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y="5143500" cx="9144000"/>
  <p:notesSz cx="6858000" cy="9144000"/>
  <p:embeddedFontLst>
    <p:embeddedFont>
      <p:font typeface="Roboto Slab Light"/>
      <p:regular r:id="rId12"/>
      <p:bold r:id="rId13"/>
    </p:embeddedFont>
    <p:embeddedFont>
      <p:font typeface="Lato"/>
      <p:regular r:id="rId14"/>
      <p:bold r:id="rId15"/>
      <p:italic r:id="rId16"/>
      <p:boldItalic r:id="rId17"/>
    </p:embeddedFont>
    <p:embeddedFont>
      <p:font typeface="Fira Sans Extra Condensed Medium"/>
      <p:regular r:id="rId18"/>
      <p:bold r:id="rId19"/>
      <p:italic r:id="rId20"/>
      <p:boldItalic r:id="rId21"/>
    </p:embeddedFont>
    <p:embeddedFont>
      <p:font typeface="Bahiana"/>
      <p:regular r:id="rId22"/>
    </p:embeddedFont>
    <p:embeddedFont>
      <p:font typeface="Lato Black"/>
      <p:bold r:id="rId23"/>
      <p:boldItalic r:id="rId24"/>
    </p:embeddedFont>
    <p:embeddedFont>
      <p:font typeface="Merriweather"/>
      <p:regular r:id="rId25"/>
      <p:bold r:id="rId26"/>
      <p:italic r:id="rId27"/>
      <p:boldItalic r:id="rId28"/>
    </p:embeddedFont>
    <p:embeddedFont>
      <p:font typeface="Barlow Semi Condensed SemiBold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33" roundtripDataSignature="AMtx7mjATKUQbscMz9rW8Zh+8yWAFzm+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7631D34-2DB7-4692-8BAB-DDC2646C6DB5}">
  <a:tblStyle styleId="{B7631D34-2DB7-4692-8BAB-DDC2646C6DB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FiraSansExtraCondensedMedium-italic.fntdata"/><Relationship Id="rId22" Type="http://schemas.openxmlformats.org/officeDocument/2006/relationships/font" Target="fonts/Bahiana-regular.fntdata"/><Relationship Id="rId21" Type="http://schemas.openxmlformats.org/officeDocument/2006/relationships/font" Target="fonts/FiraSansExtraCondensedMedium-boldItalic.fntdata"/><Relationship Id="rId24" Type="http://schemas.openxmlformats.org/officeDocument/2006/relationships/font" Target="fonts/LatoBlack-boldItalic.fntdata"/><Relationship Id="rId23" Type="http://schemas.openxmlformats.org/officeDocument/2006/relationships/font" Target="fonts/LatoBlack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Merriweather-bold.fntdata"/><Relationship Id="rId25" Type="http://schemas.openxmlformats.org/officeDocument/2006/relationships/font" Target="fonts/Merriweather-regular.fntdata"/><Relationship Id="rId28" Type="http://schemas.openxmlformats.org/officeDocument/2006/relationships/font" Target="fonts/Merriweather-boldItalic.fntdata"/><Relationship Id="rId27" Type="http://schemas.openxmlformats.org/officeDocument/2006/relationships/font" Target="fonts/Merriweather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BarlowSemiCondensedSemiBold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BarlowSemiCondensedSemiBold-italic.fntdata"/><Relationship Id="rId30" Type="http://schemas.openxmlformats.org/officeDocument/2006/relationships/font" Target="fonts/BarlowSemiCondensedSemiBold-bold.fntdata"/><Relationship Id="rId11" Type="http://schemas.openxmlformats.org/officeDocument/2006/relationships/slide" Target="slides/slide4.xml"/><Relationship Id="rId33" Type="http://customschemas.google.com/relationships/presentationmetadata" Target="metadata"/><Relationship Id="rId10" Type="http://schemas.openxmlformats.org/officeDocument/2006/relationships/slide" Target="slides/slide3.xml"/><Relationship Id="rId32" Type="http://schemas.openxmlformats.org/officeDocument/2006/relationships/font" Target="fonts/BarlowSemiCondensedSemiBold-boldItalic.fntdata"/><Relationship Id="rId13" Type="http://schemas.openxmlformats.org/officeDocument/2006/relationships/font" Target="fonts/RobotoSlabLight-bold.fntdata"/><Relationship Id="rId12" Type="http://schemas.openxmlformats.org/officeDocument/2006/relationships/font" Target="fonts/RobotoSlabLight-regular.fntdata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19" Type="http://schemas.openxmlformats.org/officeDocument/2006/relationships/font" Target="fonts/FiraSansExtraCondensedMedium-bold.fntdata"/><Relationship Id="rId18" Type="http://schemas.openxmlformats.org/officeDocument/2006/relationships/font" Target="fonts/FiraSansExtraCondensedMediu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7" name="Google Shape;2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 type="blank">
  <p:cSld name="BLANK">
    <p:bg>
      <p:bgPr>
        <a:noFill/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5">
  <p:cSld name="TITLE_AND_TWO_COLUMNS_5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0" name="Google Shape;60;p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>
            <p:ph idx="1" type="subTitle"/>
          </p:nvPr>
        </p:nvSpPr>
        <p:spPr>
          <a:xfrm>
            <a:off x="1728150" y="2671650"/>
            <a:ext cx="5687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type="ctrTitle"/>
          </p:nvPr>
        </p:nvSpPr>
        <p:spPr>
          <a:xfrm>
            <a:off x="1728150" y="1894050"/>
            <a:ext cx="5687700" cy="90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Bahiana"/>
              <a:buNone/>
              <a:defRPr sz="4800">
                <a:latin typeface="Bahiana"/>
                <a:ea typeface="Bahiana"/>
                <a:cs typeface="Bahiana"/>
                <a:sym typeface="Bahiana"/>
              </a:defRPr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806050" y="1724550"/>
            <a:ext cx="3845100" cy="16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68" name="Google Shape;68;p21"/>
          <p:cNvSpPr txBox="1"/>
          <p:nvPr>
            <p:ph idx="1" type="subTitle"/>
          </p:nvPr>
        </p:nvSpPr>
        <p:spPr>
          <a:xfrm>
            <a:off x="806050" y="3362050"/>
            <a:ext cx="38451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69" name="Google Shape;69;p21"/>
          <p:cNvSpPr txBox="1"/>
          <p:nvPr>
            <p:ph idx="2" type="title"/>
          </p:nvPr>
        </p:nvSpPr>
        <p:spPr>
          <a:xfrm>
            <a:off x="2550850" y="315950"/>
            <a:ext cx="21003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b="0"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70" name="Google Shape;70;p2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/>
          <p:nvPr>
            <p:ph idx="1" type="subTitle"/>
          </p:nvPr>
        </p:nvSpPr>
        <p:spPr>
          <a:xfrm flipH="1">
            <a:off x="719975" y="2649050"/>
            <a:ext cx="61743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73" name="Google Shape;73;p22"/>
          <p:cNvSpPr txBox="1"/>
          <p:nvPr>
            <p:ph type="title"/>
          </p:nvPr>
        </p:nvSpPr>
        <p:spPr>
          <a:xfrm>
            <a:off x="719975" y="540000"/>
            <a:ext cx="3077100" cy="16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sz="3000"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/>
        </p:txBody>
      </p:sp>
      <p:sp>
        <p:nvSpPr>
          <p:cNvPr id="74" name="Google Shape;74;p2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3"/>
          <p:cNvSpPr/>
          <p:nvPr/>
        </p:nvSpPr>
        <p:spPr>
          <a:xfrm>
            <a:off x="0" y="2451225"/>
            <a:ext cx="9144000" cy="2692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3"/>
          <p:cNvSpPr txBox="1"/>
          <p:nvPr>
            <p:ph idx="1" type="subTitle"/>
          </p:nvPr>
        </p:nvSpPr>
        <p:spPr>
          <a:xfrm>
            <a:off x="1400850" y="3078992"/>
            <a:ext cx="26856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78" name="Google Shape;78;p23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9" name="Google Shape;79;p23"/>
          <p:cNvSpPr txBox="1"/>
          <p:nvPr>
            <p:ph idx="2" type="subTitle"/>
          </p:nvPr>
        </p:nvSpPr>
        <p:spPr>
          <a:xfrm>
            <a:off x="5057550" y="3078955"/>
            <a:ext cx="26856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0" name="Google Shape;80;p23"/>
          <p:cNvSpPr txBox="1"/>
          <p:nvPr>
            <p:ph idx="3" type="subTitle"/>
          </p:nvPr>
        </p:nvSpPr>
        <p:spPr>
          <a:xfrm>
            <a:off x="1400850" y="2409150"/>
            <a:ext cx="26856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81" name="Google Shape;81;p23"/>
          <p:cNvSpPr txBox="1"/>
          <p:nvPr>
            <p:ph idx="4" type="subTitle"/>
          </p:nvPr>
        </p:nvSpPr>
        <p:spPr>
          <a:xfrm>
            <a:off x="5057550" y="2409150"/>
            <a:ext cx="26856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82" name="Google Shape;82;p2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4"/>
          <p:cNvSpPr/>
          <p:nvPr/>
        </p:nvSpPr>
        <p:spPr>
          <a:xfrm>
            <a:off x="0" y="2451225"/>
            <a:ext cx="9144000" cy="26922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4"/>
          <p:cNvSpPr txBox="1"/>
          <p:nvPr>
            <p:ph idx="1" type="subTitle"/>
          </p:nvPr>
        </p:nvSpPr>
        <p:spPr>
          <a:xfrm>
            <a:off x="1400850" y="3078992"/>
            <a:ext cx="26856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6" name="Google Shape;86;p24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7" name="Google Shape;87;p24"/>
          <p:cNvSpPr txBox="1"/>
          <p:nvPr>
            <p:ph idx="2" type="subTitle"/>
          </p:nvPr>
        </p:nvSpPr>
        <p:spPr>
          <a:xfrm>
            <a:off x="5057550" y="3078955"/>
            <a:ext cx="2685600" cy="10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88" name="Google Shape;88;p24"/>
          <p:cNvSpPr txBox="1"/>
          <p:nvPr>
            <p:ph idx="3" type="subTitle"/>
          </p:nvPr>
        </p:nvSpPr>
        <p:spPr>
          <a:xfrm>
            <a:off x="1400850" y="2409150"/>
            <a:ext cx="26856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4" type="subTitle"/>
          </p:nvPr>
        </p:nvSpPr>
        <p:spPr>
          <a:xfrm>
            <a:off x="5057550" y="2409150"/>
            <a:ext cx="2685600" cy="7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solidFill>
                  <a:srgbClr val="F3F3F3"/>
                </a:solidFill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90" name="Google Shape;90;p2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" name="Google Shape;93;p2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 column of text">
  <p:cSld name="ONE_COLUM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6"/>
          <p:cNvSpPr txBox="1"/>
          <p:nvPr>
            <p:ph type="ctrTitle"/>
          </p:nvPr>
        </p:nvSpPr>
        <p:spPr>
          <a:xfrm>
            <a:off x="720000" y="1405200"/>
            <a:ext cx="29583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6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26"/>
          <p:cNvSpPr txBox="1"/>
          <p:nvPr>
            <p:ph idx="1" type="subTitle"/>
          </p:nvPr>
        </p:nvSpPr>
        <p:spPr>
          <a:xfrm>
            <a:off x="720000" y="2571750"/>
            <a:ext cx="40734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600"/>
            </a:lvl9pPr>
          </a:lstStyle>
          <a:p/>
        </p:txBody>
      </p:sp>
      <p:sp>
        <p:nvSpPr>
          <p:cNvPr id="97" name="Google Shape;97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idea">
  <p:cSld name="MAIN_POIN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7"/>
          <p:cNvSpPr txBox="1"/>
          <p:nvPr>
            <p:ph type="title"/>
          </p:nvPr>
        </p:nvSpPr>
        <p:spPr>
          <a:xfrm>
            <a:off x="1354950" y="1846850"/>
            <a:ext cx="65340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b="0"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0" name="Google Shape;100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8"/>
          <p:cNvSpPr txBox="1"/>
          <p:nvPr>
            <p:ph type="title"/>
          </p:nvPr>
        </p:nvSpPr>
        <p:spPr>
          <a:xfrm>
            <a:off x="720050" y="1724525"/>
            <a:ext cx="3845100" cy="16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103" name="Google Shape;103;p28"/>
          <p:cNvSpPr txBox="1"/>
          <p:nvPr>
            <p:ph idx="1" type="subTitle"/>
          </p:nvPr>
        </p:nvSpPr>
        <p:spPr>
          <a:xfrm>
            <a:off x="720050" y="3362050"/>
            <a:ext cx="38451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104" name="Google Shape;104;p28"/>
          <p:cNvSpPr txBox="1"/>
          <p:nvPr>
            <p:ph idx="2" type="title"/>
          </p:nvPr>
        </p:nvSpPr>
        <p:spPr>
          <a:xfrm>
            <a:off x="720050" y="315950"/>
            <a:ext cx="21003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b="0" sz="6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05" name="Google Shape;105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note">
  <p:cSld name="CAPTION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9"/>
          <p:cNvSpPr txBox="1"/>
          <p:nvPr>
            <p:ph type="ctrTitle"/>
          </p:nvPr>
        </p:nvSpPr>
        <p:spPr>
          <a:xfrm>
            <a:off x="713925" y="3730075"/>
            <a:ext cx="45954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 sz="14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08" name="Google Shape;108;p29"/>
          <p:cNvSpPr txBox="1"/>
          <p:nvPr>
            <p:ph idx="1" type="subTitle"/>
          </p:nvPr>
        </p:nvSpPr>
        <p:spPr>
          <a:xfrm>
            <a:off x="713950" y="2473850"/>
            <a:ext cx="4595400" cy="121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9" name="Google Shape;109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number">
  <p:cSld name="BIG_NUMBER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0"/>
          <p:cNvSpPr txBox="1"/>
          <p:nvPr>
            <p:ph idx="1" type="subTitle"/>
          </p:nvPr>
        </p:nvSpPr>
        <p:spPr>
          <a:xfrm>
            <a:off x="1734975" y="3204600"/>
            <a:ext cx="5674200" cy="5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12" name="Google Shape;112;p30"/>
          <p:cNvSpPr txBox="1"/>
          <p:nvPr>
            <p:ph hasCustomPrompt="1" type="title"/>
          </p:nvPr>
        </p:nvSpPr>
        <p:spPr>
          <a:xfrm>
            <a:off x="720000" y="1321725"/>
            <a:ext cx="77040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Char char="+"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Char char="+"/>
              <a:defRPr sz="12000"/>
            </a:lvl9pPr>
          </a:lstStyle>
          <a:p>
            <a:r>
              <a:t>xx%</a:t>
            </a:r>
          </a:p>
        </p:txBody>
      </p:sp>
      <p:sp>
        <p:nvSpPr>
          <p:cNvPr id="113" name="Google Shape;113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ex">
  <p:cSld name="CUSTOM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1"/>
          <p:cNvSpPr/>
          <p:nvPr/>
        </p:nvSpPr>
        <p:spPr>
          <a:xfrm flipH="1">
            <a:off x="-4" y="0"/>
            <a:ext cx="2074200" cy="5143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1"/>
          <p:cNvSpPr txBox="1"/>
          <p:nvPr>
            <p:ph type="ctrTitle"/>
          </p:nvPr>
        </p:nvSpPr>
        <p:spPr>
          <a:xfrm flipH="1">
            <a:off x="2241775" y="670575"/>
            <a:ext cx="463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7" name="Google Shape;117;p31"/>
          <p:cNvSpPr txBox="1"/>
          <p:nvPr>
            <p:ph idx="2" type="title"/>
          </p:nvPr>
        </p:nvSpPr>
        <p:spPr>
          <a:xfrm flipH="1">
            <a:off x="831796" y="643275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18" name="Google Shape;118;p31"/>
          <p:cNvSpPr txBox="1"/>
          <p:nvPr>
            <p:ph idx="3" type="ctrTitle"/>
          </p:nvPr>
        </p:nvSpPr>
        <p:spPr>
          <a:xfrm flipH="1">
            <a:off x="2241775" y="1712750"/>
            <a:ext cx="463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19" name="Google Shape;119;p31"/>
          <p:cNvSpPr txBox="1"/>
          <p:nvPr>
            <p:ph idx="4" type="title"/>
          </p:nvPr>
        </p:nvSpPr>
        <p:spPr>
          <a:xfrm flipH="1">
            <a:off x="831796" y="1685436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20" name="Google Shape;120;p31"/>
          <p:cNvSpPr txBox="1"/>
          <p:nvPr>
            <p:ph idx="5" type="ctrTitle"/>
          </p:nvPr>
        </p:nvSpPr>
        <p:spPr>
          <a:xfrm flipH="1">
            <a:off x="2241775" y="2754925"/>
            <a:ext cx="463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1" name="Google Shape;121;p31"/>
          <p:cNvSpPr txBox="1"/>
          <p:nvPr>
            <p:ph idx="6" type="title"/>
          </p:nvPr>
        </p:nvSpPr>
        <p:spPr>
          <a:xfrm flipH="1">
            <a:off x="831796" y="2727590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22" name="Google Shape;122;p31"/>
          <p:cNvSpPr txBox="1"/>
          <p:nvPr>
            <p:ph idx="7" type="ctrTitle"/>
          </p:nvPr>
        </p:nvSpPr>
        <p:spPr>
          <a:xfrm flipH="1">
            <a:off x="2241729" y="3797100"/>
            <a:ext cx="46311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3" name="Google Shape;123;p31"/>
          <p:cNvSpPr txBox="1"/>
          <p:nvPr>
            <p:ph idx="8" type="title"/>
          </p:nvPr>
        </p:nvSpPr>
        <p:spPr>
          <a:xfrm flipH="1">
            <a:off x="831796" y="3774175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24" name="Google Shape;124;p31"/>
          <p:cNvSpPr txBox="1"/>
          <p:nvPr>
            <p:ph idx="1" type="subTitle"/>
          </p:nvPr>
        </p:nvSpPr>
        <p:spPr>
          <a:xfrm>
            <a:off x="2241721" y="4165950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31"/>
          <p:cNvSpPr txBox="1"/>
          <p:nvPr>
            <p:ph idx="9" type="subTitle"/>
          </p:nvPr>
        </p:nvSpPr>
        <p:spPr>
          <a:xfrm>
            <a:off x="2241795" y="3127425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1"/>
          <p:cNvSpPr txBox="1"/>
          <p:nvPr>
            <p:ph idx="13" type="subTitle"/>
          </p:nvPr>
        </p:nvSpPr>
        <p:spPr>
          <a:xfrm>
            <a:off x="2241721" y="2081100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1"/>
          <p:cNvSpPr txBox="1"/>
          <p:nvPr>
            <p:ph idx="14" type="subTitle"/>
          </p:nvPr>
        </p:nvSpPr>
        <p:spPr>
          <a:xfrm>
            <a:off x="2241721" y="1034775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dex 1">
  <p:cSld name="CUSTOM_9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2"/>
          <p:cNvSpPr/>
          <p:nvPr/>
        </p:nvSpPr>
        <p:spPr>
          <a:xfrm flipH="1">
            <a:off x="-4" y="0"/>
            <a:ext cx="20742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2"/>
          <p:cNvSpPr txBox="1"/>
          <p:nvPr>
            <p:ph type="ctrTitle"/>
          </p:nvPr>
        </p:nvSpPr>
        <p:spPr>
          <a:xfrm flipH="1">
            <a:off x="2241775" y="670575"/>
            <a:ext cx="463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2" name="Google Shape;132;p32"/>
          <p:cNvSpPr txBox="1"/>
          <p:nvPr>
            <p:ph idx="2" type="title"/>
          </p:nvPr>
        </p:nvSpPr>
        <p:spPr>
          <a:xfrm flipH="1">
            <a:off x="831796" y="643275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33" name="Google Shape;133;p32"/>
          <p:cNvSpPr txBox="1"/>
          <p:nvPr>
            <p:ph idx="3" type="ctrTitle"/>
          </p:nvPr>
        </p:nvSpPr>
        <p:spPr>
          <a:xfrm flipH="1">
            <a:off x="2241775" y="1712750"/>
            <a:ext cx="463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4" name="Google Shape;134;p32"/>
          <p:cNvSpPr txBox="1"/>
          <p:nvPr>
            <p:ph idx="4" type="title"/>
          </p:nvPr>
        </p:nvSpPr>
        <p:spPr>
          <a:xfrm flipH="1">
            <a:off x="831796" y="1685436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35" name="Google Shape;135;p32"/>
          <p:cNvSpPr txBox="1"/>
          <p:nvPr>
            <p:ph idx="5" type="ctrTitle"/>
          </p:nvPr>
        </p:nvSpPr>
        <p:spPr>
          <a:xfrm flipH="1">
            <a:off x="2241775" y="2754925"/>
            <a:ext cx="46311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6" name="Google Shape;136;p32"/>
          <p:cNvSpPr txBox="1"/>
          <p:nvPr>
            <p:ph idx="6" type="title"/>
          </p:nvPr>
        </p:nvSpPr>
        <p:spPr>
          <a:xfrm flipH="1">
            <a:off x="831796" y="2727590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37" name="Google Shape;137;p32"/>
          <p:cNvSpPr txBox="1"/>
          <p:nvPr>
            <p:ph idx="7" type="ctrTitle"/>
          </p:nvPr>
        </p:nvSpPr>
        <p:spPr>
          <a:xfrm flipH="1">
            <a:off x="2241729" y="3797100"/>
            <a:ext cx="46311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8" name="Google Shape;138;p32"/>
          <p:cNvSpPr txBox="1"/>
          <p:nvPr>
            <p:ph idx="8" type="title"/>
          </p:nvPr>
        </p:nvSpPr>
        <p:spPr>
          <a:xfrm flipH="1">
            <a:off x="831796" y="3774175"/>
            <a:ext cx="1770600" cy="90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36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Font typeface="Fira Sans Extra Condensed Medium"/>
              <a:buNone/>
              <a:defRPr sz="4800">
                <a:solidFill>
                  <a:srgbClr val="F3F3F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139" name="Google Shape;139;p32"/>
          <p:cNvSpPr txBox="1"/>
          <p:nvPr>
            <p:ph idx="1" type="subTitle"/>
          </p:nvPr>
        </p:nvSpPr>
        <p:spPr>
          <a:xfrm>
            <a:off x="2241721" y="4165950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2"/>
          <p:cNvSpPr txBox="1"/>
          <p:nvPr>
            <p:ph idx="9" type="subTitle"/>
          </p:nvPr>
        </p:nvSpPr>
        <p:spPr>
          <a:xfrm>
            <a:off x="2241795" y="3127425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2"/>
          <p:cNvSpPr txBox="1"/>
          <p:nvPr>
            <p:ph idx="13" type="subTitle"/>
          </p:nvPr>
        </p:nvSpPr>
        <p:spPr>
          <a:xfrm>
            <a:off x="2241721" y="2081100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32"/>
          <p:cNvSpPr txBox="1"/>
          <p:nvPr>
            <p:ph idx="14" type="subTitle"/>
          </p:nvPr>
        </p:nvSpPr>
        <p:spPr>
          <a:xfrm>
            <a:off x="2241721" y="1034775"/>
            <a:ext cx="4261500" cy="4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ong list">
  <p:cSld name="CUSTOM_8">
    <p:bg>
      <p:bgPr>
        <a:solidFill>
          <a:srgbClr val="434343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idx="1" type="body"/>
          </p:nvPr>
        </p:nvSpPr>
        <p:spPr>
          <a:xfrm>
            <a:off x="720050" y="1426225"/>
            <a:ext cx="7703700" cy="31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AutoNum type="arabicPeriod"/>
              <a:defRPr sz="1200">
                <a:solidFill>
                  <a:srgbClr val="F3F3F3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lphaLcPeriod"/>
              <a:defRPr>
                <a:solidFill>
                  <a:srgbClr val="F3F3F3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romanLcPeriod"/>
              <a:defRPr>
                <a:solidFill>
                  <a:srgbClr val="F3F3F3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rabicPeriod"/>
              <a:defRPr>
                <a:solidFill>
                  <a:srgbClr val="F3F3F3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lphaLcPeriod"/>
              <a:defRPr>
                <a:solidFill>
                  <a:srgbClr val="F3F3F3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romanLcPeriod"/>
              <a:defRPr>
                <a:solidFill>
                  <a:srgbClr val="F3F3F3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rabicPeriod"/>
              <a:defRPr>
                <a:solidFill>
                  <a:srgbClr val="F3F3F3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lphaLcPeriod"/>
              <a:defRPr>
                <a:solidFill>
                  <a:srgbClr val="F3F3F3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100"/>
              <a:buFont typeface="Arial"/>
              <a:buAutoNum type="romanLcPeriod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146" name="Google Shape;146;p33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24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pic>
        <p:nvPicPr>
          <p:cNvPr id="147" name="Google Shape;147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8250" y="153450"/>
            <a:ext cx="1212938" cy="2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long list 1">
  <p:cSld name="CUSTOM_8_2">
    <p:bg>
      <p:bgPr>
        <a:solidFill>
          <a:srgbClr val="000000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4"/>
          <p:cNvSpPr txBox="1"/>
          <p:nvPr>
            <p:ph idx="1" type="body"/>
          </p:nvPr>
        </p:nvSpPr>
        <p:spPr>
          <a:xfrm>
            <a:off x="720050" y="1426225"/>
            <a:ext cx="7703700" cy="31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1100"/>
              <a:buAutoNum type="arabicPeriod"/>
              <a:defRPr sz="1200">
                <a:solidFill>
                  <a:srgbClr val="F3F3F3"/>
                </a:solidFill>
              </a:defRPr>
            </a:lvl1pPr>
            <a:lvl2pPr indent="-29845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lphaLcPeriod"/>
              <a:defRPr>
                <a:solidFill>
                  <a:srgbClr val="F3F3F3"/>
                </a:solidFill>
              </a:defRPr>
            </a:lvl2pPr>
            <a:lvl3pPr indent="-29845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romanLcPeriod"/>
              <a:defRPr>
                <a:solidFill>
                  <a:srgbClr val="F3F3F3"/>
                </a:solidFill>
              </a:defRPr>
            </a:lvl3pPr>
            <a:lvl4pPr indent="-29845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rabicPeriod"/>
              <a:defRPr>
                <a:solidFill>
                  <a:srgbClr val="F3F3F3"/>
                </a:solidFill>
              </a:defRPr>
            </a:lvl4pPr>
            <a:lvl5pPr indent="-29845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lphaLcPeriod"/>
              <a:defRPr>
                <a:solidFill>
                  <a:srgbClr val="F3F3F3"/>
                </a:solidFill>
              </a:defRPr>
            </a:lvl5pPr>
            <a:lvl6pPr indent="-29845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romanLcPeriod"/>
              <a:defRPr>
                <a:solidFill>
                  <a:srgbClr val="F3F3F3"/>
                </a:solidFill>
              </a:defRPr>
            </a:lvl6pPr>
            <a:lvl7pPr indent="-29845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rabicPeriod"/>
              <a:defRPr>
                <a:solidFill>
                  <a:srgbClr val="F3F3F3"/>
                </a:solidFill>
              </a:defRPr>
            </a:lvl7pPr>
            <a:lvl8pPr indent="-29845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3F3F3"/>
              </a:buClr>
              <a:buSzPts val="1100"/>
              <a:buFont typeface="Arial"/>
              <a:buAutoNum type="alphaLcPeriod"/>
              <a:defRPr>
                <a:solidFill>
                  <a:srgbClr val="F3F3F3"/>
                </a:solidFill>
              </a:defRPr>
            </a:lvl8pPr>
            <a:lvl9pPr indent="-29845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F3F3F3"/>
              </a:buClr>
              <a:buSzPts val="1100"/>
              <a:buFont typeface="Arial"/>
              <a:buAutoNum type="romanLcPeriod"/>
              <a:defRPr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151" name="Google Shape;151;p34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24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pic>
        <p:nvPicPr>
          <p:cNvPr id="152" name="Google Shape;15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8250" y="153450"/>
            <a:ext cx="1212938" cy="2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MAIN_POINT_1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5"/>
          <p:cNvSpPr txBox="1"/>
          <p:nvPr>
            <p:ph type="title"/>
          </p:nvPr>
        </p:nvSpPr>
        <p:spPr>
          <a:xfrm>
            <a:off x="1354950" y="1846850"/>
            <a:ext cx="65340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b="0"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/>
        </p:txBody>
      </p:sp>
      <p:sp>
        <p:nvSpPr>
          <p:cNvPr id="156" name="Google Shape;156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 1">
  <p:cSld name="MAIN_POINT_1_2">
    <p:bg>
      <p:bgPr>
        <a:solidFill>
          <a:srgbClr val="000000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6"/>
          <p:cNvSpPr txBox="1"/>
          <p:nvPr>
            <p:ph type="title"/>
          </p:nvPr>
        </p:nvSpPr>
        <p:spPr>
          <a:xfrm>
            <a:off x="1354950" y="1846850"/>
            <a:ext cx="6534000" cy="14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4800"/>
              <a:buNone/>
              <a:defRPr b="0" sz="60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None/>
              <a:defRPr sz="4800">
                <a:solidFill>
                  <a:schemeClr val="accent3"/>
                </a:solidFill>
              </a:defRPr>
            </a:lvl9pPr>
          </a:lstStyle>
          <a:p/>
        </p:txBody>
      </p:sp>
      <p:pic>
        <p:nvPicPr>
          <p:cNvPr id="159" name="Google Shape;159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8250" y="153450"/>
            <a:ext cx="1212938" cy="2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">
  <p:cSld name="TITLE_ONLY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7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3" name="Google Shape;163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1">
  <p:cSld name="TITLE_ONLY_2">
    <p:bg>
      <p:bgPr>
        <a:solidFill>
          <a:srgbClr val="434343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8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24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pic>
        <p:nvPicPr>
          <p:cNvPr id="166" name="Google Shape;166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8250" y="153450"/>
            <a:ext cx="1212938" cy="2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2">
  <p:cSld name="TITLE_ONLY_2_1_2">
    <p:bg>
      <p:bgPr>
        <a:solidFill>
          <a:srgbClr val="000000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9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b="0" sz="24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3F3F3"/>
              </a:buClr>
              <a:buSzPts val="2400"/>
              <a:buNone/>
              <a:defRPr sz="2400">
                <a:solidFill>
                  <a:srgbClr val="F3F3F3"/>
                </a:solidFill>
              </a:defRPr>
            </a:lvl9pPr>
          </a:lstStyle>
          <a:p/>
        </p:txBody>
      </p:sp>
      <p:pic>
        <p:nvPicPr>
          <p:cNvPr id="170" name="Google Shape;170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808250" y="153450"/>
            <a:ext cx="1212938" cy="2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F3F3F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design 3">
  <p:cSld name="TITLE_ONLY_2_1_1">
    <p:bg>
      <p:bgPr>
        <a:solidFill>
          <a:srgbClr val="FFFFF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40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4" name="Google Shape;174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numbers">
  <p:cSld name="CUSTOM_8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1"/>
          <p:cNvSpPr txBox="1"/>
          <p:nvPr>
            <p:ph idx="1" type="subTitle"/>
          </p:nvPr>
        </p:nvSpPr>
        <p:spPr>
          <a:xfrm>
            <a:off x="6183627" y="3865445"/>
            <a:ext cx="22404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77" name="Google Shape;177;p41"/>
          <p:cNvSpPr txBox="1"/>
          <p:nvPr>
            <p:ph type="title"/>
          </p:nvPr>
        </p:nvSpPr>
        <p:spPr>
          <a:xfrm>
            <a:off x="6183642" y="3511746"/>
            <a:ext cx="17034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8" name="Google Shape;178;p41"/>
          <p:cNvSpPr txBox="1"/>
          <p:nvPr>
            <p:ph idx="2" type="subTitle"/>
          </p:nvPr>
        </p:nvSpPr>
        <p:spPr>
          <a:xfrm>
            <a:off x="6183627" y="2706745"/>
            <a:ext cx="22404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79" name="Google Shape;179;p41"/>
          <p:cNvSpPr txBox="1"/>
          <p:nvPr>
            <p:ph idx="3" type="title"/>
          </p:nvPr>
        </p:nvSpPr>
        <p:spPr>
          <a:xfrm>
            <a:off x="6183642" y="2353046"/>
            <a:ext cx="17034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0" name="Google Shape;180;p41"/>
          <p:cNvSpPr txBox="1"/>
          <p:nvPr>
            <p:ph idx="4" type="subTitle"/>
          </p:nvPr>
        </p:nvSpPr>
        <p:spPr>
          <a:xfrm>
            <a:off x="6183627" y="1548045"/>
            <a:ext cx="22404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1" name="Google Shape;181;p41"/>
          <p:cNvSpPr txBox="1"/>
          <p:nvPr>
            <p:ph idx="5" type="title"/>
          </p:nvPr>
        </p:nvSpPr>
        <p:spPr>
          <a:xfrm>
            <a:off x="6183642" y="1194346"/>
            <a:ext cx="1703400" cy="35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2" name="Google Shape;182;p41"/>
          <p:cNvSpPr txBox="1"/>
          <p:nvPr>
            <p:ph idx="6"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3" name="Google Shape;183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1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2"/>
          <p:cNvSpPr txBox="1"/>
          <p:nvPr>
            <p:ph idx="1" type="subTitle"/>
          </p:nvPr>
        </p:nvSpPr>
        <p:spPr>
          <a:xfrm>
            <a:off x="720000" y="1815425"/>
            <a:ext cx="23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186" name="Google Shape;186;p42"/>
          <p:cNvSpPr txBox="1"/>
          <p:nvPr>
            <p:ph idx="2" type="subTitle"/>
          </p:nvPr>
        </p:nvSpPr>
        <p:spPr>
          <a:xfrm>
            <a:off x="6027286" y="1815425"/>
            <a:ext cx="23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187" name="Google Shape;187;p42"/>
          <p:cNvSpPr txBox="1"/>
          <p:nvPr>
            <p:ph idx="3" type="subTitle"/>
          </p:nvPr>
        </p:nvSpPr>
        <p:spPr>
          <a:xfrm>
            <a:off x="720035" y="2156150"/>
            <a:ext cx="239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8" name="Google Shape;188;p42"/>
          <p:cNvSpPr txBox="1"/>
          <p:nvPr>
            <p:ph idx="4" type="subTitle"/>
          </p:nvPr>
        </p:nvSpPr>
        <p:spPr>
          <a:xfrm>
            <a:off x="6027250" y="2156150"/>
            <a:ext cx="239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89" name="Google Shape;189;p42"/>
          <p:cNvSpPr txBox="1"/>
          <p:nvPr>
            <p:ph idx="5" type="subTitle"/>
          </p:nvPr>
        </p:nvSpPr>
        <p:spPr>
          <a:xfrm>
            <a:off x="720000" y="3161582"/>
            <a:ext cx="23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190" name="Google Shape;190;p42"/>
          <p:cNvSpPr txBox="1"/>
          <p:nvPr>
            <p:ph idx="6" type="subTitle"/>
          </p:nvPr>
        </p:nvSpPr>
        <p:spPr>
          <a:xfrm>
            <a:off x="6027286" y="3161575"/>
            <a:ext cx="2396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8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191" name="Google Shape;191;p42"/>
          <p:cNvSpPr txBox="1"/>
          <p:nvPr>
            <p:ph idx="7" type="subTitle"/>
          </p:nvPr>
        </p:nvSpPr>
        <p:spPr>
          <a:xfrm>
            <a:off x="720035" y="3502300"/>
            <a:ext cx="239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92" name="Google Shape;192;p42"/>
          <p:cNvSpPr txBox="1"/>
          <p:nvPr>
            <p:ph idx="8" type="subTitle"/>
          </p:nvPr>
        </p:nvSpPr>
        <p:spPr>
          <a:xfrm>
            <a:off x="6027250" y="3502300"/>
            <a:ext cx="2396700" cy="5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193" name="Google Shape;193;p42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4" name="Google Shape;194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3"/>
          <p:cNvSpPr txBox="1"/>
          <p:nvPr>
            <p:ph idx="1" type="subTitle"/>
          </p:nvPr>
        </p:nvSpPr>
        <p:spPr>
          <a:xfrm>
            <a:off x="1081795" y="3303050"/>
            <a:ext cx="31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197" name="Google Shape;197;p43"/>
          <p:cNvSpPr txBox="1"/>
          <p:nvPr>
            <p:ph idx="2" type="subTitle"/>
          </p:nvPr>
        </p:nvSpPr>
        <p:spPr>
          <a:xfrm>
            <a:off x="1081802" y="2183838"/>
            <a:ext cx="31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198" name="Google Shape;198;p43"/>
          <p:cNvSpPr/>
          <p:nvPr/>
        </p:nvSpPr>
        <p:spPr>
          <a:xfrm>
            <a:off x="720050" y="0"/>
            <a:ext cx="3845100" cy="5143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3"/>
          <p:cNvSpPr txBox="1"/>
          <p:nvPr>
            <p:ph idx="3" type="subTitle"/>
          </p:nvPr>
        </p:nvSpPr>
        <p:spPr>
          <a:xfrm>
            <a:off x="1081811" y="1064650"/>
            <a:ext cx="31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00" name="Google Shape;200;p43"/>
          <p:cNvSpPr txBox="1"/>
          <p:nvPr>
            <p:ph type="ctrTitle"/>
          </p:nvPr>
        </p:nvSpPr>
        <p:spPr>
          <a:xfrm>
            <a:off x="5927150" y="359450"/>
            <a:ext cx="25038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1" name="Google Shape;201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2_2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4"/>
          <p:cNvSpPr txBox="1"/>
          <p:nvPr>
            <p:ph idx="1" type="subTitle"/>
          </p:nvPr>
        </p:nvSpPr>
        <p:spPr>
          <a:xfrm>
            <a:off x="1081795" y="3303050"/>
            <a:ext cx="31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04" name="Google Shape;204;p44"/>
          <p:cNvSpPr txBox="1"/>
          <p:nvPr>
            <p:ph idx="2" type="subTitle"/>
          </p:nvPr>
        </p:nvSpPr>
        <p:spPr>
          <a:xfrm>
            <a:off x="1081802" y="2183838"/>
            <a:ext cx="31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05" name="Google Shape;205;p44"/>
          <p:cNvSpPr/>
          <p:nvPr/>
        </p:nvSpPr>
        <p:spPr>
          <a:xfrm>
            <a:off x="720050" y="0"/>
            <a:ext cx="38451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4"/>
          <p:cNvSpPr txBox="1"/>
          <p:nvPr>
            <p:ph idx="3" type="subTitle"/>
          </p:nvPr>
        </p:nvSpPr>
        <p:spPr>
          <a:xfrm>
            <a:off x="1081811" y="1064650"/>
            <a:ext cx="31689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07" name="Google Shape;207;p44"/>
          <p:cNvSpPr txBox="1"/>
          <p:nvPr>
            <p:ph type="ctrTitle"/>
          </p:nvPr>
        </p:nvSpPr>
        <p:spPr>
          <a:xfrm>
            <a:off x="5927150" y="359450"/>
            <a:ext cx="2503800" cy="13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8" name="Google Shape;208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 ">
  <p:cSld name="CUSTOM_2_1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5"/>
          <p:cNvSpPr txBox="1"/>
          <p:nvPr>
            <p:ph idx="1" type="subTitle"/>
          </p:nvPr>
        </p:nvSpPr>
        <p:spPr>
          <a:xfrm>
            <a:off x="720050" y="3787660"/>
            <a:ext cx="2154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11" name="Google Shape;211;p45"/>
          <p:cNvSpPr txBox="1"/>
          <p:nvPr>
            <p:ph idx="2" type="subTitle"/>
          </p:nvPr>
        </p:nvSpPr>
        <p:spPr>
          <a:xfrm>
            <a:off x="3494960" y="3787660"/>
            <a:ext cx="2154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12" name="Google Shape;212;p45"/>
          <p:cNvSpPr txBox="1"/>
          <p:nvPr>
            <p:ph idx="3" type="subTitle"/>
          </p:nvPr>
        </p:nvSpPr>
        <p:spPr>
          <a:xfrm>
            <a:off x="6279600" y="3787660"/>
            <a:ext cx="2154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13" name="Google Shape;213;p45"/>
          <p:cNvSpPr txBox="1"/>
          <p:nvPr>
            <p:ph idx="4" type="subTitle"/>
          </p:nvPr>
        </p:nvSpPr>
        <p:spPr>
          <a:xfrm>
            <a:off x="720050" y="3352050"/>
            <a:ext cx="2154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214" name="Google Shape;214;p45"/>
          <p:cNvSpPr txBox="1"/>
          <p:nvPr>
            <p:ph idx="5" type="subTitle"/>
          </p:nvPr>
        </p:nvSpPr>
        <p:spPr>
          <a:xfrm>
            <a:off x="3494961" y="3352050"/>
            <a:ext cx="2154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215" name="Google Shape;215;p45"/>
          <p:cNvSpPr txBox="1"/>
          <p:nvPr>
            <p:ph idx="6" type="subTitle"/>
          </p:nvPr>
        </p:nvSpPr>
        <p:spPr>
          <a:xfrm>
            <a:off x="6279602" y="3352050"/>
            <a:ext cx="2154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216" name="Google Shape;216;p45"/>
          <p:cNvSpPr txBox="1"/>
          <p:nvPr>
            <p:ph idx="7" type="subTitle"/>
          </p:nvPr>
        </p:nvSpPr>
        <p:spPr>
          <a:xfrm>
            <a:off x="720050" y="2240837"/>
            <a:ext cx="2154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17" name="Google Shape;217;p45"/>
          <p:cNvSpPr txBox="1"/>
          <p:nvPr>
            <p:ph idx="8" type="subTitle"/>
          </p:nvPr>
        </p:nvSpPr>
        <p:spPr>
          <a:xfrm>
            <a:off x="3494960" y="2240837"/>
            <a:ext cx="2154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18" name="Google Shape;218;p45"/>
          <p:cNvSpPr txBox="1"/>
          <p:nvPr>
            <p:ph idx="9" type="subTitle"/>
          </p:nvPr>
        </p:nvSpPr>
        <p:spPr>
          <a:xfrm>
            <a:off x="6279600" y="2240837"/>
            <a:ext cx="2154000" cy="7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200"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200"/>
            </a:lvl9pPr>
          </a:lstStyle>
          <a:p/>
        </p:txBody>
      </p:sp>
      <p:sp>
        <p:nvSpPr>
          <p:cNvPr id="219" name="Google Shape;219;p45"/>
          <p:cNvSpPr txBox="1"/>
          <p:nvPr>
            <p:ph idx="13" type="subTitle"/>
          </p:nvPr>
        </p:nvSpPr>
        <p:spPr>
          <a:xfrm>
            <a:off x="720050" y="1805213"/>
            <a:ext cx="2154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220" name="Google Shape;220;p45"/>
          <p:cNvSpPr txBox="1"/>
          <p:nvPr>
            <p:ph idx="14" type="subTitle"/>
          </p:nvPr>
        </p:nvSpPr>
        <p:spPr>
          <a:xfrm>
            <a:off x="3494961" y="1805213"/>
            <a:ext cx="2154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221" name="Google Shape;221;p45"/>
          <p:cNvSpPr txBox="1"/>
          <p:nvPr>
            <p:ph idx="15" type="subTitle"/>
          </p:nvPr>
        </p:nvSpPr>
        <p:spPr>
          <a:xfrm>
            <a:off x="6279602" y="1805213"/>
            <a:ext cx="21540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3000">
                <a:latin typeface="Barlow Semi Condensed SemiBold"/>
                <a:ea typeface="Barlow Semi Condensed SemiBold"/>
                <a:cs typeface="Barlow Semi Condensed SemiBold"/>
                <a:sym typeface="Barlow Semi Condensed SemiBold"/>
              </a:defRPr>
            </a:lvl9pPr>
          </a:lstStyle>
          <a:p/>
        </p:txBody>
      </p:sp>
      <p:sp>
        <p:nvSpPr>
          <p:cNvPr id="222" name="Google Shape;222;p45"/>
          <p:cNvSpPr txBox="1"/>
          <p:nvPr>
            <p:ph type="ctrTitle"/>
          </p:nvPr>
        </p:nvSpPr>
        <p:spPr>
          <a:xfrm>
            <a:off x="720050" y="359450"/>
            <a:ext cx="3214200" cy="8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3" name="Google Shape;223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adline">
  <p:cSld name="SECTION_HEADER_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/>
          <p:nvPr>
            <p:ph type="title"/>
          </p:nvPr>
        </p:nvSpPr>
        <p:spPr>
          <a:xfrm>
            <a:off x="1795350" y="1724550"/>
            <a:ext cx="5553300" cy="169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4200"/>
              <a:buNone/>
              <a:defRPr sz="42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226" name="Google Shape;226;p46"/>
          <p:cNvSpPr txBox="1"/>
          <p:nvPr>
            <p:ph idx="1" type="subTitle"/>
          </p:nvPr>
        </p:nvSpPr>
        <p:spPr>
          <a:xfrm>
            <a:off x="1795350" y="3362050"/>
            <a:ext cx="55533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294A"/>
              </a:buClr>
              <a:buSzPts val="2100"/>
              <a:buNone/>
              <a:defRPr sz="2100">
                <a:solidFill>
                  <a:srgbClr val="41294A"/>
                </a:solidFill>
              </a:defRPr>
            </a:lvl9pPr>
          </a:lstStyle>
          <a:p/>
        </p:txBody>
      </p:sp>
      <p:sp>
        <p:nvSpPr>
          <p:cNvPr id="227" name="Google Shape;227;p46"/>
          <p:cNvSpPr txBox="1"/>
          <p:nvPr>
            <p:ph idx="2" type="title"/>
          </p:nvPr>
        </p:nvSpPr>
        <p:spPr>
          <a:xfrm>
            <a:off x="3055306" y="315950"/>
            <a:ext cx="3033300" cy="97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3600"/>
              <a:buNone/>
              <a:defRPr b="0"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4800"/>
              <a:buFont typeface="Fira Sans Extra Condensed Medium"/>
              <a:buNone/>
              <a:defRPr sz="4800">
                <a:solidFill>
                  <a:srgbClr val="999999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/>
        </p:txBody>
      </p:sp>
      <p:sp>
        <p:nvSpPr>
          <p:cNvPr id="228" name="Google Shape;228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ONE_COLUMN_TEXT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7"/>
          <p:cNvSpPr/>
          <p:nvPr/>
        </p:nvSpPr>
        <p:spPr>
          <a:xfrm>
            <a:off x="0" y="0"/>
            <a:ext cx="4994400" cy="5143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7"/>
          <p:cNvSpPr txBox="1"/>
          <p:nvPr>
            <p:ph type="ctrTitle"/>
          </p:nvPr>
        </p:nvSpPr>
        <p:spPr>
          <a:xfrm>
            <a:off x="720000" y="1134000"/>
            <a:ext cx="3304200" cy="15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2" name="Google Shape;232;p47"/>
          <p:cNvSpPr txBox="1"/>
          <p:nvPr>
            <p:ph idx="1" type="subTitle"/>
          </p:nvPr>
        </p:nvSpPr>
        <p:spPr>
          <a:xfrm>
            <a:off x="720000" y="2828400"/>
            <a:ext cx="3181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33" name="Google Shape;233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ONE_COLUMN_TEXT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8"/>
          <p:cNvSpPr/>
          <p:nvPr/>
        </p:nvSpPr>
        <p:spPr>
          <a:xfrm>
            <a:off x="0" y="0"/>
            <a:ext cx="49944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8"/>
          <p:cNvSpPr txBox="1"/>
          <p:nvPr>
            <p:ph type="ctrTitle"/>
          </p:nvPr>
        </p:nvSpPr>
        <p:spPr>
          <a:xfrm>
            <a:off x="720000" y="1134000"/>
            <a:ext cx="3304200" cy="155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3000">
                <a:solidFill>
                  <a:srgbClr val="F3F3F3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37" name="Google Shape;237;p48"/>
          <p:cNvSpPr txBox="1"/>
          <p:nvPr>
            <p:ph idx="1" type="subTitle"/>
          </p:nvPr>
        </p:nvSpPr>
        <p:spPr>
          <a:xfrm>
            <a:off x="720000" y="2828400"/>
            <a:ext cx="3181800" cy="16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rgbClr val="F3F3F3"/>
                </a:solidFill>
              </a:defRPr>
            </a:lvl9pPr>
          </a:lstStyle>
          <a:p/>
        </p:txBody>
      </p:sp>
      <p:sp>
        <p:nvSpPr>
          <p:cNvPr id="238" name="Google Shape;238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MAIN_POINT_1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9"/>
          <p:cNvSpPr txBox="1"/>
          <p:nvPr>
            <p:ph type="title"/>
          </p:nvPr>
        </p:nvSpPr>
        <p:spPr>
          <a:xfrm>
            <a:off x="2934650" y="1658400"/>
            <a:ext cx="13503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7200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i="0" sz="2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1" name="Google Shape;241;p49"/>
          <p:cNvSpPr txBox="1"/>
          <p:nvPr>
            <p:ph idx="1" type="subTitle"/>
          </p:nvPr>
        </p:nvSpPr>
        <p:spPr>
          <a:xfrm>
            <a:off x="1511850" y="3464300"/>
            <a:ext cx="277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72000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42" name="Google Shape;242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MAIN_POINT_1_1_1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50"/>
          <p:cNvSpPr txBox="1"/>
          <p:nvPr>
            <p:ph type="title"/>
          </p:nvPr>
        </p:nvSpPr>
        <p:spPr>
          <a:xfrm>
            <a:off x="5238250" y="1658400"/>
            <a:ext cx="20907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i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5" name="Google Shape;245;p50"/>
          <p:cNvSpPr txBox="1"/>
          <p:nvPr>
            <p:ph idx="1" type="subTitle"/>
          </p:nvPr>
        </p:nvSpPr>
        <p:spPr>
          <a:xfrm>
            <a:off x="5238250" y="3480175"/>
            <a:ext cx="24984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0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6" name="Google Shape;246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MAIN_POINT_1_1_2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1"/>
          <p:cNvSpPr txBox="1"/>
          <p:nvPr>
            <p:ph type="title"/>
          </p:nvPr>
        </p:nvSpPr>
        <p:spPr>
          <a:xfrm>
            <a:off x="2934650" y="1658400"/>
            <a:ext cx="13503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7200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i="0" sz="24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249" name="Google Shape;249;p51"/>
          <p:cNvSpPr txBox="1"/>
          <p:nvPr>
            <p:ph idx="1" type="subTitle"/>
          </p:nvPr>
        </p:nvSpPr>
        <p:spPr>
          <a:xfrm>
            <a:off x="1511850" y="3525933"/>
            <a:ext cx="2772900" cy="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72000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2pPr>
            <a:lvl3pPr lvl="2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4pPr>
            <a:lvl5pPr lvl="4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5pPr>
            <a:lvl6pPr lvl="5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6pPr>
            <a:lvl7pPr lvl="6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7pPr>
            <a:lvl8pPr lvl="7" algn="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 sz="1400"/>
            </a:lvl8pPr>
            <a:lvl9pPr lvl="8" algn="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 sz="1400"/>
            </a:lvl9pPr>
          </a:lstStyle>
          <a:p/>
        </p:txBody>
      </p:sp>
      <p:sp>
        <p:nvSpPr>
          <p:cNvPr id="250" name="Google Shape;250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5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2"/>
          <p:cNvSpPr txBox="1"/>
          <p:nvPr>
            <p:ph type="title"/>
          </p:nvPr>
        </p:nvSpPr>
        <p:spPr>
          <a:xfrm>
            <a:off x="2912675" y="822175"/>
            <a:ext cx="5511300" cy="1381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7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b="0" sz="4200"/>
            </a:lvl9pPr>
          </a:lstStyle>
          <a:p/>
        </p:txBody>
      </p:sp>
      <p:sp>
        <p:nvSpPr>
          <p:cNvPr id="253" name="Google Shape;253;p52"/>
          <p:cNvSpPr txBox="1"/>
          <p:nvPr>
            <p:ph idx="1" type="subTitle"/>
          </p:nvPr>
        </p:nvSpPr>
        <p:spPr>
          <a:xfrm>
            <a:off x="4101300" y="2647550"/>
            <a:ext cx="4322700" cy="161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54" name="Google Shape;254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CUSTOM_9_1_1_1"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5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3"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9" name="Google Shape;259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2" name="Google Shape;262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63" name="Google Shape;26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2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6" name="Google Shape;266;p5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7" name="Google Shape;267;p5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8" name="Google Shape;268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5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72" name="Google Shape;272;p5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73" name="Google Shape;273;p5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4" name="Google Shape;274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3">
  <p:cSld name="TITLE_AND_TWO_COLUMNS_3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7" name="Google Shape;277;p5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8" name="Google Shape;278;p5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9" name="Google Shape;279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4">
  <p:cSld name="TITLE_AND_TWO_COLUMNS_4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2" name="Google Shape;282;p5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3" name="Google Shape;283;p5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4" name="Google Shape;284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30.xml"/><Relationship Id="rId42" Type="http://schemas.openxmlformats.org/officeDocument/2006/relationships/slideLayout" Target="../slideLayouts/slideLayout52.xml"/><Relationship Id="rId41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32.xml"/><Relationship Id="rId44" Type="http://schemas.openxmlformats.org/officeDocument/2006/relationships/theme" Target="../theme/theme3.xml"/><Relationship Id="rId21" Type="http://schemas.openxmlformats.org/officeDocument/2006/relationships/slideLayout" Target="../slideLayouts/slideLayout31.xml"/><Relationship Id="rId43" Type="http://schemas.openxmlformats.org/officeDocument/2006/relationships/slideLayout" Target="../slideLayouts/slideLayout53.xml"/><Relationship Id="rId24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33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26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39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31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1.xml"/><Relationship Id="rId33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20.xml"/><Relationship Id="rId32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23.xml"/><Relationship Id="rId35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22.xml"/><Relationship Id="rId34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25.xml"/><Relationship Id="rId37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24.xml"/><Relationship Id="rId36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27.xml"/><Relationship Id="rId39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26.xml"/><Relationship Id="rId38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Merriweather"/>
              <a:buNone/>
              <a:defRPr b="1" i="0" sz="2800" u="none" cap="none" strike="noStrike">
                <a:solidFill>
                  <a:srgbClr val="434343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●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Lato"/>
              <a:buChar char="○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Lato"/>
              <a:buChar char="■"/>
              <a:defRPr b="0" i="0" sz="14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53" name="Google Shape;53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808275" y="153447"/>
            <a:ext cx="1212875" cy="29157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  <p:sldLayoutId id="2147483689" r:id="rId30"/>
    <p:sldLayoutId id="2147483690" r:id="rId31"/>
    <p:sldLayoutId id="2147483691" r:id="rId32"/>
    <p:sldLayoutId id="2147483692" r:id="rId33"/>
    <p:sldLayoutId id="2147483693" r:id="rId34"/>
    <p:sldLayoutId id="2147483694" r:id="rId35"/>
    <p:sldLayoutId id="2147483695" r:id="rId36"/>
    <p:sldLayoutId id="2147483696" r:id="rId37"/>
    <p:sldLayoutId id="2147483697" r:id="rId38"/>
    <p:sldLayoutId id="2147483698" r:id="rId39"/>
    <p:sldLayoutId id="2147483699" r:id="rId40"/>
    <p:sldLayoutId id="2147483700" r:id="rId41"/>
    <p:sldLayoutId id="2147483701" r:id="rId42"/>
    <p:sldLayoutId id="2147483702" r:id="rId4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3997" cy="5161349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1"/>
          <p:cNvSpPr txBox="1"/>
          <p:nvPr>
            <p:ph type="ctrTitle"/>
          </p:nvPr>
        </p:nvSpPr>
        <p:spPr>
          <a:xfrm>
            <a:off x="311700" y="1914425"/>
            <a:ext cx="8520600" cy="11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 b="1"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b="1" lang="en-GB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OKR</a:t>
            </a:r>
            <a:endParaRPr b="1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7104"/>
              <a:buNone/>
            </a:pPr>
            <a:r>
              <a:rPr b="1" lang="en-GB" sz="3088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rPr>
              <a:t>Objectives &amp; Key Results</a:t>
            </a:r>
            <a:endParaRPr b="1" sz="3088">
              <a:solidFill>
                <a:schemeClr val="l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1" name="Google Shape;291;p1"/>
          <p:cNvSpPr txBox="1"/>
          <p:nvPr>
            <p:ph idx="1" type="subTitle"/>
          </p:nvPr>
        </p:nvSpPr>
        <p:spPr>
          <a:xfrm>
            <a:off x="311700" y="3051750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sz="1100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rPr>
              <a:t>MS PowerPoint</a:t>
            </a:r>
            <a:endParaRPr sz="1100">
              <a:solidFill>
                <a:schemeClr val="lt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292" name="Google Shape;29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28850" y="220042"/>
            <a:ext cx="1055200" cy="214544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1"/>
          <p:cNvSpPr txBox="1"/>
          <p:nvPr>
            <p:ph idx="1" type="subTitle"/>
          </p:nvPr>
        </p:nvSpPr>
        <p:spPr>
          <a:xfrm>
            <a:off x="6566450" y="4687039"/>
            <a:ext cx="23871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99465"/>
              <a:buNone/>
            </a:pPr>
            <a:r>
              <a:rPr lang="en-GB" sz="1100">
                <a:solidFill>
                  <a:schemeClr val="lt2"/>
                </a:solidFill>
                <a:latin typeface="Merriweather"/>
                <a:ea typeface="Merriweather"/>
                <a:cs typeface="Merriweather"/>
                <a:sym typeface="Merriweather"/>
              </a:rPr>
              <a:t>www.alphadesignpartners.com</a:t>
            </a:r>
            <a:endParaRPr sz="1100">
              <a:solidFill>
                <a:schemeClr val="lt2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"/>
          <p:cNvSpPr txBox="1"/>
          <p:nvPr/>
        </p:nvSpPr>
        <p:spPr>
          <a:xfrm>
            <a:off x="5682625" y="4701575"/>
            <a:ext cx="341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2"/>
          <p:cNvSpPr txBox="1"/>
          <p:nvPr>
            <p:ph idx="4294967295" type="title"/>
          </p:nvPr>
        </p:nvSpPr>
        <p:spPr>
          <a:xfrm>
            <a:off x="311700" y="445025"/>
            <a:ext cx="4715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GB" sz="2500">
                <a:latin typeface="Merriweather"/>
                <a:ea typeface="Merriweather"/>
                <a:cs typeface="Merriweather"/>
                <a:sym typeface="Merriweather"/>
              </a:rPr>
              <a:t>Näin käytät OKR -pohjaa</a:t>
            </a:r>
            <a:endParaRPr b="1" sz="2500"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0" name="Google Shape;300;p2"/>
          <p:cNvSpPr txBox="1"/>
          <p:nvPr>
            <p:ph idx="4294967295" type="body"/>
          </p:nvPr>
        </p:nvSpPr>
        <p:spPr>
          <a:xfrm>
            <a:off x="311700" y="1116000"/>
            <a:ext cx="4917600" cy="38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Lato"/>
              <a:buAutoNum type="arabicPeriod"/>
            </a:pPr>
            <a:r>
              <a:rPr lang="en-GB" sz="1200">
                <a:latin typeface="Lato"/>
                <a:ea typeface="Lato"/>
                <a:cs typeface="Lato"/>
                <a:sym typeface="Lato"/>
              </a:rPr>
              <a:t>Määrittele yrityksellesi tai tiimillesi max 5 tavoitetta (=Objective, “O”). Mitä vähemmän, sen parempi. Tavoitteet ovat päämääräkeskeisiä ja niiden on tarkoitus olla haastavia. Tavoitteet ovat laadullisia ja ne elävät pidempään kuin yhden kvartaalin.</a:t>
            </a:r>
            <a:endParaRPr sz="1200"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Lato"/>
              <a:buAutoNum type="arabicPeriod"/>
            </a:pPr>
            <a:r>
              <a:rPr lang="en-GB" sz="1200">
                <a:latin typeface="Lato"/>
                <a:ea typeface="Lato"/>
                <a:cs typeface="Lato"/>
                <a:sym typeface="Lato"/>
              </a:rPr>
              <a:t>Mikäli yrityksessäsi on useampi osasto ja niiden alla useita tiimejä, määritellään kullekin omat tavoitteet. </a:t>
            </a:r>
            <a:br>
              <a:rPr lang="en-GB" sz="991"/>
            </a:br>
            <a:r>
              <a:rPr lang="en-GB" sz="991"/>
              <a:t>- </a:t>
            </a:r>
            <a:r>
              <a:rPr lang="en-GB" sz="991">
                <a:latin typeface="Lato"/>
                <a:ea typeface="Lato"/>
                <a:cs typeface="Lato"/>
                <a:sym typeface="Lato"/>
              </a:rPr>
              <a:t>Pienemmällä yrityksellä voi kuitenkin hyvin olla vain yksi OKR-taso.</a:t>
            </a:r>
            <a:br>
              <a:rPr lang="en-GB" sz="991"/>
            </a:br>
            <a:r>
              <a:rPr lang="en-GB" sz="991"/>
              <a:t>- </a:t>
            </a:r>
            <a:r>
              <a:rPr lang="en-GB" sz="991">
                <a:latin typeface="Lato"/>
                <a:ea typeface="Lato"/>
                <a:cs typeface="Lato"/>
                <a:sym typeface="Lato"/>
              </a:rPr>
              <a:t>Isommissa organisaatioissa on kuitenkin muistettava että yksilötasolla henkilöllä voi kuitenkin olla vain yhden tasoisia tavoitteita. </a:t>
            </a:r>
            <a:endParaRPr sz="991">
              <a:latin typeface="Lato"/>
              <a:ea typeface="Lato"/>
              <a:cs typeface="Lato"/>
              <a:sym typeface="Lato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Lato"/>
              <a:buAutoNum type="arabicPeriod"/>
            </a:pPr>
            <a:r>
              <a:rPr lang="en-GB" sz="1200">
                <a:latin typeface="Lato"/>
                <a:ea typeface="Lato"/>
                <a:cs typeface="Lato"/>
                <a:sym typeface="Lato"/>
              </a:rPr>
              <a:t>Määrittele tämän jälkeen max 5 avaintulosta (= Key result, “KR”) per tavoite. Avaintulokset ovat määrällisiä eli mitattavia ja niiden toteutumista mittaroidaan ja seurataan säännöllisesti, vähintään parin viikon välein. Avaintulokset asetetaan kullekin kvartaalille.  </a:t>
            </a:r>
            <a:endParaRPr sz="1200"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01" name="Google Shape;301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5750" y="782017"/>
            <a:ext cx="3610200" cy="4066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5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"/>
          <p:cNvSpPr txBox="1"/>
          <p:nvPr/>
        </p:nvSpPr>
        <p:spPr>
          <a:xfrm>
            <a:off x="5682625" y="4701575"/>
            <a:ext cx="341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3"/>
          <p:cNvSpPr txBox="1"/>
          <p:nvPr/>
        </p:nvSpPr>
        <p:spPr>
          <a:xfrm>
            <a:off x="178950" y="681200"/>
            <a:ext cx="6014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lang="en-GB" sz="250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Ostaton / tiimin</a:t>
            </a:r>
            <a:r>
              <a:rPr b="1" i="0" lang="en-GB" sz="2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 nimi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08" name="Google Shape;308;p3"/>
          <p:cNvGraphicFramePr/>
          <p:nvPr/>
        </p:nvGraphicFramePr>
        <p:xfrm>
          <a:off x="346500" y="3370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{B7631D34-2DB7-4692-8BAB-DDC2646C6DB5}</a:tableStyleId>
              </a:tblPr>
              <a:tblGrid>
                <a:gridCol w="382850"/>
                <a:gridCol w="4809400"/>
                <a:gridCol w="1304075"/>
                <a:gridCol w="2165450"/>
              </a:tblGrid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O2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Kirjoita tavoite tähän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Omistaja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Status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93C47D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E599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0000" marB="90000" marR="91425" marL="91425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09" name="Google Shape;309;p3"/>
          <p:cNvSpPr txBox="1"/>
          <p:nvPr/>
        </p:nvSpPr>
        <p:spPr>
          <a:xfrm>
            <a:off x="178950" y="1112963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GB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Vuosineljännes</a:t>
            </a:r>
            <a:endParaRPr b="1" i="0" sz="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0" name="Google Shape;310;p3"/>
          <p:cNvSpPr txBox="1"/>
          <p:nvPr/>
        </p:nvSpPr>
        <p:spPr>
          <a:xfrm>
            <a:off x="178950" y="180450"/>
            <a:ext cx="212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Yrityksen nimi tai logo</a:t>
            </a:r>
            <a:endParaRPr b="0" i="0" sz="400" u="none" cap="none" strike="noStrike">
              <a:solidFill>
                <a:schemeClr val="dk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11" name="Google Shape;311;p3"/>
          <p:cNvSpPr txBox="1"/>
          <p:nvPr/>
        </p:nvSpPr>
        <p:spPr>
          <a:xfrm>
            <a:off x="6967375" y="1528475"/>
            <a:ext cx="204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GB" sz="13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Päivitetty </a:t>
            </a:r>
            <a:r>
              <a:rPr lang="en-GB" sz="1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dd.mm.yyyy</a:t>
            </a:r>
            <a:endParaRPr b="0" i="0" sz="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aphicFrame>
        <p:nvGraphicFramePr>
          <p:cNvPr id="312" name="Google Shape;312;p3"/>
          <p:cNvGraphicFramePr/>
          <p:nvPr/>
        </p:nvGraphicFramePr>
        <p:xfrm>
          <a:off x="346500" y="188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{B7631D34-2DB7-4692-8BAB-DDC2646C6DB5}</a:tableStyleId>
              </a:tblPr>
              <a:tblGrid>
                <a:gridCol w="382850"/>
                <a:gridCol w="4809400"/>
                <a:gridCol w="1304075"/>
                <a:gridCol w="2165450"/>
              </a:tblGrid>
              <a:tr h="241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O1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Kirjoita tavoite tähän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Omistaja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Status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</a:tr>
              <a:tr h="33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Kuka on vastuussa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Selitys tilanteen etenemisestä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93C47D"/>
                    </a:solidFill>
                  </a:tcPr>
                </a:tc>
              </a:tr>
              <a:tr h="33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E599"/>
                    </a:solidFill>
                  </a:tcPr>
                </a:tc>
              </a:tr>
              <a:tr h="332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"/>
          <p:cNvSpPr txBox="1"/>
          <p:nvPr/>
        </p:nvSpPr>
        <p:spPr>
          <a:xfrm>
            <a:off x="5682625" y="4701575"/>
            <a:ext cx="341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4"/>
          <p:cNvSpPr txBox="1"/>
          <p:nvPr/>
        </p:nvSpPr>
        <p:spPr>
          <a:xfrm>
            <a:off x="178950" y="681200"/>
            <a:ext cx="6014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en-GB" sz="2500" u="none" cap="none" strike="noStrike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Esimerkki Yritys Oy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9" name="Google Shape;319;p4"/>
          <p:cNvGraphicFramePr/>
          <p:nvPr/>
        </p:nvGraphicFramePr>
        <p:xfrm>
          <a:off x="346500" y="1881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{B7631D34-2DB7-4692-8BAB-DDC2646C6DB5}</a:tableStyleId>
              </a:tblPr>
              <a:tblGrid>
                <a:gridCol w="382850"/>
                <a:gridCol w="4809400"/>
                <a:gridCol w="1304075"/>
                <a:gridCol w="2165450"/>
              </a:tblGrid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O1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Päätuotteen lanseeraus globaalisti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Omistaja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Status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Kampanjasivut ennakkotilauksille Eurooppa &amp; Aasia, 12. Helmikuuta mennessä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Web (Tiina)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Sivut on käyttäjätestattu ja julkaistu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93C47D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35 000 ennakkotilausta 31. Helmikuuta mennessä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Myynti (Anita)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12 000 ennakkotilausta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E599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Palkata uusia asiakaspalvelijoita, jotta pystymme pitämään 2 tunnin vastausajan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Asiakaspalvelu (Lee)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2 palkattu, vastausaika on 4 tuntia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0" name="Google Shape;320;p4"/>
          <p:cNvSpPr txBox="1"/>
          <p:nvPr/>
        </p:nvSpPr>
        <p:spPr>
          <a:xfrm>
            <a:off x="178950" y="1112963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GB" sz="1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Q</a:t>
            </a:r>
            <a:r>
              <a:rPr b="1" lang="en-GB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</a:t>
            </a:r>
            <a:r>
              <a:rPr b="1" i="0" lang="en-GB" sz="15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2022</a:t>
            </a:r>
            <a:endParaRPr b="1" i="0" sz="400" u="none" cap="none" strike="noStrik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1" name="Google Shape;321;p4"/>
          <p:cNvSpPr txBox="1"/>
          <p:nvPr/>
        </p:nvSpPr>
        <p:spPr>
          <a:xfrm>
            <a:off x="178950" y="180450"/>
            <a:ext cx="705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GB" sz="1500" u="none" cap="none" strike="noStrike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OKR</a:t>
            </a:r>
            <a:endParaRPr b="0" i="0" sz="400" u="none" cap="none" strike="noStrike">
              <a:solidFill>
                <a:schemeClr val="dk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graphicFrame>
        <p:nvGraphicFramePr>
          <p:cNvPr id="322" name="Google Shape;322;p4"/>
          <p:cNvGraphicFramePr/>
          <p:nvPr/>
        </p:nvGraphicFramePr>
        <p:xfrm>
          <a:off x="346500" y="3489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{B7631D34-2DB7-4692-8BAB-DDC2646C6DB5}</a:tableStyleId>
              </a:tblPr>
              <a:tblGrid>
                <a:gridCol w="382850"/>
                <a:gridCol w="4809400"/>
                <a:gridCol w="1304075"/>
                <a:gridCol w="2165450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O2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1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Luodaan uusi proto palvelustamme jota ICP asiakkaamme rakastavat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Omistaja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en-GB" sz="1000" u="none" cap="none" strike="noStrike">
                          <a:solidFill>
                            <a:schemeClr val="accent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Status</a:t>
                      </a:r>
                      <a:endParaRPr b="1" sz="1000" u="none" cap="none" strike="noStrike">
                        <a:solidFill>
                          <a:schemeClr val="accent5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434343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Kerätään yhteensä 50 palautetta nykyisiltä ICP asiakkailtamme 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Account management (Tiina)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Palautteet on saatu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93C47D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Suunnitellaan vähintään 3 esimerkkiä saaduista kehitysehdotuksista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Design (Martti)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Kaksi esimerkkiä suunniteltu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E599"/>
                    </a:solidFill>
                  </a:tcPr>
                </a:tc>
              </a:tr>
              <a:tr h="252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KR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Testataan kaikkia kolmea esimerkkiä vähintään 20 henkilöllä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Design (Tom)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en-GB" sz="1000" u="none" cap="none" strike="noStrike">
                          <a:latin typeface="Lato"/>
                          <a:ea typeface="Lato"/>
                          <a:cs typeface="Lato"/>
                          <a:sym typeface="Lato"/>
                        </a:rPr>
                        <a:t>Testauksia ei ole päästy aloittamaan</a:t>
                      </a:r>
                      <a:endParaRPr sz="1000" u="none" cap="none" strike="noStrike"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90000" marB="90000" marR="91425" marL="91425"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sp>
        <p:nvSpPr>
          <p:cNvPr id="323" name="Google Shape;323;p4"/>
          <p:cNvSpPr txBox="1"/>
          <p:nvPr/>
        </p:nvSpPr>
        <p:spPr>
          <a:xfrm>
            <a:off x="6967375" y="1528475"/>
            <a:ext cx="204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GB" sz="1300" u="none" cap="none" strike="noStrik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Päivitetty </a:t>
            </a:r>
            <a:r>
              <a:rPr lang="en-GB" sz="1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23.8.2022</a:t>
            </a:r>
            <a:endParaRPr b="0" i="0" sz="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24" name="Google Shape;324;p4"/>
          <p:cNvSpPr txBox="1"/>
          <p:nvPr/>
        </p:nvSpPr>
        <p:spPr>
          <a:xfrm>
            <a:off x="729350" y="195750"/>
            <a:ext cx="2040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3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Esimerkki</a:t>
            </a:r>
            <a:endParaRPr b="0" i="0" sz="200" u="none" cap="none" strike="noStrike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lpha Design Partners Presentation ">
  <a:themeElements>
    <a:clrScheme name="Simple Light">
      <a:dk1>
        <a:srgbClr val="434343"/>
      </a:dk1>
      <a:lt1>
        <a:srgbClr val="666666"/>
      </a:lt1>
      <a:dk2>
        <a:srgbClr val="999999"/>
      </a:dk2>
      <a:lt2>
        <a:srgbClr val="CCCCCC"/>
      </a:lt2>
      <a:accent1>
        <a:srgbClr val="F3F3F3"/>
      </a:accent1>
      <a:accent2>
        <a:srgbClr val="434343"/>
      </a:accent2>
      <a:accent3>
        <a:srgbClr val="666666"/>
      </a:accent3>
      <a:accent4>
        <a:srgbClr val="999999"/>
      </a:accent4>
      <a:accent5>
        <a:srgbClr val="F3F3F3"/>
      </a:accent5>
      <a:accent6>
        <a:srgbClr val="434343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