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4"/>
  </p:sldMasterIdLst>
  <p:notesMasterIdLst>
    <p:notesMasterId r:id="rId29"/>
  </p:notesMasterIdLst>
  <p:sldIdLst>
    <p:sldId id="2147479079" r:id="rId5"/>
    <p:sldId id="2146847320" r:id="rId6"/>
    <p:sldId id="2147482623" r:id="rId7"/>
    <p:sldId id="2147482625" r:id="rId8"/>
    <p:sldId id="2147482626" r:id="rId9"/>
    <p:sldId id="2147482624" r:id="rId10"/>
    <p:sldId id="2147482632" r:id="rId11"/>
    <p:sldId id="2147482642" r:id="rId12"/>
    <p:sldId id="2147482643" r:id="rId13"/>
    <p:sldId id="2147482647" r:id="rId14"/>
    <p:sldId id="2146847279" r:id="rId15"/>
    <p:sldId id="2147482650" r:id="rId16"/>
    <p:sldId id="2147482653" r:id="rId17"/>
    <p:sldId id="2147482655" r:id="rId18"/>
    <p:sldId id="2147482641" r:id="rId19"/>
    <p:sldId id="2147482652" r:id="rId20"/>
    <p:sldId id="2147482620" r:id="rId21"/>
    <p:sldId id="2147482654" r:id="rId22"/>
    <p:sldId id="2147482636" r:id="rId23"/>
    <p:sldId id="265" r:id="rId24"/>
    <p:sldId id="278" r:id="rId25"/>
    <p:sldId id="2147482656" r:id="rId26"/>
    <p:sldId id="2147482622" r:id="rId27"/>
    <p:sldId id="2147479070"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69A1221-3269-4F35-81AE-55790F31CF9E}">
          <p14:sldIdLst>
            <p14:sldId id="2147479079"/>
            <p14:sldId id="2146847320"/>
            <p14:sldId id="2147482623"/>
            <p14:sldId id="2147482625"/>
            <p14:sldId id="2147482626"/>
            <p14:sldId id="2147482624"/>
            <p14:sldId id="2147482632"/>
            <p14:sldId id="2147482642"/>
            <p14:sldId id="2147482643"/>
            <p14:sldId id="2147482647"/>
            <p14:sldId id="2146847279"/>
            <p14:sldId id="2147482650"/>
            <p14:sldId id="2147482653"/>
            <p14:sldId id="2147482655"/>
            <p14:sldId id="2147482641"/>
            <p14:sldId id="2147482652"/>
            <p14:sldId id="2147482620"/>
            <p14:sldId id="2147482654"/>
            <p14:sldId id="2147482636"/>
            <p14:sldId id="265"/>
            <p14:sldId id="278"/>
            <p14:sldId id="2147482656"/>
            <p14:sldId id="2147482622"/>
            <p14:sldId id="2147479070"/>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30E176D-F26F-426E-DBF3-EC876DB48F1C}" name="Adriana Porter" initials="AP" userId="S::adriana.porter@bupa.com.au::f6285a00-e5d3-4be2-8f24-8ef2047cfef9" providerId="AD"/>
  <p188:author id="{EB8BE5BE-3E61-0CCB-3043-80EC2211EDBF}" name="Mary-Jane Garcia" initials="MG" userId="S::mary-jane.garcia@bupa.com.au::c2bd1cb9-2e17-4d9f-b082-ebd86f7d7346" providerId="AD"/>
  <p188:author id="{AE7166D0-BB8C-F82D-F7D3-A94E6A14545D}" name="Kim Quinones" initials="KQ" userId="S::kim.quinones@bupa.com.au::a0aca38c-4466-4bd7-8780-40beeea1a3a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00058"/>
    <a:srgbClr val="F1EFEB"/>
    <a:srgbClr val="FEE3DA"/>
    <a:srgbClr val="FFEB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56AE45-03D0-43BF-808A-FDEE8B3F5739}" v="68" dt="2025-09-18T01:08:34.8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79" autoAdjust="0"/>
    <p:restoredTop sz="84262" autoAdjust="0"/>
  </p:normalViewPr>
  <p:slideViewPr>
    <p:cSldViewPr snapToGrid="0">
      <p:cViewPr varScale="1">
        <p:scale>
          <a:sx n="89" d="100"/>
          <a:sy n="89" d="100"/>
        </p:scale>
        <p:origin x="1104" y="96"/>
      </p:cViewPr>
      <p:guideLst/>
    </p:cSldViewPr>
  </p:slideViewPr>
  <p:notesTextViewPr>
    <p:cViewPr>
      <p:scale>
        <a:sx n="1" d="1"/>
        <a:sy n="1" d="1"/>
      </p:scale>
      <p:origin x="0" y="0"/>
    </p:cViewPr>
  </p:notesTextViewPr>
  <p:sorterViewPr>
    <p:cViewPr>
      <p:scale>
        <a:sx n="75" d="100"/>
        <a:sy n="75" d="100"/>
      </p:scale>
      <p:origin x="0" y="-42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e Thomas" userId="ea97e040-7bf6-4b7c-a111-ddef23a2eb0a" providerId="ADAL" clId="{F447A625-D6C5-48E4-8CF1-7B92E5148A9B}"/>
    <pc:docChg chg="undo custSel addSld delSld modSld sldOrd modMainMaster modSection">
      <pc:chgData name="Kate Thomas" userId="ea97e040-7bf6-4b7c-a111-ddef23a2eb0a" providerId="ADAL" clId="{F447A625-D6C5-48E4-8CF1-7B92E5148A9B}" dt="2025-09-15T12:42:49.598" v="9504" actId="1076"/>
      <pc:docMkLst>
        <pc:docMk/>
      </pc:docMkLst>
      <pc:sldChg chg="modSp add mod modShow">
        <pc:chgData name="Kate Thomas" userId="ea97e040-7bf6-4b7c-a111-ddef23a2eb0a" providerId="ADAL" clId="{F447A625-D6C5-48E4-8CF1-7B92E5148A9B}" dt="2025-09-15T11:48:26.766" v="8302" actId="20577"/>
        <pc:sldMkLst>
          <pc:docMk/>
          <pc:sldMk cId="0" sldId="265"/>
        </pc:sldMkLst>
        <pc:spChg chg="mod">
          <ac:chgData name="Kate Thomas" userId="ea97e040-7bf6-4b7c-a111-ddef23a2eb0a" providerId="ADAL" clId="{F447A625-D6C5-48E4-8CF1-7B92E5148A9B}" dt="2025-09-15T11:48:26.766" v="8302" actId="20577"/>
          <ac:spMkLst>
            <pc:docMk/>
            <pc:sldMk cId="0" sldId="265"/>
            <ac:spMk id="328" creationId="{00000000-0000-0000-0000-000000000000}"/>
          </ac:spMkLst>
        </pc:spChg>
        <pc:spChg chg="mod">
          <ac:chgData name="Kate Thomas" userId="ea97e040-7bf6-4b7c-a111-ddef23a2eb0a" providerId="ADAL" clId="{F447A625-D6C5-48E4-8CF1-7B92E5148A9B}" dt="2025-09-15T11:46:22.046" v="8223" actId="1037"/>
          <ac:spMkLst>
            <pc:docMk/>
            <pc:sldMk cId="0" sldId="265"/>
            <ac:spMk id="333" creationId="{00000000-0000-0000-0000-000000000000}"/>
          </ac:spMkLst>
        </pc:spChg>
        <pc:spChg chg="mod">
          <ac:chgData name="Kate Thomas" userId="ea97e040-7bf6-4b7c-a111-ddef23a2eb0a" providerId="ADAL" clId="{F447A625-D6C5-48E4-8CF1-7B92E5148A9B}" dt="2025-09-15T11:46:33.817" v="8261" actId="1037"/>
          <ac:spMkLst>
            <pc:docMk/>
            <pc:sldMk cId="0" sldId="265"/>
            <ac:spMk id="337" creationId="{00000000-0000-0000-0000-000000000000}"/>
          </ac:spMkLst>
        </pc:spChg>
        <pc:spChg chg="mod">
          <ac:chgData name="Kate Thomas" userId="ea97e040-7bf6-4b7c-a111-ddef23a2eb0a" providerId="ADAL" clId="{F447A625-D6C5-48E4-8CF1-7B92E5148A9B}" dt="2025-09-15T11:46:22.046" v="8223" actId="1037"/>
          <ac:spMkLst>
            <pc:docMk/>
            <pc:sldMk cId="0" sldId="265"/>
            <ac:spMk id="341" creationId="{00000000-0000-0000-0000-000000000000}"/>
          </ac:spMkLst>
        </pc:spChg>
        <pc:spChg chg="mod">
          <ac:chgData name="Kate Thomas" userId="ea97e040-7bf6-4b7c-a111-ddef23a2eb0a" providerId="ADAL" clId="{F447A625-D6C5-48E4-8CF1-7B92E5148A9B}" dt="2025-09-15T11:46:33.817" v="8261" actId="1037"/>
          <ac:spMkLst>
            <pc:docMk/>
            <pc:sldMk cId="0" sldId="265"/>
            <ac:spMk id="345" creationId="{00000000-0000-0000-0000-000000000000}"/>
          </ac:spMkLst>
        </pc:spChg>
        <pc:spChg chg="mod">
          <ac:chgData name="Kate Thomas" userId="ea97e040-7bf6-4b7c-a111-ddef23a2eb0a" providerId="ADAL" clId="{F447A625-D6C5-48E4-8CF1-7B92E5148A9B}" dt="2025-09-15T11:47:31.523" v="8282" actId="14100"/>
          <ac:spMkLst>
            <pc:docMk/>
            <pc:sldMk cId="0" sldId="265"/>
            <ac:spMk id="349" creationId="{00000000-0000-0000-0000-000000000000}"/>
          </ac:spMkLst>
        </pc:spChg>
        <pc:spChg chg="mod">
          <ac:chgData name="Kate Thomas" userId="ea97e040-7bf6-4b7c-a111-ddef23a2eb0a" providerId="ADAL" clId="{F447A625-D6C5-48E4-8CF1-7B92E5148A9B}" dt="2025-09-15T11:46:33.817" v="8261" actId="1037"/>
          <ac:spMkLst>
            <pc:docMk/>
            <pc:sldMk cId="0" sldId="265"/>
            <ac:spMk id="353" creationId="{00000000-0000-0000-0000-000000000000}"/>
          </ac:spMkLst>
        </pc:spChg>
        <pc:spChg chg="mod">
          <ac:chgData name="Kate Thomas" userId="ea97e040-7bf6-4b7c-a111-ddef23a2eb0a" providerId="ADAL" clId="{F447A625-D6C5-48E4-8CF1-7B92E5148A9B}" dt="2025-09-15T11:47:45.740" v="8283" actId="1076"/>
          <ac:spMkLst>
            <pc:docMk/>
            <pc:sldMk cId="0" sldId="265"/>
            <ac:spMk id="357" creationId="{00000000-0000-0000-0000-000000000000}"/>
          </ac:spMkLst>
        </pc:spChg>
        <pc:grpChg chg="mod">
          <ac:chgData name="Kate Thomas" userId="ea97e040-7bf6-4b7c-a111-ddef23a2eb0a" providerId="ADAL" clId="{F447A625-D6C5-48E4-8CF1-7B92E5148A9B}" dt="2025-09-15T11:46:22.046" v="8223" actId="1037"/>
          <ac:grpSpMkLst>
            <pc:docMk/>
            <pc:sldMk cId="0" sldId="265"/>
            <ac:grpSpMk id="330" creationId="{00000000-0000-0000-0000-000000000000}"/>
          </ac:grpSpMkLst>
        </pc:grpChg>
        <pc:grpChg chg="mod">
          <ac:chgData name="Kate Thomas" userId="ea97e040-7bf6-4b7c-a111-ddef23a2eb0a" providerId="ADAL" clId="{F447A625-D6C5-48E4-8CF1-7B92E5148A9B}" dt="2025-09-15T11:46:22.046" v="8223" actId="1037"/>
          <ac:grpSpMkLst>
            <pc:docMk/>
            <pc:sldMk cId="0" sldId="265"/>
            <ac:grpSpMk id="334" creationId="{00000000-0000-0000-0000-000000000000}"/>
          </ac:grpSpMkLst>
        </pc:grpChg>
        <pc:grpChg chg="mod">
          <ac:chgData name="Kate Thomas" userId="ea97e040-7bf6-4b7c-a111-ddef23a2eb0a" providerId="ADAL" clId="{F447A625-D6C5-48E4-8CF1-7B92E5148A9B}" dt="2025-09-15T11:46:22.046" v="8223" actId="1037"/>
          <ac:grpSpMkLst>
            <pc:docMk/>
            <pc:sldMk cId="0" sldId="265"/>
            <ac:grpSpMk id="338" creationId="{00000000-0000-0000-0000-000000000000}"/>
          </ac:grpSpMkLst>
        </pc:grpChg>
        <pc:grpChg chg="mod">
          <ac:chgData name="Kate Thomas" userId="ea97e040-7bf6-4b7c-a111-ddef23a2eb0a" providerId="ADAL" clId="{F447A625-D6C5-48E4-8CF1-7B92E5148A9B}" dt="2025-09-15T11:46:22.046" v="8223" actId="1037"/>
          <ac:grpSpMkLst>
            <pc:docMk/>
            <pc:sldMk cId="0" sldId="265"/>
            <ac:grpSpMk id="342" creationId="{00000000-0000-0000-0000-000000000000}"/>
          </ac:grpSpMkLst>
        </pc:grpChg>
        <pc:grpChg chg="mod">
          <ac:chgData name="Kate Thomas" userId="ea97e040-7bf6-4b7c-a111-ddef23a2eb0a" providerId="ADAL" clId="{F447A625-D6C5-48E4-8CF1-7B92E5148A9B}" dt="2025-09-15T11:46:22.046" v="8223" actId="1037"/>
          <ac:grpSpMkLst>
            <pc:docMk/>
            <pc:sldMk cId="0" sldId="265"/>
            <ac:grpSpMk id="346" creationId="{00000000-0000-0000-0000-000000000000}"/>
          </ac:grpSpMkLst>
        </pc:grpChg>
        <pc:grpChg chg="mod">
          <ac:chgData name="Kate Thomas" userId="ea97e040-7bf6-4b7c-a111-ddef23a2eb0a" providerId="ADAL" clId="{F447A625-D6C5-48E4-8CF1-7B92E5148A9B}" dt="2025-09-15T11:46:22.046" v="8223" actId="1037"/>
          <ac:grpSpMkLst>
            <pc:docMk/>
            <pc:sldMk cId="0" sldId="265"/>
            <ac:grpSpMk id="350" creationId="{00000000-0000-0000-0000-000000000000}"/>
          </ac:grpSpMkLst>
        </pc:grpChg>
        <pc:grpChg chg="mod">
          <ac:chgData name="Kate Thomas" userId="ea97e040-7bf6-4b7c-a111-ddef23a2eb0a" providerId="ADAL" clId="{F447A625-D6C5-48E4-8CF1-7B92E5148A9B}" dt="2025-09-15T11:46:22.046" v="8223" actId="1037"/>
          <ac:grpSpMkLst>
            <pc:docMk/>
            <pc:sldMk cId="0" sldId="265"/>
            <ac:grpSpMk id="354" creationId="{00000000-0000-0000-0000-000000000000}"/>
          </ac:grpSpMkLst>
        </pc:grpChg>
        <pc:cxnChg chg="mod">
          <ac:chgData name="Kate Thomas" userId="ea97e040-7bf6-4b7c-a111-ddef23a2eb0a" providerId="ADAL" clId="{F447A625-D6C5-48E4-8CF1-7B92E5148A9B}" dt="2025-09-15T11:46:22.046" v="8223" actId="1037"/>
          <ac:cxnSpMkLst>
            <pc:docMk/>
            <pc:sldMk cId="0" sldId="265"/>
            <ac:cxnSpMk id="329" creationId="{00000000-0000-0000-0000-000000000000}"/>
          </ac:cxnSpMkLst>
        </pc:cxnChg>
      </pc:sldChg>
      <pc:sldChg chg="addSp delSp modSp add mod modAnim">
        <pc:chgData name="Kate Thomas" userId="ea97e040-7bf6-4b7c-a111-ddef23a2eb0a" providerId="ADAL" clId="{F447A625-D6C5-48E4-8CF1-7B92E5148A9B}" dt="2025-09-15T12:06:41.045" v="8598" actId="207"/>
        <pc:sldMkLst>
          <pc:docMk/>
          <pc:sldMk cId="0" sldId="278"/>
        </pc:sldMkLst>
        <pc:spChg chg="add mod">
          <ac:chgData name="Kate Thomas" userId="ea97e040-7bf6-4b7c-a111-ddef23a2eb0a" providerId="ADAL" clId="{F447A625-D6C5-48E4-8CF1-7B92E5148A9B}" dt="2025-09-15T12:01:49.615" v="8504" actId="14100"/>
          <ac:spMkLst>
            <pc:docMk/>
            <pc:sldMk cId="0" sldId="278"/>
            <ac:spMk id="2" creationId="{68E56D2C-EA46-5E9A-DA63-0FABE9EE5000}"/>
          </ac:spMkLst>
        </pc:spChg>
        <pc:spChg chg="add del mod">
          <ac:chgData name="Kate Thomas" userId="ea97e040-7bf6-4b7c-a111-ddef23a2eb0a" providerId="ADAL" clId="{F447A625-D6C5-48E4-8CF1-7B92E5148A9B}" dt="2025-09-15T12:01:03.704" v="8486" actId="478"/>
          <ac:spMkLst>
            <pc:docMk/>
            <pc:sldMk cId="0" sldId="278"/>
            <ac:spMk id="3" creationId="{0CF96546-FC47-E6CE-3477-A6BA1E32019B}"/>
          </ac:spMkLst>
        </pc:spChg>
        <pc:spChg chg="add del mod">
          <ac:chgData name="Kate Thomas" userId="ea97e040-7bf6-4b7c-a111-ddef23a2eb0a" providerId="ADAL" clId="{F447A625-D6C5-48E4-8CF1-7B92E5148A9B}" dt="2025-09-15T11:59:12.362" v="8450" actId="478"/>
          <ac:spMkLst>
            <pc:docMk/>
            <pc:sldMk cId="0" sldId="278"/>
            <ac:spMk id="4" creationId="{4865BF6F-2205-5540-B047-16C019DE9C0B}"/>
          </ac:spMkLst>
        </pc:spChg>
        <pc:spChg chg="add del mod">
          <ac:chgData name="Kate Thomas" userId="ea97e040-7bf6-4b7c-a111-ddef23a2eb0a" providerId="ADAL" clId="{F447A625-D6C5-48E4-8CF1-7B92E5148A9B}" dt="2025-09-15T12:01:36.756" v="8501" actId="478"/>
          <ac:spMkLst>
            <pc:docMk/>
            <pc:sldMk cId="0" sldId="278"/>
            <ac:spMk id="5" creationId="{29353206-16B1-4C96-433C-9B83DEB887E5}"/>
          </ac:spMkLst>
        </pc:spChg>
        <pc:spChg chg="add mod">
          <ac:chgData name="Kate Thomas" userId="ea97e040-7bf6-4b7c-a111-ddef23a2eb0a" providerId="ADAL" clId="{F447A625-D6C5-48E4-8CF1-7B92E5148A9B}" dt="2025-09-15T12:01:45.941" v="8503" actId="14100"/>
          <ac:spMkLst>
            <pc:docMk/>
            <pc:sldMk cId="0" sldId="278"/>
            <ac:spMk id="6" creationId="{92838A39-C61D-993C-29B2-6E8FF6322E89}"/>
          </ac:spMkLst>
        </pc:spChg>
        <pc:spChg chg="add del mod">
          <ac:chgData name="Kate Thomas" userId="ea97e040-7bf6-4b7c-a111-ddef23a2eb0a" providerId="ADAL" clId="{F447A625-D6C5-48E4-8CF1-7B92E5148A9B}" dt="2025-09-15T11:59:16.397" v="8451" actId="478"/>
          <ac:spMkLst>
            <pc:docMk/>
            <pc:sldMk cId="0" sldId="278"/>
            <ac:spMk id="7" creationId="{F0105FF8-14AC-B5E6-0919-4520D8C59CBA}"/>
          </ac:spMkLst>
        </pc:spChg>
        <pc:spChg chg="add mod">
          <ac:chgData name="Kate Thomas" userId="ea97e040-7bf6-4b7c-a111-ddef23a2eb0a" providerId="ADAL" clId="{F447A625-D6C5-48E4-8CF1-7B92E5148A9B}" dt="2025-09-15T12:04:24.165" v="8595" actId="1076"/>
          <ac:spMkLst>
            <pc:docMk/>
            <pc:sldMk cId="0" sldId="278"/>
            <ac:spMk id="13" creationId="{90F8428C-7274-3DD6-8769-C61C24613AE2}"/>
          </ac:spMkLst>
        </pc:spChg>
        <pc:spChg chg="add mod">
          <ac:chgData name="Kate Thomas" userId="ea97e040-7bf6-4b7c-a111-ddef23a2eb0a" providerId="ADAL" clId="{F447A625-D6C5-48E4-8CF1-7B92E5148A9B}" dt="2025-09-15T12:06:41.045" v="8598" actId="207"/>
          <ac:spMkLst>
            <pc:docMk/>
            <pc:sldMk cId="0" sldId="278"/>
            <ac:spMk id="14" creationId="{B57A3E35-28BA-BF84-685C-6841F1522A60}"/>
          </ac:spMkLst>
        </pc:spChg>
        <pc:spChg chg="mod">
          <ac:chgData name="Kate Thomas" userId="ea97e040-7bf6-4b7c-a111-ddef23a2eb0a" providerId="ADAL" clId="{F447A625-D6C5-48E4-8CF1-7B92E5148A9B}" dt="2025-09-15T11:48:40.169" v="8325" actId="20577"/>
          <ac:spMkLst>
            <pc:docMk/>
            <pc:sldMk cId="0" sldId="278"/>
            <ac:spMk id="512" creationId="{00000000-0000-0000-0000-000000000000}"/>
          </ac:spMkLst>
        </pc:spChg>
        <pc:spChg chg="mod">
          <ac:chgData name="Kate Thomas" userId="ea97e040-7bf6-4b7c-a111-ddef23a2eb0a" providerId="ADAL" clId="{F447A625-D6C5-48E4-8CF1-7B92E5148A9B}" dt="2025-09-15T11:55:32.631" v="8391" actId="207"/>
          <ac:spMkLst>
            <pc:docMk/>
            <pc:sldMk cId="0" sldId="278"/>
            <ac:spMk id="517" creationId="{00000000-0000-0000-0000-000000000000}"/>
          </ac:spMkLst>
        </pc:spChg>
        <pc:spChg chg="mod">
          <ac:chgData name="Kate Thomas" userId="ea97e040-7bf6-4b7c-a111-ddef23a2eb0a" providerId="ADAL" clId="{F447A625-D6C5-48E4-8CF1-7B92E5148A9B}" dt="2025-09-15T11:55:36.840" v="8392" actId="207"/>
          <ac:spMkLst>
            <pc:docMk/>
            <pc:sldMk cId="0" sldId="278"/>
            <ac:spMk id="520" creationId="{00000000-0000-0000-0000-000000000000}"/>
          </ac:spMkLst>
        </pc:spChg>
        <pc:spChg chg="mod">
          <ac:chgData name="Kate Thomas" userId="ea97e040-7bf6-4b7c-a111-ddef23a2eb0a" providerId="ADAL" clId="{F447A625-D6C5-48E4-8CF1-7B92E5148A9B}" dt="2025-09-15T11:55:28.374" v="8390" actId="207"/>
          <ac:spMkLst>
            <pc:docMk/>
            <pc:sldMk cId="0" sldId="278"/>
            <ac:spMk id="524" creationId="{00000000-0000-0000-0000-000000000000}"/>
          </ac:spMkLst>
        </pc:spChg>
        <pc:spChg chg="mod">
          <ac:chgData name="Kate Thomas" userId="ea97e040-7bf6-4b7c-a111-ddef23a2eb0a" providerId="ADAL" clId="{F447A625-D6C5-48E4-8CF1-7B92E5148A9B}" dt="2025-09-15T11:55:41.393" v="8393" actId="207"/>
          <ac:spMkLst>
            <pc:docMk/>
            <pc:sldMk cId="0" sldId="278"/>
            <ac:spMk id="528" creationId="{00000000-0000-0000-0000-000000000000}"/>
          </ac:spMkLst>
        </pc:spChg>
        <pc:spChg chg="mod">
          <ac:chgData name="Kate Thomas" userId="ea97e040-7bf6-4b7c-a111-ddef23a2eb0a" providerId="ADAL" clId="{F447A625-D6C5-48E4-8CF1-7B92E5148A9B}" dt="2025-09-15T11:56:33.784" v="8398" actId="14100"/>
          <ac:spMkLst>
            <pc:docMk/>
            <pc:sldMk cId="0" sldId="278"/>
            <ac:spMk id="532" creationId="{00000000-0000-0000-0000-000000000000}"/>
          </ac:spMkLst>
        </pc:spChg>
        <pc:spChg chg="mod">
          <ac:chgData name="Kate Thomas" userId="ea97e040-7bf6-4b7c-a111-ddef23a2eb0a" providerId="ADAL" clId="{F447A625-D6C5-48E4-8CF1-7B92E5148A9B}" dt="2025-09-15T11:55:54.701" v="8395" actId="207"/>
          <ac:spMkLst>
            <pc:docMk/>
            <pc:sldMk cId="0" sldId="278"/>
            <ac:spMk id="536" creationId="{00000000-0000-0000-0000-000000000000}"/>
          </ac:spMkLst>
        </pc:spChg>
        <pc:spChg chg="mod">
          <ac:chgData name="Kate Thomas" userId="ea97e040-7bf6-4b7c-a111-ddef23a2eb0a" providerId="ADAL" clId="{F447A625-D6C5-48E4-8CF1-7B92E5148A9B}" dt="2025-09-15T11:56:47.823" v="8400" actId="207"/>
          <ac:spMkLst>
            <pc:docMk/>
            <pc:sldMk cId="0" sldId="278"/>
            <ac:spMk id="540" creationId="{00000000-0000-0000-0000-000000000000}"/>
          </ac:spMkLst>
        </pc:spChg>
        <pc:spChg chg="mod topLvl">
          <ac:chgData name="Kate Thomas" userId="ea97e040-7bf6-4b7c-a111-ddef23a2eb0a" providerId="ADAL" clId="{F447A625-D6C5-48E4-8CF1-7B92E5148A9B}" dt="2025-09-15T12:06:15.719" v="8596" actId="1076"/>
          <ac:spMkLst>
            <pc:docMk/>
            <pc:sldMk cId="0" sldId="278"/>
            <ac:spMk id="542" creationId="{00000000-0000-0000-0000-000000000000}"/>
          </ac:spMkLst>
        </pc:spChg>
        <pc:spChg chg="del mod topLvl">
          <ac:chgData name="Kate Thomas" userId="ea97e040-7bf6-4b7c-a111-ddef23a2eb0a" providerId="ADAL" clId="{F447A625-D6C5-48E4-8CF1-7B92E5148A9B}" dt="2025-09-15T12:04:14.179" v="8593" actId="478"/>
          <ac:spMkLst>
            <pc:docMk/>
            <pc:sldMk cId="0" sldId="278"/>
            <ac:spMk id="543" creationId="{00000000-0000-0000-0000-000000000000}"/>
          </ac:spMkLst>
        </pc:spChg>
        <pc:spChg chg="del mod topLvl">
          <ac:chgData name="Kate Thomas" userId="ea97e040-7bf6-4b7c-a111-ddef23a2eb0a" providerId="ADAL" clId="{F447A625-D6C5-48E4-8CF1-7B92E5148A9B}" dt="2025-09-15T11:53:56.865" v="8384" actId="478"/>
          <ac:spMkLst>
            <pc:docMk/>
            <pc:sldMk cId="0" sldId="278"/>
            <ac:spMk id="545" creationId="{00000000-0000-0000-0000-000000000000}"/>
          </ac:spMkLst>
        </pc:spChg>
        <pc:spChg chg="del mod topLvl">
          <ac:chgData name="Kate Thomas" userId="ea97e040-7bf6-4b7c-a111-ddef23a2eb0a" providerId="ADAL" clId="{F447A625-D6C5-48E4-8CF1-7B92E5148A9B}" dt="2025-09-15T11:54:27.442" v="8387" actId="478"/>
          <ac:spMkLst>
            <pc:docMk/>
            <pc:sldMk cId="0" sldId="278"/>
            <ac:spMk id="547" creationId="{00000000-0000-0000-0000-000000000000}"/>
          </ac:spMkLst>
        </pc:spChg>
        <pc:spChg chg="del mod topLvl">
          <ac:chgData name="Kate Thomas" userId="ea97e040-7bf6-4b7c-a111-ddef23a2eb0a" providerId="ADAL" clId="{F447A625-D6C5-48E4-8CF1-7B92E5148A9B}" dt="2025-09-15T11:59:10.368" v="8449" actId="478"/>
          <ac:spMkLst>
            <pc:docMk/>
            <pc:sldMk cId="0" sldId="278"/>
            <ac:spMk id="549" creationId="{00000000-0000-0000-0000-000000000000}"/>
          </ac:spMkLst>
        </pc:spChg>
        <pc:spChg chg="del mod topLvl">
          <ac:chgData name="Kate Thomas" userId="ea97e040-7bf6-4b7c-a111-ddef23a2eb0a" providerId="ADAL" clId="{F447A625-D6C5-48E4-8CF1-7B92E5148A9B}" dt="2025-09-15T11:50:06.892" v="8335" actId="478"/>
          <ac:spMkLst>
            <pc:docMk/>
            <pc:sldMk cId="0" sldId="278"/>
            <ac:spMk id="550" creationId="{00000000-0000-0000-0000-000000000000}"/>
          </ac:spMkLst>
        </pc:spChg>
        <pc:spChg chg="del mod topLvl">
          <ac:chgData name="Kate Thomas" userId="ea97e040-7bf6-4b7c-a111-ddef23a2eb0a" providerId="ADAL" clId="{F447A625-D6C5-48E4-8CF1-7B92E5148A9B}" dt="2025-09-15T11:58:09.497" v="8425" actId="478"/>
          <ac:spMkLst>
            <pc:docMk/>
            <pc:sldMk cId="0" sldId="278"/>
            <ac:spMk id="554" creationId="{00000000-0000-0000-0000-000000000000}"/>
          </ac:spMkLst>
        </pc:spChg>
        <pc:spChg chg="del mod topLvl">
          <ac:chgData name="Kate Thomas" userId="ea97e040-7bf6-4b7c-a111-ddef23a2eb0a" providerId="ADAL" clId="{F447A625-D6C5-48E4-8CF1-7B92E5148A9B}" dt="2025-09-15T11:58:42.773" v="8444" actId="478"/>
          <ac:spMkLst>
            <pc:docMk/>
            <pc:sldMk cId="0" sldId="278"/>
            <ac:spMk id="555" creationId="{00000000-0000-0000-0000-000000000000}"/>
          </ac:spMkLst>
        </pc:spChg>
        <pc:spChg chg="del mod topLvl">
          <ac:chgData name="Kate Thomas" userId="ea97e040-7bf6-4b7c-a111-ddef23a2eb0a" providerId="ADAL" clId="{F447A625-D6C5-48E4-8CF1-7B92E5148A9B}" dt="2025-09-15T11:59:38.946" v="8460" actId="478"/>
          <ac:spMkLst>
            <pc:docMk/>
            <pc:sldMk cId="0" sldId="278"/>
            <ac:spMk id="557" creationId="{00000000-0000-0000-0000-000000000000}"/>
          </ac:spMkLst>
        </pc:spChg>
        <pc:spChg chg="mod">
          <ac:chgData name="Kate Thomas" userId="ea97e040-7bf6-4b7c-a111-ddef23a2eb0a" providerId="ADAL" clId="{F447A625-D6C5-48E4-8CF1-7B92E5148A9B}" dt="2025-09-15T11:58:04.535" v="8424" actId="165"/>
          <ac:spMkLst>
            <pc:docMk/>
            <pc:sldMk cId="0" sldId="278"/>
            <ac:spMk id="561" creationId="{00000000-0000-0000-0000-000000000000}"/>
          </ac:spMkLst>
        </pc:spChg>
        <pc:spChg chg="del mod topLvl">
          <ac:chgData name="Kate Thomas" userId="ea97e040-7bf6-4b7c-a111-ddef23a2eb0a" providerId="ADAL" clId="{F447A625-D6C5-48E4-8CF1-7B92E5148A9B}" dt="2025-09-15T12:02:59.083" v="8511" actId="478"/>
          <ac:spMkLst>
            <pc:docMk/>
            <pc:sldMk cId="0" sldId="278"/>
            <ac:spMk id="564" creationId="{00000000-0000-0000-0000-000000000000}"/>
          </ac:spMkLst>
        </pc:spChg>
        <pc:spChg chg="del">
          <ac:chgData name="Kate Thomas" userId="ea97e040-7bf6-4b7c-a111-ddef23a2eb0a" providerId="ADAL" clId="{F447A625-D6C5-48E4-8CF1-7B92E5148A9B}" dt="2025-09-15T12:02:03.941" v="8506" actId="478"/>
          <ac:spMkLst>
            <pc:docMk/>
            <pc:sldMk cId="0" sldId="278"/>
            <ac:spMk id="566" creationId="{00000000-0000-0000-0000-000000000000}"/>
          </ac:spMkLst>
        </pc:spChg>
        <pc:spChg chg="del mod">
          <ac:chgData name="Kate Thomas" userId="ea97e040-7bf6-4b7c-a111-ddef23a2eb0a" providerId="ADAL" clId="{F447A625-D6C5-48E4-8CF1-7B92E5148A9B}" dt="2025-09-15T12:02:37.687" v="8510" actId="478"/>
          <ac:spMkLst>
            <pc:docMk/>
            <pc:sldMk cId="0" sldId="278"/>
            <ac:spMk id="567" creationId="{00000000-0000-0000-0000-000000000000}"/>
          </ac:spMkLst>
        </pc:spChg>
        <pc:grpChg chg="del">
          <ac:chgData name="Kate Thomas" userId="ea97e040-7bf6-4b7c-a111-ddef23a2eb0a" providerId="ADAL" clId="{F447A625-D6C5-48E4-8CF1-7B92E5148A9B}" dt="2025-09-15T12:02:15.184" v="8507" actId="165"/>
          <ac:grpSpMkLst>
            <pc:docMk/>
            <pc:sldMk cId="0" sldId="278"/>
            <ac:grpSpMk id="541" creationId="{00000000-0000-0000-0000-000000000000}"/>
          </ac:grpSpMkLst>
        </pc:grpChg>
        <pc:grpChg chg="del">
          <ac:chgData name="Kate Thomas" userId="ea97e040-7bf6-4b7c-a111-ddef23a2eb0a" providerId="ADAL" clId="{F447A625-D6C5-48E4-8CF1-7B92E5148A9B}" dt="2025-09-15T11:49:40.565" v="8331" actId="165"/>
          <ac:grpSpMkLst>
            <pc:docMk/>
            <pc:sldMk cId="0" sldId="278"/>
            <ac:grpSpMk id="544" creationId="{00000000-0000-0000-0000-000000000000}"/>
          </ac:grpSpMkLst>
        </pc:grpChg>
        <pc:grpChg chg="del mod topLvl">
          <ac:chgData name="Kate Thomas" userId="ea97e040-7bf6-4b7c-a111-ddef23a2eb0a" providerId="ADAL" clId="{F447A625-D6C5-48E4-8CF1-7B92E5148A9B}" dt="2025-09-15T11:49:51.961" v="8332" actId="165"/>
          <ac:grpSpMkLst>
            <pc:docMk/>
            <pc:sldMk cId="0" sldId="278"/>
            <ac:grpSpMk id="548" creationId="{00000000-0000-0000-0000-000000000000}"/>
          </ac:grpSpMkLst>
        </pc:grpChg>
        <pc:grpChg chg="del">
          <ac:chgData name="Kate Thomas" userId="ea97e040-7bf6-4b7c-a111-ddef23a2eb0a" providerId="ADAL" clId="{F447A625-D6C5-48E4-8CF1-7B92E5148A9B}" dt="2025-09-15T11:58:04.535" v="8424" actId="165"/>
          <ac:grpSpMkLst>
            <pc:docMk/>
            <pc:sldMk cId="0" sldId="278"/>
            <ac:grpSpMk id="553" creationId="{00000000-0000-0000-0000-000000000000}"/>
          </ac:grpSpMkLst>
        </pc:grpChg>
        <pc:grpChg chg="del mod topLvl">
          <ac:chgData name="Kate Thomas" userId="ea97e040-7bf6-4b7c-a111-ddef23a2eb0a" providerId="ADAL" clId="{F447A625-D6C5-48E4-8CF1-7B92E5148A9B}" dt="2025-09-15T11:59:40.611" v="8461" actId="478"/>
          <ac:grpSpMkLst>
            <pc:docMk/>
            <pc:sldMk cId="0" sldId="278"/>
            <ac:grpSpMk id="559" creationId="{00000000-0000-0000-0000-000000000000}"/>
          </ac:grpSpMkLst>
        </pc:grpChg>
        <pc:grpChg chg="del">
          <ac:chgData name="Kate Thomas" userId="ea97e040-7bf6-4b7c-a111-ddef23a2eb0a" providerId="ADAL" clId="{F447A625-D6C5-48E4-8CF1-7B92E5148A9B}" dt="2025-09-15T12:02:30.809" v="8508" actId="165"/>
          <ac:grpSpMkLst>
            <pc:docMk/>
            <pc:sldMk cId="0" sldId="278"/>
            <ac:grpSpMk id="562" creationId="{00000000-0000-0000-0000-000000000000}"/>
          </ac:grpSpMkLst>
        </pc:grpChg>
        <pc:grpChg chg="del mod topLvl">
          <ac:chgData name="Kate Thomas" userId="ea97e040-7bf6-4b7c-a111-ddef23a2eb0a" providerId="ADAL" clId="{F447A625-D6C5-48E4-8CF1-7B92E5148A9B}" dt="2025-09-15T12:02:59.083" v="8511" actId="478"/>
          <ac:grpSpMkLst>
            <pc:docMk/>
            <pc:sldMk cId="0" sldId="278"/>
            <ac:grpSpMk id="563" creationId="{00000000-0000-0000-0000-000000000000}"/>
          </ac:grpSpMkLst>
        </pc:grpChg>
        <pc:cxnChg chg="add mod">
          <ac:chgData name="Kate Thomas" userId="ea97e040-7bf6-4b7c-a111-ddef23a2eb0a" providerId="ADAL" clId="{F447A625-D6C5-48E4-8CF1-7B92E5148A9B}" dt="2025-09-15T12:01:59.339" v="8505" actId="1038"/>
          <ac:cxnSpMkLst>
            <pc:docMk/>
            <pc:sldMk cId="0" sldId="278"/>
            <ac:cxnSpMk id="10" creationId="{EB98A39B-71C8-3CF4-3AF4-5823083F212B}"/>
          </ac:cxnSpMkLst>
        </pc:cxnChg>
        <pc:cxnChg chg="mod topLvl">
          <ac:chgData name="Kate Thomas" userId="ea97e040-7bf6-4b7c-a111-ddef23a2eb0a" providerId="ADAL" clId="{F447A625-D6C5-48E4-8CF1-7B92E5148A9B}" dt="2025-09-15T11:59:26.088" v="8453" actId="14100"/>
          <ac:cxnSpMkLst>
            <pc:docMk/>
            <pc:sldMk cId="0" sldId="278"/>
            <ac:cxnSpMk id="546" creationId="{00000000-0000-0000-0000-000000000000}"/>
          </ac:cxnSpMkLst>
        </pc:cxnChg>
        <pc:cxnChg chg="mod topLvl">
          <ac:chgData name="Kate Thomas" userId="ea97e040-7bf6-4b7c-a111-ddef23a2eb0a" providerId="ADAL" clId="{F447A625-D6C5-48E4-8CF1-7B92E5148A9B}" dt="2025-09-15T11:59:21.331" v="8452" actId="14100"/>
          <ac:cxnSpMkLst>
            <pc:docMk/>
            <pc:sldMk cId="0" sldId="278"/>
            <ac:cxnSpMk id="551" creationId="{00000000-0000-0000-0000-000000000000}"/>
          </ac:cxnSpMkLst>
        </pc:cxnChg>
        <pc:cxnChg chg="mod topLvl">
          <ac:chgData name="Kate Thomas" userId="ea97e040-7bf6-4b7c-a111-ddef23a2eb0a" providerId="ADAL" clId="{F447A625-D6C5-48E4-8CF1-7B92E5148A9B}" dt="2025-09-15T11:52:45.810" v="8364" actId="208"/>
          <ac:cxnSpMkLst>
            <pc:docMk/>
            <pc:sldMk cId="0" sldId="278"/>
            <ac:cxnSpMk id="552" creationId="{00000000-0000-0000-0000-000000000000}"/>
          </ac:cxnSpMkLst>
        </pc:cxnChg>
        <pc:cxnChg chg="mod topLvl">
          <ac:chgData name="Kate Thomas" userId="ea97e040-7bf6-4b7c-a111-ddef23a2eb0a" providerId="ADAL" clId="{F447A625-D6C5-48E4-8CF1-7B92E5148A9B}" dt="2025-09-15T12:00:18.544" v="8471" actId="14100"/>
          <ac:cxnSpMkLst>
            <pc:docMk/>
            <pc:sldMk cId="0" sldId="278"/>
            <ac:cxnSpMk id="556" creationId="{00000000-0000-0000-0000-000000000000}"/>
          </ac:cxnSpMkLst>
        </pc:cxnChg>
        <pc:cxnChg chg="mod topLvl">
          <ac:chgData name="Kate Thomas" userId="ea97e040-7bf6-4b7c-a111-ddef23a2eb0a" providerId="ADAL" clId="{F447A625-D6C5-48E4-8CF1-7B92E5148A9B}" dt="2025-09-15T11:59:59.210" v="8468" actId="208"/>
          <ac:cxnSpMkLst>
            <pc:docMk/>
            <pc:sldMk cId="0" sldId="278"/>
            <ac:cxnSpMk id="558" creationId="{00000000-0000-0000-0000-000000000000}"/>
          </ac:cxnSpMkLst>
        </pc:cxnChg>
        <pc:cxnChg chg="mod">
          <ac:chgData name="Kate Thomas" userId="ea97e040-7bf6-4b7c-a111-ddef23a2eb0a" providerId="ADAL" clId="{F447A625-D6C5-48E4-8CF1-7B92E5148A9B}" dt="2025-09-15T11:58:04.535" v="8424" actId="165"/>
          <ac:cxnSpMkLst>
            <pc:docMk/>
            <pc:sldMk cId="0" sldId="278"/>
            <ac:cxnSpMk id="560" creationId="{00000000-0000-0000-0000-000000000000}"/>
          </ac:cxnSpMkLst>
        </pc:cxnChg>
        <pc:cxnChg chg="mod topLvl">
          <ac:chgData name="Kate Thomas" userId="ea97e040-7bf6-4b7c-a111-ddef23a2eb0a" providerId="ADAL" clId="{F447A625-D6C5-48E4-8CF1-7B92E5148A9B}" dt="2025-09-15T12:03:46.636" v="8563" actId="208"/>
          <ac:cxnSpMkLst>
            <pc:docMk/>
            <pc:sldMk cId="0" sldId="278"/>
            <ac:cxnSpMk id="565" creationId="{00000000-0000-0000-0000-000000000000}"/>
          </ac:cxnSpMkLst>
        </pc:cxnChg>
        <pc:cxnChg chg="mod topLvl">
          <ac:chgData name="Kate Thomas" userId="ea97e040-7bf6-4b7c-a111-ddef23a2eb0a" providerId="ADAL" clId="{F447A625-D6C5-48E4-8CF1-7B92E5148A9B}" dt="2025-09-15T12:03:39.968" v="8562" actId="208"/>
          <ac:cxnSpMkLst>
            <pc:docMk/>
            <pc:sldMk cId="0" sldId="278"/>
            <ac:cxnSpMk id="568" creationId="{00000000-0000-0000-0000-000000000000}"/>
          </ac:cxnSpMkLst>
        </pc:cxnChg>
      </pc:sldChg>
      <pc:sldChg chg="modSp add ord">
        <pc:chgData name="Kate Thomas" userId="ea97e040-7bf6-4b7c-a111-ddef23a2eb0a" providerId="ADAL" clId="{F447A625-D6C5-48E4-8CF1-7B92E5148A9B}" dt="2025-09-14T11:18:22.989" v="2454"/>
        <pc:sldMkLst>
          <pc:docMk/>
          <pc:sldMk cId="3662145250" sldId="2146847278"/>
        </pc:sldMkLst>
        <pc:spChg chg="mod">
          <ac:chgData name="Kate Thomas" userId="ea97e040-7bf6-4b7c-a111-ddef23a2eb0a" providerId="ADAL" clId="{F447A625-D6C5-48E4-8CF1-7B92E5148A9B}" dt="2025-09-13T06:35:33.951" v="590"/>
          <ac:spMkLst>
            <pc:docMk/>
            <pc:sldMk cId="3662145250" sldId="2146847278"/>
            <ac:spMk id="5" creationId="{112FE989-89E7-702A-B9AE-E0C2D3C27866}"/>
          </ac:spMkLst>
        </pc:spChg>
      </pc:sldChg>
      <pc:sldChg chg="modSp add mod ord">
        <pc:chgData name="Kate Thomas" userId="ea97e040-7bf6-4b7c-a111-ddef23a2eb0a" providerId="ADAL" clId="{F447A625-D6C5-48E4-8CF1-7B92E5148A9B}" dt="2025-09-13T06:55:28.781" v="1053"/>
        <pc:sldMkLst>
          <pc:docMk/>
          <pc:sldMk cId="4100648511" sldId="2146847279"/>
        </pc:sldMkLst>
        <pc:spChg chg="mod">
          <ac:chgData name="Kate Thomas" userId="ea97e040-7bf6-4b7c-a111-ddef23a2eb0a" providerId="ADAL" clId="{F447A625-D6C5-48E4-8CF1-7B92E5148A9B}" dt="2025-09-13T06:33:46.667" v="576" actId="27636"/>
          <ac:spMkLst>
            <pc:docMk/>
            <pc:sldMk cId="4100648511" sldId="2146847279"/>
            <ac:spMk id="2" creationId="{8E13637B-D36C-DD56-F65C-C28080CB6450}"/>
          </ac:spMkLst>
        </pc:spChg>
        <pc:spChg chg="mod">
          <ac:chgData name="Kate Thomas" userId="ea97e040-7bf6-4b7c-a111-ddef23a2eb0a" providerId="ADAL" clId="{F447A625-D6C5-48E4-8CF1-7B92E5148A9B}" dt="2025-09-13T06:35:33.951" v="590"/>
          <ac:spMkLst>
            <pc:docMk/>
            <pc:sldMk cId="4100648511" sldId="2146847279"/>
            <ac:spMk id="5" creationId="{112FE989-89E7-702A-B9AE-E0C2D3C27866}"/>
          </ac:spMkLst>
        </pc:spChg>
        <pc:spChg chg="mod">
          <ac:chgData name="Kate Thomas" userId="ea97e040-7bf6-4b7c-a111-ddef23a2eb0a" providerId="ADAL" clId="{F447A625-D6C5-48E4-8CF1-7B92E5148A9B}" dt="2025-09-13T06:35:33.951" v="590"/>
          <ac:spMkLst>
            <pc:docMk/>
            <pc:sldMk cId="4100648511" sldId="2146847279"/>
            <ac:spMk id="19" creationId="{C5257485-AE20-95EA-071B-43EF34086F4E}"/>
          </ac:spMkLst>
        </pc:spChg>
        <pc:spChg chg="mod">
          <ac:chgData name="Kate Thomas" userId="ea97e040-7bf6-4b7c-a111-ddef23a2eb0a" providerId="ADAL" clId="{F447A625-D6C5-48E4-8CF1-7B92E5148A9B}" dt="2025-09-13T06:35:33.951" v="590"/>
          <ac:spMkLst>
            <pc:docMk/>
            <pc:sldMk cId="4100648511" sldId="2146847279"/>
            <ac:spMk id="20" creationId="{0B6A60A1-CA7B-726B-D692-98F2AB2A30D7}"/>
          </ac:spMkLst>
        </pc:spChg>
      </pc:sldChg>
      <pc:sldChg chg="modSp add ord">
        <pc:chgData name="Kate Thomas" userId="ea97e040-7bf6-4b7c-a111-ddef23a2eb0a" providerId="ADAL" clId="{F447A625-D6C5-48E4-8CF1-7B92E5148A9B}" dt="2025-09-15T11:02:55.734" v="7734"/>
        <pc:sldMkLst>
          <pc:docMk/>
          <pc:sldMk cId="813523225" sldId="2146847281"/>
        </pc:sldMkLst>
        <pc:spChg chg="mod">
          <ac:chgData name="Kate Thomas" userId="ea97e040-7bf6-4b7c-a111-ddef23a2eb0a" providerId="ADAL" clId="{F447A625-D6C5-48E4-8CF1-7B92E5148A9B}" dt="2025-09-13T06:35:33.951" v="590"/>
          <ac:spMkLst>
            <pc:docMk/>
            <pc:sldMk cId="813523225" sldId="2146847281"/>
            <ac:spMk id="5" creationId="{112FE989-89E7-702A-B9AE-E0C2D3C27866}"/>
          </ac:spMkLst>
        </pc:spChg>
      </pc:sldChg>
      <pc:sldChg chg="del">
        <pc:chgData name="Kate Thomas" userId="ea97e040-7bf6-4b7c-a111-ddef23a2eb0a" providerId="ADAL" clId="{F447A625-D6C5-48E4-8CF1-7B92E5148A9B}" dt="2025-09-13T06:12:27.723" v="155" actId="2696"/>
        <pc:sldMkLst>
          <pc:docMk/>
          <pc:sldMk cId="279363807" sldId="2146847283"/>
        </pc:sldMkLst>
      </pc:sldChg>
      <pc:sldChg chg="modSp del">
        <pc:chgData name="Kate Thomas" userId="ea97e040-7bf6-4b7c-a111-ddef23a2eb0a" providerId="ADAL" clId="{F447A625-D6C5-48E4-8CF1-7B92E5148A9B}" dt="2025-09-13T06:42:57.743" v="752" actId="2696"/>
        <pc:sldMkLst>
          <pc:docMk/>
          <pc:sldMk cId="301658380" sldId="2146847292"/>
        </pc:sldMkLst>
        <pc:spChg chg="mod">
          <ac:chgData name="Kate Thomas" userId="ea97e040-7bf6-4b7c-a111-ddef23a2eb0a" providerId="ADAL" clId="{F447A625-D6C5-48E4-8CF1-7B92E5148A9B}" dt="2025-09-13T06:35:33.951" v="590"/>
          <ac:spMkLst>
            <pc:docMk/>
            <pc:sldMk cId="301658380" sldId="2146847292"/>
            <ac:spMk id="2" creationId="{7E39B17C-E9F5-91B9-1DF8-A62BD4A843F1}"/>
          </ac:spMkLst>
        </pc:spChg>
        <pc:spChg chg="mod">
          <ac:chgData name="Kate Thomas" userId="ea97e040-7bf6-4b7c-a111-ddef23a2eb0a" providerId="ADAL" clId="{F447A625-D6C5-48E4-8CF1-7B92E5148A9B}" dt="2025-09-13T06:35:33.951" v="590"/>
          <ac:spMkLst>
            <pc:docMk/>
            <pc:sldMk cId="301658380" sldId="2146847292"/>
            <ac:spMk id="4" creationId="{B14966B0-CDF2-3E60-5DA9-7802D7B1BF96}"/>
          </ac:spMkLst>
        </pc:spChg>
        <pc:spChg chg="mod">
          <ac:chgData name="Kate Thomas" userId="ea97e040-7bf6-4b7c-a111-ddef23a2eb0a" providerId="ADAL" clId="{F447A625-D6C5-48E4-8CF1-7B92E5148A9B}" dt="2025-09-13T06:35:33.951" v="590"/>
          <ac:spMkLst>
            <pc:docMk/>
            <pc:sldMk cId="301658380" sldId="2146847292"/>
            <ac:spMk id="5" creationId="{0D160A98-45DD-9635-3506-34F25F9F5B91}"/>
          </ac:spMkLst>
        </pc:spChg>
      </pc:sldChg>
      <pc:sldChg chg="modSp del">
        <pc:chgData name="Kate Thomas" userId="ea97e040-7bf6-4b7c-a111-ddef23a2eb0a" providerId="ADAL" clId="{F447A625-D6C5-48E4-8CF1-7B92E5148A9B}" dt="2025-09-14T09:31:21.806" v="1870" actId="2696"/>
        <pc:sldMkLst>
          <pc:docMk/>
          <pc:sldMk cId="1350307316" sldId="2146847293"/>
        </pc:sldMkLst>
        <pc:spChg chg="mod">
          <ac:chgData name="Kate Thomas" userId="ea97e040-7bf6-4b7c-a111-ddef23a2eb0a" providerId="ADAL" clId="{F447A625-D6C5-48E4-8CF1-7B92E5148A9B}" dt="2025-09-13T06:35:33.951" v="590"/>
          <ac:spMkLst>
            <pc:docMk/>
            <pc:sldMk cId="1350307316" sldId="2146847293"/>
            <ac:spMk id="2" creationId="{01D4F7FA-BE3A-CD14-6A0B-9CE71F6D5436}"/>
          </ac:spMkLst>
        </pc:spChg>
        <pc:spChg chg="mod">
          <ac:chgData name="Kate Thomas" userId="ea97e040-7bf6-4b7c-a111-ddef23a2eb0a" providerId="ADAL" clId="{F447A625-D6C5-48E4-8CF1-7B92E5148A9B}" dt="2025-09-13T06:35:33.951" v="590"/>
          <ac:spMkLst>
            <pc:docMk/>
            <pc:sldMk cId="1350307316" sldId="2146847293"/>
            <ac:spMk id="4" creationId="{95ED44E5-E547-A2A5-F5DE-81360B8FCDC5}"/>
          </ac:spMkLst>
        </pc:spChg>
        <pc:spChg chg="mod">
          <ac:chgData name="Kate Thomas" userId="ea97e040-7bf6-4b7c-a111-ddef23a2eb0a" providerId="ADAL" clId="{F447A625-D6C5-48E4-8CF1-7B92E5148A9B}" dt="2025-09-13T06:35:33.951" v="590"/>
          <ac:spMkLst>
            <pc:docMk/>
            <pc:sldMk cId="1350307316" sldId="2146847293"/>
            <ac:spMk id="5" creationId="{0B400994-CB94-BFAE-46D7-2CD748FC6A9F}"/>
          </ac:spMkLst>
        </pc:spChg>
      </pc:sldChg>
      <pc:sldChg chg="modSp add mod modNotesTx">
        <pc:chgData name="Kate Thomas" userId="ea97e040-7bf6-4b7c-a111-ddef23a2eb0a" providerId="ADAL" clId="{F447A625-D6C5-48E4-8CF1-7B92E5148A9B}" dt="2025-09-15T10:07:05.954" v="5468" actId="20577"/>
        <pc:sldMkLst>
          <pc:docMk/>
          <pc:sldMk cId="87713543" sldId="2146847320"/>
        </pc:sldMkLst>
        <pc:spChg chg="mod">
          <ac:chgData name="Kate Thomas" userId="ea97e040-7bf6-4b7c-a111-ddef23a2eb0a" providerId="ADAL" clId="{F447A625-D6C5-48E4-8CF1-7B92E5148A9B}" dt="2025-09-13T06:24:17.393" v="267" actId="20577"/>
          <ac:spMkLst>
            <pc:docMk/>
            <pc:sldMk cId="87713543" sldId="2146847320"/>
            <ac:spMk id="2" creationId="{F5ED0B46-A03D-DA43-9FF8-DF0E7312C016}"/>
          </ac:spMkLst>
        </pc:spChg>
        <pc:spChg chg="mod">
          <ac:chgData name="Kate Thomas" userId="ea97e040-7bf6-4b7c-a111-ddef23a2eb0a" providerId="ADAL" clId="{F447A625-D6C5-48E4-8CF1-7B92E5148A9B}" dt="2025-09-14T08:58:59.624" v="1659" actId="14100"/>
          <ac:spMkLst>
            <pc:docMk/>
            <pc:sldMk cId="87713543" sldId="2146847320"/>
            <ac:spMk id="3" creationId="{1572D2F7-EF23-0743-92C2-BC9065FE755C}"/>
          </ac:spMkLst>
        </pc:spChg>
        <pc:spChg chg="mod">
          <ac:chgData name="Kate Thomas" userId="ea97e040-7bf6-4b7c-a111-ddef23a2eb0a" providerId="ADAL" clId="{F447A625-D6C5-48E4-8CF1-7B92E5148A9B}" dt="2025-09-13T06:35:33.951" v="590"/>
          <ac:spMkLst>
            <pc:docMk/>
            <pc:sldMk cId="87713543" sldId="2146847320"/>
            <ac:spMk id="7" creationId="{CFFEEE07-C869-814C-A0F7-7876F8548DA8}"/>
          </ac:spMkLst>
        </pc:spChg>
        <pc:spChg chg="mod">
          <ac:chgData name="Kate Thomas" userId="ea97e040-7bf6-4b7c-a111-ddef23a2eb0a" providerId="ADAL" clId="{F447A625-D6C5-48E4-8CF1-7B92E5148A9B}" dt="2025-09-13T06:35:33.951" v="590"/>
          <ac:spMkLst>
            <pc:docMk/>
            <pc:sldMk cId="87713543" sldId="2146847320"/>
            <ac:spMk id="9" creationId="{EC8CDF14-E492-6148-9525-3B3BEF025137}"/>
          </ac:spMkLst>
        </pc:spChg>
        <pc:spChg chg="mod">
          <ac:chgData name="Kate Thomas" userId="ea97e040-7bf6-4b7c-a111-ddef23a2eb0a" providerId="ADAL" clId="{F447A625-D6C5-48E4-8CF1-7B92E5148A9B}" dt="2025-09-14T09:03:48.255" v="1686" actId="27636"/>
          <ac:spMkLst>
            <pc:docMk/>
            <pc:sldMk cId="87713543" sldId="2146847320"/>
            <ac:spMk id="22" creationId="{15C69777-C221-0651-377C-A1E276ADD9F8}"/>
          </ac:spMkLst>
        </pc:spChg>
        <pc:spChg chg="mod">
          <ac:chgData name="Kate Thomas" userId="ea97e040-7bf6-4b7c-a111-ddef23a2eb0a" providerId="ADAL" clId="{F447A625-D6C5-48E4-8CF1-7B92E5148A9B}" dt="2025-09-15T10:01:01.306" v="5407" actId="108"/>
          <ac:spMkLst>
            <pc:docMk/>
            <pc:sldMk cId="87713543" sldId="2146847320"/>
            <ac:spMk id="23" creationId="{2A3EAFD2-FB69-665E-04C4-FC703F9EAD20}"/>
          </ac:spMkLst>
        </pc:spChg>
        <pc:picChg chg="mod">
          <ac:chgData name="Kate Thomas" userId="ea97e040-7bf6-4b7c-a111-ddef23a2eb0a" providerId="ADAL" clId="{F447A625-D6C5-48E4-8CF1-7B92E5148A9B}" dt="2025-09-13T06:26:16.227" v="322" actId="1036"/>
          <ac:picMkLst>
            <pc:docMk/>
            <pc:sldMk cId="87713543" sldId="2146847320"/>
            <ac:picMk id="5" creationId="{F6B8CB33-CCDF-0DD8-502A-FC42CD5B1F09}"/>
          </ac:picMkLst>
        </pc:picChg>
        <pc:picChg chg="mod">
          <ac:chgData name="Kate Thomas" userId="ea97e040-7bf6-4b7c-a111-ddef23a2eb0a" providerId="ADAL" clId="{F447A625-D6C5-48E4-8CF1-7B92E5148A9B}" dt="2025-09-14T08:59:15.895" v="1661" actId="14100"/>
          <ac:picMkLst>
            <pc:docMk/>
            <pc:sldMk cId="87713543" sldId="2146847320"/>
            <ac:picMk id="6" creationId="{D5DCA5C4-2A29-374C-4D64-907CA5ADD810}"/>
          </ac:picMkLst>
        </pc:picChg>
        <pc:picChg chg="mod">
          <ac:chgData name="Kate Thomas" userId="ea97e040-7bf6-4b7c-a111-ddef23a2eb0a" providerId="ADAL" clId="{F447A625-D6C5-48E4-8CF1-7B92E5148A9B}" dt="2025-09-14T08:59:33.997" v="1662" actId="14100"/>
          <ac:picMkLst>
            <pc:docMk/>
            <pc:sldMk cId="87713543" sldId="2146847320"/>
            <ac:picMk id="19" creationId="{1DB3D9D0-12EA-C200-0231-0C22C152477F}"/>
          </ac:picMkLst>
        </pc:picChg>
      </pc:sldChg>
      <pc:sldChg chg="addSp delSp modSp add del mod modShow">
        <pc:chgData name="Kate Thomas" userId="ea97e040-7bf6-4b7c-a111-ddef23a2eb0a" providerId="ADAL" clId="{F447A625-D6C5-48E4-8CF1-7B92E5148A9B}" dt="2025-09-13T06:52:51.074" v="989" actId="47"/>
        <pc:sldMkLst>
          <pc:docMk/>
          <pc:sldMk cId="4139670121" sldId="2147471715"/>
        </pc:sldMkLst>
        <pc:spChg chg="add del mod">
          <ac:chgData name="Kate Thomas" userId="ea97e040-7bf6-4b7c-a111-ddef23a2eb0a" providerId="ADAL" clId="{F447A625-D6C5-48E4-8CF1-7B92E5148A9B}" dt="2025-09-13T06:29:35.927" v="424" actId="478"/>
          <ac:spMkLst>
            <pc:docMk/>
            <pc:sldMk cId="4139670121" sldId="2147471715"/>
            <ac:spMk id="3" creationId="{7875DE88-3C49-0539-1296-2E57FC96E719}"/>
          </ac:spMkLst>
        </pc:spChg>
        <pc:spChg chg="mod">
          <ac:chgData name="Kate Thomas" userId="ea97e040-7bf6-4b7c-a111-ddef23a2eb0a" providerId="ADAL" clId="{F447A625-D6C5-48E4-8CF1-7B92E5148A9B}" dt="2025-09-13T06:35:33.951" v="590"/>
          <ac:spMkLst>
            <pc:docMk/>
            <pc:sldMk cId="4139670121" sldId="2147471715"/>
            <ac:spMk id="5" creationId="{C264A2BE-5336-17B2-7145-599C20213723}"/>
          </ac:spMkLst>
        </pc:spChg>
        <pc:spChg chg="mod">
          <ac:chgData name="Kate Thomas" userId="ea97e040-7bf6-4b7c-a111-ddef23a2eb0a" providerId="ADAL" clId="{F447A625-D6C5-48E4-8CF1-7B92E5148A9B}" dt="2025-09-13T06:37:10.370" v="607" actId="1076"/>
          <ac:spMkLst>
            <pc:docMk/>
            <pc:sldMk cId="4139670121" sldId="2147471715"/>
            <ac:spMk id="6" creationId="{7C6099A0-0FB7-DE28-C1C0-459A6BFC2EA7}"/>
          </ac:spMkLst>
        </pc:spChg>
        <pc:spChg chg="add del mod">
          <ac:chgData name="Kate Thomas" userId="ea97e040-7bf6-4b7c-a111-ddef23a2eb0a" providerId="ADAL" clId="{F447A625-D6C5-48E4-8CF1-7B92E5148A9B}" dt="2025-09-13T06:29:35.927" v="424" actId="478"/>
          <ac:spMkLst>
            <pc:docMk/>
            <pc:sldMk cId="4139670121" sldId="2147471715"/>
            <ac:spMk id="7" creationId="{E6BB480C-AB56-42C8-78A6-09DB33EC6B4C}"/>
          </ac:spMkLst>
        </pc:spChg>
        <pc:spChg chg="add del mod">
          <ac:chgData name="Kate Thomas" userId="ea97e040-7bf6-4b7c-a111-ddef23a2eb0a" providerId="ADAL" clId="{F447A625-D6C5-48E4-8CF1-7B92E5148A9B}" dt="2025-09-13T06:29:35.927" v="424" actId="478"/>
          <ac:spMkLst>
            <pc:docMk/>
            <pc:sldMk cId="4139670121" sldId="2147471715"/>
            <ac:spMk id="10" creationId="{4D3F1643-C316-090B-DEEF-C5BB54570CA7}"/>
          </ac:spMkLst>
        </pc:spChg>
        <pc:spChg chg="add del mod">
          <ac:chgData name="Kate Thomas" userId="ea97e040-7bf6-4b7c-a111-ddef23a2eb0a" providerId="ADAL" clId="{F447A625-D6C5-48E4-8CF1-7B92E5148A9B}" dt="2025-09-13T06:29:35.927" v="424" actId="478"/>
          <ac:spMkLst>
            <pc:docMk/>
            <pc:sldMk cId="4139670121" sldId="2147471715"/>
            <ac:spMk id="12" creationId="{DCCC81C3-D3D0-CEB8-27C3-F1DA39E2B2FE}"/>
          </ac:spMkLst>
        </pc:spChg>
        <pc:spChg chg="del">
          <ac:chgData name="Kate Thomas" userId="ea97e040-7bf6-4b7c-a111-ddef23a2eb0a" providerId="ADAL" clId="{F447A625-D6C5-48E4-8CF1-7B92E5148A9B}" dt="2025-09-13T06:29:43.770" v="425" actId="478"/>
          <ac:spMkLst>
            <pc:docMk/>
            <pc:sldMk cId="4139670121" sldId="2147471715"/>
            <ac:spMk id="14" creationId="{9EAE211F-AC88-BEE8-7842-7A876986150D}"/>
          </ac:spMkLst>
        </pc:spChg>
        <pc:spChg chg="add del mod">
          <ac:chgData name="Kate Thomas" userId="ea97e040-7bf6-4b7c-a111-ddef23a2eb0a" providerId="ADAL" clId="{F447A625-D6C5-48E4-8CF1-7B92E5148A9B}" dt="2025-09-13T06:29:32.983" v="423" actId="478"/>
          <ac:spMkLst>
            <pc:docMk/>
            <pc:sldMk cId="4139670121" sldId="2147471715"/>
            <ac:spMk id="15" creationId="{31448962-25C3-B20D-2BD8-11EFE44DE3E1}"/>
          </ac:spMkLst>
        </pc:spChg>
        <pc:spChg chg="add del mod">
          <ac:chgData name="Kate Thomas" userId="ea97e040-7bf6-4b7c-a111-ddef23a2eb0a" providerId="ADAL" clId="{F447A625-D6C5-48E4-8CF1-7B92E5148A9B}" dt="2025-09-13T06:29:32.983" v="423" actId="478"/>
          <ac:spMkLst>
            <pc:docMk/>
            <pc:sldMk cId="4139670121" sldId="2147471715"/>
            <ac:spMk id="17" creationId="{E550ACE3-8261-2E99-46F3-7B8C43A7B318}"/>
          </ac:spMkLst>
        </pc:spChg>
        <pc:spChg chg="add del mod">
          <ac:chgData name="Kate Thomas" userId="ea97e040-7bf6-4b7c-a111-ddef23a2eb0a" providerId="ADAL" clId="{F447A625-D6C5-48E4-8CF1-7B92E5148A9B}" dt="2025-09-13T06:29:32.983" v="423" actId="478"/>
          <ac:spMkLst>
            <pc:docMk/>
            <pc:sldMk cId="4139670121" sldId="2147471715"/>
            <ac:spMk id="19" creationId="{3FA4E10C-7D14-F471-8F21-E483BF29D533}"/>
          </ac:spMkLst>
        </pc:spChg>
        <pc:spChg chg="add del mod">
          <ac:chgData name="Kate Thomas" userId="ea97e040-7bf6-4b7c-a111-ddef23a2eb0a" providerId="ADAL" clId="{F447A625-D6C5-48E4-8CF1-7B92E5148A9B}" dt="2025-09-13T06:29:32.983" v="423" actId="478"/>
          <ac:spMkLst>
            <pc:docMk/>
            <pc:sldMk cId="4139670121" sldId="2147471715"/>
            <ac:spMk id="21" creationId="{6A96EC06-4B98-1905-4E85-D7AD5ACD6AE1}"/>
          </ac:spMkLst>
        </pc:spChg>
        <pc:spChg chg="add del mod">
          <ac:chgData name="Kate Thomas" userId="ea97e040-7bf6-4b7c-a111-ddef23a2eb0a" providerId="ADAL" clId="{F447A625-D6C5-48E4-8CF1-7B92E5148A9B}" dt="2025-09-13T06:29:32.983" v="423" actId="478"/>
          <ac:spMkLst>
            <pc:docMk/>
            <pc:sldMk cId="4139670121" sldId="2147471715"/>
            <ac:spMk id="23" creationId="{04A723CB-A487-64E5-B8BA-E5F4FB04BCF8}"/>
          </ac:spMkLst>
        </pc:spChg>
        <pc:spChg chg="add del mod">
          <ac:chgData name="Kate Thomas" userId="ea97e040-7bf6-4b7c-a111-ddef23a2eb0a" providerId="ADAL" clId="{F447A625-D6C5-48E4-8CF1-7B92E5148A9B}" dt="2025-09-13T06:29:32.983" v="423" actId="478"/>
          <ac:spMkLst>
            <pc:docMk/>
            <pc:sldMk cId="4139670121" sldId="2147471715"/>
            <ac:spMk id="25" creationId="{D0BBD50C-75D1-D2DA-8FC9-AFBB7BBDC9FE}"/>
          </ac:spMkLst>
        </pc:spChg>
        <pc:spChg chg="add mod">
          <ac:chgData name="Kate Thomas" userId="ea97e040-7bf6-4b7c-a111-ddef23a2eb0a" providerId="ADAL" clId="{F447A625-D6C5-48E4-8CF1-7B92E5148A9B}" dt="2025-09-13T06:31:43.553" v="475" actId="20577"/>
          <ac:spMkLst>
            <pc:docMk/>
            <pc:sldMk cId="4139670121" sldId="2147471715"/>
            <ac:spMk id="26" creationId="{7554416F-2FCA-DD55-79D3-A875E2B47F00}"/>
          </ac:spMkLst>
        </pc:spChg>
        <pc:spChg chg="del mod">
          <ac:chgData name="Kate Thomas" userId="ea97e040-7bf6-4b7c-a111-ddef23a2eb0a" providerId="ADAL" clId="{F447A625-D6C5-48E4-8CF1-7B92E5148A9B}" dt="2025-09-13T06:29:25.858" v="421" actId="478"/>
          <ac:spMkLst>
            <pc:docMk/>
            <pc:sldMk cId="4139670121" sldId="2147471715"/>
            <ac:spMk id="29" creationId="{EB18129B-0B0B-131E-F567-F2F92D2F3345}"/>
          </ac:spMkLst>
        </pc:spChg>
        <pc:spChg chg="del mod">
          <ac:chgData name="Kate Thomas" userId="ea97e040-7bf6-4b7c-a111-ddef23a2eb0a" providerId="ADAL" clId="{F447A625-D6C5-48E4-8CF1-7B92E5148A9B}" dt="2025-09-13T06:29:25.858" v="421" actId="478"/>
          <ac:spMkLst>
            <pc:docMk/>
            <pc:sldMk cId="4139670121" sldId="2147471715"/>
            <ac:spMk id="45" creationId="{FC75B223-3C54-A559-3D45-37B7C6B5AB0B}"/>
          </ac:spMkLst>
        </pc:spChg>
        <pc:spChg chg="del mod">
          <ac:chgData name="Kate Thomas" userId="ea97e040-7bf6-4b7c-a111-ddef23a2eb0a" providerId="ADAL" clId="{F447A625-D6C5-48E4-8CF1-7B92E5148A9B}" dt="2025-09-13T06:29:25.858" v="421" actId="478"/>
          <ac:spMkLst>
            <pc:docMk/>
            <pc:sldMk cId="4139670121" sldId="2147471715"/>
            <ac:spMk id="46" creationId="{D484E911-E2B1-7377-13D6-14E5370C2CB4}"/>
          </ac:spMkLst>
        </pc:spChg>
        <pc:spChg chg="del mod">
          <ac:chgData name="Kate Thomas" userId="ea97e040-7bf6-4b7c-a111-ddef23a2eb0a" providerId="ADAL" clId="{F447A625-D6C5-48E4-8CF1-7B92E5148A9B}" dt="2025-09-13T06:29:25.858" v="421" actId="478"/>
          <ac:spMkLst>
            <pc:docMk/>
            <pc:sldMk cId="4139670121" sldId="2147471715"/>
            <ac:spMk id="47" creationId="{054B5086-9B65-1E01-DD23-EFA14CB120D5}"/>
          </ac:spMkLst>
        </pc:spChg>
        <pc:spChg chg="del mod">
          <ac:chgData name="Kate Thomas" userId="ea97e040-7bf6-4b7c-a111-ddef23a2eb0a" providerId="ADAL" clId="{F447A625-D6C5-48E4-8CF1-7B92E5148A9B}" dt="2025-09-13T06:29:25.858" v="421" actId="478"/>
          <ac:spMkLst>
            <pc:docMk/>
            <pc:sldMk cId="4139670121" sldId="2147471715"/>
            <ac:spMk id="48" creationId="{58FD660D-1519-B9FA-6A91-7CBDC911365D}"/>
          </ac:spMkLst>
        </pc:spChg>
        <pc:spChg chg="del mod">
          <ac:chgData name="Kate Thomas" userId="ea97e040-7bf6-4b7c-a111-ddef23a2eb0a" providerId="ADAL" clId="{F447A625-D6C5-48E4-8CF1-7B92E5148A9B}" dt="2025-09-13T06:29:25.858" v="421" actId="478"/>
          <ac:spMkLst>
            <pc:docMk/>
            <pc:sldMk cId="4139670121" sldId="2147471715"/>
            <ac:spMk id="49" creationId="{2478DE30-4499-D236-FFCD-4B55D875EC77}"/>
          </ac:spMkLst>
        </pc:spChg>
        <pc:spChg chg="del mod">
          <ac:chgData name="Kate Thomas" userId="ea97e040-7bf6-4b7c-a111-ddef23a2eb0a" providerId="ADAL" clId="{F447A625-D6C5-48E4-8CF1-7B92E5148A9B}" dt="2025-09-13T06:29:25.858" v="421" actId="478"/>
          <ac:spMkLst>
            <pc:docMk/>
            <pc:sldMk cId="4139670121" sldId="2147471715"/>
            <ac:spMk id="51" creationId="{068F334D-F498-BA36-8550-539B64F84122}"/>
          </ac:spMkLst>
        </pc:spChg>
        <pc:spChg chg="del mod">
          <ac:chgData name="Kate Thomas" userId="ea97e040-7bf6-4b7c-a111-ddef23a2eb0a" providerId="ADAL" clId="{F447A625-D6C5-48E4-8CF1-7B92E5148A9B}" dt="2025-09-13T06:29:25.858" v="421" actId="478"/>
          <ac:spMkLst>
            <pc:docMk/>
            <pc:sldMk cId="4139670121" sldId="2147471715"/>
            <ac:spMk id="52" creationId="{6D6CCBBD-6EBD-E7D9-3700-BC458F0781C4}"/>
          </ac:spMkLst>
        </pc:spChg>
        <pc:spChg chg="del mod">
          <ac:chgData name="Kate Thomas" userId="ea97e040-7bf6-4b7c-a111-ddef23a2eb0a" providerId="ADAL" clId="{F447A625-D6C5-48E4-8CF1-7B92E5148A9B}" dt="2025-09-13T06:29:25.858" v="421" actId="478"/>
          <ac:spMkLst>
            <pc:docMk/>
            <pc:sldMk cId="4139670121" sldId="2147471715"/>
            <ac:spMk id="53" creationId="{68C0B1A0-1438-663B-01B2-145D19612C6C}"/>
          </ac:spMkLst>
        </pc:spChg>
        <pc:spChg chg="del">
          <ac:chgData name="Kate Thomas" userId="ea97e040-7bf6-4b7c-a111-ddef23a2eb0a" providerId="ADAL" clId="{F447A625-D6C5-48E4-8CF1-7B92E5148A9B}" dt="2025-09-13T06:29:29.673" v="422" actId="478"/>
          <ac:spMkLst>
            <pc:docMk/>
            <pc:sldMk cId="4139670121" sldId="2147471715"/>
            <ac:spMk id="54" creationId="{7961348B-4C95-E6F7-0855-DD46C83FAB7D}"/>
          </ac:spMkLst>
        </pc:spChg>
      </pc:sldChg>
      <pc:sldChg chg="modSp del">
        <pc:chgData name="Kate Thomas" userId="ea97e040-7bf6-4b7c-a111-ddef23a2eb0a" providerId="ADAL" clId="{F447A625-D6C5-48E4-8CF1-7B92E5148A9B}" dt="2025-09-14T09:31:13.030" v="1869" actId="2696"/>
        <pc:sldMkLst>
          <pc:docMk/>
          <pc:sldMk cId="2338031460" sldId="2147479065"/>
        </pc:sldMkLst>
        <pc:spChg chg="mod">
          <ac:chgData name="Kate Thomas" userId="ea97e040-7bf6-4b7c-a111-ddef23a2eb0a" providerId="ADAL" clId="{F447A625-D6C5-48E4-8CF1-7B92E5148A9B}" dt="2025-09-13T06:35:33.951" v="590"/>
          <ac:spMkLst>
            <pc:docMk/>
            <pc:sldMk cId="2338031460" sldId="2147479065"/>
            <ac:spMk id="2" creationId="{01D4F7FA-BE3A-CD14-6A0B-9CE71F6D5436}"/>
          </ac:spMkLst>
        </pc:spChg>
        <pc:spChg chg="mod">
          <ac:chgData name="Kate Thomas" userId="ea97e040-7bf6-4b7c-a111-ddef23a2eb0a" providerId="ADAL" clId="{F447A625-D6C5-48E4-8CF1-7B92E5148A9B}" dt="2025-09-13T06:35:33.951" v="590"/>
          <ac:spMkLst>
            <pc:docMk/>
            <pc:sldMk cId="2338031460" sldId="2147479065"/>
            <ac:spMk id="4" creationId="{95ED44E5-E547-A2A5-F5DE-81360B8FCDC5}"/>
          </ac:spMkLst>
        </pc:spChg>
      </pc:sldChg>
      <pc:sldChg chg="del">
        <pc:chgData name="Kate Thomas" userId="ea97e040-7bf6-4b7c-a111-ddef23a2eb0a" providerId="ADAL" clId="{F447A625-D6C5-48E4-8CF1-7B92E5148A9B}" dt="2025-09-13T06:20:00.869" v="215" actId="2696"/>
        <pc:sldMkLst>
          <pc:docMk/>
          <pc:sldMk cId="1607411985" sldId="2147479066"/>
        </pc:sldMkLst>
      </pc:sldChg>
      <pc:sldChg chg="modSp del mod">
        <pc:chgData name="Kate Thomas" userId="ea97e040-7bf6-4b7c-a111-ddef23a2eb0a" providerId="ADAL" clId="{F447A625-D6C5-48E4-8CF1-7B92E5148A9B}" dt="2025-09-14T09:31:13.030" v="1869" actId="2696"/>
        <pc:sldMkLst>
          <pc:docMk/>
          <pc:sldMk cId="64639354" sldId="2147479068"/>
        </pc:sldMkLst>
        <pc:spChg chg="mod">
          <ac:chgData name="Kate Thomas" userId="ea97e040-7bf6-4b7c-a111-ddef23a2eb0a" providerId="ADAL" clId="{F447A625-D6C5-48E4-8CF1-7B92E5148A9B}" dt="2025-09-13T06:33:46.683" v="579" actId="27636"/>
          <ac:spMkLst>
            <pc:docMk/>
            <pc:sldMk cId="64639354" sldId="2147479068"/>
            <ac:spMk id="5" creationId="{574610E9-4471-84D7-CDBE-BA29A8E298AD}"/>
          </ac:spMkLst>
        </pc:spChg>
        <pc:spChg chg="mod">
          <ac:chgData name="Kate Thomas" userId="ea97e040-7bf6-4b7c-a111-ddef23a2eb0a" providerId="ADAL" clId="{F447A625-D6C5-48E4-8CF1-7B92E5148A9B}" dt="2025-09-13T06:35:33.951" v="590"/>
          <ac:spMkLst>
            <pc:docMk/>
            <pc:sldMk cId="64639354" sldId="2147479068"/>
            <ac:spMk id="7" creationId="{181B57F7-2352-9594-01BB-B0CCAA28F201}"/>
          </ac:spMkLst>
        </pc:spChg>
        <pc:spChg chg="mod">
          <ac:chgData name="Kate Thomas" userId="ea97e040-7bf6-4b7c-a111-ddef23a2eb0a" providerId="ADAL" clId="{F447A625-D6C5-48E4-8CF1-7B92E5148A9B}" dt="2025-09-13T06:35:33.951" v="590"/>
          <ac:spMkLst>
            <pc:docMk/>
            <pc:sldMk cId="64639354" sldId="2147479068"/>
            <ac:spMk id="8" creationId="{F57C0EBF-3C03-4872-7500-4DB7F524A5E1}"/>
          </ac:spMkLst>
        </pc:spChg>
      </pc:sldChg>
      <pc:sldChg chg="modSp del">
        <pc:chgData name="Kate Thomas" userId="ea97e040-7bf6-4b7c-a111-ddef23a2eb0a" providerId="ADAL" clId="{F447A625-D6C5-48E4-8CF1-7B92E5148A9B}" dt="2025-09-14T09:31:13.030" v="1869" actId="2696"/>
        <pc:sldMkLst>
          <pc:docMk/>
          <pc:sldMk cId="47473320" sldId="2147479069"/>
        </pc:sldMkLst>
        <pc:spChg chg="mod">
          <ac:chgData name="Kate Thomas" userId="ea97e040-7bf6-4b7c-a111-ddef23a2eb0a" providerId="ADAL" clId="{F447A625-D6C5-48E4-8CF1-7B92E5148A9B}" dt="2025-09-13T06:35:33.951" v="590"/>
          <ac:spMkLst>
            <pc:docMk/>
            <pc:sldMk cId="47473320" sldId="2147479069"/>
            <ac:spMk id="2" creationId="{B2B64167-C95F-A92C-64E3-267ADE349387}"/>
          </ac:spMkLst>
        </pc:spChg>
        <pc:spChg chg="mod">
          <ac:chgData name="Kate Thomas" userId="ea97e040-7bf6-4b7c-a111-ddef23a2eb0a" providerId="ADAL" clId="{F447A625-D6C5-48E4-8CF1-7B92E5148A9B}" dt="2025-09-13T06:35:33.951" v="590"/>
          <ac:spMkLst>
            <pc:docMk/>
            <pc:sldMk cId="47473320" sldId="2147479069"/>
            <ac:spMk id="4" creationId="{37C555B4-33C6-C3B2-C11C-EF1CC31A2A8C}"/>
          </ac:spMkLst>
        </pc:spChg>
        <pc:spChg chg="mod">
          <ac:chgData name="Kate Thomas" userId="ea97e040-7bf6-4b7c-a111-ddef23a2eb0a" providerId="ADAL" clId="{F447A625-D6C5-48E4-8CF1-7B92E5148A9B}" dt="2025-09-13T06:35:33.951" v="590"/>
          <ac:spMkLst>
            <pc:docMk/>
            <pc:sldMk cId="47473320" sldId="2147479069"/>
            <ac:spMk id="5" creationId="{4BC3B4F4-67F5-8DA3-3891-533C314F199B}"/>
          </ac:spMkLst>
        </pc:spChg>
      </pc:sldChg>
      <pc:sldChg chg="delSp modSp mod">
        <pc:chgData name="Kate Thomas" userId="ea97e040-7bf6-4b7c-a111-ddef23a2eb0a" providerId="ADAL" clId="{F447A625-D6C5-48E4-8CF1-7B92E5148A9B}" dt="2025-09-13T06:43:03.886" v="763" actId="20577"/>
        <pc:sldMkLst>
          <pc:docMk/>
          <pc:sldMk cId="2982687239" sldId="2147479070"/>
        </pc:sldMkLst>
        <pc:spChg chg="del mod">
          <ac:chgData name="Kate Thomas" userId="ea97e040-7bf6-4b7c-a111-ddef23a2eb0a" providerId="ADAL" clId="{F447A625-D6C5-48E4-8CF1-7B92E5148A9B}" dt="2025-09-13T06:42:29.130" v="751" actId="478"/>
          <ac:spMkLst>
            <pc:docMk/>
            <pc:sldMk cId="2982687239" sldId="2147479070"/>
            <ac:spMk id="4" creationId="{B1078D7A-1A58-60FB-D280-59F2E69421FE}"/>
          </ac:spMkLst>
        </pc:spChg>
        <pc:spChg chg="del mod">
          <ac:chgData name="Kate Thomas" userId="ea97e040-7bf6-4b7c-a111-ddef23a2eb0a" providerId="ADAL" clId="{F447A625-D6C5-48E4-8CF1-7B92E5148A9B}" dt="2025-09-13T06:42:25.659" v="750" actId="478"/>
          <ac:spMkLst>
            <pc:docMk/>
            <pc:sldMk cId="2982687239" sldId="2147479070"/>
            <ac:spMk id="5" creationId="{03A6B90A-2CC4-C520-21C0-0B713A5C0AA5}"/>
          </ac:spMkLst>
        </pc:spChg>
        <pc:spChg chg="mod">
          <ac:chgData name="Kate Thomas" userId="ea97e040-7bf6-4b7c-a111-ddef23a2eb0a" providerId="ADAL" clId="{F447A625-D6C5-48E4-8CF1-7B92E5148A9B}" dt="2025-09-13T06:35:33.951" v="590"/>
          <ac:spMkLst>
            <pc:docMk/>
            <pc:sldMk cId="2982687239" sldId="2147479070"/>
            <ac:spMk id="6" creationId="{06D5F564-0870-32F7-053E-0C88DE5A199B}"/>
          </ac:spMkLst>
        </pc:spChg>
        <pc:spChg chg="mod">
          <ac:chgData name="Kate Thomas" userId="ea97e040-7bf6-4b7c-a111-ddef23a2eb0a" providerId="ADAL" clId="{F447A625-D6C5-48E4-8CF1-7B92E5148A9B}" dt="2025-09-13T06:43:03.886" v="763" actId="20577"/>
          <ac:spMkLst>
            <pc:docMk/>
            <pc:sldMk cId="2982687239" sldId="2147479070"/>
            <ac:spMk id="12" creationId="{DB74A8B9-D057-77CD-6768-D6086A52592D}"/>
          </ac:spMkLst>
        </pc:spChg>
      </pc:sldChg>
      <pc:sldChg chg="modSp del mod">
        <pc:chgData name="Kate Thomas" userId="ea97e040-7bf6-4b7c-a111-ddef23a2eb0a" providerId="ADAL" clId="{F447A625-D6C5-48E4-8CF1-7B92E5148A9B}" dt="2025-09-14T09:31:13.030" v="1869" actId="2696"/>
        <pc:sldMkLst>
          <pc:docMk/>
          <pc:sldMk cId="2859645522" sldId="2147479074"/>
        </pc:sldMkLst>
        <pc:spChg chg="mod">
          <ac:chgData name="Kate Thomas" userId="ea97e040-7bf6-4b7c-a111-ddef23a2eb0a" providerId="ADAL" clId="{F447A625-D6C5-48E4-8CF1-7B92E5148A9B}" dt="2025-09-13T06:35:33.951" v="590"/>
          <ac:spMkLst>
            <pc:docMk/>
            <pc:sldMk cId="2859645522" sldId="2147479074"/>
            <ac:spMk id="7" creationId="{181B57F7-2352-9594-01BB-B0CCAA28F201}"/>
          </ac:spMkLst>
        </pc:spChg>
        <pc:spChg chg="mod">
          <ac:chgData name="Kate Thomas" userId="ea97e040-7bf6-4b7c-a111-ddef23a2eb0a" providerId="ADAL" clId="{F447A625-D6C5-48E4-8CF1-7B92E5148A9B}" dt="2025-09-13T06:35:33.951" v="590"/>
          <ac:spMkLst>
            <pc:docMk/>
            <pc:sldMk cId="2859645522" sldId="2147479074"/>
            <ac:spMk id="8" creationId="{F57C0EBF-3C03-4872-7500-4DB7F524A5E1}"/>
          </ac:spMkLst>
        </pc:spChg>
        <pc:spChg chg="mod">
          <ac:chgData name="Kate Thomas" userId="ea97e040-7bf6-4b7c-a111-ddef23a2eb0a" providerId="ADAL" clId="{F447A625-D6C5-48E4-8CF1-7B92E5148A9B}" dt="2025-09-13T06:33:46.683" v="580" actId="27636"/>
          <ac:spMkLst>
            <pc:docMk/>
            <pc:sldMk cId="2859645522" sldId="2147479074"/>
            <ac:spMk id="21" creationId="{6C77EAC7-2254-25AC-DF5A-823F8F2DCBBC}"/>
          </ac:spMkLst>
        </pc:spChg>
      </pc:sldChg>
      <pc:sldChg chg="modSp del mod">
        <pc:chgData name="Kate Thomas" userId="ea97e040-7bf6-4b7c-a111-ddef23a2eb0a" providerId="ADAL" clId="{F447A625-D6C5-48E4-8CF1-7B92E5148A9B}" dt="2025-09-14T09:31:13.030" v="1869" actId="2696"/>
        <pc:sldMkLst>
          <pc:docMk/>
          <pc:sldMk cId="3529957516" sldId="2147479075"/>
        </pc:sldMkLst>
        <pc:spChg chg="mod">
          <ac:chgData name="Kate Thomas" userId="ea97e040-7bf6-4b7c-a111-ddef23a2eb0a" providerId="ADAL" clId="{F447A625-D6C5-48E4-8CF1-7B92E5148A9B}" dt="2025-09-13T06:35:33.951" v="590"/>
          <ac:spMkLst>
            <pc:docMk/>
            <pc:sldMk cId="3529957516" sldId="2147479075"/>
            <ac:spMk id="8" creationId="{F57C0EBF-3C03-4872-7500-4DB7F524A5E1}"/>
          </ac:spMkLst>
        </pc:spChg>
        <pc:spChg chg="mod">
          <ac:chgData name="Kate Thomas" userId="ea97e040-7bf6-4b7c-a111-ddef23a2eb0a" providerId="ADAL" clId="{F447A625-D6C5-48E4-8CF1-7B92E5148A9B}" dt="2025-09-13T06:33:46.698" v="581" actId="27636"/>
          <ac:spMkLst>
            <pc:docMk/>
            <pc:sldMk cId="3529957516" sldId="2147479075"/>
            <ac:spMk id="21" creationId="{3B491189-92B5-4021-40F5-1C4FCF315F48}"/>
          </ac:spMkLst>
        </pc:spChg>
      </pc:sldChg>
      <pc:sldChg chg="addSp delSp modSp mod modNotesTx">
        <pc:chgData name="Kate Thomas" userId="ea97e040-7bf6-4b7c-a111-ddef23a2eb0a" providerId="ADAL" clId="{F447A625-D6C5-48E4-8CF1-7B92E5148A9B}" dt="2025-09-14T11:25:02.322" v="2655" actId="20577"/>
        <pc:sldMkLst>
          <pc:docMk/>
          <pc:sldMk cId="2614799423" sldId="2147479079"/>
        </pc:sldMkLst>
        <pc:spChg chg="mod">
          <ac:chgData name="Kate Thomas" userId="ea97e040-7bf6-4b7c-a111-ddef23a2eb0a" providerId="ADAL" clId="{F447A625-D6C5-48E4-8CF1-7B92E5148A9B}" dt="2025-09-13T06:36:19.743" v="598" actId="20577"/>
          <ac:spMkLst>
            <pc:docMk/>
            <pc:sldMk cId="2614799423" sldId="2147479079"/>
            <ac:spMk id="3" creationId="{918366FE-1FDD-9355-182F-2F750EAF8A6E}"/>
          </ac:spMkLst>
        </pc:spChg>
        <pc:spChg chg="mod ord">
          <ac:chgData name="Kate Thomas" userId="ea97e040-7bf6-4b7c-a111-ddef23a2eb0a" providerId="ADAL" clId="{F447A625-D6C5-48E4-8CF1-7B92E5148A9B}" dt="2025-09-13T06:36:13.471" v="597" actId="1076"/>
          <ac:spMkLst>
            <pc:docMk/>
            <pc:sldMk cId="2614799423" sldId="2147479079"/>
            <ac:spMk id="4" creationId="{1D9BC920-EEBC-218D-7F0B-0E9FBA4A0529}"/>
          </ac:spMkLst>
        </pc:spChg>
        <pc:spChg chg="add del mod">
          <ac:chgData name="Kate Thomas" userId="ea97e040-7bf6-4b7c-a111-ddef23a2eb0a" providerId="ADAL" clId="{F447A625-D6C5-48E4-8CF1-7B92E5148A9B}" dt="2025-09-13T06:19:42.321" v="212" actId="478"/>
          <ac:spMkLst>
            <pc:docMk/>
            <pc:sldMk cId="2614799423" sldId="2147479079"/>
            <ac:spMk id="5" creationId="{6AC0E2A7-2C5C-1550-6F8E-E1C3A1A528F7}"/>
          </ac:spMkLst>
        </pc:spChg>
        <pc:spChg chg="del">
          <ac:chgData name="Kate Thomas" userId="ea97e040-7bf6-4b7c-a111-ddef23a2eb0a" providerId="ADAL" clId="{F447A625-D6C5-48E4-8CF1-7B92E5148A9B}" dt="2025-09-13T06:12:01.690" v="152" actId="478"/>
          <ac:spMkLst>
            <pc:docMk/>
            <pc:sldMk cId="2614799423" sldId="2147479079"/>
            <ac:spMk id="6" creationId="{FDBC0FF4-98E6-7EE7-39B2-2D9E58F750F3}"/>
          </ac:spMkLst>
        </pc:spChg>
        <pc:spChg chg="del">
          <ac:chgData name="Kate Thomas" userId="ea97e040-7bf6-4b7c-a111-ddef23a2eb0a" providerId="ADAL" clId="{F447A625-D6C5-48E4-8CF1-7B92E5148A9B}" dt="2025-09-13T06:09:45.122" v="61" actId="478"/>
          <ac:spMkLst>
            <pc:docMk/>
            <pc:sldMk cId="2614799423" sldId="2147479079"/>
            <ac:spMk id="7" creationId="{D4D58A92-100B-27FA-BEFE-91C9EDAA41A9}"/>
          </ac:spMkLst>
        </pc:spChg>
        <pc:spChg chg="add del mod">
          <ac:chgData name="Kate Thomas" userId="ea97e040-7bf6-4b7c-a111-ddef23a2eb0a" providerId="ADAL" clId="{F447A625-D6C5-48E4-8CF1-7B92E5148A9B}" dt="2025-09-13T06:09:26.420" v="58" actId="478"/>
          <ac:spMkLst>
            <pc:docMk/>
            <pc:sldMk cId="2614799423" sldId="2147479079"/>
            <ac:spMk id="8" creationId="{77875CF3-3A2B-E50A-E658-D397B6FD360D}"/>
          </ac:spMkLst>
        </pc:spChg>
        <pc:spChg chg="add del mod">
          <ac:chgData name="Kate Thomas" userId="ea97e040-7bf6-4b7c-a111-ddef23a2eb0a" providerId="ADAL" clId="{F447A625-D6C5-48E4-8CF1-7B92E5148A9B}" dt="2025-09-13T06:12:04.848" v="153" actId="478"/>
          <ac:spMkLst>
            <pc:docMk/>
            <pc:sldMk cId="2614799423" sldId="2147479079"/>
            <ac:spMk id="13" creationId="{97CAB414-D6FD-3E0C-25EB-340E41C10E26}"/>
          </ac:spMkLst>
        </pc:spChg>
        <pc:spChg chg="add del mod">
          <ac:chgData name="Kate Thomas" userId="ea97e040-7bf6-4b7c-a111-ddef23a2eb0a" providerId="ADAL" clId="{F447A625-D6C5-48E4-8CF1-7B92E5148A9B}" dt="2025-09-13T06:19:45.888" v="213" actId="478"/>
          <ac:spMkLst>
            <pc:docMk/>
            <pc:sldMk cId="2614799423" sldId="2147479079"/>
            <ac:spMk id="16" creationId="{146DC51F-2CC3-652D-115F-228CAD84E16E}"/>
          </ac:spMkLst>
        </pc:spChg>
        <pc:grpChg chg="del mod">
          <ac:chgData name="Kate Thomas" userId="ea97e040-7bf6-4b7c-a111-ddef23a2eb0a" providerId="ADAL" clId="{F447A625-D6C5-48E4-8CF1-7B92E5148A9B}" dt="2025-09-13T06:17:51.311" v="186" actId="478"/>
          <ac:grpSpMkLst>
            <pc:docMk/>
            <pc:sldMk cId="2614799423" sldId="2147479079"/>
            <ac:grpSpMk id="14" creationId="{1722B935-F1BB-6058-B6F6-5C1B604E02AF}"/>
          </ac:grpSpMkLst>
        </pc:grpChg>
      </pc:sldChg>
      <pc:sldChg chg="modSp add del mod">
        <pc:chgData name="Kate Thomas" userId="ea97e040-7bf6-4b7c-a111-ddef23a2eb0a" providerId="ADAL" clId="{F447A625-D6C5-48E4-8CF1-7B92E5148A9B}" dt="2025-09-13T06:20:04.511" v="216" actId="2696"/>
        <pc:sldMkLst>
          <pc:docMk/>
          <pc:sldMk cId="3185625924" sldId="2147479080"/>
        </pc:sldMkLst>
        <pc:spChg chg="mod">
          <ac:chgData name="Kate Thomas" userId="ea97e040-7bf6-4b7c-a111-ddef23a2eb0a" providerId="ADAL" clId="{F447A625-D6C5-48E4-8CF1-7B92E5148A9B}" dt="2025-09-13T06:17:33.902" v="185" actId="20577"/>
          <ac:spMkLst>
            <pc:docMk/>
            <pc:sldMk cId="3185625924" sldId="2147479080"/>
            <ac:spMk id="3" creationId="{943C6517-B60A-6943-B00B-01F01212309E}"/>
          </ac:spMkLst>
        </pc:spChg>
        <pc:spChg chg="mod">
          <ac:chgData name="Kate Thomas" userId="ea97e040-7bf6-4b7c-a111-ddef23a2eb0a" providerId="ADAL" clId="{F447A625-D6C5-48E4-8CF1-7B92E5148A9B}" dt="2025-09-13T06:17:26.748" v="164" actId="20577"/>
          <ac:spMkLst>
            <pc:docMk/>
            <pc:sldMk cId="3185625924" sldId="2147479080"/>
            <ac:spMk id="10" creationId="{F891E295-F002-D11B-D14B-863C4040B8B9}"/>
          </ac:spMkLst>
        </pc:spChg>
      </pc:sldChg>
      <pc:sldChg chg="addSp delSp modSp add mod ord modClrScheme modAnim chgLayout modNotesTx">
        <pc:chgData name="Kate Thomas" userId="ea97e040-7bf6-4b7c-a111-ddef23a2eb0a" providerId="ADAL" clId="{F447A625-D6C5-48E4-8CF1-7B92E5148A9B}" dt="2025-09-15T11:14:15.745" v="7891" actId="1076"/>
        <pc:sldMkLst>
          <pc:docMk/>
          <pc:sldMk cId="3150252683" sldId="2147482620"/>
        </pc:sldMkLst>
        <pc:spChg chg="add del mod ord">
          <ac:chgData name="Kate Thomas" userId="ea97e040-7bf6-4b7c-a111-ddef23a2eb0a" providerId="ADAL" clId="{F447A625-D6C5-48E4-8CF1-7B92E5148A9B}" dt="2025-09-14T10:50:59.781" v="1951" actId="478"/>
          <ac:spMkLst>
            <pc:docMk/>
            <pc:sldMk cId="3150252683" sldId="2147482620"/>
            <ac:spMk id="2" creationId="{81821CF4-413D-C036-65E2-C872196AFA1F}"/>
          </ac:spMkLst>
        </pc:spChg>
        <pc:spChg chg="add del mod ord">
          <ac:chgData name="Kate Thomas" userId="ea97e040-7bf6-4b7c-a111-ddef23a2eb0a" providerId="ADAL" clId="{F447A625-D6C5-48E4-8CF1-7B92E5148A9B}" dt="2025-09-14T10:55:02.706" v="2000" actId="700"/>
          <ac:spMkLst>
            <pc:docMk/>
            <pc:sldMk cId="3150252683" sldId="2147482620"/>
            <ac:spMk id="3" creationId="{2FE65B4C-31FB-A149-00A6-010238A7E020}"/>
          </ac:spMkLst>
        </pc:spChg>
        <pc:spChg chg="add mod">
          <ac:chgData name="Kate Thomas" userId="ea97e040-7bf6-4b7c-a111-ddef23a2eb0a" providerId="ADAL" clId="{F447A625-D6C5-48E4-8CF1-7B92E5148A9B}" dt="2025-09-15T10:16:30.301" v="5927" actId="1076"/>
          <ac:spMkLst>
            <pc:docMk/>
            <pc:sldMk cId="3150252683" sldId="2147482620"/>
            <ac:spMk id="3" creationId="{7C9CA962-B2D3-AEA9-4426-F239EB2D4186}"/>
          </ac:spMkLst>
        </pc:spChg>
        <pc:spChg chg="add del mod ord">
          <ac:chgData name="Kate Thomas" userId="ea97e040-7bf6-4b7c-a111-ddef23a2eb0a" providerId="ADAL" clId="{F447A625-D6C5-48E4-8CF1-7B92E5148A9B}" dt="2025-09-14T10:52:06.227" v="1958" actId="478"/>
          <ac:spMkLst>
            <pc:docMk/>
            <pc:sldMk cId="3150252683" sldId="2147482620"/>
            <ac:spMk id="4" creationId="{6E8B65E6-4F86-53B6-0E9F-ACC3E8CC7D39}"/>
          </ac:spMkLst>
        </pc:spChg>
        <pc:spChg chg="add del mod ord">
          <ac:chgData name="Kate Thomas" userId="ea97e040-7bf6-4b7c-a111-ddef23a2eb0a" providerId="ADAL" clId="{F447A625-D6C5-48E4-8CF1-7B92E5148A9B}" dt="2025-09-14T10:51:12.270" v="1953" actId="478"/>
          <ac:spMkLst>
            <pc:docMk/>
            <pc:sldMk cId="3150252683" sldId="2147482620"/>
            <ac:spMk id="5" creationId="{90F0E4C7-7251-E7C0-1793-4E4088A27EC8}"/>
          </ac:spMkLst>
        </pc:spChg>
        <pc:spChg chg="add del mod ord">
          <ac:chgData name="Kate Thomas" userId="ea97e040-7bf6-4b7c-a111-ddef23a2eb0a" providerId="ADAL" clId="{F447A625-D6C5-48E4-8CF1-7B92E5148A9B}" dt="2025-09-14T10:55:02.706" v="2000" actId="700"/>
          <ac:spMkLst>
            <pc:docMk/>
            <pc:sldMk cId="3150252683" sldId="2147482620"/>
            <ac:spMk id="6" creationId="{E7F9F0D4-205D-253A-74CB-C554A9BB8E1E}"/>
          </ac:spMkLst>
        </pc:spChg>
        <pc:spChg chg="del mod ord">
          <ac:chgData name="Kate Thomas" userId="ea97e040-7bf6-4b7c-a111-ddef23a2eb0a" providerId="ADAL" clId="{F447A625-D6C5-48E4-8CF1-7B92E5148A9B}" dt="2025-09-14T10:55:02.706" v="2000" actId="700"/>
          <ac:spMkLst>
            <pc:docMk/>
            <pc:sldMk cId="3150252683" sldId="2147482620"/>
            <ac:spMk id="7" creationId="{0C79BC6E-7A07-B01F-037C-4AA9A49F1555}"/>
          </ac:spMkLst>
        </pc:spChg>
        <pc:spChg chg="add del mod ord">
          <ac:chgData name="Kate Thomas" userId="ea97e040-7bf6-4b7c-a111-ddef23a2eb0a" providerId="ADAL" clId="{F447A625-D6C5-48E4-8CF1-7B92E5148A9B}" dt="2025-09-14T10:51:07.474" v="1952" actId="478"/>
          <ac:spMkLst>
            <pc:docMk/>
            <pc:sldMk cId="3150252683" sldId="2147482620"/>
            <ac:spMk id="8" creationId="{91248B64-DF15-FAC6-5146-B073B121F58D}"/>
          </ac:spMkLst>
        </pc:spChg>
        <pc:spChg chg="add del mod">
          <ac:chgData name="Kate Thomas" userId="ea97e040-7bf6-4b7c-a111-ddef23a2eb0a" providerId="ADAL" clId="{F447A625-D6C5-48E4-8CF1-7B92E5148A9B}" dt="2025-09-14T10:53:23.721" v="1966" actId="478"/>
          <ac:spMkLst>
            <pc:docMk/>
            <pc:sldMk cId="3150252683" sldId="2147482620"/>
            <ac:spMk id="9" creationId="{BA6BD1DE-D6A9-7FB6-9462-AD811A645746}"/>
          </ac:spMkLst>
        </pc:spChg>
        <pc:spChg chg="add del mod ord">
          <ac:chgData name="Kate Thomas" userId="ea97e040-7bf6-4b7c-a111-ddef23a2eb0a" providerId="ADAL" clId="{F447A625-D6C5-48E4-8CF1-7B92E5148A9B}" dt="2025-09-14T10:55:10.533" v="2001" actId="478"/>
          <ac:spMkLst>
            <pc:docMk/>
            <pc:sldMk cId="3150252683" sldId="2147482620"/>
            <ac:spMk id="10" creationId="{710A3C2F-D8EF-9FD6-CE21-D85BCF3DB203}"/>
          </ac:spMkLst>
        </pc:spChg>
        <pc:spChg chg="add mod ord">
          <ac:chgData name="Kate Thomas" userId="ea97e040-7bf6-4b7c-a111-ddef23a2eb0a" providerId="ADAL" clId="{F447A625-D6C5-48E4-8CF1-7B92E5148A9B}" dt="2025-09-14T10:55:02.706" v="2000" actId="700"/>
          <ac:spMkLst>
            <pc:docMk/>
            <pc:sldMk cId="3150252683" sldId="2147482620"/>
            <ac:spMk id="12" creationId="{97A0B574-EDE3-4E92-54A7-EFB9E7B63250}"/>
          </ac:spMkLst>
        </pc:spChg>
        <pc:spChg chg="add del mod ord">
          <ac:chgData name="Kate Thomas" userId="ea97e040-7bf6-4b7c-a111-ddef23a2eb0a" providerId="ADAL" clId="{F447A625-D6C5-48E4-8CF1-7B92E5148A9B}" dt="2025-09-14T10:55:14.630" v="2002" actId="478"/>
          <ac:spMkLst>
            <pc:docMk/>
            <pc:sldMk cId="3150252683" sldId="2147482620"/>
            <ac:spMk id="13" creationId="{64B412D3-2020-6D19-EB69-EAE3B6DA1124}"/>
          </ac:spMkLst>
        </pc:spChg>
        <pc:spChg chg="add del mod ord">
          <ac:chgData name="Kate Thomas" userId="ea97e040-7bf6-4b7c-a111-ddef23a2eb0a" providerId="ADAL" clId="{F447A625-D6C5-48E4-8CF1-7B92E5148A9B}" dt="2025-09-14T10:55:16.979" v="2003" actId="478"/>
          <ac:spMkLst>
            <pc:docMk/>
            <pc:sldMk cId="3150252683" sldId="2147482620"/>
            <ac:spMk id="14" creationId="{12AB09C2-0525-30E9-9512-19044081EF02}"/>
          </ac:spMkLst>
        </pc:spChg>
        <pc:spChg chg="add mod ord">
          <ac:chgData name="Kate Thomas" userId="ea97e040-7bf6-4b7c-a111-ddef23a2eb0a" providerId="ADAL" clId="{F447A625-D6C5-48E4-8CF1-7B92E5148A9B}" dt="2025-09-15T10:15:22.025" v="5917" actId="1076"/>
          <ac:spMkLst>
            <pc:docMk/>
            <pc:sldMk cId="3150252683" sldId="2147482620"/>
            <ac:spMk id="15" creationId="{C43DB26B-94D1-EDFF-CA8F-36D34FEA9977}"/>
          </ac:spMkLst>
        </pc:spChg>
        <pc:spChg chg="mod ord">
          <ac:chgData name="Kate Thomas" userId="ea97e040-7bf6-4b7c-a111-ddef23a2eb0a" providerId="ADAL" clId="{F447A625-D6C5-48E4-8CF1-7B92E5148A9B}" dt="2025-09-15T10:15:56.108" v="5921" actId="1076"/>
          <ac:spMkLst>
            <pc:docMk/>
            <pc:sldMk cId="3150252683" sldId="2147482620"/>
            <ac:spMk id="16" creationId="{B568854B-9550-7C10-5016-3465EAE307B8}"/>
          </ac:spMkLst>
        </pc:spChg>
        <pc:spChg chg="mod">
          <ac:chgData name="Kate Thomas" userId="ea97e040-7bf6-4b7c-a111-ddef23a2eb0a" providerId="ADAL" clId="{F447A625-D6C5-48E4-8CF1-7B92E5148A9B}" dt="2025-09-14T10:57:45.209" v="2095" actId="1076"/>
          <ac:spMkLst>
            <pc:docMk/>
            <pc:sldMk cId="3150252683" sldId="2147482620"/>
            <ac:spMk id="20" creationId="{53A1F798-EA7D-ED19-B392-65E4A6758521}"/>
          </ac:spMkLst>
        </pc:spChg>
        <pc:spChg chg="mod">
          <ac:chgData name="Kate Thomas" userId="ea97e040-7bf6-4b7c-a111-ddef23a2eb0a" providerId="ADAL" clId="{F447A625-D6C5-48E4-8CF1-7B92E5148A9B}" dt="2025-09-14T11:02:00.155" v="2151" actId="5793"/>
          <ac:spMkLst>
            <pc:docMk/>
            <pc:sldMk cId="3150252683" sldId="2147482620"/>
            <ac:spMk id="21" creationId="{A98A5D50-50F7-FF14-A84C-362FB6B8D3B1}"/>
          </ac:spMkLst>
        </pc:spChg>
        <pc:spChg chg="mod">
          <ac:chgData name="Kate Thomas" userId="ea97e040-7bf6-4b7c-a111-ddef23a2eb0a" providerId="ADAL" clId="{F447A625-D6C5-48E4-8CF1-7B92E5148A9B}" dt="2025-09-14T10:58:04.129" v="2098" actId="1076"/>
          <ac:spMkLst>
            <pc:docMk/>
            <pc:sldMk cId="3150252683" sldId="2147482620"/>
            <ac:spMk id="23" creationId="{DDED1A80-3B64-1C82-FC37-F54FC61CB298}"/>
          </ac:spMkLst>
        </pc:spChg>
        <pc:spChg chg="mod">
          <ac:chgData name="Kate Thomas" userId="ea97e040-7bf6-4b7c-a111-ddef23a2eb0a" providerId="ADAL" clId="{F447A625-D6C5-48E4-8CF1-7B92E5148A9B}" dt="2025-09-14T10:58:09.441" v="2099" actId="1076"/>
          <ac:spMkLst>
            <pc:docMk/>
            <pc:sldMk cId="3150252683" sldId="2147482620"/>
            <ac:spMk id="24" creationId="{0D877FF6-84EC-E635-DF1E-AAD7F6B32D7D}"/>
          </ac:spMkLst>
        </pc:spChg>
        <pc:spChg chg="add del mod ord">
          <ac:chgData name="Kate Thomas" userId="ea97e040-7bf6-4b7c-a111-ddef23a2eb0a" providerId="ADAL" clId="{F447A625-D6C5-48E4-8CF1-7B92E5148A9B}" dt="2025-09-14T10:55:20.925" v="2004" actId="478"/>
          <ac:spMkLst>
            <pc:docMk/>
            <pc:sldMk cId="3150252683" sldId="2147482620"/>
            <ac:spMk id="25" creationId="{C1837828-2BFB-905B-17E5-A3FE6B17EFFA}"/>
          </ac:spMkLst>
        </pc:spChg>
        <pc:spChg chg="add del mod">
          <ac:chgData name="Kate Thomas" userId="ea97e040-7bf6-4b7c-a111-ddef23a2eb0a" providerId="ADAL" clId="{F447A625-D6C5-48E4-8CF1-7B92E5148A9B}" dt="2025-09-14T12:07:32.939" v="5275" actId="478"/>
          <ac:spMkLst>
            <pc:docMk/>
            <pc:sldMk cId="3150252683" sldId="2147482620"/>
            <ac:spMk id="26" creationId="{E1CFA7F1-FC24-7C4C-8357-BB794EA1A1B8}"/>
          </ac:spMkLst>
        </pc:spChg>
        <pc:spChg chg="mod topLvl">
          <ac:chgData name="Kate Thomas" userId="ea97e040-7bf6-4b7c-a111-ddef23a2eb0a" providerId="ADAL" clId="{F447A625-D6C5-48E4-8CF1-7B92E5148A9B}" dt="2025-09-15T10:15:41.890" v="5919" actId="1076"/>
          <ac:spMkLst>
            <pc:docMk/>
            <pc:sldMk cId="3150252683" sldId="2147482620"/>
            <ac:spMk id="33" creationId="{20600027-9860-0E85-7EF1-2B165D53CB1B}"/>
          </ac:spMkLst>
        </pc:spChg>
        <pc:spChg chg="mod topLvl">
          <ac:chgData name="Kate Thomas" userId="ea97e040-7bf6-4b7c-a111-ddef23a2eb0a" providerId="ADAL" clId="{F447A625-D6C5-48E4-8CF1-7B92E5148A9B}" dt="2025-09-15T10:15:33.582" v="5918" actId="1076"/>
          <ac:spMkLst>
            <pc:docMk/>
            <pc:sldMk cId="3150252683" sldId="2147482620"/>
            <ac:spMk id="34" creationId="{AE89AFB5-D8BF-A453-E1E5-74F6648AA110}"/>
          </ac:spMkLst>
        </pc:spChg>
        <pc:spChg chg="mod topLvl">
          <ac:chgData name="Kate Thomas" userId="ea97e040-7bf6-4b7c-a111-ddef23a2eb0a" providerId="ADAL" clId="{F447A625-D6C5-48E4-8CF1-7B92E5148A9B}" dt="2025-09-14T12:08:59.073" v="5289" actId="1076"/>
          <ac:spMkLst>
            <pc:docMk/>
            <pc:sldMk cId="3150252683" sldId="2147482620"/>
            <ac:spMk id="35" creationId="{C2D467B2-0EBF-2EE8-7667-2ABF8F402337}"/>
          </ac:spMkLst>
        </pc:spChg>
        <pc:spChg chg="mod topLvl">
          <ac:chgData name="Kate Thomas" userId="ea97e040-7bf6-4b7c-a111-ddef23a2eb0a" providerId="ADAL" clId="{F447A625-D6C5-48E4-8CF1-7B92E5148A9B}" dt="2025-09-14T12:08:53.374" v="5287" actId="1076"/>
          <ac:spMkLst>
            <pc:docMk/>
            <pc:sldMk cId="3150252683" sldId="2147482620"/>
            <ac:spMk id="36" creationId="{4B6AB6A9-1EFE-E9C6-8A63-0260F165A167}"/>
          </ac:spMkLst>
        </pc:spChg>
        <pc:spChg chg="mod topLvl">
          <ac:chgData name="Kate Thomas" userId="ea97e040-7bf6-4b7c-a111-ddef23a2eb0a" providerId="ADAL" clId="{F447A625-D6C5-48E4-8CF1-7B92E5148A9B}" dt="2025-09-15T11:14:15.745" v="7891" actId="1076"/>
          <ac:spMkLst>
            <pc:docMk/>
            <pc:sldMk cId="3150252683" sldId="2147482620"/>
            <ac:spMk id="37" creationId="{8AE49676-DB0F-94DD-60EF-872CA64253C0}"/>
          </ac:spMkLst>
        </pc:spChg>
        <pc:spChg chg="add mod">
          <ac:chgData name="Kate Thomas" userId="ea97e040-7bf6-4b7c-a111-ddef23a2eb0a" providerId="ADAL" clId="{F447A625-D6C5-48E4-8CF1-7B92E5148A9B}" dt="2025-09-14T12:10:00.102" v="5296" actId="1076"/>
          <ac:spMkLst>
            <pc:docMk/>
            <pc:sldMk cId="3150252683" sldId="2147482620"/>
            <ac:spMk id="39" creationId="{DAE3CB2A-D788-59F9-B529-AB451E5134F5}"/>
          </ac:spMkLst>
        </pc:spChg>
        <pc:grpChg chg="mod">
          <ac:chgData name="Kate Thomas" userId="ea97e040-7bf6-4b7c-a111-ddef23a2eb0a" providerId="ADAL" clId="{F447A625-D6C5-48E4-8CF1-7B92E5148A9B}" dt="2025-09-15T10:15:41.890" v="5919" actId="1076"/>
          <ac:grpSpMkLst>
            <pc:docMk/>
            <pc:sldMk cId="3150252683" sldId="2147482620"/>
            <ac:grpSpMk id="18" creationId="{C9CD6B72-A92F-0F52-995F-512092241D67}"/>
          </ac:grpSpMkLst>
        </pc:grpChg>
        <pc:grpChg chg="mod">
          <ac:chgData name="Kate Thomas" userId="ea97e040-7bf6-4b7c-a111-ddef23a2eb0a" providerId="ADAL" clId="{F447A625-D6C5-48E4-8CF1-7B92E5148A9B}" dt="2025-09-15T10:15:33.582" v="5918" actId="1076"/>
          <ac:grpSpMkLst>
            <pc:docMk/>
            <pc:sldMk cId="3150252683" sldId="2147482620"/>
            <ac:grpSpMk id="19" creationId="{53813E2A-B13B-CD63-E211-94FA7B6E89D5}"/>
          </ac:grpSpMkLst>
        </pc:grpChg>
        <pc:grpChg chg="mod">
          <ac:chgData name="Kate Thomas" userId="ea97e040-7bf6-4b7c-a111-ddef23a2eb0a" providerId="ADAL" clId="{F447A625-D6C5-48E4-8CF1-7B92E5148A9B}" dt="2025-09-14T12:08:56.853" v="5288" actId="1076"/>
          <ac:grpSpMkLst>
            <pc:docMk/>
            <pc:sldMk cId="3150252683" sldId="2147482620"/>
            <ac:grpSpMk id="22" creationId="{DFAF2589-666C-9CB0-FDDE-7713D9D6C41F}"/>
          </ac:grpSpMkLst>
        </pc:grpChg>
        <pc:grpChg chg="mod">
          <ac:chgData name="Kate Thomas" userId="ea97e040-7bf6-4b7c-a111-ddef23a2eb0a" providerId="ADAL" clId="{F447A625-D6C5-48E4-8CF1-7B92E5148A9B}" dt="2025-09-14T12:08:50.326" v="5286" actId="1076"/>
          <ac:grpSpMkLst>
            <pc:docMk/>
            <pc:sldMk cId="3150252683" sldId="2147482620"/>
            <ac:grpSpMk id="27" creationId="{9F526025-0531-A909-9707-DCDB2BA33A71}"/>
          </ac:grpSpMkLst>
        </pc:grpChg>
        <pc:grpChg chg="mod">
          <ac:chgData name="Kate Thomas" userId="ea97e040-7bf6-4b7c-a111-ddef23a2eb0a" providerId="ADAL" clId="{F447A625-D6C5-48E4-8CF1-7B92E5148A9B}" dt="2025-09-14T12:10:00.102" v="5296" actId="1076"/>
          <ac:grpSpMkLst>
            <pc:docMk/>
            <pc:sldMk cId="3150252683" sldId="2147482620"/>
            <ac:grpSpMk id="30" creationId="{F6F58E24-0FBB-BAF9-16AC-A43D60EA5BC5}"/>
          </ac:grpSpMkLst>
        </pc:grpChg>
        <pc:grpChg chg="del mod">
          <ac:chgData name="Kate Thomas" userId="ea97e040-7bf6-4b7c-a111-ddef23a2eb0a" providerId="ADAL" clId="{F447A625-D6C5-48E4-8CF1-7B92E5148A9B}" dt="2025-09-14T11:02:49.915" v="2154" actId="165"/>
          <ac:grpSpMkLst>
            <pc:docMk/>
            <pc:sldMk cId="3150252683" sldId="2147482620"/>
            <ac:grpSpMk id="38" creationId="{66BDF30E-7B2E-033C-C3CF-C05A10C75F87}"/>
          </ac:grpSpMkLst>
        </pc:grpChg>
      </pc:sldChg>
      <pc:sldChg chg="modSp add">
        <pc:chgData name="Kate Thomas" userId="ea97e040-7bf6-4b7c-a111-ddef23a2eb0a" providerId="ADAL" clId="{F447A625-D6C5-48E4-8CF1-7B92E5148A9B}" dt="2025-09-13T06:35:33.951" v="590"/>
        <pc:sldMkLst>
          <pc:docMk/>
          <pc:sldMk cId="4065739813" sldId="2147482621"/>
        </pc:sldMkLst>
        <pc:spChg chg="mod">
          <ac:chgData name="Kate Thomas" userId="ea97e040-7bf6-4b7c-a111-ddef23a2eb0a" providerId="ADAL" clId="{F447A625-D6C5-48E4-8CF1-7B92E5148A9B}" dt="2025-09-13T06:35:33.951" v="590"/>
          <ac:spMkLst>
            <pc:docMk/>
            <pc:sldMk cId="4065739813" sldId="2147482621"/>
            <ac:spMk id="7" creationId="{0C79BC6E-7A07-B01F-037C-4AA9A49F1555}"/>
          </ac:spMkLst>
        </pc:spChg>
      </pc:sldChg>
      <pc:sldChg chg="modSp add mod">
        <pc:chgData name="Kate Thomas" userId="ea97e040-7bf6-4b7c-a111-ddef23a2eb0a" providerId="ADAL" clId="{F447A625-D6C5-48E4-8CF1-7B92E5148A9B}" dt="2025-09-13T06:35:33.951" v="590"/>
        <pc:sldMkLst>
          <pc:docMk/>
          <pc:sldMk cId="2303838152" sldId="2147482622"/>
        </pc:sldMkLst>
        <pc:spChg chg="mod">
          <ac:chgData name="Kate Thomas" userId="ea97e040-7bf6-4b7c-a111-ddef23a2eb0a" providerId="ADAL" clId="{F447A625-D6C5-48E4-8CF1-7B92E5148A9B}" dt="2025-09-13T06:35:33.951" v="590"/>
          <ac:spMkLst>
            <pc:docMk/>
            <pc:sldMk cId="2303838152" sldId="2147482622"/>
            <ac:spMk id="5" creationId="{A6E0F312-AA47-88E5-81E9-BCD23311DF54}"/>
          </ac:spMkLst>
        </pc:spChg>
        <pc:spChg chg="mod">
          <ac:chgData name="Kate Thomas" userId="ea97e040-7bf6-4b7c-a111-ddef23a2eb0a" providerId="ADAL" clId="{F447A625-D6C5-48E4-8CF1-7B92E5148A9B}" dt="2025-09-13T06:35:33.951" v="590"/>
          <ac:spMkLst>
            <pc:docMk/>
            <pc:sldMk cId="2303838152" sldId="2147482622"/>
            <ac:spMk id="6" creationId="{F8A115A5-E03C-AD45-2119-23CD804E7307}"/>
          </ac:spMkLst>
        </pc:spChg>
        <pc:spChg chg="mod">
          <ac:chgData name="Kate Thomas" userId="ea97e040-7bf6-4b7c-a111-ddef23a2eb0a" providerId="ADAL" clId="{F447A625-D6C5-48E4-8CF1-7B92E5148A9B}" dt="2025-09-13T06:35:33.951" v="590"/>
          <ac:spMkLst>
            <pc:docMk/>
            <pc:sldMk cId="2303838152" sldId="2147482622"/>
            <ac:spMk id="17" creationId="{34E6A48B-7F35-74A3-DAF8-28088BD22940}"/>
          </ac:spMkLst>
        </pc:spChg>
        <pc:spChg chg="mod">
          <ac:chgData name="Kate Thomas" userId="ea97e040-7bf6-4b7c-a111-ddef23a2eb0a" providerId="ADAL" clId="{F447A625-D6C5-48E4-8CF1-7B92E5148A9B}" dt="2025-09-13T06:35:33.951" v="590"/>
          <ac:spMkLst>
            <pc:docMk/>
            <pc:sldMk cId="2303838152" sldId="2147482622"/>
            <ac:spMk id="18" creationId="{31143096-1EEA-6B04-6CE8-F38F02E3927C}"/>
          </ac:spMkLst>
        </pc:spChg>
        <pc:spChg chg="mod">
          <ac:chgData name="Kate Thomas" userId="ea97e040-7bf6-4b7c-a111-ddef23a2eb0a" providerId="ADAL" clId="{F447A625-D6C5-48E4-8CF1-7B92E5148A9B}" dt="2025-09-13T06:35:33.951" v="590"/>
          <ac:spMkLst>
            <pc:docMk/>
            <pc:sldMk cId="2303838152" sldId="2147482622"/>
            <ac:spMk id="19" creationId="{2981CBF9-A9F5-7723-9E1C-44F681A54A46}"/>
          </ac:spMkLst>
        </pc:spChg>
        <pc:spChg chg="mod">
          <ac:chgData name="Kate Thomas" userId="ea97e040-7bf6-4b7c-a111-ddef23a2eb0a" providerId="ADAL" clId="{F447A625-D6C5-48E4-8CF1-7B92E5148A9B}" dt="2025-09-13T06:35:33.951" v="590"/>
          <ac:spMkLst>
            <pc:docMk/>
            <pc:sldMk cId="2303838152" sldId="2147482622"/>
            <ac:spMk id="20" creationId="{BD482180-92EB-C9E5-47DB-F8D32D2F671F}"/>
          </ac:spMkLst>
        </pc:spChg>
        <pc:spChg chg="mod">
          <ac:chgData name="Kate Thomas" userId="ea97e040-7bf6-4b7c-a111-ddef23a2eb0a" providerId="ADAL" clId="{F447A625-D6C5-48E4-8CF1-7B92E5148A9B}" dt="2025-09-13T06:35:33.951" v="590"/>
          <ac:spMkLst>
            <pc:docMk/>
            <pc:sldMk cId="2303838152" sldId="2147482622"/>
            <ac:spMk id="21" creationId="{FEDF12B6-80C6-101F-E01C-2B06A939EA4E}"/>
          </ac:spMkLst>
        </pc:spChg>
        <pc:spChg chg="mod">
          <ac:chgData name="Kate Thomas" userId="ea97e040-7bf6-4b7c-a111-ddef23a2eb0a" providerId="ADAL" clId="{F447A625-D6C5-48E4-8CF1-7B92E5148A9B}" dt="2025-09-13T06:35:33.951" v="590"/>
          <ac:spMkLst>
            <pc:docMk/>
            <pc:sldMk cId="2303838152" sldId="2147482622"/>
            <ac:spMk id="22" creationId="{F9406C7D-D684-EBC9-E374-C19F95F0D1A2}"/>
          </ac:spMkLst>
        </pc:spChg>
      </pc:sldChg>
      <pc:sldChg chg="addSp delSp modSp add mod modNotesTx">
        <pc:chgData name="Kate Thomas" userId="ea97e040-7bf6-4b7c-a111-ddef23a2eb0a" providerId="ADAL" clId="{F447A625-D6C5-48E4-8CF1-7B92E5148A9B}" dt="2025-09-15T10:09:10.169" v="5564" actId="478"/>
        <pc:sldMkLst>
          <pc:docMk/>
          <pc:sldMk cId="2747681763" sldId="2147482623"/>
        </pc:sldMkLst>
        <pc:spChg chg="add del mod">
          <ac:chgData name="Kate Thomas" userId="ea97e040-7bf6-4b7c-a111-ddef23a2eb0a" providerId="ADAL" clId="{F447A625-D6C5-48E4-8CF1-7B92E5148A9B}" dt="2025-09-13T06:20:48.340" v="231" actId="478"/>
          <ac:spMkLst>
            <pc:docMk/>
            <pc:sldMk cId="2747681763" sldId="2147482623"/>
            <ac:spMk id="3" creationId="{5FD3EA45-49D8-73C5-283C-04FD815ABFDD}"/>
          </ac:spMkLst>
        </pc:spChg>
        <pc:spChg chg="mod">
          <ac:chgData name="Kate Thomas" userId="ea97e040-7bf6-4b7c-a111-ddef23a2eb0a" providerId="ADAL" clId="{F447A625-D6C5-48E4-8CF1-7B92E5148A9B}" dt="2025-09-13T06:35:33.951" v="590"/>
          <ac:spMkLst>
            <pc:docMk/>
            <pc:sldMk cId="2747681763" sldId="2147482623"/>
            <ac:spMk id="5" creationId="{C264A2BE-5336-17B2-7145-599C20213723}"/>
          </ac:spMkLst>
        </pc:spChg>
        <pc:spChg chg="mod">
          <ac:chgData name="Kate Thomas" userId="ea97e040-7bf6-4b7c-a111-ddef23a2eb0a" providerId="ADAL" clId="{F447A625-D6C5-48E4-8CF1-7B92E5148A9B}" dt="2025-09-13T06:28:43.777" v="417" actId="1076"/>
          <ac:spMkLst>
            <pc:docMk/>
            <pc:sldMk cId="2747681763" sldId="2147482623"/>
            <ac:spMk id="6" creationId="{7C6099A0-0FB7-DE28-C1C0-459A6BFC2EA7}"/>
          </ac:spMkLst>
        </pc:spChg>
        <pc:spChg chg="add del mod">
          <ac:chgData name="Kate Thomas" userId="ea97e040-7bf6-4b7c-a111-ddef23a2eb0a" providerId="ADAL" clId="{F447A625-D6C5-48E4-8CF1-7B92E5148A9B}" dt="2025-09-13T06:20:54.147" v="232" actId="478"/>
          <ac:spMkLst>
            <pc:docMk/>
            <pc:sldMk cId="2747681763" sldId="2147482623"/>
            <ac:spMk id="7" creationId="{41C7B653-C490-C386-DA0D-9DA8D5306411}"/>
          </ac:spMkLst>
        </pc:spChg>
        <pc:spChg chg="add del mod">
          <ac:chgData name="Kate Thomas" userId="ea97e040-7bf6-4b7c-a111-ddef23a2eb0a" providerId="ADAL" clId="{F447A625-D6C5-48E4-8CF1-7B92E5148A9B}" dt="2025-09-13T06:20:54.147" v="232" actId="478"/>
          <ac:spMkLst>
            <pc:docMk/>
            <pc:sldMk cId="2747681763" sldId="2147482623"/>
            <ac:spMk id="10" creationId="{75C57101-5986-2FF5-653D-D44A4D61794B}"/>
          </ac:spMkLst>
        </pc:spChg>
        <pc:spChg chg="add del mod">
          <ac:chgData name="Kate Thomas" userId="ea97e040-7bf6-4b7c-a111-ddef23a2eb0a" providerId="ADAL" clId="{F447A625-D6C5-48E4-8CF1-7B92E5148A9B}" dt="2025-09-13T06:20:48.340" v="231" actId="478"/>
          <ac:spMkLst>
            <pc:docMk/>
            <pc:sldMk cId="2747681763" sldId="2147482623"/>
            <ac:spMk id="12" creationId="{9A43741B-BDAD-4BEB-8337-45BEE7E89E3C}"/>
          </ac:spMkLst>
        </pc:spChg>
        <pc:spChg chg="del">
          <ac:chgData name="Kate Thomas" userId="ea97e040-7bf6-4b7c-a111-ddef23a2eb0a" providerId="ADAL" clId="{F447A625-D6C5-48E4-8CF1-7B92E5148A9B}" dt="2025-09-13T06:20:57.930" v="233" actId="478"/>
          <ac:spMkLst>
            <pc:docMk/>
            <pc:sldMk cId="2747681763" sldId="2147482623"/>
            <ac:spMk id="14" creationId="{9EAE211F-AC88-BEE8-7842-7A876986150D}"/>
          </ac:spMkLst>
        </pc:spChg>
        <pc:spChg chg="add del mod">
          <ac:chgData name="Kate Thomas" userId="ea97e040-7bf6-4b7c-a111-ddef23a2eb0a" providerId="ADAL" clId="{F447A625-D6C5-48E4-8CF1-7B92E5148A9B}" dt="2025-09-13T06:20:54.147" v="232" actId="478"/>
          <ac:spMkLst>
            <pc:docMk/>
            <pc:sldMk cId="2747681763" sldId="2147482623"/>
            <ac:spMk id="15" creationId="{0659F81C-A3AC-D0B3-9884-1AFB8CC9B2BA}"/>
          </ac:spMkLst>
        </pc:spChg>
        <pc:spChg chg="add del mod">
          <ac:chgData name="Kate Thomas" userId="ea97e040-7bf6-4b7c-a111-ddef23a2eb0a" providerId="ADAL" clId="{F447A625-D6C5-48E4-8CF1-7B92E5148A9B}" dt="2025-09-13T06:20:54.147" v="232" actId="478"/>
          <ac:spMkLst>
            <pc:docMk/>
            <pc:sldMk cId="2747681763" sldId="2147482623"/>
            <ac:spMk id="17" creationId="{D11604A3-B6D4-4949-59CF-A0C2E6F2455A}"/>
          </ac:spMkLst>
        </pc:spChg>
        <pc:spChg chg="add del mod">
          <ac:chgData name="Kate Thomas" userId="ea97e040-7bf6-4b7c-a111-ddef23a2eb0a" providerId="ADAL" clId="{F447A625-D6C5-48E4-8CF1-7B92E5148A9B}" dt="2025-09-13T06:20:48.340" v="231" actId="478"/>
          <ac:spMkLst>
            <pc:docMk/>
            <pc:sldMk cId="2747681763" sldId="2147482623"/>
            <ac:spMk id="19" creationId="{427A1E44-C131-1C48-32F8-1BB52E18C50A}"/>
          </ac:spMkLst>
        </pc:spChg>
        <pc:spChg chg="add del mod">
          <ac:chgData name="Kate Thomas" userId="ea97e040-7bf6-4b7c-a111-ddef23a2eb0a" providerId="ADAL" clId="{F447A625-D6C5-48E4-8CF1-7B92E5148A9B}" dt="2025-09-13T06:20:48.340" v="231" actId="478"/>
          <ac:spMkLst>
            <pc:docMk/>
            <pc:sldMk cId="2747681763" sldId="2147482623"/>
            <ac:spMk id="21" creationId="{3BBBCEA5-3259-7141-0EDB-718C70F45189}"/>
          </ac:spMkLst>
        </pc:spChg>
        <pc:spChg chg="add del mod">
          <ac:chgData name="Kate Thomas" userId="ea97e040-7bf6-4b7c-a111-ddef23a2eb0a" providerId="ADAL" clId="{F447A625-D6C5-48E4-8CF1-7B92E5148A9B}" dt="2025-09-13T06:20:48.340" v="231" actId="478"/>
          <ac:spMkLst>
            <pc:docMk/>
            <pc:sldMk cId="2747681763" sldId="2147482623"/>
            <ac:spMk id="23" creationId="{1BA628A6-8A85-327F-1905-7478F11AEEDE}"/>
          </ac:spMkLst>
        </pc:spChg>
        <pc:spChg chg="add del mod">
          <ac:chgData name="Kate Thomas" userId="ea97e040-7bf6-4b7c-a111-ddef23a2eb0a" providerId="ADAL" clId="{F447A625-D6C5-48E4-8CF1-7B92E5148A9B}" dt="2025-09-13T06:20:48.340" v="231" actId="478"/>
          <ac:spMkLst>
            <pc:docMk/>
            <pc:sldMk cId="2747681763" sldId="2147482623"/>
            <ac:spMk id="25" creationId="{6D085F25-B4F0-69C5-874E-35B380656858}"/>
          </ac:spMkLst>
        </pc:spChg>
        <pc:spChg chg="add mod">
          <ac:chgData name="Kate Thomas" userId="ea97e040-7bf6-4b7c-a111-ddef23a2eb0a" providerId="ADAL" clId="{F447A625-D6C5-48E4-8CF1-7B92E5148A9B}" dt="2025-09-15T09:59:53.583" v="5406" actId="12"/>
          <ac:spMkLst>
            <pc:docMk/>
            <pc:sldMk cId="2747681763" sldId="2147482623"/>
            <ac:spMk id="26" creationId="{296CC31A-F29A-AD7C-B76A-DFC34EF45357}"/>
          </ac:spMkLst>
        </pc:spChg>
        <pc:spChg chg="del mod">
          <ac:chgData name="Kate Thomas" userId="ea97e040-7bf6-4b7c-a111-ddef23a2eb0a" providerId="ADAL" clId="{F447A625-D6C5-48E4-8CF1-7B92E5148A9B}" dt="2025-09-13T06:20:42.184" v="230" actId="478"/>
          <ac:spMkLst>
            <pc:docMk/>
            <pc:sldMk cId="2747681763" sldId="2147482623"/>
            <ac:spMk id="29" creationId="{EB18129B-0B0B-131E-F567-F2F92D2F3345}"/>
          </ac:spMkLst>
        </pc:spChg>
        <pc:spChg chg="del mod">
          <ac:chgData name="Kate Thomas" userId="ea97e040-7bf6-4b7c-a111-ddef23a2eb0a" providerId="ADAL" clId="{F447A625-D6C5-48E4-8CF1-7B92E5148A9B}" dt="2025-09-13T06:20:42.184" v="230" actId="478"/>
          <ac:spMkLst>
            <pc:docMk/>
            <pc:sldMk cId="2747681763" sldId="2147482623"/>
            <ac:spMk id="45" creationId="{FC75B223-3C54-A559-3D45-37B7C6B5AB0B}"/>
          </ac:spMkLst>
        </pc:spChg>
        <pc:spChg chg="del mod">
          <ac:chgData name="Kate Thomas" userId="ea97e040-7bf6-4b7c-a111-ddef23a2eb0a" providerId="ADAL" clId="{F447A625-D6C5-48E4-8CF1-7B92E5148A9B}" dt="2025-09-13T06:20:42.184" v="230" actId="478"/>
          <ac:spMkLst>
            <pc:docMk/>
            <pc:sldMk cId="2747681763" sldId="2147482623"/>
            <ac:spMk id="46" creationId="{D484E911-E2B1-7377-13D6-14E5370C2CB4}"/>
          </ac:spMkLst>
        </pc:spChg>
        <pc:spChg chg="del mod">
          <ac:chgData name="Kate Thomas" userId="ea97e040-7bf6-4b7c-a111-ddef23a2eb0a" providerId="ADAL" clId="{F447A625-D6C5-48E4-8CF1-7B92E5148A9B}" dt="2025-09-13T06:20:42.184" v="230" actId="478"/>
          <ac:spMkLst>
            <pc:docMk/>
            <pc:sldMk cId="2747681763" sldId="2147482623"/>
            <ac:spMk id="47" creationId="{054B5086-9B65-1E01-DD23-EFA14CB120D5}"/>
          </ac:spMkLst>
        </pc:spChg>
        <pc:spChg chg="del">
          <ac:chgData name="Kate Thomas" userId="ea97e040-7bf6-4b7c-a111-ddef23a2eb0a" providerId="ADAL" clId="{F447A625-D6C5-48E4-8CF1-7B92E5148A9B}" dt="2025-09-13T06:20:42.184" v="230" actId="478"/>
          <ac:spMkLst>
            <pc:docMk/>
            <pc:sldMk cId="2747681763" sldId="2147482623"/>
            <ac:spMk id="48" creationId="{58FD660D-1519-B9FA-6A91-7CBDC911365D}"/>
          </ac:spMkLst>
        </pc:spChg>
        <pc:spChg chg="del">
          <ac:chgData name="Kate Thomas" userId="ea97e040-7bf6-4b7c-a111-ddef23a2eb0a" providerId="ADAL" clId="{F447A625-D6C5-48E4-8CF1-7B92E5148A9B}" dt="2025-09-13T06:20:42.184" v="230" actId="478"/>
          <ac:spMkLst>
            <pc:docMk/>
            <pc:sldMk cId="2747681763" sldId="2147482623"/>
            <ac:spMk id="49" creationId="{2478DE30-4499-D236-FFCD-4B55D875EC77}"/>
          </ac:spMkLst>
        </pc:spChg>
        <pc:spChg chg="del mod">
          <ac:chgData name="Kate Thomas" userId="ea97e040-7bf6-4b7c-a111-ddef23a2eb0a" providerId="ADAL" clId="{F447A625-D6C5-48E4-8CF1-7B92E5148A9B}" dt="2025-09-13T06:20:42.184" v="230" actId="478"/>
          <ac:spMkLst>
            <pc:docMk/>
            <pc:sldMk cId="2747681763" sldId="2147482623"/>
            <ac:spMk id="51" creationId="{068F334D-F498-BA36-8550-539B64F84122}"/>
          </ac:spMkLst>
        </pc:spChg>
        <pc:spChg chg="del mod">
          <ac:chgData name="Kate Thomas" userId="ea97e040-7bf6-4b7c-a111-ddef23a2eb0a" providerId="ADAL" clId="{F447A625-D6C5-48E4-8CF1-7B92E5148A9B}" dt="2025-09-13T06:20:42.184" v="230" actId="478"/>
          <ac:spMkLst>
            <pc:docMk/>
            <pc:sldMk cId="2747681763" sldId="2147482623"/>
            <ac:spMk id="52" creationId="{6D6CCBBD-6EBD-E7D9-3700-BC458F0781C4}"/>
          </ac:spMkLst>
        </pc:spChg>
        <pc:spChg chg="del">
          <ac:chgData name="Kate Thomas" userId="ea97e040-7bf6-4b7c-a111-ddef23a2eb0a" providerId="ADAL" clId="{F447A625-D6C5-48E4-8CF1-7B92E5148A9B}" dt="2025-09-13T06:20:42.184" v="230" actId="478"/>
          <ac:spMkLst>
            <pc:docMk/>
            <pc:sldMk cId="2747681763" sldId="2147482623"/>
            <ac:spMk id="53" creationId="{68C0B1A0-1438-663B-01B2-145D19612C6C}"/>
          </ac:spMkLst>
        </pc:spChg>
        <pc:spChg chg="del mod">
          <ac:chgData name="Kate Thomas" userId="ea97e040-7bf6-4b7c-a111-ddef23a2eb0a" providerId="ADAL" clId="{F447A625-D6C5-48E4-8CF1-7B92E5148A9B}" dt="2025-09-13T06:20:42.184" v="230" actId="478"/>
          <ac:spMkLst>
            <pc:docMk/>
            <pc:sldMk cId="2747681763" sldId="2147482623"/>
            <ac:spMk id="54" creationId="{7961348B-4C95-E6F7-0855-DD46C83FAB7D}"/>
          </ac:spMkLst>
        </pc:spChg>
        <pc:picChg chg="del">
          <ac:chgData name="Kate Thomas" userId="ea97e040-7bf6-4b7c-a111-ddef23a2eb0a" providerId="ADAL" clId="{F447A625-D6C5-48E4-8CF1-7B92E5148A9B}" dt="2025-09-15T10:09:10.169" v="5564" actId="478"/>
          <ac:picMkLst>
            <pc:docMk/>
            <pc:sldMk cId="2747681763" sldId="2147482623"/>
            <ac:picMk id="8" creationId="{4DC08634-BE3F-23D5-D8E1-6803CB439D49}"/>
          </ac:picMkLst>
        </pc:picChg>
      </pc:sldChg>
      <pc:sldChg chg="addSp delSp modSp add mod ord modClrScheme chgLayout modNotesTx">
        <pc:chgData name="Kate Thomas" userId="ea97e040-7bf6-4b7c-a111-ddef23a2eb0a" providerId="ADAL" clId="{F447A625-D6C5-48E4-8CF1-7B92E5148A9B}" dt="2025-09-15T10:54:49.380" v="7591" actId="20577"/>
        <pc:sldMkLst>
          <pc:docMk/>
          <pc:sldMk cId="121400771" sldId="2147482624"/>
        </pc:sldMkLst>
        <pc:spChg chg="add mod">
          <ac:chgData name="Kate Thomas" userId="ea97e040-7bf6-4b7c-a111-ddef23a2eb0a" providerId="ADAL" clId="{F447A625-D6C5-48E4-8CF1-7B92E5148A9B}" dt="2025-09-14T10:43:50.018" v="1934" actId="1037"/>
          <ac:spMkLst>
            <pc:docMk/>
            <pc:sldMk cId="121400771" sldId="2147482624"/>
            <ac:spMk id="2" creationId="{55348017-C54F-FF3D-35E3-08509EE427A7}"/>
          </ac:spMkLst>
        </pc:spChg>
        <pc:spChg chg="add del mod">
          <ac:chgData name="Kate Thomas" userId="ea97e040-7bf6-4b7c-a111-ddef23a2eb0a" providerId="ADAL" clId="{F447A625-D6C5-48E4-8CF1-7B92E5148A9B}" dt="2025-09-14T09:16:35.214" v="1859" actId="478"/>
          <ac:spMkLst>
            <pc:docMk/>
            <pc:sldMk cId="121400771" sldId="2147482624"/>
            <ac:spMk id="4" creationId="{125C5D1F-BACF-3286-F354-8BCC5432BFA5}"/>
          </ac:spMkLst>
        </pc:spChg>
        <pc:spChg chg="mod ord">
          <ac:chgData name="Kate Thomas" userId="ea97e040-7bf6-4b7c-a111-ddef23a2eb0a" providerId="ADAL" clId="{F447A625-D6C5-48E4-8CF1-7B92E5148A9B}" dt="2025-09-14T10:39:31.870" v="1884" actId="700"/>
          <ac:spMkLst>
            <pc:docMk/>
            <pc:sldMk cId="121400771" sldId="2147482624"/>
            <ac:spMk id="5" creationId="{C264A2BE-5336-17B2-7145-599C20213723}"/>
          </ac:spMkLst>
        </pc:spChg>
        <pc:spChg chg="mod ord">
          <ac:chgData name="Kate Thomas" userId="ea97e040-7bf6-4b7c-a111-ddef23a2eb0a" providerId="ADAL" clId="{F447A625-D6C5-48E4-8CF1-7B92E5148A9B}" dt="2025-09-14T10:39:31.870" v="1884" actId="700"/>
          <ac:spMkLst>
            <pc:docMk/>
            <pc:sldMk cId="121400771" sldId="2147482624"/>
            <ac:spMk id="6" creationId="{7C6099A0-0FB7-DE28-C1C0-459A6BFC2EA7}"/>
          </ac:spMkLst>
        </pc:spChg>
        <pc:spChg chg="del">
          <ac:chgData name="Kate Thomas" userId="ea97e040-7bf6-4b7c-a111-ddef23a2eb0a" providerId="ADAL" clId="{F447A625-D6C5-48E4-8CF1-7B92E5148A9B}" dt="2025-09-13T06:33:09.884" v="558" actId="478"/>
          <ac:spMkLst>
            <pc:docMk/>
            <pc:sldMk cId="121400771" sldId="2147482624"/>
            <ac:spMk id="14" creationId="{9EAE211F-AC88-BEE8-7842-7A876986150D}"/>
          </ac:spMkLst>
        </pc:spChg>
        <pc:spChg chg="mod ord">
          <ac:chgData name="Kate Thomas" userId="ea97e040-7bf6-4b7c-a111-ddef23a2eb0a" providerId="ADAL" clId="{F447A625-D6C5-48E4-8CF1-7B92E5148A9B}" dt="2025-09-14T10:42:17.327" v="1919" actId="1037"/>
          <ac:spMkLst>
            <pc:docMk/>
            <pc:sldMk cId="121400771" sldId="2147482624"/>
            <ac:spMk id="29" creationId="{EB18129B-0B0B-131E-F567-F2F92D2F3345}"/>
          </ac:spMkLst>
        </pc:spChg>
        <pc:spChg chg="mod ord">
          <ac:chgData name="Kate Thomas" userId="ea97e040-7bf6-4b7c-a111-ddef23a2eb0a" providerId="ADAL" clId="{F447A625-D6C5-48E4-8CF1-7B92E5148A9B}" dt="2025-09-15T10:03:49.327" v="5418" actId="179"/>
          <ac:spMkLst>
            <pc:docMk/>
            <pc:sldMk cId="121400771" sldId="2147482624"/>
            <ac:spMk id="45" creationId="{FC75B223-3C54-A559-3D45-37B7C6B5AB0B}"/>
          </ac:spMkLst>
        </pc:spChg>
        <pc:spChg chg="mod ord">
          <ac:chgData name="Kate Thomas" userId="ea97e040-7bf6-4b7c-a111-ddef23a2eb0a" providerId="ADAL" clId="{F447A625-D6C5-48E4-8CF1-7B92E5148A9B}" dt="2025-09-15T10:03:31.570" v="5415" actId="179"/>
          <ac:spMkLst>
            <pc:docMk/>
            <pc:sldMk cId="121400771" sldId="2147482624"/>
            <ac:spMk id="46" creationId="{D484E911-E2B1-7377-13D6-14E5370C2CB4}"/>
          </ac:spMkLst>
        </pc:spChg>
        <pc:spChg chg="mod ord">
          <ac:chgData name="Kate Thomas" userId="ea97e040-7bf6-4b7c-a111-ddef23a2eb0a" providerId="ADAL" clId="{F447A625-D6C5-48E4-8CF1-7B92E5148A9B}" dt="2025-09-15T10:04:26.271" v="5422" actId="179"/>
          <ac:spMkLst>
            <pc:docMk/>
            <pc:sldMk cId="121400771" sldId="2147482624"/>
            <ac:spMk id="47" creationId="{054B5086-9B65-1E01-DD23-EFA14CB120D5}"/>
          </ac:spMkLst>
        </pc:spChg>
        <pc:spChg chg="mod ord">
          <ac:chgData name="Kate Thomas" userId="ea97e040-7bf6-4b7c-a111-ddef23a2eb0a" providerId="ADAL" clId="{F447A625-D6C5-48E4-8CF1-7B92E5148A9B}" dt="2025-09-15T10:04:57.036" v="5427" actId="179"/>
          <ac:spMkLst>
            <pc:docMk/>
            <pc:sldMk cId="121400771" sldId="2147482624"/>
            <ac:spMk id="48" creationId="{58FD660D-1519-B9FA-6A91-7CBDC911365D}"/>
          </ac:spMkLst>
        </pc:spChg>
        <pc:spChg chg="mod ord">
          <ac:chgData name="Kate Thomas" userId="ea97e040-7bf6-4b7c-a111-ddef23a2eb0a" providerId="ADAL" clId="{F447A625-D6C5-48E4-8CF1-7B92E5148A9B}" dt="2025-09-15T10:54:49.380" v="7591" actId="20577"/>
          <ac:spMkLst>
            <pc:docMk/>
            <pc:sldMk cId="121400771" sldId="2147482624"/>
            <ac:spMk id="49" creationId="{2478DE30-4499-D236-FFCD-4B55D875EC77}"/>
          </ac:spMkLst>
        </pc:spChg>
        <pc:spChg chg="del mod">
          <ac:chgData name="Kate Thomas" userId="ea97e040-7bf6-4b7c-a111-ddef23a2eb0a" providerId="ADAL" clId="{F447A625-D6C5-48E4-8CF1-7B92E5148A9B}" dt="2025-09-14T09:16:31.500" v="1858" actId="478"/>
          <ac:spMkLst>
            <pc:docMk/>
            <pc:sldMk cId="121400771" sldId="2147482624"/>
            <ac:spMk id="51" creationId="{068F334D-F498-BA36-8550-539B64F84122}"/>
          </ac:spMkLst>
        </pc:spChg>
        <pc:spChg chg="mod ord">
          <ac:chgData name="Kate Thomas" userId="ea97e040-7bf6-4b7c-a111-ddef23a2eb0a" providerId="ADAL" clId="{F447A625-D6C5-48E4-8CF1-7B92E5148A9B}" dt="2025-09-14T10:42:17.327" v="1919" actId="1037"/>
          <ac:spMkLst>
            <pc:docMk/>
            <pc:sldMk cId="121400771" sldId="2147482624"/>
            <ac:spMk id="52" creationId="{6D6CCBBD-6EBD-E7D9-3700-BC458F0781C4}"/>
          </ac:spMkLst>
        </pc:spChg>
        <pc:spChg chg="mod ord">
          <ac:chgData name="Kate Thomas" userId="ea97e040-7bf6-4b7c-a111-ddef23a2eb0a" providerId="ADAL" clId="{F447A625-D6C5-48E4-8CF1-7B92E5148A9B}" dt="2025-09-14T10:42:17.327" v="1919" actId="1037"/>
          <ac:spMkLst>
            <pc:docMk/>
            <pc:sldMk cId="121400771" sldId="2147482624"/>
            <ac:spMk id="53" creationId="{68C0B1A0-1438-663B-01B2-145D19612C6C}"/>
          </ac:spMkLst>
        </pc:spChg>
        <pc:spChg chg="mod ord">
          <ac:chgData name="Kate Thomas" userId="ea97e040-7bf6-4b7c-a111-ddef23a2eb0a" providerId="ADAL" clId="{F447A625-D6C5-48E4-8CF1-7B92E5148A9B}" dt="2025-09-14T10:42:38.010" v="1925" actId="1037"/>
          <ac:spMkLst>
            <pc:docMk/>
            <pc:sldMk cId="121400771" sldId="2147482624"/>
            <ac:spMk id="54" creationId="{7961348B-4C95-E6F7-0855-DD46C83FAB7D}"/>
          </ac:spMkLst>
        </pc:spChg>
        <pc:picChg chg="del">
          <ac:chgData name="Kate Thomas" userId="ea97e040-7bf6-4b7c-a111-ddef23a2eb0a" providerId="ADAL" clId="{F447A625-D6C5-48E4-8CF1-7B92E5148A9B}" dt="2025-09-15T10:08:55.140" v="5562" actId="478"/>
          <ac:picMkLst>
            <pc:docMk/>
            <pc:sldMk cId="121400771" sldId="2147482624"/>
            <ac:picMk id="8" creationId="{4DC08634-BE3F-23D5-D8E1-6803CB439D49}"/>
          </ac:picMkLst>
        </pc:picChg>
      </pc:sldChg>
      <pc:sldChg chg="addSp delSp modSp add mod setBg addAnim modAnim delDesignElem modNotesTx">
        <pc:chgData name="Kate Thomas" userId="ea97e040-7bf6-4b7c-a111-ddef23a2eb0a" providerId="ADAL" clId="{F447A625-D6C5-48E4-8CF1-7B92E5148A9B}" dt="2025-09-15T10:09:21.111" v="5565" actId="478"/>
        <pc:sldMkLst>
          <pc:docMk/>
          <pc:sldMk cId="2261109420" sldId="2147482625"/>
        </pc:sldMkLst>
        <pc:spChg chg="add mod">
          <ac:chgData name="Kate Thomas" userId="ea97e040-7bf6-4b7c-a111-ddef23a2eb0a" providerId="ADAL" clId="{F447A625-D6C5-48E4-8CF1-7B92E5148A9B}" dt="2025-09-14T11:12:12.439" v="2414" actId="1036"/>
          <ac:spMkLst>
            <pc:docMk/>
            <pc:sldMk cId="2261109420" sldId="2147482625"/>
            <ac:spMk id="2" creationId="{65A763D3-5E35-69AD-4021-255784328566}"/>
          </ac:spMkLst>
        </pc:spChg>
        <pc:spChg chg="del mod">
          <ac:chgData name="Kate Thomas" userId="ea97e040-7bf6-4b7c-a111-ddef23a2eb0a" providerId="ADAL" clId="{F447A625-D6C5-48E4-8CF1-7B92E5148A9B}" dt="2025-09-14T09:03:21.176" v="1672" actId="478"/>
          <ac:spMkLst>
            <pc:docMk/>
            <pc:sldMk cId="2261109420" sldId="2147482625"/>
            <ac:spMk id="5" creationId="{C264A2BE-5336-17B2-7145-599C20213723}"/>
          </ac:spMkLst>
        </pc:spChg>
        <pc:spChg chg="mod ord">
          <ac:chgData name="Kate Thomas" userId="ea97e040-7bf6-4b7c-a111-ddef23a2eb0a" providerId="ADAL" clId="{F447A625-D6C5-48E4-8CF1-7B92E5148A9B}" dt="2025-09-14T11:11:45.677" v="2405" actId="1076"/>
          <ac:spMkLst>
            <pc:docMk/>
            <pc:sldMk cId="2261109420" sldId="2147482625"/>
            <ac:spMk id="6" creationId="{7C6099A0-0FB7-DE28-C1C0-459A6BFC2EA7}"/>
          </ac:spMkLst>
        </pc:spChg>
        <pc:spChg chg="add del">
          <ac:chgData name="Kate Thomas" userId="ea97e040-7bf6-4b7c-a111-ddef23a2eb0a" providerId="ADAL" clId="{F447A625-D6C5-48E4-8CF1-7B92E5148A9B}" dt="2025-09-13T06:35:33.951" v="590"/>
          <ac:spMkLst>
            <pc:docMk/>
            <pc:sldMk cId="2261109420" sldId="2147482625"/>
            <ac:spMk id="13" creationId="{BE194971-2F2D-44B0-8AE6-FF2DCCEE0A96}"/>
          </ac:spMkLst>
        </pc:spChg>
        <pc:spChg chg="add del">
          <ac:chgData name="Kate Thomas" userId="ea97e040-7bf6-4b7c-a111-ddef23a2eb0a" providerId="ADAL" clId="{F447A625-D6C5-48E4-8CF1-7B92E5148A9B}" dt="2025-09-13T06:35:33.951" v="590"/>
          <ac:spMkLst>
            <pc:docMk/>
            <pc:sldMk cId="2261109420" sldId="2147482625"/>
            <ac:spMk id="15" creationId="{1FF9A61E-EB11-4C46-82E1-3E00A3B4B4D6}"/>
          </ac:spMkLst>
        </pc:spChg>
        <pc:spChg chg="add del">
          <ac:chgData name="Kate Thomas" userId="ea97e040-7bf6-4b7c-a111-ddef23a2eb0a" providerId="ADAL" clId="{F447A625-D6C5-48E4-8CF1-7B92E5148A9B}" dt="2025-09-13T06:35:33.951" v="590"/>
          <ac:spMkLst>
            <pc:docMk/>
            <pc:sldMk cId="2261109420" sldId="2147482625"/>
            <ac:spMk id="19" creationId="{62AE8E50-35D4-4D5A-A4BB-168CBB027DA2}"/>
          </ac:spMkLst>
        </pc:spChg>
        <pc:spChg chg="add del">
          <ac:chgData name="Kate Thomas" userId="ea97e040-7bf6-4b7c-a111-ddef23a2eb0a" providerId="ADAL" clId="{F447A625-D6C5-48E4-8CF1-7B92E5148A9B}" dt="2025-09-13T06:35:33.951" v="590"/>
          <ac:spMkLst>
            <pc:docMk/>
            <pc:sldMk cId="2261109420" sldId="2147482625"/>
            <ac:spMk id="21" creationId="{C37D1D6D-17D8-4296-B000-665D1892D01E}"/>
          </ac:spMkLst>
        </pc:spChg>
        <pc:spChg chg="add del">
          <ac:chgData name="Kate Thomas" userId="ea97e040-7bf6-4b7c-a111-ddef23a2eb0a" providerId="ADAL" clId="{F447A625-D6C5-48E4-8CF1-7B92E5148A9B}" dt="2025-09-13T06:35:33.951" v="590"/>
          <ac:spMkLst>
            <pc:docMk/>
            <pc:sldMk cId="2261109420" sldId="2147482625"/>
            <ac:spMk id="23" creationId="{1B26E892-1320-40AA-9CA1-246721C18768}"/>
          </ac:spMkLst>
        </pc:spChg>
        <pc:spChg chg="del">
          <ac:chgData name="Kate Thomas" userId="ea97e040-7bf6-4b7c-a111-ddef23a2eb0a" providerId="ADAL" clId="{F447A625-D6C5-48E4-8CF1-7B92E5148A9B}" dt="2025-09-13T06:33:37.597" v="574" actId="478"/>
          <ac:spMkLst>
            <pc:docMk/>
            <pc:sldMk cId="2261109420" sldId="2147482625"/>
            <ac:spMk id="26" creationId="{296CC31A-F29A-AD7C-B76A-DFC34EF45357}"/>
          </ac:spMkLst>
        </pc:spChg>
        <pc:spChg chg="add del">
          <ac:chgData name="Kate Thomas" userId="ea97e040-7bf6-4b7c-a111-ddef23a2eb0a" providerId="ADAL" clId="{F447A625-D6C5-48E4-8CF1-7B92E5148A9B}" dt="2025-09-13T06:35:33.951" v="590"/>
          <ac:spMkLst>
            <pc:docMk/>
            <pc:sldMk cId="2261109420" sldId="2147482625"/>
            <ac:spMk id="27" creationId="{C170DF7D-4686-4BD5-A9CD-C8964928468D}"/>
          </ac:spMkLst>
        </pc:spChg>
        <pc:picChg chg="del">
          <ac:chgData name="Kate Thomas" userId="ea97e040-7bf6-4b7c-a111-ddef23a2eb0a" providerId="ADAL" clId="{F447A625-D6C5-48E4-8CF1-7B92E5148A9B}" dt="2025-09-15T10:09:21.111" v="5565" actId="478"/>
          <ac:picMkLst>
            <pc:docMk/>
            <pc:sldMk cId="2261109420" sldId="2147482625"/>
            <ac:picMk id="8" creationId="{4DC08634-BE3F-23D5-D8E1-6803CB439D49}"/>
          </ac:picMkLst>
        </pc:picChg>
        <pc:cxnChg chg="add del">
          <ac:chgData name="Kate Thomas" userId="ea97e040-7bf6-4b7c-a111-ddef23a2eb0a" providerId="ADAL" clId="{F447A625-D6C5-48E4-8CF1-7B92E5148A9B}" dt="2025-09-13T06:35:33.951" v="590"/>
          <ac:cxnSpMkLst>
            <pc:docMk/>
            <pc:sldMk cId="2261109420" sldId="2147482625"/>
            <ac:cxnSpMk id="17" creationId="{5E564EB3-35F2-4EFF-87DC-642DC020526D}"/>
          </ac:cxnSpMkLst>
        </pc:cxnChg>
        <pc:cxnChg chg="add del">
          <ac:chgData name="Kate Thomas" userId="ea97e040-7bf6-4b7c-a111-ddef23a2eb0a" providerId="ADAL" clId="{F447A625-D6C5-48E4-8CF1-7B92E5148A9B}" dt="2025-09-13T06:35:33.951" v="590"/>
          <ac:cxnSpMkLst>
            <pc:docMk/>
            <pc:sldMk cId="2261109420" sldId="2147482625"/>
            <ac:cxnSpMk id="25" creationId="{C9A1F79C-E4D1-4AAE-BA11-3A09005252E3}"/>
          </ac:cxnSpMkLst>
        </pc:cxnChg>
      </pc:sldChg>
      <pc:sldChg chg="addSp delSp modSp add mod ord chgLayout modNotesTx">
        <pc:chgData name="Kate Thomas" userId="ea97e040-7bf6-4b7c-a111-ddef23a2eb0a" providerId="ADAL" clId="{F447A625-D6C5-48E4-8CF1-7B92E5148A9B}" dt="2025-09-15T10:11:09.297" v="5721" actId="313"/>
        <pc:sldMkLst>
          <pc:docMk/>
          <pc:sldMk cId="3120576804" sldId="2147482626"/>
        </pc:sldMkLst>
        <pc:spChg chg="add del mod">
          <ac:chgData name="Kate Thomas" userId="ea97e040-7bf6-4b7c-a111-ddef23a2eb0a" providerId="ADAL" clId="{F447A625-D6C5-48E4-8CF1-7B92E5148A9B}" dt="2025-09-13T06:44:00.716" v="764" actId="478"/>
          <ac:spMkLst>
            <pc:docMk/>
            <pc:sldMk cId="3120576804" sldId="2147482626"/>
            <ac:spMk id="3" creationId="{CE5B2C54-D215-4964-85D1-836FD9ED2256}"/>
          </ac:spMkLst>
        </pc:spChg>
        <pc:spChg chg="del">
          <ac:chgData name="Kate Thomas" userId="ea97e040-7bf6-4b7c-a111-ddef23a2eb0a" providerId="ADAL" clId="{F447A625-D6C5-48E4-8CF1-7B92E5148A9B}" dt="2025-09-13T06:45:25.094" v="862" actId="478"/>
          <ac:spMkLst>
            <pc:docMk/>
            <pc:sldMk cId="3120576804" sldId="2147482626"/>
            <ac:spMk id="5" creationId="{C264A2BE-5336-17B2-7145-599C20213723}"/>
          </ac:spMkLst>
        </pc:spChg>
        <pc:spChg chg="mod ord">
          <ac:chgData name="Kate Thomas" userId="ea97e040-7bf6-4b7c-a111-ddef23a2eb0a" providerId="ADAL" clId="{F447A625-D6C5-48E4-8CF1-7B92E5148A9B}" dt="2025-09-14T11:19:58.838" v="2457" actId="700"/>
          <ac:spMkLst>
            <pc:docMk/>
            <pc:sldMk cId="3120576804" sldId="2147482626"/>
            <ac:spMk id="6" creationId="{7C6099A0-0FB7-DE28-C1C0-459A6BFC2EA7}"/>
          </ac:spMkLst>
        </pc:spChg>
        <pc:spChg chg="add mod ord">
          <ac:chgData name="Kate Thomas" userId="ea97e040-7bf6-4b7c-a111-ddef23a2eb0a" providerId="ADAL" clId="{F447A625-D6C5-48E4-8CF1-7B92E5148A9B}" dt="2025-09-14T11:44:51.349" v="4762" actId="20577"/>
          <ac:spMkLst>
            <pc:docMk/>
            <pc:sldMk cId="3120576804" sldId="2147482626"/>
            <ac:spMk id="7" creationId="{2B9038FA-8A12-7279-584E-D31114B3D591}"/>
          </ac:spMkLst>
        </pc:spChg>
        <pc:spChg chg="add del mod">
          <ac:chgData name="Kate Thomas" userId="ea97e040-7bf6-4b7c-a111-ddef23a2eb0a" providerId="ADAL" clId="{F447A625-D6C5-48E4-8CF1-7B92E5148A9B}" dt="2025-09-13T06:44:55.519" v="854" actId="478"/>
          <ac:spMkLst>
            <pc:docMk/>
            <pc:sldMk cId="3120576804" sldId="2147482626"/>
            <ac:spMk id="10" creationId="{C1C19098-4A8D-1BFD-E036-DEF6B33D26CD}"/>
          </ac:spMkLst>
        </pc:spChg>
        <pc:spChg chg="add del mod">
          <ac:chgData name="Kate Thomas" userId="ea97e040-7bf6-4b7c-a111-ddef23a2eb0a" providerId="ADAL" clId="{F447A625-D6C5-48E4-8CF1-7B92E5148A9B}" dt="2025-09-13T06:44:55.519" v="854" actId="478"/>
          <ac:spMkLst>
            <pc:docMk/>
            <pc:sldMk cId="3120576804" sldId="2147482626"/>
            <ac:spMk id="12" creationId="{60ABAA03-D355-D405-B25E-BC732B0D5F9A}"/>
          </ac:spMkLst>
        </pc:spChg>
        <pc:spChg chg="add del mod">
          <ac:chgData name="Kate Thomas" userId="ea97e040-7bf6-4b7c-a111-ddef23a2eb0a" providerId="ADAL" clId="{F447A625-D6C5-48E4-8CF1-7B92E5148A9B}" dt="2025-09-13T06:44:55.519" v="854" actId="478"/>
          <ac:spMkLst>
            <pc:docMk/>
            <pc:sldMk cId="3120576804" sldId="2147482626"/>
            <ac:spMk id="14" creationId="{82A0F5A7-F618-8B91-B719-5A702FC4A538}"/>
          </ac:spMkLst>
        </pc:spChg>
        <pc:spChg chg="add del mod">
          <ac:chgData name="Kate Thomas" userId="ea97e040-7bf6-4b7c-a111-ddef23a2eb0a" providerId="ADAL" clId="{F447A625-D6C5-48E4-8CF1-7B92E5148A9B}" dt="2025-09-13T06:44:02.394" v="765" actId="478"/>
          <ac:spMkLst>
            <pc:docMk/>
            <pc:sldMk cId="3120576804" sldId="2147482626"/>
            <ac:spMk id="16" creationId="{48159904-2667-6F84-5FB3-84706AE67601}"/>
          </ac:spMkLst>
        </pc:spChg>
        <pc:spChg chg="add del mod">
          <ac:chgData name="Kate Thomas" userId="ea97e040-7bf6-4b7c-a111-ddef23a2eb0a" providerId="ADAL" clId="{F447A625-D6C5-48E4-8CF1-7B92E5148A9B}" dt="2025-09-13T06:44:03.980" v="766" actId="478"/>
          <ac:spMkLst>
            <pc:docMk/>
            <pc:sldMk cId="3120576804" sldId="2147482626"/>
            <ac:spMk id="18" creationId="{3DF22D3B-7063-9EAF-587E-129F3EA1D407}"/>
          </ac:spMkLst>
        </pc:spChg>
        <pc:spChg chg="add del mod">
          <ac:chgData name="Kate Thomas" userId="ea97e040-7bf6-4b7c-a111-ddef23a2eb0a" providerId="ADAL" clId="{F447A625-D6C5-48E4-8CF1-7B92E5148A9B}" dt="2025-09-13T06:44:08.160" v="767" actId="478"/>
          <ac:spMkLst>
            <pc:docMk/>
            <pc:sldMk cId="3120576804" sldId="2147482626"/>
            <ac:spMk id="20" creationId="{D6980CC8-3A24-AAA3-3DC0-68DB59383815}"/>
          </ac:spMkLst>
        </pc:spChg>
        <pc:spChg chg="add del mod">
          <ac:chgData name="Kate Thomas" userId="ea97e040-7bf6-4b7c-a111-ddef23a2eb0a" providerId="ADAL" clId="{F447A625-D6C5-48E4-8CF1-7B92E5148A9B}" dt="2025-09-13T06:45:02.746" v="855" actId="478"/>
          <ac:spMkLst>
            <pc:docMk/>
            <pc:sldMk cId="3120576804" sldId="2147482626"/>
            <ac:spMk id="22" creationId="{44FB6B9D-4564-BB5C-3D56-FAF29F7D9C09}"/>
          </ac:spMkLst>
        </pc:spChg>
        <pc:spChg chg="add del mod">
          <ac:chgData name="Kate Thomas" userId="ea97e040-7bf6-4b7c-a111-ddef23a2eb0a" providerId="ADAL" clId="{F447A625-D6C5-48E4-8CF1-7B92E5148A9B}" dt="2025-09-13T06:45:02.746" v="855" actId="478"/>
          <ac:spMkLst>
            <pc:docMk/>
            <pc:sldMk cId="3120576804" sldId="2147482626"/>
            <ac:spMk id="24" creationId="{9D7BA025-A308-4139-8B03-58CA7DD82AEC}"/>
          </ac:spMkLst>
        </pc:spChg>
        <pc:spChg chg="add del mod">
          <ac:chgData name="Kate Thomas" userId="ea97e040-7bf6-4b7c-a111-ddef23a2eb0a" providerId="ADAL" clId="{F447A625-D6C5-48E4-8CF1-7B92E5148A9B}" dt="2025-09-13T06:45:05.972" v="856" actId="478"/>
          <ac:spMkLst>
            <pc:docMk/>
            <pc:sldMk cId="3120576804" sldId="2147482626"/>
            <ac:spMk id="26" creationId="{0FB496A6-AB9F-5419-347F-04FA08CBB451}"/>
          </ac:spMkLst>
        </pc:spChg>
        <pc:spChg chg="add del mod">
          <ac:chgData name="Kate Thomas" userId="ea97e040-7bf6-4b7c-a111-ddef23a2eb0a" providerId="ADAL" clId="{F447A625-D6C5-48E4-8CF1-7B92E5148A9B}" dt="2025-09-13T06:45:02.746" v="855" actId="478"/>
          <ac:spMkLst>
            <pc:docMk/>
            <pc:sldMk cId="3120576804" sldId="2147482626"/>
            <ac:spMk id="28" creationId="{C7BF9E79-F873-E0D7-9253-C3727F453DC3}"/>
          </ac:spMkLst>
        </pc:spChg>
        <pc:spChg chg="del">
          <ac:chgData name="Kate Thomas" userId="ea97e040-7bf6-4b7c-a111-ddef23a2eb0a" providerId="ADAL" clId="{F447A625-D6C5-48E4-8CF1-7B92E5148A9B}" dt="2025-09-13T06:39:18.720" v="626" actId="478"/>
          <ac:spMkLst>
            <pc:docMk/>
            <pc:sldMk cId="3120576804" sldId="2147482626"/>
            <ac:spMk id="29" creationId="{EB18129B-0B0B-131E-F567-F2F92D2F3345}"/>
          </ac:spMkLst>
        </pc:spChg>
        <pc:spChg chg="add del mod">
          <ac:chgData name="Kate Thomas" userId="ea97e040-7bf6-4b7c-a111-ddef23a2eb0a" providerId="ADAL" clId="{F447A625-D6C5-48E4-8CF1-7B92E5148A9B}" dt="2025-09-13T06:45:05.972" v="856" actId="478"/>
          <ac:spMkLst>
            <pc:docMk/>
            <pc:sldMk cId="3120576804" sldId="2147482626"/>
            <ac:spMk id="31" creationId="{0C833BDB-9A66-311A-551B-7CB473905963}"/>
          </ac:spMkLst>
        </pc:spChg>
        <pc:spChg chg="del">
          <ac:chgData name="Kate Thomas" userId="ea97e040-7bf6-4b7c-a111-ddef23a2eb0a" providerId="ADAL" clId="{F447A625-D6C5-48E4-8CF1-7B92E5148A9B}" dt="2025-09-13T06:39:18.720" v="626" actId="478"/>
          <ac:spMkLst>
            <pc:docMk/>
            <pc:sldMk cId="3120576804" sldId="2147482626"/>
            <ac:spMk id="45" creationId="{FC75B223-3C54-A559-3D45-37B7C6B5AB0B}"/>
          </ac:spMkLst>
        </pc:spChg>
        <pc:spChg chg="del">
          <ac:chgData name="Kate Thomas" userId="ea97e040-7bf6-4b7c-a111-ddef23a2eb0a" providerId="ADAL" clId="{F447A625-D6C5-48E4-8CF1-7B92E5148A9B}" dt="2025-09-13T06:39:18.720" v="626" actId="478"/>
          <ac:spMkLst>
            <pc:docMk/>
            <pc:sldMk cId="3120576804" sldId="2147482626"/>
            <ac:spMk id="46" creationId="{D484E911-E2B1-7377-13D6-14E5370C2CB4}"/>
          </ac:spMkLst>
        </pc:spChg>
        <pc:spChg chg="del mod">
          <ac:chgData name="Kate Thomas" userId="ea97e040-7bf6-4b7c-a111-ddef23a2eb0a" providerId="ADAL" clId="{F447A625-D6C5-48E4-8CF1-7B92E5148A9B}" dt="2025-09-13T06:44:55.519" v="854" actId="478"/>
          <ac:spMkLst>
            <pc:docMk/>
            <pc:sldMk cId="3120576804" sldId="2147482626"/>
            <ac:spMk id="47" creationId="{054B5086-9B65-1E01-DD23-EFA14CB120D5}"/>
          </ac:spMkLst>
        </pc:spChg>
        <pc:spChg chg="del">
          <ac:chgData name="Kate Thomas" userId="ea97e040-7bf6-4b7c-a111-ddef23a2eb0a" providerId="ADAL" clId="{F447A625-D6C5-48E4-8CF1-7B92E5148A9B}" dt="2025-09-13T06:39:18.720" v="626" actId="478"/>
          <ac:spMkLst>
            <pc:docMk/>
            <pc:sldMk cId="3120576804" sldId="2147482626"/>
            <ac:spMk id="48" creationId="{58FD660D-1519-B9FA-6A91-7CBDC911365D}"/>
          </ac:spMkLst>
        </pc:spChg>
        <pc:spChg chg="del">
          <ac:chgData name="Kate Thomas" userId="ea97e040-7bf6-4b7c-a111-ddef23a2eb0a" providerId="ADAL" clId="{F447A625-D6C5-48E4-8CF1-7B92E5148A9B}" dt="2025-09-13T06:39:18.720" v="626" actId="478"/>
          <ac:spMkLst>
            <pc:docMk/>
            <pc:sldMk cId="3120576804" sldId="2147482626"/>
            <ac:spMk id="49" creationId="{2478DE30-4499-D236-FFCD-4B55D875EC77}"/>
          </ac:spMkLst>
        </pc:spChg>
        <pc:spChg chg="del">
          <ac:chgData name="Kate Thomas" userId="ea97e040-7bf6-4b7c-a111-ddef23a2eb0a" providerId="ADAL" clId="{F447A625-D6C5-48E4-8CF1-7B92E5148A9B}" dt="2025-09-13T06:45:02.746" v="855" actId="478"/>
          <ac:spMkLst>
            <pc:docMk/>
            <pc:sldMk cId="3120576804" sldId="2147482626"/>
            <ac:spMk id="51" creationId="{068F334D-F498-BA36-8550-539B64F84122}"/>
          </ac:spMkLst>
        </pc:spChg>
        <pc:spChg chg="del">
          <ac:chgData name="Kate Thomas" userId="ea97e040-7bf6-4b7c-a111-ddef23a2eb0a" providerId="ADAL" clId="{F447A625-D6C5-48E4-8CF1-7B92E5148A9B}" dt="2025-09-13T06:39:18.720" v="626" actId="478"/>
          <ac:spMkLst>
            <pc:docMk/>
            <pc:sldMk cId="3120576804" sldId="2147482626"/>
            <ac:spMk id="52" creationId="{6D6CCBBD-6EBD-E7D9-3700-BC458F0781C4}"/>
          </ac:spMkLst>
        </pc:spChg>
        <pc:spChg chg="del">
          <ac:chgData name="Kate Thomas" userId="ea97e040-7bf6-4b7c-a111-ddef23a2eb0a" providerId="ADAL" clId="{F447A625-D6C5-48E4-8CF1-7B92E5148A9B}" dt="2025-09-13T06:39:18.720" v="626" actId="478"/>
          <ac:spMkLst>
            <pc:docMk/>
            <pc:sldMk cId="3120576804" sldId="2147482626"/>
            <ac:spMk id="53" creationId="{68C0B1A0-1438-663B-01B2-145D19612C6C}"/>
          </ac:spMkLst>
        </pc:spChg>
        <pc:spChg chg="del">
          <ac:chgData name="Kate Thomas" userId="ea97e040-7bf6-4b7c-a111-ddef23a2eb0a" providerId="ADAL" clId="{F447A625-D6C5-48E4-8CF1-7B92E5148A9B}" dt="2025-09-13T06:39:18.720" v="626" actId="478"/>
          <ac:spMkLst>
            <pc:docMk/>
            <pc:sldMk cId="3120576804" sldId="2147482626"/>
            <ac:spMk id="54" creationId="{7961348B-4C95-E6F7-0855-DD46C83FAB7D}"/>
          </ac:spMkLst>
        </pc:spChg>
        <pc:picChg chg="del">
          <ac:chgData name="Kate Thomas" userId="ea97e040-7bf6-4b7c-a111-ddef23a2eb0a" providerId="ADAL" clId="{F447A625-D6C5-48E4-8CF1-7B92E5148A9B}" dt="2025-09-15T10:08:51.136" v="5561" actId="478"/>
          <ac:picMkLst>
            <pc:docMk/>
            <pc:sldMk cId="3120576804" sldId="2147482626"/>
            <ac:picMk id="8" creationId="{4DC08634-BE3F-23D5-D8E1-6803CB439D49}"/>
          </ac:picMkLst>
        </pc:picChg>
      </pc:sldChg>
      <pc:sldChg chg="modSp add del mod">
        <pc:chgData name="Kate Thomas" userId="ea97e040-7bf6-4b7c-a111-ddef23a2eb0a" providerId="ADAL" clId="{F447A625-D6C5-48E4-8CF1-7B92E5148A9B}" dt="2025-09-13T06:53:29.876" v="1016" actId="2696"/>
        <pc:sldMkLst>
          <pc:docMk/>
          <pc:sldMk cId="210618204" sldId="2147482627"/>
        </pc:sldMkLst>
        <pc:spChg chg="mod">
          <ac:chgData name="Kate Thomas" userId="ea97e040-7bf6-4b7c-a111-ddef23a2eb0a" providerId="ADAL" clId="{F447A625-D6C5-48E4-8CF1-7B92E5148A9B}" dt="2025-09-13T06:50:03.754" v="901" actId="20577"/>
          <ac:spMkLst>
            <pc:docMk/>
            <pc:sldMk cId="210618204" sldId="2147482627"/>
            <ac:spMk id="6" creationId="{7C6099A0-0FB7-DE28-C1C0-459A6BFC2EA7}"/>
          </ac:spMkLst>
        </pc:spChg>
      </pc:sldChg>
      <pc:sldChg chg="addSp delSp modSp add del mod">
        <pc:chgData name="Kate Thomas" userId="ea97e040-7bf6-4b7c-a111-ddef23a2eb0a" providerId="ADAL" clId="{F447A625-D6C5-48E4-8CF1-7B92E5148A9B}" dt="2025-09-15T11:09:26.972" v="7885" actId="2696"/>
        <pc:sldMkLst>
          <pc:docMk/>
          <pc:sldMk cId="2735214919" sldId="2147482628"/>
        </pc:sldMkLst>
        <pc:spChg chg="add del mod">
          <ac:chgData name="Kate Thomas" userId="ea97e040-7bf6-4b7c-a111-ddef23a2eb0a" providerId="ADAL" clId="{F447A625-D6C5-48E4-8CF1-7B92E5148A9B}" dt="2025-09-13T06:52:30.005" v="987" actId="478"/>
          <ac:spMkLst>
            <pc:docMk/>
            <pc:sldMk cId="2735214919" sldId="2147482628"/>
            <ac:spMk id="3" creationId="{2728744C-2428-7965-3811-B20A15F0E0CE}"/>
          </ac:spMkLst>
        </pc:spChg>
        <pc:spChg chg="mod">
          <ac:chgData name="Kate Thomas" userId="ea97e040-7bf6-4b7c-a111-ddef23a2eb0a" providerId="ADAL" clId="{F447A625-D6C5-48E4-8CF1-7B92E5148A9B}" dt="2025-09-13T06:52:19.984" v="985" actId="20577"/>
          <ac:spMkLst>
            <pc:docMk/>
            <pc:sldMk cId="2735214919" sldId="2147482628"/>
            <ac:spMk id="6" creationId="{7C6099A0-0FB7-DE28-C1C0-459A6BFC2EA7}"/>
          </ac:spMkLst>
        </pc:spChg>
        <pc:spChg chg="add del mod">
          <ac:chgData name="Kate Thomas" userId="ea97e040-7bf6-4b7c-a111-ddef23a2eb0a" providerId="ADAL" clId="{F447A625-D6C5-48E4-8CF1-7B92E5148A9B}" dt="2025-09-13T06:52:30.005" v="987" actId="478"/>
          <ac:spMkLst>
            <pc:docMk/>
            <pc:sldMk cId="2735214919" sldId="2147482628"/>
            <ac:spMk id="7" creationId="{C7931E31-DBC6-192D-9F0C-F6593CDF64E3}"/>
          </ac:spMkLst>
        </pc:spChg>
        <pc:spChg chg="add del mod">
          <ac:chgData name="Kate Thomas" userId="ea97e040-7bf6-4b7c-a111-ddef23a2eb0a" providerId="ADAL" clId="{F447A625-D6C5-48E4-8CF1-7B92E5148A9B}" dt="2025-09-13T06:52:30.005" v="987" actId="478"/>
          <ac:spMkLst>
            <pc:docMk/>
            <pc:sldMk cId="2735214919" sldId="2147482628"/>
            <ac:spMk id="10" creationId="{3CE6F72F-E1DF-DA54-2F01-67E35B3DCA8A}"/>
          </ac:spMkLst>
        </pc:spChg>
        <pc:spChg chg="add del mod">
          <ac:chgData name="Kate Thomas" userId="ea97e040-7bf6-4b7c-a111-ddef23a2eb0a" providerId="ADAL" clId="{F447A625-D6C5-48E4-8CF1-7B92E5148A9B}" dt="2025-09-13T06:52:30.005" v="987" actId="478"/>
          <ac:spMkLst>
            <pc:docMk/>
            <pc:sldMk cId="2735214919" sldId="2147482628"/>
            <ac:spMk id="12" creationId="{789FA6A9-B330-E9E0-5CF1-5EC2C531BBAD}"/>
          </ac:spMkLst>
        </pc:spChg>
        <pc:spChg chg="add del mod">
          <ac:chgData name="Kate Thomas" userId="ea97e040-7bf6-4b7c-a111-ddef23a2eb0a" providerId="ADAL" clId="{F447A625-D6C5-48E4-8CF1-7B92E5148A9B}" dt="2025-09-13T06:52:30.005" v="987" actId="478"/>
          <ac:spMkLst>
            <pc:docMk/>
            <pc:sldMk cId="2735214919" sldId="2147482628"/>
            <ac:spMk id="14" creationId="{083B07B8-E01B-A0DE-B41E-A1297F35F315}"/>
          </ac:spMkLst>
        </pc:spChg>
        <pc:spChg chg="add del mod">
          <ac:chgData name="Kate Thomas" userId="ea97e040-7bf6-4b7c-a111-ddef23a2eb0a" providerId="ADAL" clId="{F447A625-D6C5-48E4-8CF1-7B92E5148A9B}" dt="2025-09-13T06:52:30.005" v="987" actId="478"/>
          <ac:spMkLst>
            <pc:docMk/>
            <pc:sldMk cId="2735214919" sldId="2147482628"/>
            <ac:spMk id="16" creationId="{C38A3AAD-1FA4-42DF-338C-F93B7E07A98B}"/>
          </ac:spMkLst>
        </pc:spChg>
        <pc:spChg chg="add del mod">
          <ac:chgData name="Kate Thomas" userId="ea97e040-7bf6-4b7c-a111-ddef23a2eb0a" providerId="ADAL" clId="{F447A625-D6C5-48E4-8CF1-7B92E5148A9B}" dt="2025-09-13T06:52:30.005" v="987" actId="478"/>
          <ac:spMkLst>
            <pc:docMk/>
            <pc:sldMk cId="2735214919" sldId="2147482628"/>
            <ac:spMk id="18" creationId="{D655CF95-1462-AD39-B936-6D8DD28585C4}"/>
          </ac:spMkLst>
        </pc:spChg>
        <pc:spChg chg="add del mod">
          <ac:chgData name="Kate Thomas" userId="ea97e040-7bf6-4b7c-a111-ddef23a2eb0a" providerId="ADAL" clId="{F447A625-D6C5-48E4-8CF1-7B92E5148A9B}" dt="2025-09-13T06:52:30.005" v="987" actId="478"/>
          <ac:spMkLst>
            <pc:docMk/>
            <pc:sldMk cId="2735214919" sldId="2147482628"/>
            <ac:spMk id="20" creationId="{854941F0-138C-987D-AFA5-5BE5E5A49A5D}"/>
          </ac:spMkLst>
        </pc:spChg>
        <pc:spChg chg="add del mod">
          <ac:chgData name="Kate Thomas" userId="ea97e040-7bf6-4b7c-a111-ddef23a2eb0a" providerId="ADAL" clId="{F447A625-D6C5-48E4-8CF1-7B92E5148A9B}" dt="2025-09-13T06:52:34.558" v="988" actId="478"/>
          <ac:spMkLst>
            <pc:docMk/>
            <pc:sldMk cId="2735214919" sldId="2147482628"/>
            <ac:spMk id="22" creationId="{734A6839-84F5-35F3-10CF-1F9AC4ACDAF4}"/>
          </ac:spMkLst>
        </pc:spChg>
        <pc:spChg chg="add del mod">
          <ac:chgData name="Kate Thomas" userId="ea97e040-7bf6-4b7c-a111-ddef23a2eb0a" providerId="ADAL" clId="{F447A625-D6C5-48E4-8CF1-7B92E5148A9B}" dt="2025-09-13T06:52:34.558" v="988" actId="478"/>
          <ac:spMkLst>
            <pc:docMk/>
            <pc:sldMk cId="2735214919" sldId="2147482628"/>
            <ac:spMk id="24" creationId="{D87572F3-35D1-54D3-F4C0-EC96550F55EC}"/>
          </ac:spMkLst>
        </pc:spChg>
        <pc:spChg chg="del">
          <ac:chgData name="Kate Thomas" userId="ea97e040-7bf6-4b7c-a111-ddef23a2eb0a" providerId="ADAL" clId="{F447A625-D6C5-48E4-8CF1-7B92E5148A9B}" dt="2025-09-13T06:52:30.005" v="987" actId="478"/>
          <ac:spMkLst>
            <pc:docMk/>
            <pc:sldMk cId="2735214919" sldId="2147482628"/>
            <ac:spMk id="29" creationId="{EB18129B-0B0B-131E-F567-F2F92D2F3345}"/>
          </ac:spMkLst>
        </pc:spChg>
        <pc:spChg chg="del">
          <ac:chgData name="Kate Thomas" userId="ea97e040-7bf6-4b7c-a111-ddef23a2eb0a" providerId="ADAL" clId="{F447A625-D6C5-48E4-8CF1-7B92E5148A9B}" dt="2025-09-13T06:52:26.313" v="986" actId="478"/>
          <ac:spMkLst>
            <pc:docMk/>
            <pc:sldMk cId="2735214919" sldId="2147482628"/>
            <ac:spMk id="45" creationId="{FC75B223-3C54-A559-3D45-37B7C6B5AB0B}"/>
          </ac:spMkLst>
        </pc:spChg>
        <pc:spChg chg="del">
          <ac:chgData name="Kate Thomas" userId="ea97e040-7bf6-4b7c-a111-ddef23a2eb0a" providerId="ADAL" clId="{F447A625-D6C5-48E4-8CF1-7B92E5148A9B}" dt="2025-09-13T06:52:26.313" v="986" actId="478"/>
          <ac:spMkLst>
            <pc:docMk/>
            <pc:sldMk cId="2735214919" sldId="2147482628"/>
            <ac:spMk id="46" creationId="{D484E911-E2B1-7377-13D6-14E5370C2CB4}"/>
          </ac:spMkLst>
        </pc:spChg>
        <pc:spChg chg="del">
          <ac:chgData name="Kate Thomas" userId="ea97e040-7bf6-4b7c-a111-ddef23a2eb0a" providerId="ADAL" clId="{F447A625-D6C5-48E4-8CF1-7B92E5148A9B}" dt="2025-09-13T06:52:26.313" v="986" actId="478"/>
          <ac:spMkLst>
            <pc:docMk/>
            <pc:sldMk cId="2735214919" sldId="2147482628"/>
            <ac:spMk id="47" creationId="{054B5086-9B65-1E01-DD23-EFA14CB120D5}"/>
          </ac:spMkLst>
        </pc:spChg>
        <pc:spChg chg="del">
          <ac:chgData name="Kate Thomas" userId="ea97e040-7bf6-4b7c-a111-ddef23a2eb0a" providerId="ADAL" clId="{F447A625-D6C5-48E4-8CF1-7B92E5148A9B}" dt="2025-09-13T06:52:26.313" v="986" actId="478"/>
          <ac:spMkLst>
            <pc:docMk/>
            <pc:sldMk cId="2735214919" sldId="2147482628"/>
            <ac:spMk id="48" creationId="{58FD660D-1519-B9FA-6A91-7CBDC911365D}"/>
          </ac:spMkLst>
        </pc:spChg>
        <pc:spChg chg="del">
          <ac:chgData name="Kate Thomas" userId="ea97e040-7bf6-4b7c-a111-ddef23a2eb0a" providerId="ADAL" clId="{F447A625-D6C5-48E4-8CF1-7B92E5148A9B}" dt="2025-09-13T06:52:26.313" v="986" actId="478"/>
          <ac:spMkLst>
            <pc:docMk/>
            <pc:sldMk cId="2735214919" sldId="2147482628"/>
            <ac:spMk id="49" creationId="{2478DE30-4499-D236-FFCD-4B55D875EC77}"/>
          </ac:spMkLst>
        </pc:spChg>
        <pc:spChg chg="del">
          <ac:chgData name="Kate Thomas" userId="ea97e040-7bf6-4b7c-a111-ddef23a2eb0a" providerId="ADAL" clId="{F447A625-D6C5-48E4-8CF1-7B92E5148A9B}" dt="2025-09-13T06:52:26.313" v="986" actId="478"/>
          <ac:spMkLst>
            <pc:docMk/>
            <pc:sldMk cId="2735214919" sldId="2147482628"/>
            <ac:spMk id="51" creationId="{068F334D-F498-BA36-8550-539B64F84122}"/>
          </ac:spMkLst>
        </pc:spChg>
        <pc:spChg chg="del">
          <ac:chgData name="Kate Thomas" userId="ea97e040-7bf6-4b7c-a111-ddef23a2eb0a" providerId="ADAL" clId="{F447A625-D6C5-48E4-8CF1-7B92E5148A9B}" dt="2025-09-13T06:52:30.005" v="987" actId="478"/>
          <ac:spMkLst>
            <pc:docMk/>
            <pc:sldMk cId="2735214919" sldId="2147482628"/>
            <ac:spMk id="52" creationId="{6D6CCBBD-6EBD-E7D9-3700-BC458F0781C4}"/>
          </ac:spMkLst>
        </pc:spChg>
        <pc:spChg chg="del">
          <ac:chgData name="Kate Thomas" userId="ea97e040-7bf6-4b7c-a111-ddef23a2eb0a" providerId="ADAL" clId="{F447A625-D6C5-48E4-8CF1-7B92E5148A9B}" dt="2025-09-13T06:52:26.313" v="986" actId="478"/>
          <ac:spMkLst>
            <pc:docMk/>
            <pc:sldMk cId="2735214919" sldId="2147482628"/>
            <ac:spMk id="53" creationId="{68C0B1A0-1438-663B-01B2-145D19612C6C}"/>
          </ac:spMkLst>
        </pc:spChg>
        <pc:spChg chg="del">
          <ac:chgData name="Kate Thomas" userId="ea97e040-7bf6-4b7c-a111-ddef23a2eb0a" providerId="ADAL" clId="{F447A625-D6C5-48E4-8CF1-7B92E5148A9B}" dt="2025-09-13T06:52:26.313" v="986" actId="478"/>
          <ac:spMkLst>
            <pc:docMk/>
            <pc:sldMk cId="2735214919" sldId="2147482628"/>
            <ac:spMk id="54" creationId="{7961348B-4C95-E6F7-0855-DD46C83FAB7D}"/>
          </ac:spMkLst>
        </pc:spChg>
      </pc:sldChg>
      <pc:sldChg chg="add del replId">
        <pc:chgData name="Kate Thomas" userId="ea97e040-7bf6-4b7c-a111-ddef23a2eb0a" providerId="ADAL" clId="{F447A625-D6C5-48E4-8CF1-7B92E5148A9B}" dt="2025-09-13T06:53:48.592" v="1021" actId="2696"/>
        <pc:sldMkLst>
          <pc:docMk/>
          <pc:sldMk cId="3156405144" sldId="2147482629"/>
        </pc:sldMkLst>
      </pc:sldChg>
      <pc:sldChg chg="addSp delSp modSp add mod ord">
        <pc:chgData name="Kate Thomas" userId="ea97e040-7bf6-4b7c-a111-ddef23a2eb0a" providerId="ADAL" clId="{F447A625-D6C5-48E4-8CF1-7B92E5148A9B}" dt="2025-09-13T06:53:38.982" v="1018"/>
        <pc:sldMkLst>
          <pc:docMk/>
          <pc:sldMk cId="2364859869" sldId="2147482630"/>
        </pc:sldMkLst>
        <pc:spChg chg="add del mod">
          <ac:chgData name="Kate Thomas" userId="ea97e040-7bf6-4b7c-a111-ddef23a2eb0a" providerId="ADAL" clId="{F447A625-D6C5-48E4-8CF1-7B92E5148A9B}" dt="2025-09-13T06:49:35.174" v="881" actId="478"/>
          <ac:spMkLst>
            <pc:docMk/>
            <pc:sldMk cId="2364859869" sldId="2147482630"/>
            <ac:spMk id="3" creationId="{72270826-7DAB-D4BC-09D2-9A697F279571}"/>
          </ac:spMkLst>
        </pc:spChg>
        <pc:spChg chg="mod">
          <ac:chgData name="Kate Thomas" userId="ea97e040-7bf6-4b7c-a111-ddef23a2eb0a" providerId="ADAL" clId="{F447A625-D6C5-48E4-8CF1-7B92E5148A9B}" dt="2025-09-13T06:50:46.220" v="949" actId="20577"/>
          <ac:spMkLst>
            <pc:docMk/>
            <pc:sldMk cId="2364859869" sldId="2147482630"/>
            <ac:spMk id="6" creationId="{7C6099A0-0FB7-DE28-C1C0-459A6BFC2EA7}"/>
          </ac:spMkLst>
        </pc:spChg>
        <pc:spChg chg="add del mod">
          <ac:chgData name="Kate Thomas" userId="ea97e040-7bf6-4b7c-a111-ddef23a2eb0a" providerId="ADAL" clId="{F447A625-D6C5-48E4-8CF1-7B92E5148A9B}" dt="2025-09-13T06:49:35.174" v="881" actId="478"/>
          <ac:spMkLst>
            <pc:docMk/>
            <pc:sldMk cId="2364859869" sldId="2147482630"/>
            <ac:spMk id="7" creationId="{E0286FA9-5F3E-8F7F-9A06-0B617B436AC7}"/>
          </ac:spMkLst>
        </pc:spChg>
        <pc:spChg chg="add del mod">
          <ac:chgData name="Kate Thomas" userId="ea97e040-7bf6-4b7c-a111-ddef23a2eb0a" providerId="ADAL" clId="{F447A625-D6C5-48E4-8CF1-7B92E5148A9B}" dt="2025-09-13T06:49:35.174" v="881" actId="478"/>
          <ac:spMkLst>
            <pc:docMk/>
            <pc:sldMk cId="2364859869" sldId="2147482630"/>
            <ac:spMk id="10" creationId="{E82A35B8-A00A-93FA-7FE3-4CE56E2C443F}"/>
          </ac:spMkLst>
        </pc:spChg>
        <pc:spChg chg="add del mod">
          <ac:chgData name="Kate Thomas" userId="ea97e040-7bf6-4b7c-a111-ddef23a2eb0a" providerId="ADAL" clId="{F447A625-D6C5-48E4-8CF1-7B92E5148A9B}" dt="2025-09-13T06:49:35.174" v="881" actId="478"/>
          <ac:spMkLst>
            <pc:docMk/>
            <pc:sldMk cId="2364859869" sldId="2147482630"/>
            <ac:spMk id="12" creationId="{3E6E2BCC-6A94-046F-2458-78BD51FF17E3}"/>
          </ac:spMkLst>
        </pc:spChg>
        <pc:spChg chg="add del mod">
          <ac:chgData name="Kate Thomas" userId="ea97e040-7bf6-4b7c-a111-ddef23a2eb0a" providerId="ADAL" clId="{F447A625-D6C5-48E4-8CF1-7B92E5148A9B}" dt="2025-09-13T06:49:35.174" v="881" actId="478"/>
          <ac:spMkLst>
            <pc:docMk/>
            <pc:sldMk cId="2364859869" sldId="2147482630"/>
            <ac:spMk id="14" creationId="{D1D92EC1-E7A8-126A-FBC4-D412229E626F}"/>
          </ac:spMkLst>
        </pc:spChg>
        <pc:spChg chg="add del mod">
          <ac:chgData name="Kate Thomas" userId="ea97e040-7bf6-4b7c-a111-ddef23a2eb0a" providerId="ADAL" clId="{F447A625-D6C5-48E4-8CF1-7B92E5148A9B}" dt="2025-09-13T06:49:35.174" v="881" actId="478"/>
          <ac:spMkLst>
            <pc:docMk/>
            <pc:sldMk cId="2364859869" sldId="2147482630"/>
            <ac:spMk id="16" creationId="{2F83B34A-A3C7-393C-E4F1-42E6400977BF}"/>
          </ac:spMkLst>
        </pc:spChg>
        <pc:spChg chg="add del mod">
          <ac:chgData name="Kate Thomas" userId="ea97e040-7bf6-4b7c-a111-ddef23a2eb0a" providerId="ADAL" clId="{F447A625-D6C5-48E4-8CF1-7B92E5148A9B}" dt="2025-09-13T06:49:39.385" v="884" actId="478"/>
          <ac:spMkLst>
            <pc:docMk/>
            <pc:sldMk cId="2364859869" sldId="2147482630"/>
            <ac:spMk id="18" creationId="{A0E0B984-D7C7-6B66-522F-F0030C9C2AE8}"/>
          </ac:spMkLst>
        </pc:spChg>
        <pc:spChg chg="add del mod">
          <ac:chgData name="Kate Thomas" userId="ea97e040-7bf6-4b7c-a111-ddef23a2eb0a" providerId="ADAL" clId="{F447A625-D6C5-48E4-8CF1-7B92E5148A9B}" dt="2025-09-13T06:49:35.174" v="881" actId="478"/>
          <ac:spMkLst>
            <pc:docMk/>
            <pc:sldMk cId="2364859869" sldId="2147482630"/>
            <ac:spMk id="20" creationId="{5C64407B-BA12-D83E-2CC7-15ABA1D5CDC6}"/>
          </ac:spMkLst>
        </pc:spChg>
        <pc:spChg chg="add del mod">
          <ac:chgData name="Kate Thomas" userId="ea97e040-7bf6-4b7c-a111-ddef23a2eb0a" providerId="ADAL" clId="{F447A625-D6C5-48E4-8CF1-7B92E5148A9B}" dt="2025-09-13T06:49:38.317" v="883" actId="478"/>
          <ac:spMkLst>
            <pc:docMk/>
            <pc:sldMk cId="2364859869" sldId="2147482630"/>
            <ac:spMk id="22" creationId="{40D2EE5C-C2DC-D768-103B-12E40AC7E2E6}"/>
          </ac:spMkLst>
        </pc:spChg>
        <pc:spChg chg="add del mod">
          <ac:chgData name="Kate Thomas" userId="ea97e040-7bf6-4b7c-a111-ddef23a2eb0a" providerId="ADAL" clId="{F447A625-D6C5-48E4-8CF1-7B92E5148A9B}" dt="2025-09-13T06:49:44.963" v="886" actId="478"/>
          <ac:spMkLst>
            <pc:docMk/>
            <pc:sldMk cId="2364859869" sldId="2147482630"/>
            <ac:spMk id="24" creationId="{39F0454C-32EC-27A9-0677-A887D5668A7A}"/>
          </ac:spMkLst>
        </pc:spChg>
        <pc:spChg chg="del">
          <ac:chgData name="Kate Thomas" userId="ea97e040-7bf6-4b7c-a111-ddef23a2eb0a" providerId="ADAL" clId="{F447A625-D6C5-48E4-8CF1-7B92E5148A9B}" dt="2025-09-13T06:49:27.204" v="879" actId="478"/>
          <ac:spMkLst>
            <pc:docMk/>
            <pc:sldMk cId="2364859869" sldId="2147482630"/>
            <ac:spMk id="29" creationId="{EB18129B-0B0B-131E-F567-F2F92D2F3345}"/>
          </ac:spMkLst>
        </pc:spChg>
        <pc:spChg chg="del">
          <ac:chgData name="Kate Thomas" userId="ea97e040-7bf6-4b7c-a111-ddef23a2eb0a" providerId="ADAL" clId="{F447A625-D6C5-48E4-8CF1-7B92E5148A9B}" dt="2025-09-13T06:49:27.204" v="879" actId="478"/>
          <ac:spMkLst>
            <pc:docMk/>
            <pc:sldMk cId="2364859869" sldId="2147482630"/>
            <ac:spMk id="45" creationId="{FC75B223-3C54-A559-3D45-37B7C6B5AB0B}"/>
          </ac:spMkLst>
        </pc:spChg>
        <pc:spChg chg="del">
          <ac:chgData name="Kate Thomas" userId="ea97e040-7bf6-4b7c-a111-ddef23a2eb0a" providerId="ADAL" clId="{F447A625-D6C5-48E4-8CF1-7B92E5148A9B}" dt="2025-09-13T06:49:27.204" v="879" actId="478"/>
          <ac:spMkLst>
            <pc:docMk/>
            <pc:sldMk cId="2364859869" sldId="2147482630"/>
            <ac:spMk id="46" creationId="{D484E911-E2B1-7377-13D6-14E5370C2CB4}"/>
          </ac:spMkLst>
        </pc:spChg>
        <pc:spChg chg="del">
          <ac:chgData name="Kate Thomas" userId="ea97e040-7bf6-4b7c-a111-ddef23a2eb0a" providerId="ADAL" clId="{F447A625-D6C5-48E4-8CF1-7B92E5148A9B}" dt="2025-09-13T06:49:30.396" v="880" actId="478"/>
          <ac:spMkLst>
            <pc:docMk/>
            <pc:sldMk cId="2364859869" sldId="2147482630"/>
            <ac:spMk id="47" creationId="{054B5086-9B65-1E01-DD23-EFA14CB120D5}"/>
          </ac:spMkLst>
        </pc:spChg>
        <pc:spChg chg="del">
          <ac:chgData name="Kate Thomas" userId="ea97e040-7bf6-4b7c-a111-ddef23a2eb0a" providerId="ADAL" clId="{F447A625-D6C5-48E4-8CF1-7B92E5148A9B}" dt="2025-09-13T06:49:27.204" v="879" actId="478"/>
          <ac:spMkLst>
            <pc:docMk/>
            <pc:sldMk cId="2364859869" sldId="2147482630"/>
            <ac:spMk id="48" creationId="{58FD660D-1519-B9FA-6A91-7CBDC911365D}"/>
          </ac:spMkLst>
        </pc:spChg>
        <pc:spChg chg="del">
          <ac:chgData name="Kate Thomas" userId="ea97e040-7bf6-4b7c-a111-ddef23a2eb0a" providerId="ADAL" clId="{F447A625-D6C5-48E4-8CF1-7B92E5148A9B}" dt="2025-09-13T06:49:27.204" v="879" actId="478"/>
          <ac:spMkLst>
            <pc:docMk/>
            <pc:sldMk cId="2364859869" sldId="2147482630"/>
            <ac:spMk id="49" creationId="{2478DE30-4499-D236-FFCD-4B55D875EC77}"/>
          </ac:spMkLst>
        </pc:spChg>
        <pc:spChg chg="del">
          <ac:chgData name="Kate Thomas" userId="ea97e040-7bf6-4b7c-a111-ddef23a2eb0a" providerId="ADAL" clId="{F447A625-D6C5-48E4-8CF1-7B92E5148A9B}" dt="2025-09-13T06:49:41.552" v="885" actId="478"/>
          <ac:spMkLst>
            <pc:docMk/>
            <pc:sldMk cId="2364859869" sldId="2147482630"/>
            <ac:spMk id="51" creationId="{068F334D-F498-BA36-8550-539B64F84122}"/>
          </ac:spMkLst>
        </pc:spChg>
        <pc:spChg chg="del">
          <ac:chgData name="Kate Thomas" userId="ea97e040-7bf6-4b7c-a111-ddef23a2eb0a" providerId="ADAL" clId="{F447A625-D6C5-48E4-8CF1-7B92E5148A9B}" dt="2025-09-13T06:49:27.204" v="879" actId="478"/>
          <ac:spMkLst>
            <pc:docMk/>
            <pc:sldMk cId="2364859869" sldId="2147482630"/>
            <ac:spMk id="52" creationId="{6D6CCBBD-6EBD-E7D9-3700-BC458F0781C4}"/>
          </ac:spMkLst>
        </pc:spChg>
        <pc:spChg chg="del">
          <ac:chgData name="Kate Thomas" userId="ea97e040-7bf6-4b7c-a111-ddef23a2eb0a" providerId="ADAL" clId="{F447A625-D6C5-48E4-8CF1-7B92E5148A9B}" dt="2025-09-13T06:49:27.204" v="879" actId="478"/>
          <ac:spMkLst>
            <pc:docMk/>
            <pc:sldMk cId="2364859869" sldId="2147482630"/>
            <ac:spMk id="53" creationId="{68C0B1A0-1438-663B-01B2-145D19612C6C}"/>
          </ac:spMkLst>
        </pc:spChg>
        <pc:spChg chg="del">
          <ac:chgData name="Kate Thomas" userId="ea97e040-7bf6-4b7c-a111-ddef23a2eb0a" providerId="ADAL" clId="{F447A625-D6C5-48E4-8CF1-7B92E5148A9B}" dt="2025-09-13T06:49:27.204" v="879" actId="478"/>
          <ac:spMkLst>
            <pc:docMk/>
            <pc:sldMk cId="2364859869" sldId="2147482630"/>
            <ac:spMk id="54" creationId="{7961348B-4C95-E6F7-0855-DD46C83FAB7D}"/>
          </ac:spMkLst>
        </pc:spChg>
      </pc:sldChg>
      <pc:sldChg chg="addSp delSp modSp add mod ord modClrScheme chgLayout modNotesTx">
        <pc:chgData name="Kate Thomas" userId="ea97e040-7bf6-4b7c-a111-ddef23a2eb0a" providerId="ADAL" clId="{F447A625-D6C5-48E4-8CF1-7B92E5148A9B}" dt="2025-09-15T11:16:43.867" v="8158" actId="20577"/>
        <pc:sldMkLst>
          <pc:docMk/>
          <pc:sldMk cId="3278857305" sldId="2147482631"/>
        </pc:sldMkLst>
        <pc:spChg chg="add del mod">
          <ac:chgData name="Kate Thomas" userId="ea97e040-7bf6-4b7c-a111-ddef23a2eb0a" providerId="ADAL" clId="{F447A625-D6C5-48E4-8CF1-7B92E5148A9B}" dt="2025-09-14T11:07:02.942" v="2297" actId="478"/>
          <ac:spMkLst>
            <pc:docMk/>
            <pc:sldMk cId="3278857305" sldId="2147482631"/>
            <ac:spMk id="2" creationId="{9263BBCC-654E-A0F9-4CE4-4E28E8939682}"/>
          </ac:spMkLst>
        </pc:spChg>
        <pc:spChg chg="add del mod ord">
          <ac:chgData name="Kate Thomas" userId="ea97e040-7bf6-4b7c-a111-ddef23a2eb0a" providerId="ADAL" clId="{F447A625-D6C5-48E4-8CF1-7B92E5148A9B}" dt="2025-09-14T11:07:06.023" v="2298" actId="478"/>
          <ac:spMkLst>
            <pc:docMk/>
            <pc:sldMk cId="3278857305" sldId="2147482631"/>
            <ac:spMk id="3" creationId="{8ADCBB4E-9D47-502F-8532-8068CF2AE34A}"/>
          </ac:spMkLst>
        </pc:spChg>
        <pc:spChg chg="add del mod ord">
          <ac:chgData name="Kate Thomas" userId="ea97e040-7bf6-4b7c-a111-ddef23a2eb0a" providerId="ADAL" clId="{F447A625-D6C5-48E4-8CF1-7B92E5148A9B}" dt="2025-09-14T11:06:01.825" v="2211" actId="478"/>
          <ac:spMkLst>
            <pc:docMk/>
            <pc:sldMk cId="3278857305" sldId="2147482631"/>
            <ac:spMk id="4" creationId="{BA039C00-8880-757E-1F80-A06886C5F68E}"/>
          </ac:spMkLst>
        </pc:spChg>
        <pc:spChg chg="del mod ord">
          <ac:chgData name="Kate Thomas" userId="ea97e040-7bf6-4b7c-a111-ddef23a2eb0a" providerId="ADAL" clId="{F447A625-D6C5-48E4-8CF1-7B92E5148A9B}" dt="2025-09-14T11:14:10.026" v="2429" actId="478"/>
          <ac:spMkLst>
            <pc:docMk/>
            <pc:sldMk cId="3278857305" sldId="2147482631"/>
            <ac:spMk id="5" creationId="{C264A2BE-5336-17B2-7145-599C20213723}"/>
          </ac:spMkLst>
        </pc:spChg>
        <pc:spChg chg="mod ord">
          <ac:chgData name="Kate Thomas" userId="ea97e040-7bf6-4b7c-a111-ddef23a2eb0a" providerId="ADAL" clId="{F447A625-D6C5-48E4-8CF1-7B92E5148A9B}" dt="2025-09-15T11:12:10.190" v="7888" actId="1076"/>
          <ac:spMkLst>
            <pc:docMk/>
            <pc:sldMk cId="3278857305" sldId="2147482631"/>
            <ac:spMk id="6" creationId="{7C6099A0-0FB7-DE28-C1C0-459A6BFC2EA7}"/>
          </ac:spMkLst>
        </pc:spChg>
        <pc:spChg chg="add del mod ord">
          <ac:chgData name="Kate Thomas" userId="ea97e040-7bf6-4b7c-a111-ddef23a2eb0a" providerId="ADAL" clId="{F447A625-D6C5-48E4-8CF1-7B92E5148A9B}" dt="2025-09-14T11:07:16.298" v="2300" actId="478"/>
          <ac:spMkLst>
            <pc:docMk/>
            <pc:sldMk cId="3278857305" sldId="2147482631"/>
            <ac:spMk id="7" creationId="{4CDB4D4D-4C04-FA77-4135-895CBDE25893}"/>
          </ac:spMkLst>
        </pc:spChg>
        <pc:spChg chg="add mod">
          <ac:chgData name="Kate Thomas" userId="ea97e040-7bf6-4b7c-a111-ddef23a2eb0a" providerId="ADAL" clId="{F447A625-D6C5-48E4-8CF1-7B92E5148A9B}" dt="2025-09-15T11:11:53.022" v="7886" actId="1076"/>
          <ac:spMkLst>
            <pc:docMk/>
            <pc:sldMk cId="3278857305" sldId="2147482631"/>
            <ac:spMk id="10" creationId="{B23676EA-7EB7-3AE7-E1CF-1A429EB98E90}"/>
          </ac:spMkLst>
        </pc:spChg>
        <pc:spChg chg="add del mod">
          <ac:chgData name="Kate Thomas" userId="ea97e040-7bf6-4b7c-a111-ddef23a2eb0a" providerId="ADAL" clId="{F447A625-D6C5-48E4-8CF1-7B92E5148A9B}" dt="2025-09-14T11:07:20.161" v="2301" actId="478"/>
          <ac:spMkLst>
            <pc:docMk/>
            <pc:sldMk cId="3278857305" sldId="2147482631"/>
            <ac:spMk id="12" creationId="{4A2A6A3C-1717-BF16-3319-7148842B9F2F}"/>
          </ac:spMkLst>
        </pc:spChg>
      </pc:sldChg>
      <pc:sldChg chg="addSp delSp modSp add mod ord setBg chgLayout">
        <pc:chgData name="Kate Thomas" userId="ea97e040-7bf6-4b7c-a111-ddef23a2eb0a" providerId="ADAL" clId="{F447A625-D6C5-48E4-8CF1-7B92E5148A9B}" dt="2025-09-15T12:42:49.598" v="9504" actId="1076"/>
        <pc:sldMkLst>
          <pc:docMk/>
          <pc:sldMk cId="4107662334" sldId="2147482632"/>
        </pc:sldMkLst>
        <pc:spChg chg="add del mod">
          <ac:chgData name="Kate Thomas" userId="ea97e040-7bf6-4b7c-a111-ddef23a2eb0a" providerId="ADAL" clId="{F447A625-D6C5-48E4-8CF1-7B92E5148A9B}" dt="2025-09-15T12:21:16.993" v="8933" actId="478"/>
          <ac:spMkLst>
            <pc:docMk/>
            <pc:sldMk cId="4107662334" sldId="2147482632"/>
            <ac:spMk id="3" creationId="{9BC43E9E-399E-0021-C63E-1E33F6E28E4D}"/>
          </ac:spMkLst>
        </pc:spChg>
        <pc:spChg chg="mod ord">
          <ac:chgData name="Kate Thomas" userId="ea97e040-7bf6-4b7c-a111-ddef23a2eb0a" providerId="ADAL" clId="{F447A625-D6C5-48E4-8CF1-7B92E5148A9B}" dt="2025-09-15T12:15:59.015" v="8882" actId="26606"/>
          <ac:spMkLst>
            <pc:docMk/>
            <pc:sldMk cId="4107662334" sldId="2147482632"/>
            <ac:spMk id="5" creationId="{C264A2BE-5336-17B2-7145-599C20213723}"/>
          </ac:spMkLst>
        </pc:spChg>
        <pc:spChg chg="del mod ord">
          <ac:chgData name="Kate Thomas" userId="ea97e040-7bf6-4b7c-a111-ddef23a2eb0a" providerId="ADAL" clId="{F447A625-D6C5-48E4-8CF1-7B92E5148A9B}" dt="2025-09-15T12:15:05.003" v="8875" actId="478"/>
          <ac:spMkLst>
            <pc:docMk/>
            <pc:sldMk cId="4107662334" sldId="2147482632"/>
            <ac:spMk id="6" creationId="{7C6099A0-0FB7-DE28-C1C0-459A6BFC2EA7}"/>
          </ac:spMkLst>
        </pc:spChg>
        <pc:spChg chg="add mod">
          <ac:chgData name="Kate Thomas" userId="ea97e040-7bf6-4b7c-a111-ddef23a2eb0a" providerId="ADAL" clId="{F447A625-D6C5-48E4-8CF1-7B92E5148A9B}" dt="2025-09-15T12:42:12.621" v="9498" actId="1076"/>
          <ac:spMkLst>
            <pc:docMk/>
            <pc:sldMk cId="4107662334" sldId="2147482632"/>
            <ac:spMk id="7" creationId="{D0436B13-8D5A-38A8-7FB0-141606CF2190}"/>
          </ac:spMkLst>
        </pc:spChg>
        <pc:spChg chg="add mod">
          <ac:chgData name="Kate Thomas" userId="ea97e040-7bf6-4b7c-a111-ddef23a2eb0a" providerId="ADAL" clId="{F447A625-D6C5-48E4-8CF1-7B92E5148A9B}" dt="2025-09-15T12:42:49.598" v="9504" actId="1076"/>
          <ac:spMkLst>
            <pc:docMk/>
            <pc:sldMk cId="4107662334" sldId="2147482632"/>
            <ac:spMk id="21" creationId="{E1DDD482-1163-7A8D-2589-358FCDD893F6}"/>
          </ac:spMkLst>
        </pc:spChg>
        <pc:spChg chg="add">
          <ac:chgData name="Kate Thomas" userId="ea97e040-7bf6-4b7c-a111-ddef23a2eb0a" providerId="ADAL" clId="{F447A625-D6C5-48E4-8CF1-7B92E5148A9B}" dt="2025-09-15T12:15:59.015" v="8882" actId="26606"/>
          <ac:spMkLst>
            <pc:docMk/>
            <pc:sldMk cId="4107662334" sldId="2147482632"/>
            <ac:spMk id="22" creationId="{9F4444CE-BC8D-4D61-B303-4C05614E62AB}"/>
          </ac:spMkLst>
        </pc:spChg>
        <pc:spChg chg="add">
          <ac:chgData name="Kate Thomas" userId="ea97e040-7bf6-4b7c-a111-ddef23a2eb0a" providerId="ADAL" clId="{F447A625-D6C5-48E4-8CF1-7B92E5148A9B}" dt="2025-09-15T12:15:59.015" v="8882" actId="26606"/>
          <ac:spMkLst>
            <pc:docMk/>
            <pc:sldMk cId="4107662334" sldId="2147482632"/>
            <ac:spMk id="24" creationId="{73772B81-181F-48B7-8826-4D9686D15DF5}"/>
          </ac:spMkLst>
        </pc:spChg>
        <pc:spChg chg="add">
          <ac:chgData name="Kate Thomas" userId="ea97e040-7bf6-4b7c-a111-ddef23a2eb0a" providerId="ADAL" clId="{F447A625-D6C5-48E4-8CF1-7B92E5148A9B}" dt="2025-09-15T12:15:59.015" v="8882" actId="26606"/>
          <ac:spMkLst>
            <pc:docMk/>
            <pc:sldMk cId="4107662334" sldId="2147482632"/>
            <ac:spMk id="26" creationId="{B2205F6E-03C6-4E92-877C-E2482F6599AA}"/>
          </ac:spMkLst>
        </pc:spChg>
        <pc:grpChg chg="add">
          <ac:chgData name="Kate Thomas" userId="ea97e040-7bf6-4b7c-a111-ddef23a2eb0a" providerId="ADAL" clId="{F447A625-D6C5-48E4-8CF1-7B92E5148A9B}" dt="2025-09-15T12:15:59.015" v="8882" actId="26606"/>
          <ac:grpSpMkLst>
            <pc:docMk/>
            <pc:sldMk cId="4107662334" sldId="2147482632"/>
            <ac:grpSpMk id="10" creationId="{D920209C-E85B-4D6F-A56F-724F5ADA811C}"/>
          </ac:grpSpMkLst>
        </pc:grpChg>
        <pc:graphicFrameChg chg="add mod modGraphic">
          <ac:chgData name="Kate Thomas" userId="ea97e040-7bf6-4b7c-a111-ddef23a2eb0a" providerId="ADAL" clId="{F447A625-D6C5-48E4-8CF1-7B92E5148A9B}" dt="2025-09-15T12:38:35.098" v="9480" actId="1076"/>
          <ac:graphicFrameMkLst>
            <pc:docMk/>
            <pc:sldMk cId="4107662334" sldId="2147482632"/>
            <ac:graphicFrameMk id="2" creationId="{39838B0A-A1A3-9C0F-47F4-42BE1EDA77B8}"/>
          </ac:graphicFrameMkLst>
        </pc:graphicFrameChg>
        <pc:picChg chg="del">
          <ac:chgData name="Kate Thomas" userId="ea97e040-7bf6-4b7c-a111-ddef23a2eb0a" providerId="ADAL" clId="{F447A625-D6C5-48E4-8CF1-7B92E5148A9B}" dt="2025-09-15T10:08:58.343" v="5563" actId="478"/>
          <ac:picMkLst>
            <pc:docMk/>
            <pc:sldMk cId="4107662334" sldId="2147482632"/>
            <ac:picMk id="8" creationId="{4DC08634-BE3F-23D5-D8E1-6803CB439D49}"/>
          </ac:picMkLst>
        </pc:picChg>
      </pc:sldChg>
      <pc:sldChg chg="addSp delSp modSp add mod">
        <pc:chgData name="Kate Thomas" userId="ea97e040-7bf6-4b7c-a111-ddef23a2eb0a" providerId="ADAL" clId="{F447A625-D6C5-48E4-8CF1-7B92E5148A9B}" dt="2025-09-15T10:12:17.737" v="5866" actId="478"/>
        <pc:sldMkLst>
          <pc:docMk/>
          <pc:sldMk cId="3331589757" sldId="2147482633"/>
        </pc:sldMkLst>
        <pc:spChg chg="add mod">
          <ac:chgData name="Kate Thomas" userId="ea97e040-7bf6-4b7c-a111-ddef23a2eb0a" providerId="ADAL" clId="{F447A625-D6C5-48E4-8CF1-7B92E5148A9B}" dt="2025-09-14T12:15:04.578" v="5372" actId="1076"/>
          <ac:spMkLst>
            <pc:docMk/>
            <pc:sldMk cId="3331589757" sldId="2147482633"/>
            <ac:spMk id="3" creationId="{8B1BBE52-061F-5499-EDEF-A9FC07CC47CB}"/>
          </ac:spMkLst>
        </pc:spChg>
        <pc:spChg chg="mod">
          <ac:chgData name="Kate Thomas" userId="ea97e040-7bf6-4b7c-a111-ddef23a2eb0a" providerId="ADAL" clId="{F447A625-D6C5-48E4-8CF1-7B92E5148A9B}" dt="2025-09-13T06:53:23.265" v="1015" actId="20577"/>
          <ac:spMkLst>
            <pc:docMk/>
            <pc:sldMk cId="3331589757" sldId="2147482633"/>
            <ac:spMk id="6" creationId="{7C6099A0-0FB7-DE28-C1C0-459A6BFC2EA7}"/>
          </ac:spMkLst>
        </pc:spChg>
        <pc:spChg chg="add mod">
          <ac:chgData name="Kate Thomas" userId="ea97e040-7bf6-4b7c-a111-ddef23a2eb0a" providerId="ADAL" clId="{F447A625-D6C5-48E4-8CF1-7B92E5148A9B}" dt="2025-09-14T12:15:22.417" v="5374" actId="1076"/>
          <ac:spMkLst>
            <pc:docMk/>
            <pc:sldMk cId="3331589757" sldId="2147482633"/>
            <ac:spMk id="7" creationId="{374DBF1F-2DDE-3E8D-FED8-C0448CCBB6AC}"/>
          </ac:spMkLst>
        </pc:spChg>
        <pc:picChg chg="del">
          <ac:chgData name="Kate Thomas" userId="ea97e040-7bf6-4b7c-a111-ddef23a2eb0a" providerId="ADAL" clId="{F447A625-D6C5-48E4-8CF1-7B92E5148A9B}" dt="2025-09-15T10:12:17.737" v="5866" actId="478"/>
          <ac:picMkLst>
            <pc:docMk/>
            <pc:sldMk cId="3331589757" sldId="2147482633"/>
            <ac:picMk id="8" creationId="{4DC08634-BE3F-23D5-D8E1-6803CB439D49}"/>
          </ac:picMkLst>
        </pc:picChg>
      </pc:sldChg>
      <pc:sldChg chg="modSp add del mod">
        <pc:chgData name="Kate Thomas" userId="ea97e040-7bf6-4b7c-a111-ddef23a2eb0a" providerId="ADAL" clId="{F447A625-D6C5-48E4-8CF1-7B92E5148A9B}" dt="2025-09-14T11:17:36.488" v="2445" actId="2696"/>
        <pc:sldMkLst>
          <pc:docMk/>
          <pc:sldMk cId="1108330698" sldId="2147482634"/>
        </pc:sldMkLst>
        <pc:spChg chg="mod">
          <ac:chgData name="Kate Thomas" userId="ea97e040-7bf6-4b7c-a111-ddef23a2eb0a" providerId="ADAL" clId="{F447A625-D6C5-48E4-8CF1-7B92E5148A9B}" dt="2025-09-13T06:55:12.507" v="1049"/>
          <ac:spMkLst>
            <pc:docMk/>
            <pc:sldMk cId="1108330698" sldId="2147482634"/>
            <ac:spMk id="7" creationId="{2B9038FA-8A12-7279-584E-D31114B3D591}"/>
          </ac:spMkLst>
        </pc:spChg>
      </pc:sldChg>
      <pc:sldChg chg="addSp delSp modSp add del mod ord">
        <pc:chgData name="Kate Thomas" userId="ea97e040-7bf6-4b7c-a111-ddef23a2eb0a" providerId="ADAL" clId="{F447A625-D6C5-48E4-8CF1-7B92E5148A9B}" dt="2025-09-15T11:09:15.270" v="7884" actId="2696"/>
        <pc:sldMkLst>
          <pc:docMk/>
          <pc:sldMk cId="1197682037" sldId="2147482635"/>
        </pc:sldMkLst>
        <pc:spChg chg="add mod">
          <ac:chgData name="Kate Thomas" userId="ea97e040-7bf6-4b7c-a111-ddef23a2eb0a" providerId="ADAL" clId="{F447A625-D6C5-48E4-8CF1-7B92E5148A9B}" dt="2025-09-13T07:00:10.080" v="1338" actId="20577"/>
          <ac:spMkLst>
            <pc:docMk/>
            <pc:sldMk cId="1197682037" sldId="2147482635"/>
            <ac:spMk id="4" creationId="{C58936E0-CFAB-F497-ED3A-1379A0D7B0CA}"/>
          </ac:spMkLst>
        </pc:spChg>
        <pc:spChg chg="mod">
          <ac:chgData name="Kate Thomas" userId="ea97e040-7bf6-4b7c-a111-ddef23a2eb0a" providerId="ADAL" clId="{F447A625-D6C5-48E4-8CF1-7B92E5148A9B}" dt="2025-09-13T06:58:27.763" v="1081" actId="20577"/>
          <ac:spMkLst>
            <pc:docMk/>
            <pc:sldMk cId="1197682037" sldId="2147482635"/>
            <ac:spMk id="6" creationId="{7C6099A0-0FB7-DE28-C1C0-459A6BFC2EA7}"/>
          </ac:spMkLst>
        </pc:spChg>
        <pc:graphicFrameChg chg="add del modGraphic">
          <ac:chgData name="Kate Thomas" userId="ea97e040-7bf6-4b7c-a111-ddef23a2eb0a" providerId="ADAL" clId="{F447A625-D6C5-48E4-8CF1-7B92E5148A9B}" dt="2025-09-13T06:58:23.727" v="1064" actId="478"/>
          <ac:graphicFrameMkLst>
            <pc:docMk/>
            <pc:sldMk cId="1197682037" sldId="2147482635"/>
            <ac:graphicFrameMk id="3" creationId="{31698D79-E89C-559E-B0FF-31EE09AA99EF}"/>
          </ac:graphicFrameMkLst>
        </pc:graphicFrameChg>
      </pc:sldChg>
      <pc:sldChg chg="addSp delSp modSp add mod ord modClrScheme chgLayout modNotesTx">
        <pc:chgData name="Kate Thomas" userId="ea97e040-7bf6-4b7c-a111-ddef23a2eb0a" providerId="ADAL" clId="{F447A625-D6C5-48E4-8CF1-7B92E5148A9B}" dt="2025-09-15T11:19:53.662" v="8187" actId="20577"/>
        <pc:sldMkLst>
          <pc:docMk/>
          <pc:sldMk cId="2870951927" sldId="2147482636"/>
        </pc:sldMkLst>
        <pc:spChg chg="add del mod">
          <ac:chgData name="Kate Thomas" userId="ea97e040-7bf6-4b7c-a111-ddef23a2eb0a" providerId="ADAL" clId="{F447A625-D6C5-48E4-8CF1-7B92E5148A9B}" dt="2025-09-13T07:03:29.706" v="1512"/>
          <ac:spMkLst>
            <pc:docMk/>
            <pc:sldMk cId="2870951927" sldId="2147482636"/>
            <ac:spMk id="2" creationId="{1F334276-DB3D-8BD7-E241-436F4FF785BE}"/>
          </ac:spMkLst>
        </pc:spChg>
        <pc:spChg chg="add del mod">
          <ac:chgData name="Kate Thomas" userId="ea97e040-7bf6-4b7c-a111-ddef23a2eb0a" providerId="ADAL" clId="{F447A625-D6C5-48E4-8CF1-7B92E5148A9B}" dt="2025-09-15T11:03:23.625" v="7742" actId="478"/>
          <ac:spMkLst>
            <pc:docMk/>
            <pc:sldMk cId="2870951927" sldId="2147482636"/>
            <ac:spMk id="2" creationId="{4E97CBB7-CE9F-EE48-566C-6DBB3141FA61}"/>
          </ac:spMkLst>
        </pc:spChg>
        <pc:spChg chg="add mod">
          <ac:chgData name="Kate Thomas" userId="ea97e040-7bf6-4b7c-a111-ddef23a2eb0a" providerId="ADAL" clId="{F447A625-D6C5-48E4-8CF1-7B92E5148A9B}" dt="2025-09-15T11:19:38.036" v="8184" actId="1076"/>
          <ac:spMkLst>
            <pc:docMk/>
            <pc:sldMk cId="2870951927" sldId="2147482636"/>
            <ac:spMk id="3" creationId="{B9407DD1-6237-5484-54DD-1E78536237AB}"/>
          </ac:spMkLst>
        </pc:spChg>
        <pc:spChg chg="add del mod ord">
          <ac:chgData name="Kate Thomas" userId="ea97e040-7bf6-4b7c-a111-ddef23a2eb0a" providerId="ADAL" clId="{F447A625-D6C5-48E4-8CF1-7B92E5148A9B}" dt="2025-09-15T11:01:42.706" v="7706" actId="700"/>
          <ac:spMkLst>
            <pc:docMk/>
            <pc:sldMk cId="2870951927" sldId="2147482636"/>
            <ac:spMk id="4" creationId="{0696EBB4-57E7-DA08-64A7-4773FA739293}"/>
          </ac:spMkLst>
        </pc:spChg>
        <pc:spChg chg="del">
          <ac:chgData name="Kate Thomas" userId="ea97e040-7bf6-4b7c-a111-ddef23a2eb0a" providerId="ADAL" clId="{F447A625-D6C5-48E4-8CF1-7B92E5148A9B}" dt="2025-09-13T07:00:28.303" v="1355" actId="478"/>
          <ac:spMkLst>
            <pc:docMk/>
            <pc:sldMk cId="2870951927" sldId="2147482636"/>
            <ac:spMk id="4" creationId="{C58936E0-CFAB-F497-ED3A-1379A0D7B0CA}"/>
          </ac:spMkLst>
        </pc:spChg>
        <pc:spChg chg="mod ord">
          <ac:chgData name="Kate Thomas" userId="ea97e040-7bf6-4b7c-a111-ddef23a2eb0a" providerId="ADAL" clId="{F447A625-D6C5-48E4-8CF1-7B92E5148A9B}" dt="2025-09-15T11:02:00.503" v="7708" actId="700"/>
          <ac:spMkLst>
            <pc:docMk/>
            <pc:sldMk cId="2870951927" sldId="2147482636"/>
            <ac:spMk id="5" creationId="{C264A2BE-5336-17B2-7145-599C20213723}"/>
          </ac:spMkLst>
        </pc:spChg>
        <pc:spChg chg="del mod ord">
          <ac:chgData name="Kate Thomas" userId="ea97e040-7bf6-4b7c-a111-ddef23a2eb0a" providerId="ADAL" clId="{F447A625-D6C5-48E4-8CF1-7B92E5148A9B}" dt="2025-09-15T11:01:54.221" v="7707" actId="478"/>
          <ac:spMkLst>
            <pc:docMk/>
            <pc:sldMk cId="2870951927" sldId="2147482636"/>
            <ac:spMk id="6" creationId="{7C6099A0-0FB7-DE28-C1C0-459A6BFC2EA7}"/>
          </ac:spMkLst>
        </pc:spChg>
        <pc:spChg chg="add del mod ord">
          <ac:chgData name="Kate Thomas" userId="ea97e040-7bf6-4b7c-a111-ddef23a2eb0a" providerId="ADAL" clId="{F447A625-D6C5-48E4-8CF1-7B92E5148A9B}" dt="2025-09-15T11:01:42.706" v="7706" actId="700"/>
          <ac:spMkLst>
            <pc:docMk/>
            <pc:sldMk cId="2870951927" sldId="2147482636"/>
            <ac:spMk id="7" creationId="{924A6654-C6BC-1390-7503-58B23657403C}"/>
          </ac:spMkLst>
        </pc:spChg>
        <pc:spChg chg="add mod ord">
          <ac:chgData name="Kate Thomas" userId="ea97e040-7bf6-4b7c-a111-ddef23a2eb0a" providerId="ADAL" clId="{F447A625-D6C5-48E4-8CF1-7B92E5148A9B}" dt="2025-09-15T11:03:35.401" v="7744" actId="1076"/>
          <ac:spMkLst>
            <pc:docMk/>
            <pc:sldMk cId="2870951927" sldId="2147482636"/>
            <ac:spMk id="9" creationId="{F5A344F4-377F-8D0A-6F50-73D2C5E5BA7F}"/>
          </ac:spMkLst>
        </pc:spChg>
        <pc:spChg chg="add mod">
          <ac:chgData name="Kate Thomas" userId="ea97e040-7bf6-4b7c-a111-ddef23a2eb0a" providerId="ADAL" clId="{F447A625-D6C5-48E4-8CF1-7B92E5148A9B}" dt="2025-09-15T11:06:42.192" v="7798" actId="21"/>
          <ac:spMkLst>
            <pc:docMk/>
            <pc:sldMk cId="2870951927" sldId="2147482636"/>
            <ac:spMk id="10" creationId="{E443F66C-A07B-C119-BA84-5549DE608F0F}"/>
          </ac:spMkLst>
        </pc:spChg>
        <pc:spChg chg="add mod">
          <ac:chgData name="Kate Thomas" userId="ea97e040-7bf6-4b7c-a111-ddef23a2eb0a" providerId="ADAL" clId="{F447A625-D6C5-48E4-8CF1-7B92E5148A9B}" dt="2025-09-15T11:17:10.081" v="8160" actId="1076"/>
          <ac:spMkLst>
            <pc:docMk/>
            <pc:sldMk cId="2870951927" sldId="2147482636"/>
            <ac:spMk id="11" creationId="{867D42A9-2E10-6525-29B8-3C3694F65502}"/>
          </ac:spMkLst>
        </pc:spChg>
      </pc:sldChg>
      <pc:sldChg chg="addSp delSp modSp add del mod chgLayout modNotesTx">
        <pc:chgData name="Kate Thomas" userId="ea97e040-7bf6-4b7c-a111-ddef23a2eb0a" providerId="ADAL" clId="{F447A625-D6C5-48E4-8CF1-7B92E5148A9B}" dt="2025-09-14T12:03:14.830" v="5236" actId="2696"/>
        <pc:sldMkLst>
          <pc:docMk/>
          <pc:sldMk cId="2496906810" sldId="2147482637"/>
        </pc:sldMkLst>
        <pc:spChg chg="add del mod ord">
          <ac:chgData name="Kate Thomas" userId="ea97e040-7bf6-4b7c-a111-ddef23a2eb0a" providerId="ADAL" clId="{F447A625-D6C5-48E4-8CF1-7B92E5148A9B}" dt="2025-09-14T09:46:43.241" v="1873" actId="478"/>
          <ac:spMkLst>
            <pc:docMk/>
            <pc:sldMk cId="2496906810" sldId="2147482637"/>
            <ac:spMk id="2" creationId="{29840D62-57B6-D750-D895-A92ACD62C015}"/>
          </ac:spMkLst>
        </pc:spChg>
        <pc:spChg chg="add mod">
          <ac:chgData name="Kate Thomas" userId="ea97e040-7bf6-4b7c-a111-ddef23a2eb0a" providerId="ADAL" clId="{F447A625-D6C5-48E4-8CF1-7B92E5148A9B}" dt="2025-09-14T09:47:55.920" v="1882" actId="1076"/>
          <ac:spMkLst>
            <pc:docMk/>
            <pc:sldMk cId="2496906810" sldId="2147482637"/>
            <ac:spMk id="4" creationId="{C64714CC-0645-E941-81A3-12800DEE2A45}"/>
          </ac:spMkLst>
        </pc:spChg>
        <pc:spChg chg="mod ord">
          <ac:chgData name="Kate Thomas" userId="ea97e040-7bf6-4b7c-a111-ddef23a2eb0a" providerId="ADAL" clId="{F447A625-D6C5-48E4-8CF1-7B92E5148A9B}" dt="2025-09-14T09:46:38.978" v="1872" actId="700"/>
          <ac:spMkLst>
            <pc:docMk/>
            <pc:sldMk cId="2496906810" sldId="2147482637"/>
            <ac:spMk id="5" creationId="{C264A2BE-5336-17B2-7145-599C20213723}"/>
          </ac:spMkLst>
        </pc:spChg>
        <pc:spChg chg="mod ord">
          <ac:chgData name="Kate Thomas" userId="ea97e040-7bf6-4b7c-a111-ddef23a2eb0a" providerId="ADAL" clId="{F447A625-D6C5-48E4-8CF1-7B92E5148A9B}" dt="2025-09-14T09:46:38.978" v="1872" actId="700"/>
          <ac:spMkLst>
            <pc:docMk/>
            <pc:sldMk cId="2496906810" sldId="2147482637"/>
            <ac:spMk id="6" creationId="{7C6099A0-0FB7-DE28-C1C0-459A6BFC2EA7}"/>
          </ac:spMkLst>
        </pc:spChg>
        <pc:spChg chg="add mod">
          <ac:chgData name="Kate Thomas" userId="ea97e040-7bf6-4b7c-a111-ddef23a2eb0a" providerId="ADAL" clId="{F447A625-D6C5-48E4-8CF1-7B92E5148A9B}" dt="2025-09-14T11:54:07.128" v="5067" actId="1076"/>
          <ac:spMkLst>
            <pc:docMk/>
            <pc:sldMk cId="2496906810" sldId="2147482637"/>
            <ac:spMk id="9" creationId="{A33A5A8E-BA7A-3E14-DC50-684B3D8F556A}"/>
          </ac:spMkLst>
        </pc:spChg>
        <pc:picChg chg="add mod">
          <ac:chgData name="Kate Thomas" userId="ea97e040-7bf6-4b7c-a111-ddef23a2eb0a" providerId="ADAL" clId="{F447A625-D6C5-48E4-8CF1-7B92E5148A9B}" dt="2025-09-14T09:46:49.200" v="1875" actId="1076"/>
          <ac:picMkLst>
            <pc:docMk/>
            <pc:sldMk cId="2496906810" sldId="2147482637"/>
            <ac:picMk id="1026" creationId="{3BA3114A-2178-A95C-3F02-FFEC72940D2A}"/>
          </ac:picMkLst>
        </pc:picChg>
      </pc:sldChg>
      <pc:sldChg chg="addSp delSp modSp add del mod">
        <pc:chgData name="Kate Thomas" userId="ea97e040-7bf6-4b7c-a111-ddef23a2eb0a" providerId="ADAL" clId="{F447A625-D6C5-48E4-8CF1-7B92E5148A9B}" dt="2025-09-14T12:03:29.037" v="5237" actId="2696"/>
        <pc:sldMkLst>
          <pc:docMk/>
          <pc:sldMk cId="3494664246" sldId="2147482638"/>
        </pc:sldMkLst>
        <pc:graphicFrameChg chg="add mod modGraphic">
          <ac:chgData name="Kate Thomas" userId="ea97e040-7bf6-4b7c-a111-ddef23a2eb0a" providerId="ADAL" clId="{F447A625-D6C5-48E4-8CF1-7B92E5148A9B}" dt="2025-09-14T09:47:37.342" v="1880" actId="14100"/>
          <ac:graphicFrameMkLst>
            <pc:docMk/>
            <pc:sldMk cId="3494664246" sldId="2147482638"/>
            <ac:graphicFrameMk id="2" creationId="{C70FE3CF-2668-74D1-4C66-C6D70CEFE8CE}"/>
          </ac:graphicFrameMkLst>
        </pc:graphicFrameChg>
        <pc:picChg chg="del">
          <ac:chgData name="Kate Thomas" userId="ea97e040-7bf6-4b7c-a111-ddef23a2eb0a" providerId="ADAL" clId="{F447A625-D6C5-48E4-8CF1-7B92E5148A9B}" dt="2025-09-14T09:47:30.801" v="1877" actId="478"/>
          <ac:picMkLst>
            <pc:docMk/>
            <pc:sldMk cId="3494664246" sldId="2147482638"/>
            <ac:picMk id="1026" creationId="{3BA3114A-2178-A95C-3F02-FFEC72940D2A}"/>
          </ac:picMkLst>
        </pc:picChg>
      </pc:sldChg>
      <pc:sldChg chg="add del">
        <pc:chgData name="Kate Thomas" userId="ea97e040-7bf6-4b7c-a111-ddef23a2eb0a" providerId="ADAL" clId="{F447A625-D6C5-48E4-8CF1-7B92E5148A9B}" dt="2025-09-14T11:20:55.758" v="2482" actId="47"/>
        <pc:sldMkLst>
          <pc:docMk/>
          <pc:sldMk cId="508052383" sldId="2147482639"/>
        </pc:sldMkLst>
      </pc:sldChg>
      <pc:sldChg chg="addSp delSp modSp add mod ord modClrScheme chgLayout">
        <pc:chgData name="Kate Thomas" userId="ea97e040-7bf6-4b7c-a111-ddef23a2eb0a" providerId="ADAL" clId="{F447A625-D6C5-48E4-8CF1-7B92E5148A9B}" dt="2025-09-14T11:23:11.097" v="2544" actId="20577"/>
        <pc:sldMkLst>
          <pc:docMk/>
          <pc:sldMk cId="404707453" sldId="2147482640"/>
        </pc:sldMkLst>
        <pc:spChg chg="add del mod ord">
          <ac:chgData name="Kate Thomas" userId="ea97e040-7bf6-4b7c-a111-ddef23a2eb0a" providerId="ADAL" clId="{F447A625-D6C5-48E4-8CF1-7B92E5148A9B}" dt="2025-09-14T11:21:53.095" v="2492" actId="478"/>
          <ac:spMkLst>
            <pc:docMk/>
            <pc:sldMk cId="404707453" sldId="2147482640"/>
            <ac:spMk id="2" creationId="{6889C281-A7E6-EC3F-E7B0-8910F8901F5B}"/>
          </ac:spMkLst>
        </pc:spChg>
        <pc:spChg chg="add mod">
          <ac:chgData name="Kate Thomas" userId="ea97e040-7bf6-4b7c-a111-ddef23a2eb0a" providerId="ADAL" clId="{F447A625-D6C5-48E4-8CF1-7B92E5148A9B}" dt="2025-09-14T11:21:53.644" v="2493"/>
          <ac:spMkLst>
            <pc:docMk/>
            <pc:sldMk cId="404707453" sldId="2147482640"/>
            <ac:spMk id="3" creationId="{E46B41EA-FDBC-1CB9-BD32-C2C1AFE466F3}"/>
          </ac:spMkLst>
        </pc:spChg>
        <pc:spChg chg="mod ord">
          <ac:chgData name="Kate Thomas" userId="ea97e040-7bf6-4b7c-a111-ddef23a2eb0a" providerId="ADAL" clId="{F447A625-D6C5-48E4-8CF1-7B92E5148A9B}" dt="2025-09-14T11:21:09.564" v="2483" actId="700"/>
          <ac:spMkLst>
            <pc:docMk/>
            <pc:sldMk cId="404707453" sldId="2147482640"/>
            <ac:spMk id="6" creationId="{7C6099A0-0FB7-DE28-C1C0-459A6BFC2EA7}"/>
          </ac:spMkLst>
        </pc:spChg>
        <pc:spChg chg="mod ord">
          <ac:chgData name="Kate Thomas" userId="ea97e040-7bf6-4b7c-a111-ddef23a2eb0a" providerId="ADAL" clId="{F447A625-D6C5-48E4-8CF1-7B92E5148A9B}" dt="2025-09-14T11:23:11.097" v="2544" actId="20577"/>
          <ac:spMkLst>
            <pc:docMk/>
            <pc:sldMk cId="404707453" sldId="2147482640"/>
            <ac:spMk id="7" creationId="{2B9038FA-8A12-7279-584E-D31114B3D591}"/>
          </ac:spMkLst>
        </pc:spChg>
      </pc:sldChg>
      <pc:sldChg chg="addSp delSp modSp add mod ord delAnim modNotesTx">
        <pc:chgData name="Kate Thomas" userId="ea97e040-7bf6-4b7c-a111-ddef23a2eb0a" providerId="ADAL" clId="{F447A625-D6C5-48E4-8CF1-7B92E5148A9B}" dt="2025-09-15T10:12:22.277" v="5868"/>
        <pc:sldMkLst>
          <pc:docMk/>
          <pc:sldMk cId="2042975598" sldId="2147482641"/>
        </pc:sldMkLst>
        <pc:spChg chg="add mod">
          <ac:chgData name="Kate Thomas" userId="ea97e040-7bf6-4b7c-a111-ddef23a2eb0a" providerId="ADAL" clId="{F447A625-D6C5-48E4-8CF1-7B92E5148A9B}" dt="2025-09-14T11:57:20.667" v="5155" actId="1076"/>
          <ac:spMkLst>
            <pc:docMk/>
            <pc:sldMk cId="2042975598" sldId="2147482641"/>
            <ac:spMk id="3" creationId="{6F9FB458-46A0-0080-F139-3E70534FC5EF}"/>
          </ac:spMkLst>
        </pc:spChg>
        <pc:spChg chg="add mod">
          <ac:chgData name="Kate Thomas" userId="ea97e040-7bf6-4b7c-a111-ddef23a2eb0a" providerId="ADAL" clId="{F447A625-D6C5-48E4-8CF1-7B92E5148A9B}" dt="2025-09-14T11:57:57.753" v="5170" actId="14100"/>
          <ac:spMkLst>
            <pc:docMk/>
            <pc:sldMk cId="2042975598" sldId="2147482641"/>
            <ac:spMk id="4" creationId="{4166B7F2-7D0A-5907-06E3-14ED33F8739A}"/>
          </ac:spMkLst>
        </pc:spChg>
        <pc:spChg chg="add mod">
          <ac:chgData name="Kate Thomas" userId="ea97e040-7bf6-4b7c-a111-ddef23a2eb0a" providerId="ADAL" clId="{F447A625-D6C5-48E4-8CF1-7B92E5148A9B}" dt="2025-09-14T12:02:47.418" v="5235" actId="1076"/>
          <ac:spMkLst>
            <pc:docMk/>
            <pc:sldMk cId="2042975598" sldId="2147482641"/>
            <ac:spMk id="6" creationId="{D4E39EAA-E5A8-DBF1-CCF8-8C4E98FFFF23}"/>
          </ac:spMkLst>
        </pc:spChg>
        <pc:spChg chg="del topLvl">
          <ac:chgData name="Kate Thomas" userId="ea97e040-7bf6-4b7c-a111-ddef23a2eb0a" providerId="ADAL" clId="{F447A625-D6C5-48E4-8CF1-7B92E5148A9B}" dt="2025-09-14T11:50:35.303" v="5018" actId="478"/>
          <ac:spMkLst>
            <pc:docMk/>
            <pc:sldMk cId="2042975598" sldId="2147482641"/>
            <ac:spMk id="11" creationId="{7FD99D09-4668-91D5-10DF-EBCB8AA4C7BE}"/>
          </ac:spMkLst>
        </pc:spChg>
        <pc:spChg chg="mod">
          <ac:chgData name="Kate Thomas" userId="ea97e040-7bf6-4b7c-a111-ddef23a2eb0a" providerId="ADAL" clId="{F447A625-D6C5-48E4-8CF1-7B92E5148A9B}" dt="2025-09-14T11:58:50.958" v="5173" actId="1076"/>
          <ac:spMkLst>
            <pc:docMk/>
            <pc:sldMk cId="2042975598" sldId="2147482641"/>
            <ac:spMk id="15" creationId="{C43DB26B-94D1-EDFF-CA8F-36D34FEA9977}"/>
          </ac:spMkLst>
        </pc:spChg>
        <pc:spChg chg="del mod">
          <ac:chgData name="Kate Thomas" userId="ea97e040-7bf6-4b7c-a111-ddef23a2eb0a" providerId="ADAL" clId="{F447A625-D6C5-48E4-8CF1-7B92E5148A9B}" dt="2025-09-14T11:50:17.648" v="5012" actId="478"/>
          <ac:spMkLst>
            <pc:docMk/>
            <pc:sldMk cId="2042975598" sldId="2147482641"/>
            <ac:spMk id="16" creationId="{B568854B-9550-7C10-5016-3465EAE307B8}"/>
          </ac:spMkLst>
        </pc:spChg>
        <pc:spChg chg="del topLvl">
          <ac:chgData name="Kate Thomas" userId="ea97e040-7bf6-4b7c-a111-ddef23a2eb0a" providerId="ADAL" clId="{F447A625-D6C5-48E4-8CF1-7B92E5148A9B}" dt="2025-09-14T11:50:32.538" v="5017" actId="478"/>
          <ac:spMkLst>
            <pc:docMk/>
            <pc:sldMk cId="2042975598" sldId="2147482641"/>
            <ac:spMk id="17" creationId="{8E33D16D-6705-8BA7-A0AB-32DC3015089A}"/>
          </ac:spMkLst>
        </pc:spChg>
        <pc:spChg chg="del">
          <ac:chgData name="Kate Thomas" userId="ea97e040-7bf6-4b7c-a111-ddef23a2eb0a" providerId="ADAL" clId="{F447A625-D6C5-48E4-8CF1-7B92E5148A9B}" dt="2025-09-14T11:50:45.891" v="5019" actId="478"/>
          <ac:spMkLst>
            <pc:docMk/>
            <pc:sldMk cId="2042975598" sldId="2147482641"/>
            <ac:spMk id="26" creationId="{E1CFA7F1-FC24-7C4C-8357-BB794EA1A1B8}"/>
          </ac:spMkLst>
        </pc:spChg>
        <pc:spChg chg="del">
          <ac:chgData name="Kate Thomas" userId="ea97e040-7bf6-4b7c-a111-ddef23a2eb0a" providerId="ADAL" clId="{F447A625-D6C5-48E4-8CF1-7B92E5148A9B}" dt="2025-09-14T11:50:06.391" v="5004" actId="478"/>
          <ac:spMkLst>
            <pc:docMk/>
            <pc:sldMk cId="2042975598" sldId="2147482641"/>
            <ac:spMk id="33" creationId="{20600027-9860-0E85-7EF1-2B165D53CB1B}"/>
          </ac:spMkLst>
        </pc:spChg>
        <pc:spChg chg="del">
          <ac:chgData name="Kate Thomas" userId="ea97e040-7bf6-4b7c-a111-ddef23a2eb0a" providerId="ADAL" clId="{F447A625-D6C5-48E4-8CF1-7B92E5148A9B}" dt="2025-09-14T11:50:07.557" v="5005" actId="478"/>
          <ac:spMkLst>
            <pc:docMk/>
            <pc:sldMk cId="2042975598" sldId="2147482641"/>
            <ac:spMk id="34" creationId="{AE89AFB5-D8BF-A453-E1E5-74F6648AA110}"/>
          </ac:spMkLst>
        </pc:spChg>
        <pc:spChg chg="del">
          <ac:chgData name="Kate Thomas" userId="ea97e040-7bf6-4b7c-a111-ddef23a2eb0a" providerId="ADAL" clId="{F447A625-D6C5-48E4-8CF1-7B92E5148A9B}" dt="2025-09-14T11:50:11.437" v="5007" actId="478"/>
          <ac:spMkLst>
            <pc:docMk/>
            <pc:sldMk cId="2042975598" sldId="2147482641"/>
            <ac:spMk id="35" creationId="{C2D467B2-0EBF-2EE8-7667-2ABF8F402337}"/>
          </ac:spMkLst>
        </pc:spChg>
        <pc:spChg chg="del">
          <ac:chgData name="Kate Thomas" userId="ea97e040-7bf6-4b7c-a111-ddef23a2eb0a" providerId="ADAL" clId="{F447A625-D6C5-48E4-8CF1-7B92E5148A9B}" dt="2025-09-14T11:50:14.484" v="5009" actId="478"/>
          <ac:spMkLst>
            <pc:docMk/>
            <pc:sldMk cId="2042975598" sldId="2147482641"/>
            <ac:spMk id="36" creationId="{4B6AB6A9-1EFE-E9C6-8A63-0260F165A167}"/>
          </ac:spMkLst>
        </pc:spChg>
        <pc:spChg chg="del mod">
          <ac:chgData name="Kate Thomas" userId="ea97e040-7bf6-4b7c-a111-ddef23a2eb0a" providerId="ADAL" clId="{F447A625-D6C5-48E4-8CF1-7B92E5148A9B}" dt="2025-09-14T11:50:20.654" v="5015" actId="478"/>
          <ac:spMkLst>
            <pc:docMk/>
            <pc:sldMk cId="2042975598" sldId="2147482641"/>
            <ac:spMk id="37" creationId="{8AE49676-DB0F-94DD-60EF-872CA64253C0}"/>
          </ac:spMkLst>
        </pc:spChg>
        <pc:spChg chg="del">
          <ac:chgData name="Kate Thomas" userId="ea97e040-7bf6-4b7c-a111-ddef23a2eb0a" providerId="ADAL" clId="{F447A625-D6C5-48E4-8CF1-7B92E5148A9B}" dt="2025-09-14T11:50:18.630" v="5013" actId="478"/>
          <ac:spMkLst>
            <pc:docMk/>
            <pc:sldMk cId="2042975598" sldId="2147482641"/>
            <ac:spMk id="39" creationId="{DAE3CB2A-D788-59F9-B529-AB451E5134F5}"/>
          </ac:spMkLst>
        </pc:spChg>
        <pc:grpChg chg="del">
          <ac:chgData name="Kate Thomas" userId="ea97e040-7bf6-4b7c-a111-ddef23a2eb0a" providerId="ADAL" clId="{F447A625-D6C5-48E4-8CF1-7B92E5148A9B}" dt="2025-09-14T11:50:32.538" v="5017" actId="478"/>
          <ac:grpSpMkLst>
            <pc:docMk/>
            <pc:sldMk cId="2042975598" sldId="2147482641"/>
            <ac:grpSpMk id="18" creationId="{C9CD6B72-A92F-0F52-995F-512092241D67}"/>
          </ac:grpSpMkLst>
        </pc:grpChg>
        <pc:grpChg chg="del">
          <ac:chgData name="Kate Thomas" userId="ea97e040-7bf6-4b7c-a111-ddef23a2eb0a" providerId="ADAL" clId="{F447A625-D6C5-48E4-8CF1-7B92E5148A9B}" dt="2025-09-14T11:50:08.572" v="5006" actId="478"/>
          <ac:grpSpMkLst>
            <pc:docMk/>
            <pc:sldMk cId="2042975598" sldId="2147482641"/>
            <ac:grpSpMk id="19" creationId="{53813E2A-B13B-CD63-E211-94FA7B6E89D5}"/>
          </ac:grpSpMkLst>
        </pc:grpChg>
        <pc:grpChg chg="del">
          <ac:chgData name="Kate Thomas" userId="ea97e040-7bf6-4b7c-a111-ddef23a2eb0a" providerId="ADAL" clId="{F447A625-D6C5-48E4-8CF1-7B92E5148A9B}" dt="2025-09-14T11:50:13.185" v="5008" actId="478"/>
          <ac:grpSpMkLst>
            <pc:docMk/>
            <pc:sldMk cId="2042975598" sldId="2147482641"/>
            <ac:grpSpMk id="22" creationId="{DFAF2589-666C-9CB0-FDDE-7713D9D6C41F}"/>
          </ac:grpSpMkLst>
        </pc:grpChg>
        <pc:grpChg chg="del">
          <ac:chgData name="Kate Thomas" userId="ea97e040-7bf6-4b7c-a111-ddef23a2eb0a" providerId="ADAL" clId="{F447A625-D6C5-48E4-8CF1-7B92E5148A9B}" dt="2025-09-14T11:50:15.416" v="5010" actId="478"/>
          <ac:grpSpMkLst>
            <pc:docMk/>
            <pc:sldMk cId="2042975598" sldId="2147482641"/>
            <ac:grpSpMk id="27" creationId="{9F526025-0531-A909-9707-DCDB2BA33A71}"/>
          </ac:grpSpMkLst>
        </pc:grpChg>
        <pc:grpChg chg="del">
          <ac:chgData name="Kate Thomas" userId="ea97e040-7bf6-4b7c-a111-ddef23a2eb0a" providerId="ADAL" clId="{F447A625-D6C5-48E4-8CF1-7B92E5148A9B}" dt="2025-09-14T11:50:26.425" v="5016" actId="478"/>
          <ac:grpSpMkLst>
            <pc:docMk/>
            <pc:sldMk cId="2042975598" sldId="2147482641"/>
            <ac:grpSpMk id="30" creationId="{F6F58E24-0FBB-BAF9-16AC-A43D60EA5BC5}"/>
          </ac:grpSpMkLst>
        </pc:grpChg>
        <pc:picChg chg="add mod">
          <ac:chgData name="Kate Thomas" userId="ea97e040-7bf6-4b7c-a111-ddef23a2eb0a" providerId="ADAL" clId="{F447A625-D6C5-48E4-8CF1-7B92E5148A9B}" dt="2025-09-14T11:51:38.466" v="5025" actId="1076"/>
          <ac:picMkLst>
            <pc:docMk/>
            <pc:sldMk cId="2042975598" sldId="2147482641"/>
            <ac:picMk id="2" creationId="{E9364D7E-D299-B32A-B22A-163AE63590EC}"/>
          </ac:picMkLst>
        </pc:picChg>
      </pc:sldChg>
      <pc:sldChg chg="addSp delSp modSp add del mod chgLayout">
        <pc:chgData name="Kate Thomas" userId="ea97e040-7bf6-4b7c-a111-ddef23a2eb0a" providerId="ADAL" clId="{F447A625-D6C5-48E4-8CF1-7B92E5148A9B}" dt="2025-09-15T10:15:01.671" v="5915" actId="2696"/>
        <pc:sldMkLst>
          <pc:docMk/>
          <pc:sldMk cId="2004681341" sldId="2147482642"/>
        </pc:sldMkLst>
        <pc:spChg chg="add del mod ord">
          <ac:chgData name="Kate Thomas" userId="ea97e040-7bf6-4b7c-a111-ddef23a2eb0a" providerId="ADAL" clId="{F447A625-D6C5-48E4-8CF1-7B92E5148A9B}" dt="2025-09-15T09:57:50.100" v="5392" actId="700"/>
          <ac:spMkLst>
            <pc:docMk/>
            <pc:sldMk cId="2004681341" sldId="2147482642"/>
            <ac:spMk id="2" creationId="{4CEB1FF0-578C-BB96-D975-78C16AB52074}"/>
          </ac:spMkLst>
        </pc:spChg>
        <pc:spChg chg="add del mod ord">
          <ac:chgData name="Kate Thomas" userId="ea97e040-7bf6-4b7c-a111-ddef23a2eb0a" providerId="ADAL" clId="{F447A625-D6C5-48E4-8CF1-7B92E5148A9B}" dt="2025-09-15T09:57:50.100" v="5392" actId="700"/>
          <ac:spMkLst>
            <pc:docMk/>
            <pc:sldMk cId="2004681341" sldId="2147482642"/>
            <ac:spMk id="3" creationId="{AAD509DE-4BA0-7767-17DA-670AA3CF56A4}"/>
          </ac:spMkLst>
        </pc:spChg>
        <pc:spChg chg="add del mod">
          <ac:chgData name="Kate Thomas" userId="ea97e040-7bf6-4b7c-a111-ddef23a2eb0a" providerId="ADAL" clId="{F447A625-D6C5-48E4-8CF1-7B92E5148A9B}" dt="2025-09-15T09:59:03.528" v="5404" actId="12"/>
          <ac:spMkLst>
            <pc:docMk/>
            <pc:sldMk cId="2004681341" sldId="2147482642"/>
            <ac:spMk id="4" creationId="{C58936E0-CFAB-F497-ED3A-1379A0D7B0CA}"/>
          </ac:spMkLst>
        </pc:spChg>
        <pc:spChg chg="mod ord">
          <ac:chgData name="Kate Thomas" userId="ea97e040-7bf6-4b7c-a111-ddef23a2eb0a" providerId="ADAL" clId="{F447A625-D6C5-48E4-8CF1-7B92E5148A9B}" dt="2025-09-15T09:58:11.096" v="5395" actId="700"/>
          <ac:spMkLst>
            <pc:docMk/>
            <pc:sldMk cId="2004681341" sldId="2147482642"/>
            <ac:spMk id="5" creationId="{C264A2BE-5336-17B2-7145-599C20213723}"/>
          </ac:spMkLst>
        </pc:spChg>
        <pc:spChg chg="mod ord">
          <ac:chgData name="Kate Thomas" userId="ea97e040-7bf6-4b7c-a111-ddef23a2eb0a" providerId="ADAL" clId="{F447A625-D6C5-48E4-8CF1-7B92E5148A9B}" dt="2025-09-15T09:58:33.241" v="5400" actId="1076"/>
          <ac:spMkLst>
            <pc:docMk/>
            <pc:sldMk cId="2004681341" sldId="2147482642"/>
            <ac:spMk id="6" creationId="{7C6099A0-0FB7-DE28-C1C0-459A6BFC2EA7}"/>
          </ac:spMkLst>
        </pc:spChg>
        <pc:spChg chg="add del mod ord">
          <ac:chgData name="Kate Thomas" userId="ea97e040-7bf6-4b7c-a111-ddef23a2eb0a" providerId="ADAL" clId="{F447A625-D6C5-48E4-8CF1-7B92E5148A9B}" dt="2025-09-15T09:58:11.096" v="5395" actId="700"/>
          <ac:spMkLst>
            <pc:docMk/>
            <pc:sldMk cId="2004681341" sldId="2147482642"/>
            <ac:spMk id="7" creationId="{DE238D53-E41A-994D-B79C-A186BCF075A8}"/>
          </ac:spMkLst>
        </pc:spChg>
        <pc:spChg chg="add del mod ord">
          <ac:chgData name="Kate Thomas" userId="ea97e040-7bf6-4b7c-a111-ddef23a2eb0a" providerId="ADAL" clId="{F447A625-D6C5-48E4-8CF1-7B92E5148A9B}" dt="2025-09-15T09:58:11.096" v="5395" actId="700"/>
          <ac:spMkLst>
            <pc:docMk/>
            <pc:sldMk cId="2004681341" sldId="2147482642"/>
            <ac:spMk id="9" creationId="{6DCE09A6-9E18-E653-369F-7F1FD7B3E66A}"/>
          </ac:spMkLst>
        </pc:spChg>
        <pc:spChg chg="add del mod ord">
          <ac:chgData name="Kate Thomas" userId="ea97e040-7bf6-4b7c-a111-ddef23a2eb0a" providerId="ADAL" clId="{F447A625-D6C5-48E4-8CF1-7B92E5148A9B}" dt="2025-09-15T09:58:11.096" v="5395" actId="700"/>
          <ac:spMkLst>
            <pc:docMk/>
            <pc:sldMk cId="2004681341" sldId="2147482642"/>
            <ac:spMk id="10" creationId="{7F8A7606-350D-373B-8920-109222439F8F}"/>
          </ac:spMkLst>
        </pc:spChg>
        <pc:spChg chg="add del mod ord">
          <ac:chgData name="Kate Thomas" userId="ea97e040-7bf6-4b7c-a111-ddef23a2eb0a" providerId="ADAL" clId="{F447A625-D6C5-48E4-8CF1-7B92E5148A9B}" dt="2025-09-15T09:58:11.096" v="5395" actId="700"/>
          <ac:spMkLst>
            <pc:docMk/>
            <pc:sldMk cId="2004681341" sldId="2147482642"/>
            <ac:spMk id="11" creationId="{71286ECF-5618-E406-370F-78FBCDB36B34}"/>
          </ac:spMkLst>
        </pc:spChg>
        <pc:spChg chg="add del mod ord">
          <ac:chgData name="Kate Thomas" userId="ea97e040-7bf6-4b7c-a111-ddef23a2eb0a" providerId="ADAL" clId="{F447A625-D6C5-48E4-8CF1-7B92E5148A9B}" dt="2025-09-15T09:58:11.096" v="5395" actId="700"/>
          <ac:spMkLst>
            <pc:docMk/>
            <pc:sldMk cId="2004681341" sldId="2147482642"/>
            <ac:spMk id="12" creationId="{133A858B-5DA5-1815-D607-8D84E0C4843B}"/>
          </ac:spMkLst>
        </pc:spChg>
        <pc:spChg chg="add del mod ord">
          <ac:chgData name="Kate Thomas" userId="ea97e040-7bf6-4b7c-a111-ddef23a2eb0a" providerId="ADAL" clId="{F447A625-D6C5-48E4-8CF1-7B92E5148A9B}" dt="2025-09-15T09:58:11.096" v="5395" actId="700"/>
          <ac:spMkLst>
            <pc:docMk/>
            <pc:sldMk cId="2004681341" sldId="2147482642"/>
            <ac:spMk id="13" creationId="{FF49C83D-D080-229B-09A8-B9E711B13011}"/>
          </ac:spMkLst>
        </pc:spChg>
        <pc:spChg chg="add del mod ord">
          <ac:chgData name="Kate Thomas" userId="ea97e040-7bf6-4b7c-a111-ddef23a2eb0a" providerId="ADAL" clId="{F447A625-D6C5-48E4-8CF1-7B92E5148A9B}" dt="2025-09-15T09:58:11.096" v="5395" actId="700"/>
          <ac:spMkLst>
            <pc:docMk/>
            <pc:sldMk cId="2004681341" sldId="2147482642"/>
            <ac:spMk id="14" creationId="{CA12D971-B9F1-FA03-6C6C-4DB6DCC9666E}"/>
          </ac:spMkLst>
        </pc:spChg>
        <pc:spChg chg="add del mod ord">
          <ac:chgData name="Kate Thomas" userId="ea97e040-7bf6-4b7c-a111-ddef23a2eb0a" providerId="ADAL" clId="{F447A625-D6C5-48E4-8CF1-7B92E5148A9B}" dt="2025-09-15T09:57:55.126" v="5394" actId="478"/>
          <ac:spMkLst>
            <pc:docMk/>
            <pc:sldMk cId="2004681341" sldId="2147482642"/>
            <ac:spMk id="15" creationId="{E5A5D6FE-35EC-9E3B-3DEA-4706A92128B0}"/>
          </ac:spMkLst>
        </pc:spChg>
        <pc:spChg chg="add del mod ord">
          <ac:chgData name="Kate Thomas" userId="ea97e040-7bf6-4b7c-a111-ddef23a2eb0a" providerId="ADAL" clId="{F447A625-D6C5-48E4-8CF1-7B92E5148A9B}" dt="2025-09-15T09:58:11.096" v="5395" actId="700"/>
          <ac:spMkLst>
            <pc:docMk/>
            <pc:sldMk cId="2004681341" sldId="2147482642"/>
            <ac:spMk id="16" creationId="{03357B27-F74D-8A5A-F7F3-3F9E3465A6B7}"/>
          </ac:spMkLst>
        </pc:spChg>
        <pc:spChg chg="add del mod ord">
          <ac:chgData name="Kate Thomas" userId="ea97e040-7bf6-4b7c-a111-ddef23a2eb0a" providerId="ADAL" clId="{F447A625-D6C5-48E4-8CF1-7B92E5148A9B}" dt="2025-09-15T09:58:11.096" v="5395" actId="700"/>
          <ac:spMkLst>
            <pc:docMk/>
            <pc:sldMk cId="2004681341" sldId="2147482642"/>
            <ac:spMk id="17" creationId="{B9D8817B-0289-80A3-7054-17CF87896370}"/>
          </ac:spMkLst>
        </pc:spChg>
        <pc:spChg chg="add del mod ord">
          <ac:chgData name="Kate Thomas" userId="ea97e040-7bf6-4b7c-a111-ddef23a2eb0a" providerId="ADAL" clId="{F447A625-D6C5-48E4-8CF1-7B92E5148A9B}" dt="2025-09-15T09:58:11.096" v="5395" actId="700"/>
          <ac:spMkLst>
            <pc:docMk/>
            <pc:sldMk cId="2004681341" sldId="2147482642"/>
            <ac:spMk id="18" creationId="{2C19B474-A247-9E0D-2CD5-16F20AFC48E0}"/>
          </ac:spMkLst>
        </pc:spChg>
        <pc:spChg chg="add del mod ord">
          <ac:chgData name="Kate Thomas" userId="ea97e040-7bf6-4b7c-a111-ddef23a2eb0a" providerId="ADAL" clId="{F447A625-D6C5-48E4-8CF1-7B92E5148A9B}" dt="2025-09-15T09:58:11.096" v="5395" actId="700"/>
          <ac:spMkLst>
            <pc:docMk/>
            <pc:sldMk cId="2004681341" sldId="2147482642"/>
            <ac:spMk id="19" creationId="{C89A73A0-16E1-A40A-0F36-1D1F5A3836C5}"/>
          </ac:spMkLst>
        </pc:spChg>
        <pc:spChg chg="add del mod ord">
          <ac:chgData name="Kate Thomas" userId="ea97e040-7bf6-4b7c-a111-ddef23a2eb0a" providerId="ADAL" clId="{F447A625-D6C5-48E4-8CF1-7B92E5148A9B}" dt="2025-09-15T09:58:18.348" v="5397" actId="478"/>
          <ac:spMkLst>
            <pc:docMk/>
            <pc:sldMk cId="2004681341" sldId="2147482642"/>
            <ac:spMk id="20" creationId="{7B6AA68E-B3C4-8A04-F076-201E6326669A}"/>
          </ac:spMkLst>
        </pc:spChg>
        <pc:spChg chg="add del mod ord">
          <ac:chgData name="Kate Thomas" userId="ea97e040-7bf6-4b7c-a111-ddef23a2eb0a" providerId="ADAL" clId="{F447A625-D6C5-48E4-8CF1-7B92E5148A9B}" dt="2025-09-15T09:58:20.421" v="5398" actId="478"/>
          <ac:spMkLst>
            <pc:docMk/>
            <pc:sldMk cId="2004681341" sldId="2147482642"/>
            <ac:spMk id="21" creationId="{7E28F3F2-1C96-5D23-A870-DC20076B9C67}"/>
          </ac:spMkLst>
        </pc:spChg>
        <pc:spChg chg="add del mod ord">
          <ac:chgData name="Kate Thomas" userId="ea97e040-7bf6-4b7c-a111-ddef23a2eb0a" providerId="ADAL" clId="{F447A625-D6C5-48E4-8CF1-7B92E5148A9B}" dt="2025-09-15T09:58:22.337" v="5399" actId="478"/>
          <ac:spMkLst>
            <pc:docMk/>
            <pc:sldMk cId="2004681341" sldId="2147482642"/>
            <ac:spMk id="22" creationId="{0D23F344-3137-D4F5-D52C-601066233C36}"/>
          </ac:spMkLst>
        </pc:spChg>
        <pc:spChg chg="add mod ord">
          <ac:chgData name="Kate Thomas" userId="ea97e040-7bf6-4b7c-a111-ddef23a2eb0a" providerId="ADAL" clId="{F447A625-D6C5-48E4-8CF1-7B92E5148A9B}" dt="2025-09-15T09:58:11.096" v="5395" actId="700"/>
          <ac:spMkLst>
            <pc:docMk/>
            <pc:sldMk cId="2004681341" sldId="2147482642"/>
            <ac:spMk id="23" creationId="{2956FAC3-1AF4-5A63-0604-DB9201BA21E5}"/>
          </ac:spMkLst>
        </pc:spChg>
        <pc:spChg chg="add del mod ord">
          <ac:chgData name="Kate Thomas" userId="ea97e040-7bf6-4b7c-a111-ddef23a2eb0a" providerId="ADAL" clId="{F447A625-D6C5-48E4-8CF1-7B92E5148A9B}" dt="2025-09-15T09:58:15.584" v="5396" actId="478"/>
          <ac:spMkLst>
            <pc:docMk/>
            <pc:sldMk cId="2004681341" sldId="2147482642"/>
            <ac:spMk id="24" creationId="{D4BC77A1-0D6A-27CB-11D3-C3F706647850}"/>
          </ac:spMkLst>
        </pc:spChg>
      </pc:sldChg>
      <pc:sldChg chg="addSp delSp modSp add mod modNotesTx">
        <pc:chgData name="Kate Thomas" userId="ea97e040-7bf6-4b7c-a111-ddef23a2eb0a" providerId="ADAL" clId="{F447A625-D6C5-48E4-8CF1-7B92E5148A9B}" dt="2025-09-15T12:41:53.866" v="9496" actId="1076"/>
        <pc:sldMkLst>
          <pc:docMk/>
          <pc:sldMk cId="3875277971" sldId="2147482642"/>
        </pc:sldMkLst>
        <pc:spChg chg="add mod">
          <ac:chgData name="Kate Thomas" userId="ea97e040-7bf6-4b7c-a111-ddef23a2eb0a" providerId="ADAL" clId="{F447A625-D6C5-48E4-8CF1-7B92E5148A9B}" dt="2025-09-15T12:41:53.866" v="9496" actId="1076"/>
          <ac:spMkLst>
            <pc:docMk/>
            <pc:sldMk cId="3875277971" sldId="2147482642"/>
            <ac:spMk id="4" creationId="{FB919FFD-D82B-4F81-0E53-2A1D4223B364}"/>
          </ac:spMkLst>
        </pc:spChg>
        <pc:spChg chg="mod">
          <ac:chgData name="Kate Thomas" userId="ea97e040-7bf6-4b7c-a111-ddef23a2eb0a" providerId="ADAL" clId="{F447A625-D6C5-48E4-8CF1-7B92E5148A9B}" dt="2025-09-15T12:41:53.866" v="9496" actId="1076"/>
          <ac:spMkLst>
            <pc:docMk/>
            <pc:sldMk cId="3875277971" sldId="2147482642"/>
            <ac:spMk id="7" creationId="{D0436B13-8D5A-38A8-7FB0-141606CF2190}"/>
          </ac:spMkLst>
        </pc:spChg>
        <pc:graphicFrameChg chg="del mod">
          <ac:chgData name="Kate Thomas" userId="ea97e040-7bf6-4b7c-a111-ddef23a2eb0a" providerId="ADAL" clId="{F447A625-D6C5-48E4-8CF1-7B92E5148A9B}" dt="2025-09-15T12:27:20.777" v="8976" actId="478"/>
          <ac:graphicFrameMkLst>
            <pc:docMk/>
            <pc:sldMk cId="3875277971" sldId="2147482642"/>
            <ac:graphicFrameMk id="2" creationId="{39838B0A-A1A3-9C0F-47F4-42BE1EDA77B8}"/>
          </ac:graphicFrameMkLst>
        </pc:graphicFrameChg>
        <pc:picChg chg="add mod">
          <ac:chgData name="Kate Thomas" userId="ea97e040-7bf6-4b7c-a111-ddef23a2eb0a" providerId="ADAL" clId="{F447A625-D6C5-48E4-8CF1-7B92E5148A9B}" dt="2025-09-15T12:27:36.929" v="8978" actId="1076"/>
          <ac:picMkLst>
            <pc:docMk/>
            <pc:sldMk cId="3875277971" sldId="2147482642"/>
            <ac:picMk id="1026" creationId="{AFB32260-405A-350B-4608-2759C25EE70E}"/>
          </ac:picMkLst>
        </pc:picChg>
      </pc:sldChg>
      <pc:sldChg chg="addSp delSp modSp add del mod ord chgLayout">
        <pc:chgData name="Kate Thomas" userId="ea97e040-7bf6-4b7c-a111-ddef23a2eb0a" providerId="ADAL" clId="{F447A625-D6C5-48E4-8CF1-7B92E5148A9B}" dt="2025-09-15T10:55:30.587" v="7592" actId="2696"/>
        <pc:sldMkLst>
          <pc:docMk/>
          <pc:sldMk cId="2128618378" sldId="2147482643"/>
        </pc:sldMkLst>
        <pc:spChg chg="add del mod">
          <ac:chgData name="Kate Thomas" userId="ea97e040-7bf6-4b7c-a111-ddef23a2eb0a" providerId="ADAL" clId="{F447A625-D6C5-48E4-8CF1-7B92E5148A9B}" dt="2025-09-15T10:19:36.715" v="5953" actId="478"/>
          <ac:spMkLst>
            <pc:docMk/>
            <pc:sldMk cId="2128618378" sldId="2147482643"/>
            <ac:spMk id="3" creationId="{965D3EA7-7586-D0A6-3175-1678D4C3A509}"/>
          </ac:spMkLst>
        </pc:spChg>
        <pc:spChg chg="add del mod ord">
          <ac:chgData name="Kate Thomas" userId="ea97e040-7bf6-4b7c-a111-ddef23a2eb0a" providerId="ADAL" clId="{F447A625-D6C5-48E4-8CF1-7B92E5148A9B}" dt="2025-09-15T10:51:29.102" v="7545" actId="478"/>
          <ac:spMkLst>
            <pc:docMk/>
            <pc:sldMk cId="2128618378" sldId="2147482643"/>
            <ac:spMk id="4" creationId="{68190BEC-675A-468B-7A16-F57777B670DE}"/>
          </ac:spMkLst>
        </pc:spChg>
        <pc:spChg chg="mod ord">
          <ac:chgData name="Kate Thomas" userId="ea97e040-7bf6-4b7c-a111-ddef23a2eb0a" providerId="ADAL" clId="{F447A625-D6C5-48E4-8CF1-7B92E5148A9B}" dt="2025-09-15T10:18:14.734" v="5930" actId="700"/>
          <ac:spMkLst>
            <pc:docMk/>
            <pc:sldMk cId="2128618378" sldId="2147482643"/>
            <ac:spMk id="5" creationId="{C264A2BE-5336-17B2-7145-599C20213723}"/>
          </ac:spMkLst>
        </pc:spChg>
        <pc:spChg chg="mod ord">
          <ac:chgData name="Kate Thomas" userId="ea97e040-7bf6-4b7c-a111-ddef23a2eb0a" providerId="ADAL" clId="{F447A625-D6C5-48E4-8CF1-7B92E5148A9B}" dt="2025-09-15T10:28:46.186" v="6015" actId="1076"/>
          <ac:spMkLst>
            <pc:docMk/>
            <pc:sldMk cId="2128618378" sldId="2147482643"/>
            <ac:spMk id="6" creationId="{7C6099A0-0FB7-DE28-C1C0-459A6BFC2EA7}"/>
          </ac:spMkLst>
        </pc:spChg>
        <pc:spChg chg="add mod ord">
          <ac:chgData name="Kate Thomas" userId="ea97e040-7bf6-4b7c-a111-ddef23a2eb0a" providerId="ADAL" clId="{F447A625-D6C5-48E4-8CF1-7B92E5148A9B}" dt="2025-09-15T10:48:47.217" v="7421" actId="1076"/>
          <ac:spMkLst>
            <pc:docMk/>
            <pc:sldMk cId="2128618378" sldId="2147482643"/>
            <ac:spMk id="7" creationId="{10EBC5CE-7314-4026-AF01-B22F33F40F23}"/>
          </ac:spMkLst>
        </pc:spChg>
        <pc:spChg chg="add mod">
          <ac:chgData name="Kate Thomas" userId="ea97e040-7bf6-4b7c-a111-ddef23a2eb0a" providerId="ADAL" clId="{F447A625-D6C5-48E4-8CF1-7B92E5148A9B}" dt="2025-09-15T10:51:29.102" v="7545" actId="478"/>
          <ac:spMkLst>
            <pc:docMk/>
            <pc:sldMk cId="2128618378" sldId="2147482643"/>
            <ac:spMk id="10" creationId="{43DF967A-6CB6-65B8-A19B-029C4BAF490E}"/>
          </ac:spMkLst>
        </pc:spChg>
      </pc:sldChg>
      <pc:sldMasterChg chg="modSldLayout">
        <pc:chgData name="Kate Thomas" userId="ea97e040-7bf6-4b7c-a111-ddef23a2eb0a" providerId="ADAL" clId="{F447A625-D6C5-48E4-8CF1-7B92E5148A9B}" dt="2025-09-13T06:33:46.385" v="575"/>
        <pc:sldMasterMkLst>
          <pc:docMk/>
          <pc:sldMasterMk cId="3667731719" sldId="2147483753"/>
        </pc:sldMasterMkLst>
        <pc:sldLayoutChg chg="delSp">
          <pc:chgData name="Kate Thomas" userId="ea97e040-7bf6-4b7c-a111-ddef23a2eb0a" providerId="ADAL" clId="{F447A625-D6C5-48E4-8CF1-7B92E5148A9B}" dt="2025-09-13T06:33:46.385" v="575"/>
          <pc:sldLayoutMkLst>
            <pc:docMk/>
            <pc:sldMasterMk cId="3667731719" sldId="2147483753"/>
            <pc:sldLayoutMk cId="369168840" sldId="2147483766"/>
          </pc:sldLayoutMkLst>
          <pc:spChg chg="del">
            <ac:chgData name="Kate Thomas" userId="ea97e040-7bf6-4b7c-a111-ddef23a2eb0a" providerId="ADAL" clId="{F447A625-D6C5-48E4-8CF1-7B92E5148A9B}" dt="2025-09-13T06:33:46.385" v="575"/>
            <ac:spMkLst>
              <pc:docMk/>
              <pc:sldMasterMk cId="3667731719" sldId="2147483753"/>
              <pc:sldLayoutMk cId="369168840" sldId="2147483766"/>
              <ac:spMk id="13" creationId="{4FCCBE7C-A35E-5344-9E09-CCA621E864AC}"/>
            </ac:spMkLst>
          </pc:spChg>
          <pc:spChg chg="del">
            <ac:chgData name="Kate Thomas" userId="ea97e040-7bf6-4b7c-a111-ddef23a2eb0a" providerId="ADAL" clId="{F447A625-D6C5-48E4-8CF1-7B92E5148A9B}" dt="2025-09-13T06:33:46.385" v="575"/>
            <ac:spMkLst>
              <pc:docMk/>
              <pc:sldMasterMk cId="3667731719" sldId="2147483753"/>
              <pc:sldLayoutMk cId="369168840" sldId="2147483766"/>
              <ac:spMk id="52" creationId="{F89246CF-AB23-A345-9ED3-7D206C891A90}"/>
            </ac:spMkLst>
          </pc:spChg>
        </pc:sldLayoutChg>
        <pc:sldLayoutChg chg="delSp">
          <pc:chgData name="Kate Thomas" userId="ea97e040-7bf6-4b7c-a111-ddef23a2eb0a" providerId="ADAL" clId="{F447A625-D6C5-48E4-8CF1-7B92E5148A9B}" dt="2025-09-13T06:33:46.385" v="575"/>
          <pc:sldLayoutMkLst>
            <pc:docMk/>
            <pc:sldMasterMk cId="3667731719" sldId="2147483753"/>
            <pc:sldLayoutMk cId="1905577625" sldId="2147483767"/>
          </pc:sldLayoutMkLst>
          <pc:spChg chg="del">
            <ac:chgData name="Kate Thomas" userId="ea97e040-7bf6-4b7c-a111-ddef23a2eb0a" providerId="ADAL" clId="{F447A625-D6C5-48E4-8CF1-7B92E5148A9B}" dt="2025-09-13T06:33:46.385" v="575"/>
            <ac:spMkLst>
              <pc:docMk/>
              <pc:sldMasterMk cId="3667731719" sldId="2147483753"/>
              <pc:sldLayoutMk cId="1905577625" sldId="2147483767"/>
              <ac:spMk id="18" creationId="{3271536F-D562-C24D-89A0-A3447EB7748C}"/>
            </ac:spMkLst>
          </pc:spChg>
          <pc:spChg chg="del">
            <ac:chgData name="Kate Thomas" userId="ea97e040-7bf6-4b7c-a111-ddef23a2eb0a" providerId="ADAL" clId="{F447A625-D6C5-48E4-8CF1-7B92E5148A9B}" dt="2025-09-13T06:33:46.385" v="575"/>
            <ac:spMkLst>
              <pc:docMk/>
              <pc:sldMasterMk cId="3667731719" sldId="2147483753"/>
              <pc:sldLayoutMk cId="1905577625" sldId="2147483767"/>
              <ac:spMk id="19" creationId="{9FE99DAA-0F1D-3A4E-A783-D3E330AC610F}"/>
            </ac:spMkLst>
          </pc:spChg>
        </pc:sldLayoutChg>
      </pc:sldMasterChg>
    </pc:docChg>
  </pc:docChgLst>
  <pc:docChgLst>
    <pc:chgData name="Kate Thomas" userId="ea97e040-7bf6-4b7c-a111-ddef23a2eb0a" providerId="ADAL" clId="{6A56AE45-03D0-43BF-808A-FDEE8B3F5739}"/>
    <pc:docChg chg="undo custSel addSld delSld modSld sldOrd modSection">
      <pc:chgData name="Kate Thomas" userId="ea97e040-7bf6-4b7c-a111-ddef23a2eb0a" providerId="ADAL" clId="{6A56AE45-03D0-43BF-808A-FDEE8B3F5739}" dt="2025-09-18T01:11:06.900" v="11004" actId="20577"/>
      <pc:docMkLst>
        <pc:docMk/>
      </pc:docMkLst>
      <pc:sldChg chg="modNotesTx">
        <pc:chgData name="Kate Thomas" userId="ea97e040-7bf6-4b7c-a111-ddef23a2eb0a" providerId="ADAL" clId="{6A56AE45-03D0-43BF-808A-FDEE8B3F5739}" dt="2025-09-16T20:12:13.649" v="2734" actId="6549"/>
        <pc:sldMkLst>
          <pc:docMk/>
          <pc:sldMk cId="0" sldId="278"/>
        </pc:sldMkLst>
      </pc:sldChg>
      <pc:sldChg chg="del">
        <pc:chgData name="Kate Thomas" userId="ea97e040-7bf6-4b7c-a111-ddef23a2eb0a" providerId="ADAL" clId="{6A56AE45-03D0-43BF-808A-FDEE8B3F5739}" dt="2025-09-16T10:18:11.620" v="2628" actId="2696"/>
        <pc:sldMkLst>
          <pc:docMk/>
          <pc:sldMk cId="3662145250" sldId="2146847278"/>
        </pc:sldMkLst>
      </pc:sldChg>
      <pc:sldChg chg="delSp modSp mod ord modNotesTx">
        <pc:chgData name="Kate Thomas" userId="ea97e040-7bf6-4b7c-a111-ddef23a2eb0a" providerId="ADAL" clId="{6A56AE45-03D0-43BF-808A-FDEE8B3F5739}" dt="2025-09-17T10:18:47.349" v="6776" actId="6549"/>
        <pc:sldMkLst>
          <pc:docMk/>
          <pc:sldMk cId="4100648511" sldId="2146847279"/>
        </pc:sldMkLst>
        <pc:spChg chg="mod">
          <ac:chgData name="Kate Thomas" userId="ea97e040-7bf6-4b7c-a111-ddef23a2eb0a" providerId="ADAL" clId="{6A56AE45-03D0-43BF-808A-FDEE8B3F5739}" dt="2025-09-16T10:16:54.572" v="2622" actId="14100"/>
          <ac:spMkLst>
            <pc:docMk/>
            <pc:sldMk cId="4100648511" sldId="2146847279"/>
            <ac:spMk id="2" creationId="{8E13637B-D36C-DD56-F65C-C28080CB6450}"/>
          </ac:spMkLst>
        </pc:spChg>
        <pc:spChg chg="del">
          <ac:chgData name="Kate Thomas" userId="ea97e040-7bf6-4b7c-a111-ddef23a2eb0a" providerId="ADAL" clId="{6A56AE45-03D0-43BF-808A-FDEE8B3F5739}" dt="2025-09-16T10:15:33.854" v="2601" actId="478"/>
          <ac:spMkLst>
            <pc:docMk/>
            <pc:sldMk cId="4100648511" sldId="2146847279"/>
            <ac:spMk id="5" creationId="{112FE989-89E7-702A-B9AE-E0C2D3C27866}"/>
          </ac:spMkLst>
        </pc:spChg>
        <pc:spChg chg="mod">
          <ac:chgData name="Kate Thomas" userId="ea97e040-7bf6-4b7c-a111-ddef23a2eb0a" providerId="ADAL" clId="{6A56AE45-03D0-43BF-808A-FDEE8B3F5739}" dt="2025-09-17T10:09:52.156" v="5774" actId="1076"/>
          <ac:spMkLst>
            <pc:docMk/>
            <pc:sldMk cId="4100648511" sldId="2146847279"/>
            <ac:spMk id="13" creationId="{E6337DD5-D314-16DC-C12B-B45ED8217402}"/>
          </ac:spMkLst>
        </pc:spChg>
        <pc:spChg chg="mod">
          <ac:chgData name="Kate Thomas" userId="ea97e040-7bf6-4b7c-a111-ddef23a2eb0a" providerId="ADAL" clId="{6A56AE45-03D0-43BF-808A-FDEE8B3F5739}" dt="2025-09-17T10:09:52.156" v="5774" actId="1076"/>
          <ac:spMkLst>
            <pc:docMk/>
            <pc:sldMk cId="4100648511" sldId="2146847279"/>
            <ac:spMk id="17" creationId="{233CD120-E5FC-C1B6-AB9B-36A584506708}"/>
          </ac:spMkLst>
        </pc:spChg>
        <pc:spChg chg="mod">
          <ac:chgData name="Kate Thomas" userId="ea97e040-7bf6-4b7c-a111-ddef23a2eb0a" providerId="ADAL" clId="{6A56AE45-03D0-43BF-808A-FDEE8B3F5739}" dt="2025-09-17T10:10:02.166" v="5777" actId="1076"/>
          <ac:spMkLst>
            <pc:docMk/>
            <pc:sldMk cId="4100648511" sldId="2146847279"/>
            <ac:spMk id="18" creationId="{15DAD18D-CFD5-D0D2-9623-261A3054F39C}"/>
          </ac:spMkLst>
        </pc:spChg>
        <pc:spChg chg="mod">
          <ac:chgData name="Kate Thomas" userId="ea97e040-7bf6-4b7c-a111-ddef23a2eb0a" providerId="ADAL" clId="{6A56AE45-03D0-43BF-808A-FDEE8B3F5739}" dt="2025-09-17T10:10:17.647" v="5780" actId="113"/>
          <ac:spMkLst>
            <pc:docMk/>
            <pc:sldMk cId="4100648511" sldId="2146847279"/>
            <ac:spMk id="19" creationId="{C5257485-AE20-95EA-071B-43EF34086F4E}"/>
          </ac:spMkLst>
        </pc:spChg>
        <pc:spChg chg="mod">
          <ac:chgData name="Kate Thomas" userId="ea97e040-7bf6-4b7c-a111-ddef23a2eb0a" providerId="ADAL" clId="{6A56AE45-03D0-43BF-808A-FDEE8B3F5739}" dt="2025-09-17T10:10:17.647" v="5780" actId="113"/>
          <ac:spMkLst>
            <pc:docMk/>
            <pc:sldMk cId="4100648511" sldId="2146847279"/>
            <ac:spMk id="20" creationId="{0B6A60A1-CA7B-726B-D692-98F2AB2A30D7}"/>
          </ac:spMkLst>
        </pc:spChg>
        <pc:spChg chg="mod">
          <ac:chgData name="Kate Thomas" userId="ea97e040-7bf6-4b7c-a111-ddef23a2eb0a" providerId="ADAL" clId="{6A56AE45-03D0-43BF-808A-FDEE8B3F5739}" dt="2025-09-17T10:10:17.647" v="5780" actId="113"/>
          <ac:spMkLst>
            <pc:docMk/>
            <pc:sldMk cId="4100648511" sldId="2146847279"/>
            <ac:spMk id="21" creationId="{BE83D255-B76A-E9D2-AE55-23729D4D735B}"/>
          </ac:spMkLst>
        </pc:spChg>
      </pc:sldChg>
      <pc:sldChg chg="del">
        <pc:chgData name="Kate Thomas" userId="ea97e040-7bf6-4b7c-a111-ddef23a2eb0a" providerId="ADAL" clId="{6A56AE45-03D0-43BF-808A-FDEE8B3F5739}" dt="2025-09-16T10:18:07.668" v="2627" actId="2696"/>
        <pc:sldMkLst>
          <pc:docMk/>
          <pc:sldMk cId="813523225" sldId="2146847281"/>
        </pc:sldMkLst>
      </pc:sldChg>
      <pc:sldChg chg="modNotesTx">
        <pc:chgData name="Kate Thomas" userId="ea97e040-7bf6-4b7c-a111-ddef23a2eb0a" providerId="ADAL" clId="{6A56AE45-03D0-43BF-808A-FDEE8B3F5739}" dt="2025-09-18T01:11:06.900" v="11004" actId="20577"/>
        <pc:sldMkLst>
          <pc:docMk/>
          <pc:sldMk cId="2614799423" sldId="2147479079"/>
        </pc:sldMkLst>
      </pc:sldChg>
      <pc:sldChg chg="addSp modSp mod modAnim modNotesTx">
        <pc:chgData name="Kate Thomas" userId="ea97e040-7bf6-4b7c-a111-ddef23a2eb0a" providerId="ADAL" clId="{6A56AE45-03D0-43BF-808A-FDEE8B3F5739}" dt="2025-09-18T01:08:47.086" v="11003" actId="1076"/>
        <pc:sldMkLst>
          <pc:docMk/>
          <pc:sldMk cId="3150252683" sldId="2147482620"/>
        </pc:sldMkLst>
        <pc:spChg chg="add mod">
          <ac:chgData name="Kate Thomas" userId="ea97e040-7bf6-4b7c-a111-ddef23a2eb0a" providerId="ADAL" clId="{6A56AE45-03D0-43BF-808A-FDEE8B3F5739}" dt="2025-09-18T01:08:47.086" v="11003" actId="1076"/>
          <ac:spMkLst>
            <pc:docMk/>
            <pc:sldMk cId="3150252683" sldId="2147482620"/>
            <ac:spMk id="2" creationId="{37E7431D-6FDC-5A01-540A-7AEE3BBA6CB4}"/>
          </ac:spMkLst>
        </pc:spChg>
        <pc:spChg chg="mod">
          <ac:chgData name="Kate Thomas" userId="ea97e040-7bf6-4b7c-a111-ddef23a2eb0a" providerId="ADAL" clId="{6A56AE45-03D0-43BF-808A-FDEE8B3F5739}" dt="2025-09-18T01:08:45.371" v="11002" actId="1076"/>
          <ac:spMkLst>
            <pc:docMk/>
            <pc:sldMk cId="3150252683" sldId="2147482620"/>
            <ac:spMk id="36" creationId="{4B6AB6A9-1EFE-E9C6-8A63-0260F165A167}"/>
          </ac:spMkLst>
        </pc:spChg>
      </pc:sldChg>
      <pc:sldChg chg="del">
        <pc:chgData name="Kate Thomas" userId="ea97e040-7bf6-4b7c-a111-ddef23a2eb0a" providerId="ADAL" clId="{6A56AE45-03D0-43BF-808A-FDEE8B3F5739}" dt="2025-09-16T19:53:30.892" v="2641" actId="47"/>
        <pc:sldMkLst>
          <pc:docMk/>
          <pc:sldMk cId="4065739813" sldId="2147482621"/>
        </pc:sldMkLst>
      </pc:sldChg>
      <pc:sldChg chg="addSp delSp modSp mod modNotesTx">
        <pc:chgData name="Kate Thomas" userId="ea97e040-7bf6-4b7c-a111-ddef23a2eb0a" providerId="ADAL" clId="{6A56AE45-03D0-43BF-808A-FDEE8B3F5739}" dt="2025-09-17T21:40:19.112" v="10703" actId="1076"/>
        <pc:sldMkLst>
          <pc:docMk/>
          <pc:sldMk cId="2303838152" sldId="2147482622"/>
        </pc:sldMkLst>
        <pc:spChg chg="add del mod">
          <ac:chgData name="Kate Thomas" userId="ea97e040-7bf6-4b7c-a111-ddef23a2eb0a" providerId="ADAL" clId="{6A56AE45-03D0-43BF-808A-FDEE8B3F5739}" dt="2025-09-17T21:39:40.254" v="10685" actId="478"/>
          <ac:spMkLst>
            <pc:docMk/>
            <pc:sldMk cId="2303838152" sldId="2147482622"/>
            <ac:spMk id="3" creationId="{33F6285B-A9D6-9966-F71D-681A7B5A0E60}"/>
          </ac:spMkLst>
        </pc:spChg>
        <pc:spChg chg="add del mod">
          <ac:chgData name="Kate Thomas" userId="ea97e040-7bf6-4b7c-a111-ddef23a2eb0a" providerId="ADAL" clId="{6A56AE45-03D0-43BF-808A-FDEE8B3F5739}" dt="2025-09-16T19:59:28.444" v="2643" actId="478"/>
          <ac:spMkLst>
            <pc:docMk/>
            <pc:sldMk cId="2303838152" sldId="2147482622"/>
            <ac:spMk id="3" creationId="{3A07B2E2-3BDF-7E32-E21D-97BA3D372576}"/>
          </ac:spMkLst>
        </pc:spChg>
        <pc:spChg chg="add del mod">
          <ac:chgData name="Kate Thomas" userId="ea97e040-7bf6-4b7c-a111-ddef23a2eb0a" providerId="ADAL" clId="{6A56AE45-03D0-43BF-808A-FDEE8B3F5739}" dt="2025-09-17T21:39:36.781" v="10682" actId="478"/>
          <ac:spMkLst>
            <pc:docMk/>
            <pc:sldMk cId="2303838152" sldId="2147482622"/>
            <ac:spMk id="4" creationId="{272439C5-C435-83D6-5FCA-753A3DE95FA9}"/>
          </ac:spMkLst>
        </pc:spChg>
        <pc:spChg chg="del">
          <ac:chgData name="Kate Thomas" userId="ea97e040-7bf6-4b7c-a111-ddef23a2eb0a" providerId="ADAL" clId="{6A56AE45-03D0-43BF-808A-FDEE8B3F5739}" dt="2025-09-17T21:40:08.477" v="10701" actId="478"/>
          <ac:spMkLst>
            <pc:docMk/>
            <pc:sldMk cId="2303838152" sldId="2147482622"/>
            <ac:spMk id="5" creationId="{A6E0F312-AA47-88E5-81E9-BCD23311DF54}"/>
          </ac:spMkLst>
        </pc:spChg>
        <pc:spChg chg="mod">
          <ac:chgData name="Kate Thomas" userId="ea97e040-7bf6-4b7c-a111-ddef23a2eb0a" providerId="ADAL" clId="{6A56AE45-03D0-43BF-808A-FDEE8B3F5739}" dt="2025-09-16T19:59:42.326" v="2655" actId="120"/>
          <ac:spMkLst>
            <pc:docMk/>
            <pc:sldMk cId="2303838152" sldId="2147482622"/>
            <ac:spMk id="6" creationId="{F8A115A5-E03C-AD45-2119-23CD804E7307}"/>
          </ac:spMkLst>
        </pc:spChg>
        <pc:spChg chg="add del mod">
          <ac:chgData name="Kate Thomas" userId="ea97e040-7bf6-4b7c-a111-ddef23a2eb0a" providerId="ADAL" clId="{6A56AE45-03D0-43BF-808A-FDEE8B3F5739}" dt="2025-09-16T19:59:28.444" v="2643" actId="478"/>
          <ac:spMkLst>
            <pc:docMk/>
            <pc:sldMk cId="2303838152" sldId="2147482622"/>
            <ac:spMk id="7" creationId="{00866B6E-6D5A-A902-0F02-EA2C628E194F}"/>
          </ac:spMkLst>
        </pc:spChg>
        <pc:spChg chg="add del mod">
          <ac:chgData name="Kate Thomas" userId="ea97e040-7bf6-4b7c-a111-ddef23a2eb0a" providerId="ADAL" clId="{6A56AE45-03D0-43BF-808A-FDEE8B3F5739}" dt="2025-09-17T21:39:36.820" v="10684"/>
          <ac:spMkLst>
            <pc:docMk/>
            <pc:sldMk cId="2303838152" sldId="2147482622"/>
            <ac:spMk id="7" creationId="{C7790409-D8EE-BF42-985B-15B224F99A76}"/>
          </ac:spMkLst>
        </pc:spChg>
        <pc:spChg chg="add del mod">
          <ac:chgData name="Kate Thomas" userId="ea97e040-7bf6-4b7c-a111-ddef23a2eb0a" providerId="ADAL" clId="{6A56AE45-03D0-43BF-808A-FDEE8B3F5739}" dt="2025-09-16T19:59:28.444" v="2643" actId="478"/>
          <ac:spMkLst>
            <pc:docMk/>
            <pc:sldMk cId="2303838152" sldId="2147482622"/>
            <ac:spMk id="9" creationId="{39CA8C2F-C6FC-B86A-5F00-A017F92D7E90}"/>
          </ac:spMkLst>
        </pc:spChg>
        <pc:spChg chg="add del mod">
          <ac:chgData name="Kate Thomas" userId="ea97e040-7bf6-4b7c-a111-ddef23a2eb0a" providerId="ADAL" clId="{6A56AE45-03D0-43BF-808A-FDEE8B3F5739}" dt="2025-09-16T19:59:28.444" v="2643" actId="478"/>
          <ac:spMkLst>
            <pc:docMk/>
            <pc:sldMk cId="2303838152" sldId="2147482622"/>
            <ac:spMk id="11" creationId="{C191E852-968C-1F1C-EAD3-BAA0372E3372}"/>
          </ac:spMkLst>
        </pc:spChg>
        <pc:spChg chg="add del mod">
          <ac:chgData name="Kate Thomas" userId="ea97e040-7bf6-4b7c-a111-ddef23a2eb0a" providerId="ADAL" clId="{6A56AE45-03D0-43BF-808A-FDEE8B3F5739}" dt="2025-09-16T19:59:28.444" v="2643" actId="478"/>
          <ac:spMkLst>
            <pc:docMk/>
            <pc:sldMk cId="2303838152" sldId="2147482622"/>
            <ac:spMk id="13" creationId="{76CC1658-67FE-9913-1FD8-040D42965E15}"/>
          </ac:spMkLst>
        </pc:spChg>
        <pc:spChg chg="add del mod">
          <ac:chgData name="Kate Thomas" userId="ea97e040-7bf6-4b7c-a111-ddef23a2eb0a" providerId="ADAL" clId="{6A56AE45-03D0-43BF-808A-FDEE8B3F5739}" dt="2025-09-16T19:59:28.444" v="2643" actId="478"/>
          <ac:spMkLst>
            <pc:docMk/>
            <pc:sldMk cId="2303838152" sldId="2147482622"/>
            <ac:spMk id="15" creationId="{8FE64896-0A67-9C45-AC96-6E320D3F3806}"/>
          </ac:spMkLst>
        </pc:spChg>
        <pc:spChg chg="del">
          <ac:chgData name="Kate Thomas" userId="ea97e040-7bf6-4b7c-a111-ddef23a2eb0a" providerId="ADAL" clId="{6A56AE45-03D0-43BF-808A-FDEE8B3F5739}" dt="2025-09-16T19:59:23.738" v="2642" actId="478"/>
          <ac:spMkLst>
            <pc:docMk/>
            <pc:sldMk cId="2303838152" sldId="2147482622"/>
            <ac:spMk id="17" creationId="{34E6A48B-7F35-74A3-DAF8-28088BD22940}"/>
          </ac:spMkLst>
        </pc:spChg>
        <pc:spChg chg="del">
          <ac:chgData name="Kate Thomas" userId="ea97e040-7bf6-4b7c-a111-ddef23a2eb0a" providerId="ADAL" clId="{6A56AE45-03D0-43BF-808A-FDEE8B3F5739}" dt="2025-09-16T19:59:23.738" v="2642" actId="478"/>
          <ac:spMkLst>
            <pc:docMk/>
            <pc:sldMk cId="2303838152" sldId="2147482622"/>
            <ac:spMk id="18" creationId="{31143096-1EEA-6B04-6CE8-F38F02E3927C}"/>
          </ac:spMkLst>
        </pc:spChg>
        <pc:spChg chg="del">
          <ac:chgData name="Kate Thomas" userId="ea97e040-7bf6-4b7c-a111-ddef23a2eb0a" providerId="ADAL" clId="{6A56AE45-03D0-43BF-808A-FDEE8B3F5739}" dt="2025-09-16T19:59:23.738" v="2642" actId="478"/>
          <ac:spMkLst>
            <pc:docMk/>
            <pc:sldMk cId="2303838152" sldId="2147482622"/>
            <ac:spMk id="19" creationId="{2981CBF9-A9F5-7723-9E1C-44F681A54A46}"/>
          </ac:spMkLst>
        </pc:spChg>
        <pc:spChg chg="del">
          <ac:chgData name="Kate Thomas" userId="ea97e040-7bf6-4b7c-a111-ddef23a2eb0a" providerId="ADAL" clId="{6A56AE45-03D0-43BF-808A-FDEE8B3F5739}" dt="2025-09-16T19:59:23.738" v="2642" actId="478"/>
          <ac:spMkLst>
            <pc:docMk/>
            <pc:sldMk cId="2303838152" sldId="2147482622"/>
            <ac:spMk id="20" creationId="{BD482180-92EB-C9E5-47DB-F8D32D2F671F}"/>
          </ac:spMkLst>
        </pc:spChg>
        <pc:spChg chg="del">
          <ac:chgData name="Kate Thomas" userId="ea97e040-7bf6-4b7c-a111-ddef23a2eb0a" providerId="ADAL" clId="{6A56AE45-03D0-43BF-808A-FDEE8B3F5739}" dt="2025-09-16T19:59:23.738" v="2642" actId="478"/>
          <ac:spMkLst>
            <pc:docMk/>
            <pc:sldMk cId="2303838152" sldId="2147482622"/>
            <ac:spMk id="21" creationId="{FEDF12B6-80C6-101F-E01C-2B06A939EA4E}"/>
          </ac:spMkLst>
        </pc:spChg>
        <pc:spChg chg="del">
          <ac:chgData name="Kate Thomas" userId="ea97e040-7bf6-4b7c-a111-ddef23a2eb0a" providerId="ADAL" clId="{6A56AE45-03D0-43BF-808A-FDEE8B3F5739}" dt="2025-09-16T19:59:23.738" v="2642" actId="478"/>
          <ac:spMkLst>
            <pc:docMk/>
            <pc:sldMk cId="2303838152" sldId="2147482622"/>
            <ac:spMk id="22" creationId="{F9406C7D-D684-EBC9-E374-C19F95F0D1A2}"/>
          </ac:spMkLst>
        </pc:spChg>
        <pc:spChg chg="del">
          <ac:chgData name="Kate Thomas" userId="ea97e040-7bf6-4b7c-a111-ddef23a2eb0a" providerId="ADAL" clId="{6A56AE45-03D0-43BF-808A-FDEE8B3F5739}" dt="2025-09-16T19:59:33.676" v="2644" actId="478"/>
          <ac:spMkLst>
            <pc:docMk/>
            <pc:sldMk cId="2303838152" sldId="2147482622"/>
            <ac:spMk id="23" creationId="{0C6AAA0B-1677-52FA-DEC9-82D63EF0D56D}"/>
          </ac:spMkLst>
        </pc:spChg>
        <pc:spChg chg="del">
          <ac:chgData name="Kate Thomas" userId="ea97e040-7bf6-4b7c-a111-ddef23a2eb0a" providerId="ADAL" clId="{6A56AE45-03D0-43BF-808A-FDEE8B3F5739}" dt="2025-09-16T19:59:33.676" v="2644" actId="478"/>
          <ac:spMkLst>
            <pc:docMk/>
            <pc:sldMk cId="2303838152" sldId="2147482622"/>
            <ac:spMk id="24" creationId="{9AC8D630-4C6B-8ABA-B6F6-4DA9C89CC13C}"/>
          </ac:spMkLst>
        </pc:spChg>
        <pc:spChg chg="del">
          <ac:chgData name="Kate Thomas" userId="ea97e040-7bf6-4b7c-a111-ddef23a2eb0a" providerId="ADAL" clId="{6A56AE45-03D0-43BF-808A-FDEE8B3F5739}" dt="2025-09-16T19:59:33.676" v="2644" actId="478"/>
          <ac:spMkLst>
            <pc:docMk/>
            <pc:sldMk cId="2303838152" sldId="2147482622"/>
            <ac:spMk id="25" creationId="{2BF5249F-8147-5C13-A1FC-0D94A5910186}"/>
          </ac:spMkLst>
        </pc:spChg>
        <pc:spChg chg="add mod">
          <ac:chgData name="Kate Thomas" userId="ea97e040-7bf6-4b7c-a111-ddef23a2eb0a" providerId="ADAL" clId="{6A56AE45-03D0-43BF-808A-FDEE8B3F5739}" dt="2025-09-17T21:40:19.112" v="10703" actId="1076"/>
          <ac:spMkLst>
            <pc:docMk/>
            <pc:sldMk cId="2303838152" sldId="2147482622"/>
            <ac:spMk id="26" creationId="{4A6DE8BF-7F18-4471-69FF-F0FF87E8BB58}"/>
          </ac:spMkLst>
        </pc:spChg>
        <pc:spChg chg="del">
          <ac:chgData name="Kate Thomas" userId="ea97e040-7bf6-4b7c-a111-ddef23a2eb0a" providerId="ADAL" clId="{6A56AE45-03D0-43BF-808A-FDEE8B3F5739}" dt="2025-09-16T19:59:33.676" v="2644" actId="478"/>
          <ac:spMkLst>
            <pc:docMk/>
            <pc:sldMk cId="2303838152" sldId="2147482622"/>
            <ac:spMk id="27" creationId="{274334D6-4DE7-11B2-C27F-AD93064C8CCF}"/>
          </ac:spMkLst>
        </pc:spChg>
        <pc:spChg chg="del">
          <ac:chgData name="Kate Thomas" userId="ea97e040-7bf6-4b7c-a111-ddef23a2eb0a" providerId="ADAL" clId="{6A56AE45-03D0-43BF-808A-FDEE8B3F5739}" dt="2025-09-16T19:59:33.676" v="2644" actId="478"/>
          <ac:spMkLst>
            <pc:docMk/>
            <pc:sldMk cId="2303838152" sldId="2147482622"/>
            <ac:spMk id="28" creationId="{8E1C2F4A-7305-61C8-6DA7-8A8A740CFDFF}"/>
          </ac:spMkLst>
        </pc:spChg>
        <pc:spChg chg="del">
          <ac:chgData name="Kate Thomas" userId="ea97e040-7bf6-4b7c-a111-ddef23a2eb0a" providerId="ADAL" clId="{6A56AE45-03D0-43BF-808A-FDEE8B3F5739}" dt="2025-09-16T19:59:33.676" v="2644" actId="478"/>
          <ac:spMkLst>
            <pc:docMk/>
            <pc:sldMk cId="2303838152" sldId="2147482622"/>
            <ac:spMk id="29" creationId="{43C93D22-9600-1CC7-9D67-5C12EA685848}"/>
          </ac:spMkLst>
        </pc:spChg>
        <pc:spChg chg="add del mod">
          <ac:chgData name="Kate Thomas" userId="ea97e040-7bf6-4b7c-a111-ddef23a2eb0a" providerId="ADAL" clId="{6A56AE45-03D0-43BF-808A-FDEE8B3F5739}" dt="2025-09-17T21:34:31.790" v="10598" actId="478"/>
          <ac:spMkLst>
            <pc:docMk/>
            <pc:sldMk cId="2303838152" sldId="2147482622"/>
            <ac:spMk id="30" creationId="{45780511-3C14-979D-95AD-4F3BF813B14C}"/>
          </ac:spMkLst>
        </pc:spChg>
        <pc:spChg chg="add del mod">
          <ac:chgData name="Kate Thomas" userId="ea97e040-7bf6-4b7c-a111-ddef23a2eb0a" providerId="ADAL" clId="{6A56AE45-03D0-43BF-808A-FDEE8B3F5739}" dt="2025-09-17T21:33:24.138" v="10586" actId="478"/>
          <ac:spMkLst>
            <pc:docMk/>
            <pc:sldMk cId="2303838152" sldId="2147482622"/>
            <ac:spMk id="31" creationId="{D13FFE6E-9E01-22BE-D0E8-4797914D75CE}"/>
          </ac:spMkLst>
        </pc:spChg>
      </pc:sldChg>
      <pc:sldChg chg="modSp mod">
        <pc:chgData name="Kate Thomas" userId="ea97e040-7bf6-4b7c-a111-ddef23a2eb0a" providerId="ADAL" clId="{6A56AE45-03D0-43BF-808A-FDEE8B3F5739}" dt="2025-09-17T21:05:17.519" v="9517" actId="1076"/>
        <pc:sldMkLst>
          <pc:docMk/>
          <pc:sldMk cId="2747681763" sldId="2147482623"/>
        </pc:sldMkLst>
        <pc:spChg chg="mod">
          <ac:chgData name="Kate Thomas" userId="ea97e040-7bf6-4b7c-a111-ddef23a2eb0a" providerId="ADAL" clId="{6A56AE45-03D0-43BF-808A-FDEE8B3F5739}" dt="2025-09-17T21:05:17.519" v="9517" actId="1076"/>
          <ac:spMkLst>
            <pc:docMk/>
            <pc:sldMk cId="2747681763" sldId="2147482623"/>
            <ac:spMk id="26" creationId="{296CC31A-F29A-AD7C-B76A-DFC34EF45357}"/>
          </ac:spMkLst>
        </pc:spChg>
      </pc:sldChg>
      <pc:sldChg chg="modSp mod modNotesTx">
        <pc:chgData name="Kate Thomas" userId="ea97e040-7bf6-4b7c-a111-ddef23a2eb0a" providerId="ADAL" clId="{6A56AE45-03D0-43BF-808A-FDEE8B3F5739}" dt="2025-09-16T09:30:12.150" v="1263" actId="1076"/>
        <pc:sldMkLst>
          <pc:docMk/>
          <pc:sldMk cId="121400771" sldId="2147482624"/>
        </pc:sldMkLst>
        <pc:spChg chg="mod">
          <ac:chgData name="Kate Thomas" userId="ea97e040-7bf6-4b7c-a111-ddef23a2eb0a" providerId="ADAL" clId="{6A56AE45-03D0-43BF-808A-FDEE8B3F5739}" dt="2025-09-16T09:30:12.150" v="1263" actId="1076"/>
          <ac:spMkLst>
            <pc:docMk/>
            <pc:sldMk cId="121400771" sldId="2147482624"/>
            <ac:spMk id="6" creationId="{7C6099A0-0FB7-DE28-C1C0-459A6BFC2EA7}"/>
          </ac:spMkLst>
        </pc:spChg>
      </pc:sldChg>
      <pc:sldChg chg="addSp delSp modSp del mod">
        <pc:chgData name="Kate Thomas" userId="ea97e040-7bf6-4b7c-a111-ddef23a2eb0a" providerId="ADAL" clId="{6A56AE45-03D0-43BF-808A-FDEE8B3F5739}" dt="2025-09-17T10:46:32.255" v="8821" actId="2696"/>
        <pc:sldMkLst>
          <pc:docMk/>
          <pc:sldMk cId="2364859869" sldId="2147482630"/>
        </pc:sldMkLst>
        <pc:spChg chg="add mod">
          <ac:chgData name="Kate Thomas" userId="ea97e040-7bf6-4b7c-a111-ddef23a2eb0a" providerId="ADAL" clId="{6A56AE45-03D0-43BF-808A-FDEE8B3F5739}" dt="2025-09-17T10:21:07.722" v="6886" actId="1076"/>
          <ac:spMkLst>
            <pc:docMk/>
            <pc:sldMk cId="2364859869" sldId="2147482630"/>
            <ac:spMk id="3" creationId="{EBD4594C-7598-E2DA-AB21-7C22C538C8D4}"/>
          </ac:spMkLst>
        </pc:spChg>
        <pc:spChg chg="add del mod">
          <ac:chgData name="Kate Thomas" userId="ea97e040-7bf6-4b7c-a111-ddef23a2eb0a" providerId="ADAL" clId="{6A56AE45-03D0-43BF-808A-FDEE8B3F5739}" dt="2025-09-17T10:21:04.834" v="6885" actId="478"/>
          <ac:spMkLst>
            <pc:docMk/>
            <pc:sldMk cId="2364859869" sldId="2147482630"/>
            <ac:spMk id="9" creationId="{9675A55B-BDB5-561A-8F58-3DED2DCB9B50}"/>
          </ac:spMkLst>
        </pc:spChg>
      </pc:sldChg>
      <pc:sldChg chg="del ord">
        <pc:chgData name="Kate Thomas" userId="ea97e040-7bf6-4b7c-a111-ddef23a2eb0a" providerId="ADAL" clId="{6A56AE45-03D0-43BF-808A-FDEE8B3F5739}" dt="2025-09-17T21:18:19.970" v="10004" actId="2696"/>
        <pc:sldMkLst>
          <pc:docMk/>
          <pc:sldMk cId="3278857305" sldId="2147482631"/>
        </pc:sldMkLst>
      </pc:sldChg>
      <pc:sldChg chg="modSp mod modNotesTx">
        <pc:chgData name="Kate Thomas" userId="ea97e040-7bf6-4b7c-a111-ddef23a2eb0a" providerId="ADAL" clId="{6A56AE45-03D0-43BF-808A-FDEE8B3F5739}" dt="2025-09-17T09:40:42.491" v="4871" actId="20577"/>
        <pc:sldMkLst>
          <pc:docMk/>
          <pc:sldMk cId="4107662334" sldId="2147482632"/>
        </pc:sldMkLst>
        <pc:spChg chg="mod">
          <ac:chgData name="Kate Thomas" userId="ea97e040-7bf6-4b7c-a111-ddef23a2eb0a" providerId="ADAL" clId="{6A56AE45-03D0-43BF-808A-FDEE8B3F5739}" dt="2025-09-16T19:53:22.856" v="2640" actId="1076"/>
          <ac:spMkLst>
            <pc:docMk/>
            <pc:sldMk cId="4107662334" sldId="2147482632"/>
            <ac:spMk id="21" creationId="{E1DDD482-1163-7A8D-2589-358FCDD893F6}"/>
          </ac:spMkLst>
        </pc:spChg>
        <pc:graphicFrameChg chg="mod">
          <ac:chgData name="Kate Thomas" userId="ea97e040-7bf6-4b7c-a111-ddef23a2eb0a" providerId="ADAL" clId="{6A56AE45-03D0-43BF-808A-FDEE8B3F5739}" dt="2025-09-17T09:34:42.877" v="4120" actId="20577"/>
          <ac:graphicFrameMkLst>
            <pc:docMk/>
            <pc:sldMk cId="4107662334" sldId="2147482632"/>
            <ac:graphicFrameMk id="2" creationId="{39838B0A-A1A3-9C0F-47F4-42BE1EDA77B8}"/>
          </ac:graphicFrameMkLst>
        </pc:graphicFrameChg>
      </pc:sldChg>
      <pc:sldChg chg="addSp delSp modSp del mod">
        <pc:chgData name="Kate Thomas" userId="ea97e040-7bf6-4b7c-a111-ddef23a2eb0a" providerId="ADAL" clId="{6A56AE45-03D0-43BF-808A-FDEE8B3F5739}" dt="2025-09-16T10:10:04.299" v="2081" actId="2696"/>
        <pc:sldMkLst>
          <pc:docMk/>
          <pc:sldMk cId="3331589757" sldId="2147482633"/>
        </pc:sldMkLst>
        <pc:spChg chg="del mod">
          <ac:chgData name="Kate Thomas" userId="ea97e040-7bf6-4b7c-a111-ddef23a2eb0a" providerId="ADAL" clId="{6A56AE45-03D0-43BF-808A-FDEE8B3F5739}" dt="2025-09-16T09:24:21.638" v="1232" actId="478"/>
          <ac:spMkLst>
            <pc:docMk/>
            <pc:sldMk cId="3331589757" sldId="2147482633"/>
            <ac:spMk id="3" creationId="{8B1BBE52-061F-5499-EDEF-A9FC07CC47CB}"/>
          </ac:spMkLst>
        </pc:spChg>
        <pc:spChg chg="add mod">
          <ac:chgData name="Kate Thomas" userId="ea97e040-7bf6-4b7c-a111-ddef23a2eb0a" providerId="ADAL" clId="{6A56AE45-03D0-43BF-808A-FDEE8B3F5739}" dt="2025-09-16T09:24:52.301" v="1235" actId="1076"/>
          <ac:spMkLst>
            <pc:docMk/>
            <pc:sldMk cId="3331589757" sldId="2147482633"/>
            <ac:spMk id="4" creationId="{1F8D3A0C-315E-07F8-5E3B-2114A28F03AD}"/>
          </ac:spMkLst>
        </pc:spChg>
        <pc:spChg chg="del">
          <ac:chgData name="Kate Thomas" userId="ea97e040-7bf6-4b7c-a111-ddef23a2eb0a" providerId="ADAL" clId="{6A56AE45-03D0-43BF-808A-FDEE8B3F5739}" dt="2025-09-16T09:24:19.575" v="1231" actId="478"/>
          <ac:spMkLst>
            <pc:docMk/>
            <pc:sldMk cId="3331589757" sldId="2147482633"/>
            <ac:spMk id="7" creationId="{374DBF1F-2DDE-3E8D-FED8-C0448CCBB6AC}"/>
          </ac:spMkLst>
        </pc:spChg>
      </pc:sldChg>
      <pc:sldChg chg="modSp mod">
        <pc:chgData name="Kate Thomas" userId="ea97e040-7bf6-4b7c-a111-ddef23a2eb0a" providerId="ADAL" clId="{6A56AE45-03D0-43BF-808A-FDEE8B3F5739}" dt="2025-09-17T10:42:12.043" v="8654" actId="20577"/>
        <pc:sldMkLst>
          <pc:docMk/>
          <pc:sldMk cId="2870951927" sldId="2147482636"/>
        </pc:sldMkLst>
        <pc:spChg chg="mod">
          <ac:chgData name="Kate Thomas" userId="ea97e040-7bf6-4b7c-a111-ddef23a2eb0a" providerId="ADAL" clId="{6A56AE45-03D0-43BF-808A-FDEE8B3F5739}" dt="2025-09-16T20:11:51.478" v="2733" actId="1076"/>
          <ac:spMkLst>
            <pc:docMk/>
            <pc:sldMk cId="2870951927" sldId="2147482636"/>
            <ac:spMk id="3" creationId="{B9407DD1-6237-5484-54DD-1E78536237AB}"/>
          </ac:spMkLst>
        </pc:spChg>
        <pc:spChg chg="mod">
          <ac:chgData name="Kate Thomas" userId="ea97e040-7bf6-4b7c-a111-ddef23a2eb0a" providerId="ADAL" clId="{6A56AE45-03D0-43BF-808A-FDEE8B3F5739}" dt="2025-09-17T10:42:12.043" v="8654" actId="20577"/>
          <ac:spMkLst>
            <pc:docMk/>
            <pc:sldMk cId="2870951927" sldId="2147482636"/>
            <ac:spMk id="11" creationId="{867D42A9-2E10-6525-29B8-3C3694F65502}"/>
          </ac:spMkLst>
        </pc:spChg>
      </pc:sldChg>
      <pc:sldChg chg="delSp modSp del mod">
        <pc:chgData name="Kate Thomas" userId="ea97e040-7bf6-4b7c-a111-ddef23a2eb0a" providerId="ADAL" clId="{6A56AE45-03D0-43BF-808A-FDEE8B3F5739}" dt="2025-09-17T21:41:27.077" v="10705" actId="47"/>
        <pc:sldMkLst>
          <pc:docMk/>
          <pc:sldMk cId="404707453" sldId="2147482640"/>
        </pc:sldMkLst>
        <pc:spChg chg="mod">
          <ac:chgData name="Kate Thomas" userId="ea97e040-7bf6-4b7c-a111-ddef23a2eb0a" providerId="ADAL" clId="{6A56AE45-03D0-43BF-808A-FDEE8B3F5739}" dt="2025-09-17T21:40:54.753" v="10704" actId="6549"/>
          <ac:spMkLst>
            <pc:docMk/>
            <pc:sldMk cId="404707453" sldId="2147482640"/>
            <ac:spMk id="3" creationId="{E46B41EA-FDBC-1CB9-BD32-C2C1AFE466F3}"/>
          </ac:spMkLst>
        </pc:spChg>
        <pc:picChg chg="del">
          <ac:chgData name="Kate Thomas" userId="ea97e040-7bf6-4b7c-a111-ddef23a2eb0a" providerId="ADAL" clId="{6A56AE45-03D0-43BF-808A-FDEE8B3F5739}" dt="2025-09-17T10:07:49.236" v="5686" actId="478"/>
          <ac:picMkLst>
            <pc:docMk/>
            <pc:sldMk cId="404707453" sldId="2147482640"/>
            <ac:picMk id="8" creationId="{4DC08634-BE3F-23D5-D8E1-6803CB439D49}"/>
          </ac:picMkLst>
        </pc:picChg>
      </pc:sldChg>
      <pc:sldChg chg="addSp delSp modSp mod ord delAnim modAnim modNotesTx">
        <pc:chgData name="Kate Thomas" userId="ea97e040-7bf6-4b7c-a111-ddef23a2eb0a" providerId="ADAL" clId="{6A56AE45-03D0-43BF-808A-FDEE8B3F5739}" dt="2025-09-17T21:18:02.129" v="10003" actId="14100"/>
        <pc:sldMkLst>
          <pc:docMk/>
          <pc:sldMk cId="2042975598" sldId="2147482641"/>
        </pc:sldMkLst>
        <pc:spChg chg="mod">
          <ac:chgData name="Kate Thomas" userId="ea97e040-7bf6-4b7c-a111-ddef23a2eb0a" providerId="ADAL" clId="{6A56AE45-03D0-43BF-808A-FDEE8B3F5739}" dt="2025-09-17T21:18:02.129" v="10003" actId="14100"/>
          <ac:spMkLst>
            <pc:docMk/>
            <pc:sldMk cId="2042975598" sldId="2147482641"/>
            <ac:spMk id="6" creationId="{D4E39EAA-E5A8-DBF1-CCF8-8C4E98FFFF23}"/>
          </ac:spMkLst>
        </pc:spChg>
        <pc:spChg chg="add del mod">
          <ac:chgData name="Kate Thomas" userId="ea97e040-7bf6-4b7c-a111-ddef23a2eb0a" providerId="ADAL" clId="{6A56AE45-03D0-43BF-808A-FDEE8B3F5739}" dt="2025-09-17T21:13:01.386" v="9699" actId="478"/>
          <ac:spMkLst>
            <pc:docMk/>
            <pc:sldMk cId="2042975598" sldId="2147482641"/>
            <ac:spMk id="7" creationId="{F88D8979-9892-FDAF-98F7-C0A2CA306CC8}"/>
          </ac:spMkLst>
        </pc:spChg>
        <pc:spChg chg="mod">
          <ac:chgData name="Kate Thomas" userId="ea97e040-7bf6-4b7c-a111-ddef23a2eb0a" providerId="ADAL" clId="{6A56AE45-03D0-43BF-808A-FDEE8B3F5739}" dt="2025-09-17T21:13:12.214" v="9700"/>
          <ac:spMkLst>
            <pc:docMk/>
            <pc:sldMk cId="2042975598" sldId="2147482641"/>
            <ac:spMk id="9" creationId="{7689ED93-0196-776A-4F7B-1FA31C683D74}"/>
          </ac:spMkLst>
        </pc:spChg>
        <pc:spChg chg="mod">
          <ac:chgData name="Kate Thomas" userId="ea97e040-7bf6-4b7c-a111-ddef23a2eb0a" providerId="ADAL" clId="{6A56AE45-03D0-43BF-808A-FDEE8B3F5739}" dt="2025-09-17T21:13:12.214" v="9700"/>
          <ac:spMkLst>
            <pc:docMk/>
            <pc:sldMk cId="2042975598" sldId="2147482641"/>
            <ac:spMk id="10" creationId="{D2FE4CD0-2335-EC08-B40C-9A7A6072A927}"/>
          </ac:spMkLst>
        </pc:spChg>
        <pc:spChg chg="add del mod">
          <ac:chgData name="Kate Thomas" userId="ea97e040-7bf6-4b7c-a111-ddef23a2eb0a" providerId="ADAL" clId="{6A56AE45-03D0-43BF-808A-FDEE8B3F5739}" dt="2025-09-17T21:13:32.399" v="9702" actId="478"/>
          <ac:spMkLst>
            <pc:docMk/>
            <pc:sldMk cId="2042975598" sldId="2147482641"/>
            <ac:spMk id="11" creationId="{D3F0B7BF-E733-E59B-FB0E-195A67A68787}"/>
          </ac:spMkLst>
        </pc:spChg>
        <pc:spChg chg="del mod">
          <ac:chgData name="Kate Thomas" userId="ea97e040-7bf6-4b7c-a111-ddef23a2eb0a" providerId="ADAL" clId="{6A56AE45-03D0-43BF-808A-FDEE8B3F5739}" dt="2025-09-17T21:12:48.085" v="9696" actId="478"/>
          <ac:spMkLst>
            <pc:docMk/>
            <pc:sldMk cId="2042975598" sldId="2147482641"/>
            <ac:spMk id="12" creationId="{97A0B574-EDE3-4E92-54A7-EFB9E7B63250}"/>
          </ac:spMkLst>
        </pc:spChg>
        <pc:spChg chg="mod">
          <ac:chgData name="Kate Thomas" userId="ea97e040-7bf6-4b7c-a111-ddef23a2eb0a" providerId="ADAL" clId="{6A56AE45-03D0-43BF-808A-FDEE8B3F5739}" dt="2025-09-17T21:17:39.695" v="9998" actId="1076"/>
          <ac:spMkLst>
            <pc:docMk/>
            <pc:sldMk cId="2042975598" sldId="2147482641"/>
            <ac:spMk id="15" creationId="{C43DB26B-94D1-EDFF-CA8F-36D34FEA9977}"/>
          </ac:spMkLst>
        </pc:spChg>
        <pc:grpChg chg="add del mod">
          <ac:chgData name="Kate Thomas" userId="ea97e040-7bf6-4b7c-a111-ddef23a2eb0a" providerId="ADAL" clId="{6A56AE45-03D0-43BF-808A-FDEE8B3F5739}" dt="2025-09-17T21:13:32.399" v="9702" actId="478"/>
          <ac:grpSpMkLst>
            <pc:docMk/>
            <pc:sldMk cId="2042975598" sldId="2147482641"/>
            <ac:grpSpMk id="8" creationId="{4E80E2FC-7DE7-B899-4CCD-D3324F309349}"/>
          </ac:grpSpMkLst>
        </pc:grpChg>
        <pc:picChg chg="mod">
          <ac:chgData name="Kate Thomas" userId="ea97e040-7bf6-4b7c-a111-ddef23a2eb0a" providerId="ADAL" clId="{6A56AE45-03D0-43BF-808A-FDEE8B3F5739}" dt="2025-09-17T21:17:54.394" v="10001" actId="1076"/>
          <ac:picMkLst>
            <pc:docMk/>
            <pc:sldMk cId="2042975598" sldId="2147482641"/>
            <ac:picMk id="2" creationId="{E9364D7E-D299-B32A-B22A-163AE63590EC}"/>
          </ac:picMkLst>
        </pc:picChg>
      </pc:sldChg>
      <pc:sldChg chg="modNotesTx">
        <pc:chgData name="Kate Thomas" userId="ea97e040-7bf6-4b7c-a111-ddef23a2eb0a" providerId="ADAL" clId="{6A56AE45-03D0-43BF-808A-FDEE8B3F5739}" dt="2025-09-17T09:40:21.790" v="4869" actId="113"/>
        <pc:sldMkLst>
          <pc:docMk/>
          <pc:sldMk cId="3875277971" sldId="2147482642"/>
        </pc:sldMkLst>
      </pc:sldChg>
      <pc:sldChg chg="addSp delSp modSp add mod modNotesTx">
        <pc:chgData name="Kate Thomas" userId="ea97e040-7bf6-4b7c-a111-ddef23a2eb0a" providerId="ADAL" clId="{6A56AE45-03D0-43BF-808A-FDEE8B3F5739}" dt="2025-09-17T21:04:27.338" v="9511" actId="108"/>
        <pc:sldMkLst>
          <pc:docMk/>
          <pc:sldMk cId="820540296" sldId="2147482643"/>
        </pc:sldMkLst>
        <pc:spChg chg="add del mod">
          <ac:chgData name="Kate Thomas" userId="ea97e040-7bf6-4b7c-a111-ddef23a2eb0a" providerId="ADAL" clId="{6A56AE45-03D0-43BF-808A-FDEE8B3F5739}" dt="2025-09-16T09:06:24.297" v="120"/>
          <ac:spMkLst>
            <pc:docMk/>
            <pc:sldMk cId="820540296" sldId="2147482643"/>
            <ac:spMk id="2" creationId="{2CC37EA6-2DD9-2499-B58D-54EC4BB1ECD9}"/>
          </ac:spMkLst>
        </pc:spChg>
        <pc:spChg chg="add mod">
          <ac:chgData name="Kate Thomas" userId="ea97e040-7bf6-4b7c-a111-ddef23a2eb0a" providerId="ADAL" clId="{6A56AE45-03D0-43BF-808A-FDEE8B3F5739}" dt="2025-09-17T21:04:27.338" v="9511" actId="108"/>
          <ac:spMkLst>
            <pc:docMk/>
            <pc:sldMk cId="820540296" sldId="2147482643"/>
            <ac:spMk id="3" creationId="{3D452E40-044C-6112-33FC-37C8EC697EFB}"/>
          </ac:spMkLst>
        </pc:spChg>
        <pc:spChg chg="del">
          <ac:chgData name="Kate Thomas" userId="ea97e040-7bf6-4b7c-a111-ddef23a2eb0a" providerId="ADAL" clId="{6A56AE45-03D0-43BF-808A-FDEE8B3F5739}" dt="2025-09-16T09:05:59.698" v="114" actId="478"/>
          <ac:spMkLst>
            <pc:docMk/>
            <pc:sldMk cId="820540296" sldId="2147482643"/>
            <ac:spMk id="4" creationId="{FB919FFD-D82B-4F81-0E53-2A1D4223B364}"/>
          </ac:spMkLst>
        </pc:spChg>
        <pc:spChg chg="mod">
          <ac:chgData name="Kate Thomas" userId="ea97e040-7bf6-4b7c-a111-ddef23a2eb0a" providerId="ADAL" clId="{6A56AE45-03D0-43BF-808A-FDEE8B3F5739}" dt="2025-09-16T09:06:04.275" v="115" actId="1076"/>
          <ac:spMkLst>
            <pc:docMk/>
            <pc:sldMk cId="820540296" sldId="2147482643"/>
            <ac:spMk id="7" creationId="{D0436B13-8D5A-38A8-7FB0-141606CF2190}"/>
          </ac:spMkLst>
        </pc:spChg>
        <pc:picChg chg="del">
          <ac:chgData name="Kate Thomas" userId="ea97e040-7bf6-4b7c-a111-ddef23a2eb0a" providerId="ADAL" clId="{6A56AE45-03D0-43BF-808A-FDEE8B3F5739}" dt="2025-09-16T09:04:15.057" v="22" actId="478"/>
          <ac:picMkLst>
            <pc:docMk/>
            <pc:sldMk cId="820540296" sldId="2147482643"/>
            <ac:picMk id="1026" creationId="{AFB32260-405A-350B-4608-2759C25EE70E}"/>
          </ac:picMkLst>
        </pc:picChg>
      </pc:sldChg>
      <pc:sldChg chg="add del">
        <pc:chgData name="Kate Thomas" userId="ea97e040-7bf6-4b7c-a111-ddef23a2eb0a" providerId="ADAL" clId="{6A56AE45-03D0-43BF-808A-FDEE8B3F5739}" dt="2025-09-16T10:14:03.161" v="2594" actId="2696"/>
        <pc:sldMkLst>
          <pc:docMk/>
          <pc:sldMk cId="4214973820" sldId="2147482644"/>
        </pc:sldMkLst>
      </pc:sldChg>
      <pc:sldChg chg="addSp delSp modSp add del mod">
        <pc:chgData name="Kate Thomas" userId="ea97e040-7bf6-4b7c-a111-ddef23a2eb0a" providerId="ADAL" clId="{6A56AE45-03D0-43BF-808A-FDEE8B3F5739}" dt="2025-09-16T09:30:51.072" v="1287" actId="2696"/>
        <pc:sldMkLst>
          <pc:docMk/>
          <pc:sldMk cId="826454392" sldId="2147482645"/>
        </pc:sldMkLst>
        <pc:spChg chg="add del mod">
          <ac:chgData name="Kate Thomas" userId="ea97e040-7bf6-4b7c-a111-ddef23a2eb0a" providerId="ADAL" clId="{6A56AE45-03D0-43BF-808A-FDEE8B3F5739}" dt="2025-09-16T09:29:35.927" v="1256" actId="478"/>
          <ac:spMkLst>
            <pc:docMk/>
            <pc:sldMk cId="826454392" sldId="2147482645"/>
            <ac:spMk id="3" creationId="{1257D4BA-D07F-4753-618A-69EC67C9DAE9}"/>
          </ac:spMkLst>
        </pc:spChg>
        <pc:spChg chg="del">
          <ac:chgData name="Kate Thomas" userId="ea97e040-7bf6-4b7c-a111-ddef23a2eb0a" providerId="ADAL" clId="{6A56AE45-03D0-43BF-808A-FDEE8B3F5739}" dt="2025-09-16T09:26:46.726" v="1237" actId="478"/>
          <ac:spMkLst>
            <pc:docMk/>
            <pc:sldMk cId="826454392" sldId="2147482645"/>
            <ac:spMk id="4" creationId="{1F8D3A0C-315E-07F8-5E3B-2114A28F03AD}"/>
          </ac:spMkLst>
        </pc:spChg>
        <pc:spChg chg="add mod">
          <ac:chgData name="Kate Thomas" userId="ea97e040-7bf6-4b7c-a111-ddef23a2eb0a" providerId="ADAL" clId="{6A56AE45-03D0-43BF-808A-FDEE8B3F5739}" dt="2025-09-16T09:29:49.462" v="1260"/>
          <ac:spMkLst>
            <pc:docMk/>
            <pc:sldMk cId="826454392" sldId="2147482645"/>
            <ac:spMk id="7" creationId="{927A3878-C63D-A601-AAE6-64FEB307CD44}"/>
          </ac:spMkLst>
        </pc:spChg>
      </pc:sldChg>
      <pc:sldChg chg="addSp delSp modSp del mod">
        <pc:chgData name="Kate Thomas" userId="ea97e040-7bf6-4b7c-a111-ddef23a2eb0a" providerId="ADAL" clId="{6A56AE45-03D0-43BF-808A-FDEE8B3F5739}" dt="2025-09-16T10:03:57.025" v="2023" actId="2696"/>
        <pc:sldMkLst>
          <pc:docMk/>
          <pc:sldMk cId="2914042681" sldId="2147482646"/>
        </pc:sldMkLst>
        <pc:spChg chg="add mod">
          <ac:chgData name="Kate Thomas" userId="ea97e040-7bf6-4b7c-a111-ddef23a2eb0a" providerId="ADAL" clId="{6A56AE45-03D0-43BF-808A-FDEE8B3F5739}" dt="2025-09-16T09:29:26.789" v="1255" actId="255"/>
          <ac:spMkLst>
            <pc:docMk/>
            <pc:sldMk cId="2914042681" sldId="2147482646"/>
            <ac:spMk id="3" creationId="{76543AC9-B8A5-6E36-00A9-DC2F09807FE6}"/>
          </ac:spMkLst>
        </pc:spChg>
        <pc:spChg chg="mod">
          <ac:chgData name="Kate Thomas" userId="ea97e040-7bf6-4b7c-a111-ddef23a2eb0a" providerId="ADAL" clId="{6A56AE45-03D0-43BF-808A-FDEE8B3F5739}" dt="2025-09-16T09:31:17.646" v="1290" actId="1076"/>
          <ac:spMkLst>
            <pc:docMk/>
            <pc:sldMk cId="2914042681" sldId="2147482646"/>
            <ac:spMk id="6" creationId="{7C6099A0-0FB7-DE28-C1C0-459A6BFC2EA7}"/>
          </ac:spMkLst>
        </pc:spChg>
        <pc:spChg chg="del">
          <ac:chgData name="Kate Thomas" userId="ea97e040-7bf6-4b7c-a111-ddef23a2eb0a" providerId="ADAL" clId="{6A56AE45-03D0-43BF-808A-FDEE8B3F5739}" dt="2025-09-16T09:28:51.391" v="1248" actId="478"/>
          <ac:spMkLst>
            <pc:docMk/>
            <pc:sldMk cId="2914042681" sldId="2147482646"/>
            <ac:spMk id="10" creationId="{B23676EA-7EB7-3AE7-E1CF-1A429EB98E90}"/>
          </ac:spMkLst>
        </pc:spChg>
      </pc:sldChg>
      <pc:sldChg chg="addSp delSp modSp add mod ord modClrScheme chgLayout modNotesTx">
        <pc:chgData name="Kate Thomas" userId="ea97e040-7bf6-4b7c-a111-ddef23a2eb0a" providerId="ADAL" clId="{6A56AE45-03D0-43BF-808A-FDEE8B3F5739}" dt="2025-09-17T22:01:01.786" v="10850" actId="1076"/>
        <pc:sldMkLst>
          <pc:docMk/>
          <pc:sldMk cId="1638905532" sldId="2147482647"/>
        </pc:sldMkLst>
        <pc:spChg chg="del">
          <ac:chgData name="Kate Thomas" userId="ea97e040-7bf6-4b7c-a111-ddef23a2eb0a" providerId="ADAL" clId="{6A56AE45-03D0-43BF-808A-FDEE8B3F5739}" dt="2025-09-16T09:30:39.778" v="1285" actId="478"/>
          <ac:spMkLst>
            <pc:docMk/>
            <pc:sldMk cId="1638905532" sldId="2147482647"/>
            <ac:spMk id="2" creationId="{55348017-C54F-FF3D-35E3-08509EE427A7}"/>
          </ac:spMkLst>
        </pc:spChg>
        <pc:spChg chg="add mod">
          <ac:chgData name="Kate Thomas" userId="ea97e040-7bf6-4b7c-a111-ddef23a2eb0a" providerId="ADAL" clId="{6A56AE45-03D0-43BF-808A-FDEE8B3F5739}" dt="2025-09-17T22:01:01.786" v="10850" actId="1076"/>
          <ac:spMkLst>
            <pc:docMk/>
            <pc:sldMk cId="1638905532" sldId="2147482647"/>
            <ac:spMk id="2" creationId="{818F1494-6F48-F898-B1BB-DDA2DA6A1BD7}"/>
          </ac:spMkLst>
        </pc:spChg>
        <pc:spChg chg="add mod ord topLvl">
          <ac:chgData name="Kate Thomas" userId="ea97e040-7bf6-4b7c-a111-ddef23a2eb0a" providerId="ADAL" clId="{6A56AE45-03D0-43BF-808A-FDEE8B3F5739}" dt="2025-09-17T21:58:16.113" v="10744" actId="2710"/>
          <ac:spMkLst>
            <pc:docMk/>
            <pc:sldMk cId="1638905532" sldId="2147482647"/>
            <ac:spMk id="4" creationId="{705B702D-D896-94D6-7C26-F868FA4DF443}"/>
          </ac:spMkLst>
        </pc:spChg>
        <pc:spChg chg="del mod ord">
          <ac:chgData name="Kate Thomas" userId="ea97e040-7bf6-4b7c-a111-ddef23a2eb0a" providerId="ADAL" clId="{6A56AE45-03D0-43BF-808A-FDEE8B3F5739}" dt="2025-09-16T10:01:57.013" v="1999" actId="478"/>
          <ac:spMkLst>
            <pc:docMk/>
            <pc:sldMk cId="1638905532" sldId="2147482647"/>
            <ac:spMk id="5" creationId="{C264A2BE-5336-17B2-7145-599C20213723}"/>
          </ac:spMkLst>
        </pc:spChg>
        <pc:spChg chg="mod ord">
          <ac:chgData name="Kate Thomas" userId="ea97e040-7bf6-4b7c-a111-ddef23a2eb0a" providerId="ADAL" clId="{6A56AE45-03D0-43BF-808A-FDEE8B3F5739}" dt="2025-09-16T10:02:53.789" v="2012" actId="1076"/>
          <ac:spMkLst>
            <pc:docMk/>
            <pc:sldMk cId="1638905532" sldId="2147482647"/>
            <ac:spMk id="6" creationId="{7C6099A0-0FB7-DE28-C1C0-459A6BFC2EA7}"/>
          </ac:spMkLst>
        </pc:spChg>
        <pc:spChg chg="add del mod ord">
          <ac:chgData name="Kate Thomas" userId="ea97e040-7bf6-4b7c-a111-ddef23a2eb0a" providerId="ADAL" clId="{6A56AE45-03D0-43BF-808A-FDEE8B3F5739}" dt="2025-09-16T10:07:16.256" v="2068" actId="478"/>
          <ac:spMkLst>
            <pc:docMk/>
            <pc:sldMk cId="1638905532" sldId="2147482647"/>
            <ac:spMk id="8" creationId="{DB1E02B7-3190-3BD4-1DB4-EA9A138F71AF}"/>
          </ac:spMkLst>
        </pc:spChg>
        <pc:spChg chg="add del mod ord">
          <ac:chgData name="Kate Thomas" userId="ea97e040-7bf6-4b7c-a111-ddef23a2eb0a" providerId="ADAL" clId="{6A56AE45-03D0-43BF-808A-FDEE8B3F5739}" dt="2025-09-16T10:06:45.860" v="2060" actId="478"/>
          <ac:spMkLst>
            <pc:docMk/>
            <pc:sldMk cId="1638905532" sldId="2147482647"/>
            <ac:spMk id="9" creationId="{E8F7B70E-C92D-FF8D-54FF-AED2783315C3}"/>
          </ac:spMkLst>
        </pc:spChg>
        <pc:spChg chg="add del mod ord">
          <ac:chgData name="Kate Thomas" userId="ea97e040-7bf6-4b7c-a111-ddef23a2eb0a" providerId="ADAL" clId="{6A56AE45-03D0-43BF-808A-FDEE8B3F5739}" dt="2025-09-16T10:06:36.055" v="2056" actId="478"/>
          <ac:spMkLst>
            <pc:docMk/>
            <pc:sldMk cId="1638905532" sldId="2147482647"/>
            <ac:spMk id="10" creationId="{92865F41-F93C-1F18-19CA-6B291BBD85A2}"/>
          </ac:spMkLst>
        </pc:spChg>
        <pc:spChg chg="add mod topLvl">
          <ac:chgData name="Kate Thomas" userId="ea97e040-7bf6-4b7c-a111-ddef23a2eb0a" providerId="ADAL" clId="{6A56AE45-03D0-43BF-808A-FDEE8B3F5739}" dt="2025-09-17T21:58:06.372" v="10742" actId="14100"/>
          <ac:spMkLst>
            <pc:docMk/>
            <pc:sldMk cId="1638905532" sldId="2147482647"/>
            <ac:spMk id="11" creationId="{270B4100-0DD9-6620-25C1-51F23C3E8DE3}"/>
          </ac:spMkLst>
        </pc:spChg>
        <pc:spChg chg="add mod">
          <ac:chgData name="Kate Thomas" userId="ea97e040-7bf6-4b7c-a111-ddef23a2eb0a" providerId="ADAL" clId="{6A56AE45-03D0-43BF-808A-FDEE8B3F5739}" dt="2025-09-16T10:03:29.861" v="2022" actId="1076"/>
          <ac:spMkLst>
            <pc:docMk/>
            <pc:sldMk cId="1638905532" sldId="2147482647"/>
            <ac:spMk id="13" creationId="{135BEA94-B247-F946-4510-7992A70B3221}"/>
          </ac:spMkLst>
        </pc:spChg>
        <pc:spChg chg="add mod ord">
          <ac:chgData name="Kate Thomas" userId="ea97e040-7bf6-4b7c-a111-ddef23a2eb0a" providerId="ADAL" clId="{6A56AE45-03D0-43BF-808A-FDEE8B3F5739}" dt="2025-09-16T10:01:51.581" v="1997" actId="164"/>
          <ac:spMkLst>
            <pc:docMk/>
            <pc:sldMk cId="1638905532" sldId="2147482647"/>
            <ac:spMk id="14" creationId="{775120C9-9E01-80F8-92F0-1740F8B06B9D}"/>
          </ac:spMkLst>
        </pc:spChg>
        <pc:spChg chg="add del mod">
          <ac:chgData name="Kate Thomas" userId="ea97e040-7bf6-4b7c-a111-ddef23a2eb0a" providerId="ADAL" clId="{6A56AE45-03D0-43BF-808A-FDEE8B3F5739}" dt="2025-09-16T10:06:40.869" v="2058" actId="478"/>
          <ac:spMkLst>
            <pc:docMk/>
            <pc:sldMk cId="1638905532" sldId="2147482647"/>
            <ac:spMk id="17" creationId="{F7B7B94B-58E6-7228-23FC-1B84717B7DB3}"/>
          </ac:spMkLst>
        </pc:spChg>
        <pc:spChg chg="add mod">
          <ac:chgData name="Kate Thomas" userId="ea97e040-7bf6-4b7c-a111-ddef23a2eb0a" providerId="ADAL" clId="{6A56AE45-03D0-43BF-808A-FDEE8B3F5739}" dt="2025-09-17T21:55:12.762" v="10708" actId="1076"/>
          <ac:spMkLst>
            <pc:docMk/>
            <pc:sldMk cId="1638905532" sldId="2147482647"/>
            <ac:spMk id="19" creationId="{5ECC4500-EB96-BE5E-33A6-B264F4B17638}"/>
          </ac:spMkLst>
        </pc:spChg>
        <pc:spChg chg="del">
          <ac:chgData name="Kate Thomas" userId="ea97e040-7bf6-4b7c-a111-ddef23a2eb0a" providerId="ADAL" clId="{6A56AE45-03D0-43BF-808A-FDEE8B3F5739}" dt="2025-09-16T09:30:39.778" v="1285" actId="478"/>
          <ac:spMkLst>
            <pc:docMk/>
            <pc:sldMk cId="1638905532" sldId="2147482647"/>
            <ac:spMk id="29" creationId="{EB18129B-0B0B-131E-F567-F2F92D2F3345}"/>
          </ac:spMkLst>
        </pc:spChg>
        <pc:spChg chg="del">
          <ac:chgData name="Kate Thomas" userId="ea97e040-7bf6-4b7c-a111-ddef23a2eb0a" providerId="ADAL" clId="{6A56AE45-03D0-43BF-808A-FDEE8B3F5739}" dt="2025-09-16T09:30:39.778" v="1285" actId="478"/>
          <ac:spMkLst>
            <pc:docMk/>
            <pc:sldMk cId="1638905532" sldId="2147482647"/>
            <ac:spMk id="45" creationId="{FC75B223-3C54-A559-3D45-37B7C6B5AB0B}"/>
          </ac:spMkLst>
        </pc:spChg>
        <pc:spChg chg="del">
          <ac:chgData name="Kate Thomas" userId="ea97e040-7bf6-4b7c-a111-ddef23a2eb0a" providerId="ADAL" clId="{6A56AE45-03D0-43BF-808A-FDEE8B3F5739}" dt="2025-09-16T09:30:39.778" v="1285" actId="478"/>
          <ac:spMkLst>
            <pc:docMk/>
            <pc:sldMk cId="1638905532" sldId="2147482647"/>
            <ac:spMk id="46" creationId="{D484E911-E2B1-7377-13D6-14E5370C2CB4}"/>
          </ac:spMkLst>
        </pc:spChg>
        <pc:spChg chg="del">
          <ac:chgData name="Kate Thomas" userId="ea97e040-7bf6-4b7c-a111-ddef23a2eb0a" providerId="ADAL" clId="{6A56AE45-03D0-43BF-808A-FDEE8B3F5739}" dt="2025-09-16T09:30:39.778" v="1285" actId="478"/>
          <ac:spMkLst>
            <pc:docMk/>
            <pc:sldMk cId="1638905532" sldId="2147482647"/>
            <ac:spMk id="47" creationId="{054B5086-9B65-1E01-DD23-EFA14CB120D5}"/>
          </ac:spMkLst>
        </pc:spChg>
        <pc:spChg chg="del">
          <ac:chgData name="Kate Thomas" userId="ea97e040-7bf6-4b7c-a111-ddef23a2eb0a" providerId="ADAL" clId="{6A56AE45-03D0-43BF-808A-FDEE8B3F5739}" dt="2025-09-16T09:30:39.778" v="1285" actId="478"/>
          <ac:spMkLst>
            <pc:docMk/>
            <pc:sldMk cId="1638905532" sldId="2147482647"/>
            <ac:spMk id="48" creationId="{58FD660D-1519-B9FA-6A91-7CBDC911365D}"/>
          </ac:spMkLst>
        </pc:spChg>
        <pc:spChg chg="del">
          <ac:chgData name="Kate Thomas" userId="ea97e040-7bf6-4b7c-a111-ddef23a2eb0a" providerId="ADAL" clId="{6A56AE45-03D0-43BF-808A-FDEE8B3F5739}" dt="2025-09-16T09:30:39.778" v="1285" actId="478"/>
          <ac:spMkLst>
            <pc:docMk/>
            <pc:sldMk cId="1638905532" sldId="2147482647"/>
            <ac:spMk id="49" creationId="{2478DE30-4499-D236-FFCD-4B55D875EC77}"/>
          </ac:spMkLst>
        </pc:spChg>
        <pc:spChg chg="del">
          <ac:chgData name="Kate Thomas" userId="ea97e040-7bf6-4b7c-a111-ddef23a2eb0a" providerId="ADAL" clId="{6A56AE45-03D0-43BF-808A-FDEE8B3F5739}" dt="2025-09-16T09:30:39.778" v="1285" actId="478"/>
          <ac:spMkLst>
            <pc:docMk/>
            <pc:sldMk cId="1638905532" sldId="2147482647"/>
            <ac:spMk id="52" creationId="{6D6CCBBD-6EBD-E7D9-3700-BC458F0781C4}"/>
          </ac:spMkLst>
        </pc:spChg>
        <pc:spChg chg="del">
          <ac:chgData name="Kate Thomas" userId="ea97e040-7bf6-4b7c-a111-ddef23a2eb0a" providerId="ADAL" clId="{6A56AE45-03D0-43BF-808A-FDEE8B3F5739}" dt="2025-09-16T09:30:39.778" v="1285" actId="478"/>
          <ac:spMkLst>
            <pc:docMk/>
            <pc:sldMk cId="1638905532" sldId="2147482647"/>
            <ac:spMk id="53" creationId="{68C0B1A0-1438-663B-01B2-145D19612C6C}"/>
          </ac:spMkLst>
        </pc:spChg>
        <pc:spChg chg="del">
          <ac:chgData name="Kate Thomas" userId="ea97e040-7bf6-4b7c-a111-ddef23a2eb0a" providerId="ADAL" clId="{6A56AE45-03D0-43BF-808A-FDEE8B3F5739}" dt="2025-09-16T09:30:39.778" v="1285" actId="478"/>
          <ac:spMkLst>
            <pc:docMk/>
            <pc:sldMk cId="1638905532" sldId="2147482647"/>
            <ac:spMk id="54" creationId="{7961348B-4C95-E6F7-0855-DD46C83FAB7D}"/>
          </ac:spMkLst>
        </pc:spChg>
        <pc:grpChg chg="add del mod">
          <ac:chgData name="Kate Thomas" userId="ea97e040-7bf6-4b7c-a111-ddef23a2eb0a" providerId="ADAL" clId="{6A56AE45-03D0-43BF-808A-FDEE8B3F5739}" dt="2025-09-17T21:55:23.413" v="10709" actId="165"/>
          <ac:grpSpMkLst>
            <pc:docMk/>
            <pc:sldMk cId="1638905532" sldId="2147482647"/>
            <ac:grpSpMk id="12" creationId="{31FCADCE-C318-7256-285D-312FACF99AB6}"/>
          </ac:grpSpMkLst>
        </pc:grpChg>
        <pc:grpChg chg="add del mod">
          <ac:chgData name="Kate Thomas" userId="ea97e040-7bf6-4b7c-a111-ddef23a2eb0a" providerId="ADAL" clId="{6A56AE45-03D0-43BF-808A-FDEE8B3F5739}" dt="2025-09-16T10:06:38.131" v="2057" actId="478"/>
          <ac:grpSpMkLst>
            <pc:docMk/>
            <pc:sldMk cId="1638905532" sldId="2147482647"/>
            <ac:grpSpMk id="15" creationId="{C8C47496-C185-23EC-F9E3-A8C8FBF1437D}"/>
          </ac:grpSpMkLst>
        </pc:grpChg>
      </pc:sldChg>
      <pc:sldChg chg="addSp delSp modSp add del mod modClrScheme chgLayout modNotesTx">
        <pc:chgData name="Kate Thomas" userId="ea97e040-7bf6-4b7c-a111-ddef23a2eb0a" providerId="ADAL" clId="{6A56AE45-03D0-43BF-808A-FDEE8B3F5739}" dt="2025-09-16T10:17:53.273" v="2626" actId="2696"/>
        <pc:sldMkLst>
          <pc:docMk/>
          <pc:sldMk cId="2690562680" sldId="2147482648"/>
        </pc:sldMkLst>
        <pc:spChg chg="add mod ord">
          <ac:chgData name="Kate Thomas" userId="ea97e040-7bf6-4b7c-a111-ddef23a2eb0a" providerId="ADAL" clId="{6A56AE45-03D0-43BF-808A-FDEE8B3F5739}" dt="2025-09-16T09:49:52.579" v="1816" actId="20577"/>
          <ac:spMkLst>
            <pc:docMk/>
            <pc:sldMk cId="2690562680" sldId="2147482648"/>
            <ac:spMk id="2" creationId="{F27F603D-FF16-4F70-E5C6-A486201CE8F5}"/>
          </ac:spMkLst>
        </pc:spChg>
        <pc:spChg chg="add del mod ord">
          <ac:chgData name="Kate Thomas" userId="ea97e040-7bf6-4b7c-a111-ddef23a2eb0a" providerId="ADAL" clId="{6A56AE45-03D0-43BF-808A-FDEE8B3F5739}" dt="2025-09-16T10:10:25.036" v="2085" actId="27636"/>
          <ac:spMkLst>
            <pc:docMk/>
            <pc:sldMk cId="2690562680" sldId="2147482648"/>
            <ac:spMk id="3" creationId="{7AA02888-9D5D-28CB-D44F-B3B9B15BB863}"/>
          </ac:spMkLst>
        </pc:spChg>
        <pc:spChg chg="del">
          <ac:chgData name="Kate Thomas" userId="ea97e040-7bf6-4b7c-a111-ddef23a2eb0a" providerId="ADAL" clId="{6A56AE45-03D0-43BF-808A-FDEE8B3F5739}" dt="2025-09-16T09:34:46.693" v="1416" actId="478"/>
          <ac:spMkLst>
            <pc:docMk/>
            <pc:sldMk cId="2690562680" sldId="2147482648"/>
            <ac:spMk id="4" creationId="{705B702D-D896-94D6-7C26-F868FA4DF443}"/>
          </ac:spMkLst>
        </pc:spChg>
        <pc:spChg chg="mod ord">
          <ac:chgData name="Kate Thomas" userId="ea97e040-7bf6-4b7c-a111-ddef23a2eb0a" providerId="ADAL" clId="{6A56AE45-03D0-43BF-808A-FDEE8B3F5739}" dt="2025-09-16T09:37:43.450" v="1447" actId="700"/>
          <ac:spMkLst>
            <pc:docMk/>
            <pc:sldMk cId="2690562680" sldId="2147482648"/>
            <ac:spMk id="5" creationId="{C264A2BE-5336-17B2-7145-599C20213723}"/>
          </ac:spMkLst>
        </pc:spChg>
        <pc:spChg chg="mod ord">
          <ac:chgData name="Kate Thomas" userId="ea97e040-7bf6-4b7c-a111-ddef23a2eb0a" providerId="ADAL" clId="{6A56AE45-03D0-43BF-808A-FDEE8B3F5739}" dt="2025-09-16T09:37:43.450" v="1447" actId="700"/>
          <ac:spMkLst>
            <pc:docMk/>
            <pc:sldMk cId="2690562680" sldId="2147482648"/>
            <ac:spMk id="6" creationId="{7C6099A0-0FB7-DE28-C1C0-459A6BFC2EA7}"/>
          </ac:spMkLst>
        </pc:spChg>
        <pc:spChg chg="add mod ord">
          <ac:chgData name="Kate Thomas" userId="ea97e040-7bf6-4b7c-a111-ddef23a2eb0a" providerId="ADAL" clId="{6A56AE45-03D0-43BF-808A-FDEE8B3F5739}" dt="2025-09-16T09:37:43.450" v="1447" actId="700"/>
          <ac:spMkLst>
            <pc:docMk/>
            <pc:sldMk cId="2690562680" sldId="2147482648"/>
            <ac:spMk id="7" creationId="{0A5B8164-6E3C-12C0-E742-87253FED6AA1}"/>
          </ac:spMkLst>
        </pc:spChg>
        <pc:spChg chg="del">
          <ac:chgData name="Kate Thomas" userId="ea97e040-7bf6-4b7c-a111-ddef23a2eb0a" providerId="ADAL" clId="{6A56AE45-03D0-43BF-808A-FDEE8B3F5739}" dt="2025-09-16T09:35:38.323" v="1420" actId="478"/>
          <ac:spMkLst>
            <pc:docMk/>
            <pc:sldMk cId="2690562680" sldId="2147482648"/>
            <ac:spMk id="8" creationId="{DB1E02B7-3190-3BD4-1DB4-EA9A138F71AF}"/>
          </ac:spMkLst>
        </pc:spChg>
        <pc:spChg chg="add del mod ord">
          <ac:chgData name="Kate Thomas" userId="ea97e040-7bf6-4b7c-a111-ddef23a2eb0a" providerId="ADAL" clId="{6A56AE45-03D0-43BF-808A-FDEE8B3F5739}" dt="2025-09-16T10:10:18.207" v="2082" actId="21"/>
          <ac:spMkLst>
            <pc:docMk/>
            <pc:sldMk cId="2690562680" sldId="2147482648"/>
            <ac:spMk id="9" creationId="{9675A55B-BDB5-561A-8F58-3DED2DCB9B50}"/>
          </ac:spMkLst>
        </pc:spChg>
        <pc:spChg chg="add mod">
          <ac:chgData name="Kate Thomas" userId="ea97e040-7bf6-4b7c-a111-ddef23a2eb0a" providerId="ADAL" clId="{6A56AE45-03D0-43BF-808A-FDEE8B3F5739}" dt="2025-09-16T10:10:18.207" v="2082" actId="21"/>
          <ac:spMkLst>
            <pc:docMk/>
            <pc:sldMk cId="2690562680" sldId="2147482648"/>
            <ac:spMk id="11" creationId="{657BD391-3550-48FA-480F-3C04D94D0BF1}"/>
          </ac:spMkLst>
        </pc:spChg>
      </pc:sldChg>
      <pc:sldChg chg="add del">
        <pc:chgData name="Kate Thomas" userId="ea97e040-7bf6-4b7c-a111-ddef23a2eb0a" providerId="ADAL" clId="{6A56AE45-03D0-43BF-808A-FDEE8B3F5739}" dt="2025-09-16T10:04:33.268" v="2026" actId="2696"/>
        <pc:sldMkLst>
          <pc:docMk/>
          <pc:sldMk cId="262336470" sldId="2147482649"/>
        </pc:sldMkLst>
      </pc:sldChg>
      <pc:sldChg chg="delSp modSp add mod ord modNotesTx">
        <pc:chgData name="Kate Thomas" userId="ea97e040-7bf6-4b7c-a111-ddef23a2eb0a" providerId="ADAL" clId="{6A56AE45-03D0-43BF-808A-FDEE8B3F5739}" dt="2025-09-17T10:43:23.004" v="8673" actId="208"/>
        <pc:sldMkLst>
          <pc:docMk/>
          <pc:sldMk cId="2892933303" sldId="2147482650"/>
        </pc:sldMkLst>
        <pc:spChg chg="del topLvl">
          <ac:chgData name="Kate Thomas" userId="ea97e040-7bf6-4b7c-a111-ddef23a2eb0a" providerId="ADAL" clId="{6A56AE45-03D0-43BF-808A-FDEE8B3F5739}" dt="2025-09-16T10:04:46.744" v="2029" actId="478"/>
          <ac:spMkLst>
            <pc:docMk/>
            <pc:sldMk cId="2892933303" sldId="2147482650"/>
            <ac:spMk id="4" creationId="{705B702D-D896-94D6-7C26-F868FA4DF443}"/>
          </ac:spMkLst>
        </pc:spChg>
        <pc:spChg chg="mod">
          <ac:chgData name="Kate Thomas" userId="ea97e040-7bf6-4b7c-a111-ddef23a2eb0a" providerId="ADAL" clId="{6A56AE45-03D0-43BF-808A-FDEE8B3F5739}" dt="2025-09-16T10:04:39.827" v="2027"/>
          <ac:spMkLst>
            <pc:docMk/>
            <pc:sldMk cId="2892933303" sldId="2147482650"/>
            <ac:spMk id="6" creationId="{7C6099A0-0FB7-DE28-C1C0-459A6BFC2EA7}"/>
          </ac:spMkLst>
        </pc:spChg>
        <pc:spChg chg="del topLvl">
          <ac:chgData name="Kate Thomas" userId="ea97e040-7bf6-4b7c-a111-ddef23a2eb0a" providerId="ADAL" clId="{6A56AE45-03D0-43BF-808A-FDEE8B3F5739}" dt="2025-09-16T10:04:52.406" v="2032" actId="478"/>
          <ac:spMkLst>
            <pc:docMk/>
            <pc:sldMk cId="2892933303" sldId="2147482650"/>
            <ac:spMk id="8" creationId="{DB1E02B7-3190-3BD4-1DB4-EA9A138F71AF}"/>
          </ac:spMkLst>
        </pc:spChg>
        <pc:spChg chg="del">
          <ac:chgData name="Kate Thomas" userId="ea97e040-7bf6-4b7c-a111-ddef23a2eb0a" providerId="ADAL" clId="{6A56AE45-03D0-43BF-808A-FDEE8B3F5739}" dt="2025-09-16T10:04:47.877" v="2030" actId="478"/>
          <ac:spMkLst>
            <pc:docMk/>
            <pc:sldMk cId="2892933303" sldId="2147482650"/>
            <ac:spMk id="9" creationId="{E8F7B70E-C92D-FF8D-54FF-AED2783315C3}"/>
          </ac:spMkLst>
        </pc:spChg>
        <pc:spChg chg="mod">
          <ac:chgData name="Kate Thomas" userId="ea97e040-7bf6-4b7c-a111-ddef23a2eb0a" providerId="ADAL" clId="{6A56AE45-03D0-43BF-808A-FDEE8B3F5739}" dt="2025-09-16T10:09:19.241" v="2078" actId="1076"/>
          <ac:spMkLst>
            <pc:docMk/>
            <pc:sldMk cId="2892933303" sldId="2147482650"/>
            <ac:spMk id="10" creationId="{92865F41-F93C-1F18-19CA-6B291BBD85A2}"/>
          </ac:spMkLst>
        </pc:spChg>
        <pc:spChg chg="del">
          <ac:chgData name="Kate Thomas" userId="ea97e040-7bf6-4b7c-a111-ddef23a2eb0a" providerId="ADAL" clId="{6A56AE45-03D0-43BF-808A-FDEE8B3F5739}" dt="2025-09-16T10:04:43.207" v="2028" actId="478"/>
          <ac:spMkLst>
            <pc:docMk/>
            <pc:sldMk cId="2892933303" sldId="2147482650"/>
            <ac:spMk id="11" creationId="{270B4100-0DD9-6620-25C1-51F23C3E8DE3}"/>
          </ac:spMkLst>
        </pc:spChg>
        <pc:spChg chg="mod">
          <ac:chgData name="Kate Thomas" userId="ea97e040-7bf6-4b7c-a111-ddef23a2eb0a" providerId="ADAL" clId="{6A56AE45-03D0-43BF-808A-FDEE8B3F5739}" dt="2025-09-17T10:43:23.004" v="8673" actId="208"/>
          <ac:spMkLst>
            <pc:docMk/>
            <pc:sldMk cId="2892933303" sldId="2147482650"/>
            <ac:spMk id="13" creationId="{135BEA94-B247-F946-4510-7992A70B3221}"/>
          </ac:spMkLst>
        </pc:spChg>
        <pc:spChg chg="mod">
          <ac:chgData name="Kate Thomas" userId="ea97e040-7bf6-4b7c-a111-ddef23a2eb0a" providerId="ADAL" clId="{6A56AE45-03D0-43BF-808A-FDEE8B3F5739}" dt="2025-09-17T10:43:23.004" v="8673" actId="208"/>
          <ac:spMkLst>
            <pc:docMk/>
            <pc:sldMk cId="2892933303" sldId="2147482650"/>
            <ac:spMk id="14" creationId="{775120C9-9E01-80F8-92F0-1740F8B06B9D}"/>
          </ac:spMkLst>
        </pc:spChg>
        <pc:grpChg chg="del">
          <ac:chgData name="Kate Thomas" userId="ea97e040-7bf6-4b7c-a111-ddef23a2eb0a" providerId="ADAL" clId="{6A56AE45-03D0-43BF-808A-FDEE8B3F5739}" dt="2025-09-16T10:04:46.744" v="2029" actId="478"/>
          <ac:grpSpMkLst>
            <pc:docMk/>
            <pc:sldMk cId="2892933303" sldId="2147482650"/>
            <ac:grpSpMk id="12" creationId="{31FCADCE-C318-7256-285D-312FACF99AB6}"/>
          </ac:grpSpMkLst>
        </pc:grpChg>
        <pc:grpChg chg="mod">
          <ac:chgData name="Kate Thomas" userId="ea97e040-7bf6-4b7c-a111-ddef23a2eb0a" providerId="ADAL" clId="{6A56AE45-03D0-43BF-808A-FDEE8B3F5739}" dt="2025-09-16T10:09:14.298" v="2077" actId="1076"/>
          <ac:grpSpMkLst>
            <pc:docMk/>
            <pc:sldMk cId="2892933303" sldId="2147482650"/>
            <ac:grpSpMk id="15" creationId="{C8C47496-C185-23EC-F9E3-A8C8FBF1437D}"/>
          </ac:grpSpMkLst>
        </pc:grpChg>
      </pc:sldChg>
      <pc:sldChg chg="add del">
        <pc:chgData name="Kate Thomas" userId="ea97e040-7bf6-4b7c-a111-ddef23a2eb0a" providerId="ADAL" clId="{6A56AE45-03D0-43BF-808A-FDEE8B3F5739}" dt="2025-09-17T09:43:41.939" v="5145" actId="2696"/>
        <pc:sldMkLst>
          <pc:docMk/>
          <pc:sldMk cId="757180236" sldId="2147482651"/>
        </pc:sldMkLst>
      </pc:sldChg>
      <pc:sldChg chg="addSp delSp modSp add mod ord modClrScheme chgLayout modNotesTx">
        <pc:chgData name="Kate Thomas" userId="ea97e040-7bf6-4b7c-a111-ddef23a2eb0a" providerId="ADAL" clId="{6A56AE45-03D0-43BF-808A-FDEE8B3F5739}" dt="2025-09-18T00:39:09.122" v="10982" actId="20577"/>
        <pc:sldMkLst>
          <pc:docMk/>
          <pc:sldMk cId="639278733" sldId="2147482652"/>
        </pc:sldMkLst>
        <pc:spChg chg="add del mod">
          <ac:chgData name="Kate Thomas" userId="ea97e040-7bf6-4b7c-a111-ddef23a2eb0a" providerId="ADAL" clId="{6A56AE45-03D0-43BF-808A-FDEE8B3F5739}" dt="2025-09-17T10:43:46.274" v="8675" actId="478"/>
          <ac:spMkLst>
            <pc:docMk/>
            <pc:sldMk cId="639278733" sldId="2147482652"/>
            <ac:spMk id="2" creationId="{55FEF360-DF65-14AB-3923-BCD55C2DD3D8}"/>
          </ac:spMkLst>
        </pc:spChg>
        <pc:spChg chg="add del mod ord">
          <ac:chgData name="Kate Thomas" userId="ea97e040-7bf6-4b7c-a111-ddef23a2eb0a" providerId="ADAL" clId="{6A56AE45-03D0-43BF-808A-FDEE8B3F5739}" dt="2025-09-17T21:20:51.307" v="10026" actId="478"/>
          <ac:spMkLst>
            <pc:docMk/>
            <pc:sldMk cId="639278733" sldId="2147482652"/>
            <ac:spMk id="2" creationId="{9EB1EB64-C81D-5CA4-E210-949325088CB5}"/>
          </ac:spMkLst>
        </pc:spChg>
        <pc:spChg chg="add mod ord">
          <ac:chgData name="Kate Thomas" userId="ea97e040-7bf6-4b7c-a111-ddef23a2eb0a" providerId="ADAL" clId="{6A56AE45-03D0-43BF-808A-FDEE8B3F5739}" dt="2025-09-17T21:33:03.140" v="10584" actId="1076"/>
          <ac:spMkLst>
            <pc:docMk/>
            <pc:sldMk cId="639278733" sldId="2147482652"/>
            <ac:spMk id="3" creationId="{6D7ABFCE-1C97-A959-349A-43D7811E0674}"/>
          </ac:spMkLst>
        </pc:spChg>
        <pc:spChg chg="del mod">
          <ac:chgData name="Kate Thomas" userId="ea97e040-7bf6-4b7c-a111-ddef23a2eb0a" providerId="ADAL" clId="{6A56AE45-03D0-43BF-808A-FDEE8B3F5739}" dt="2025-09-16T20:16:58.328" v="2768"/>
          <ac:spMkLst>
            <pc:docMk/>
            <pc:sldMk cId="639278733" sldId="2147482652"/>
            <ac:spMk id="3" creationId="{B9407DD1-6237-5484-54DD-1E78536237AB}"/>
          </ac:spMkLst>
        </pc:spChg>
        <pc:spChg chg="del mod ord">
          <ac:chgData name="Kate Thomas" userId="ea97e040-7bf6-4b7c-a111-ddef23a2eb0a" providerId="ADAL" clId="{6A56AE45-03D0-43BF-808A-FDEE8B3F5739}" dt="2025-09-18T00:14:26.256" v="10897" actId="478"/>
          <ac:spMkLst>
            <pc:docMk/>
            <pc:sldMk cId="639278733" sldId="2147482652"/>
            <ac:spMk id="5" creationId="{C264A2BE-5336-17B2-7145-599C20213723}"/>
          </ac:spMkLst>
        </pc:spChg>
        <pc:spChg chg="add del">
          <ac:chgData name="Kate Thomas" userId="ea97e040-7bf6-4b7c-a111-ddef23a2eb0a" providerId="ADAL" clId="{6A56AE45-03D0-43BF-808A-FDEE8B3F5739}" dt="2025-09-16T20:18:54.141" v="2890" actId="478"/>
          <ac:spMkLst>
            <pc:docMk/>
            <pc:sldMk cId="639278733" sldId="2147482652"/>
            <ac:spMk id="6" creationId="{3F7D478F-5637-099A-93D1-82B60358E27E}"/>
          </ac:spMkLst>
        </pc:spChg>
        <pc:spChg chg="add mod">
          <ac:chgData name="Kate Thomas" userId="ea97e040-7bf6-4b7c-a111-ddef23a2eb0a" providerId="ADAL" clId="{6A56AE45-03D0-43BF-808A-FDEE8B3F5739}" dt="2025-09-17T21:25:06.334" v="10100" actId="14100"/>
          <ac:spMkLst>
            <pc:docMk/>
            <pc:sldMk cId="639278733" sldId="2147482652"/>
            <ac:spMk id="6" creationId="{9B3025B4-7B96-75E7-C8D8-1A03631829D4}"/>
          </ac:spMkLst>
        </pc:spChg>
        <pc:spChg chg="mod ord">
          <ac:chgData name="Kate Thomas" userId="ea97e040-7bf6-4b7c-a111-ddef23a2eb0a" providerId="ADAL" clId="{6A56AE45-03D0-43BF-808A-FDEE8B3F5739}" dt="2025-09-17T21:20:01.444" v="10017" actId="700"/>
          <ac:spMkLst>
            <pc:docMk/>
            <pc:sldMk cId="639278733" sldId="2147482652"/>
            <ac:spMk id="9" creationId="{F5A344F4-377F-8D0A-6F50-73D2C5E5BA7F}"/>
          </ac:spMkLst>
        </pc:spChg>
        <pc:spChg chg="del">
          <ac:chgData name="Kate Thomas" userId="ea97e040-7bf6-4b7c-a111-ddef23a2eb0a" providerId="ADAL" clId="{6A56AE45-03D0-43BF-808A-FDEE8B3F5739}" dt="2025-09-16T20:13:22.669" v="2763" actId="478"/>
          <ac:spMkLst>
            <pc:docMk/>
            <pc:sldMk cId="639278733" sldId="2147482652"/>
            <ac:spMk id="11" creationId="{867D42A9-2E10-6525-29B8-3C3694F65502}"/>
          </ac:spMkLst>
        </pc:spChg>
        <pc:spChg chg="add del mod">
          <ac:chgData name="Kate Thomas" userId="ea97e040-7bf6-4b7c-a111-ddef23a2eb0a" providerId="ADAL" clId="{6A56AE45-03D0-43BF-808A-FDEE8B3F5739}" dt="2025-09-17T10:41:29.876" v="8644" actId="478"/>
          <ac:spMkLst>
            <pc:docMk/>
            <pc:sldMk cId="639278733" sldId="2147482652"/>
            <ac:spMk id="12" creationId="{3517AD9E-C017-17A3-F2A9-D237163E25EA}"/>
          </ac:spMkLst>
        </pc:spChg>
        <pc:spChg chg="add del mod">
          <ac:chgData name="Kate Thomas" userId="ea97e040-7bf6-4b7c-a111-ddef23a2eb0a" providerId="ADAL" clId="{6A56AE45-03D0-43BF-808A-FDEE8B3F5739}" dt="2025-09-17T21:24:31.310" v="10070" actId="478"/>
          <ac:spMkLst>
            <pc:docMk/>
            <pc:sldMk cId="639278733" sldId="2147482652"/>
            <ac:spMk id="13" creationId="{14C1A105-9BFF-C2B5-5ED7-977D5B3CBE0D}"/>
          </ac:spMkLst>
        </pc:spChg>
        <pc:picChg chg="del">
          <ac:chgData name="Kate Thomas" userId="ea97e040-7bf6-4b7c-a111-ddef23a2eb0a" providerId="ADAL" clId="{6A56AE45-03D0-43BF-808A-FDEE8B3F5739}" dt="2025-09-17T21:24:10.091" v="10067" actId="478"/>
          <ac:picMkLst>
            <pc:docMk/>
            <pc:sldMk cId="639278733" sldId="2147482652"/>
            <ac:picMk id="8" creationId="{4DC08634-BE3F-23D5-D8E1-6803CB439D49}"/>
          </ac:picMkLst>
        </pc:picChg>
      </pc:sldChg>
      <pc:sldChg chg="addSp delSp modSp add mod setBg modClrScheme addAnim modAnim setClrOvrMap delDesignElem chgLayout modNotesTx">
        <pc:chgData name="Kate Thomas" userId="ea97e040-7bf6-4b7c-a111-ddef23a2eb0a" providerId="ADAL" clId="{6A56AE45-03D0-43BF-808A-FDEE8B3F5739}" dt="2025-09-17T21:30:34.715" v="10481" actId="20577"/>
        <pc:sldMkLst>
          <pc:docMk/>
          <pc:sldMk cId="371017271" sldId="2147482653"/>
        </pc:sldMkLst>
        <pc:spChg chg="add del mod ord">
          <ac:chgData name="Kate Thomas" userId="ea97e040-7bf6-4b7c-a111-ddef23a2eb0a" providerId="ADAL" clId="{6A56AE45-03D0-43BF-808A-FDEE8B3F5739}" dt="2025-09-17T09:45:43.803" v="5178" actId="700"/>
          <ac:spMkLst>
            <pc:docMk/>
            <pc:sldMk cId="371017271" sldId="2147482653"/>
            <ac:spMk id="2" creationId="{76AD35D6-03B6-490C-13F3-EE6084D4AD80}"/>
          </ac:spMkLst>
        </pc:spChg>
        <pc:spChg chg="add mod">
          <ac:chgData name="Kate Thomas" userId="ea97e040-7bf6-4b7c-a111-ddef23a2eb0a" providerId="ADAL" clId="{6A56AE45-03D0-43BF-808A-FDEE8B3F5739}" dt="2025-09-17T20:59:09.244" v="9306" actId="1036"/>
          <ac:spMkLst>
            <pc:docMk/>
            <pc:sldMk cId="371017271" sldId="2147482653"/>
            <ac:spMk id="3" creationId="{D52A3552-F96D-CA8B-7D6F-A3D051969E95}"/>
          </ac:spMkLst>
        </pc:spChg>
        <pc:spChg chg="del">
          <ac:chgData name="Kate Thomas" userId="ea97e040-7bf6-4b7c-a111-ddef23a2eb0a" providerId="ADAL" clId="{6A56AE45-03D0-43BF-808A-FDEE8B3F5739}" dt="2025-09-17T09:44:59.974" v="5148" actId="478"/>
          <ac:spMkLst>
            <pc:docMk/>
            <pc:sldMk cId="371017271" sldId="2147482653"/>
            <ac:spMk id="3" creationId="{EBD4594C-7598-E2DA-AB21-7C22C538C8D4}"/>
          </ac:spMkLst>
        </pc:spChg>
        <pc:spChg chg="add mod">
          <ac:chgData name="Kate Thomas" userId="ea97e040-7bf6-4b7c-a111-ddef23a2eb0a" providerId="ADAL" clId="{6A56AE45-03D0-43BF-808A-FDEE8B3F5739}" dt="2025-09-17T20:59:09.244" v="9306" actId="1036"/>
          <ac:spMkLst>
            <pc:docMk/>
            <pc:sldMk cId="371017271" sldId="2147482653"/>
            <ac:spMk id="4" creationId="{5E6147C6-B819-2803-FF92-2EC354EFCB3D}"/>
          </ac:spMkLst>
        </pc:spChg>
        <pc:spChg chg="add del mod ord">
          <ac:chgData name="Kate Thomas" userId="ea97e040-7bf6-4b7c-a111-ddef23a2eb0a" providerId="ADAL" clId="{6A56AE45-03D0-43BF-808A-FDEE8B3F5739}" dt="2025-09-17T09:45:43.803" v="5178" actId="700"/>
          <ac:spMkLst>
            <pc:docMk/>
            <pc:sldMk cId="371017271" sldId="2147482653"/>
            <ac:spMk id="4" creationId="{6CC163B6-5EEA-86FE-F390-D7053E0E566C}"/>
          </ac:spMkLst>
        </pc:spChg>
        <pc:spChg chg="del mod ord">
          <ac:chgData name="Kate Thomas" userId="ea97e040-7bf6-4b7c-a111-ddef23a2eb0a" providerId="ADAL" clId="{6A56AE45-03D0-43BF-808A-FDEE8B3F5739}" dt="2025-09-17T10:04:26.180" v="5630" actId="478"/>
          <ac:spMkLst>
            <pc:docMk/>
            <pc:sldMk cId="371017271" sldId="2147482653"/>
            <ac:spMk id="5" creationId="{C264A2BE-5336-17B2-7145-599C20213723}"/>
          </ac:spMkLst>
        </pc:spChg>
        <pc:spChg chg="mod ord">
          <ac:chgData name="Kate Thomas" userId="ea97e040-7bf6-4b7c-a111-ddef23a2eb0a" providerId="ADAL" clId="{6A56AE45-03D0-43BF-808A-FDEE8B3F5739}" dt="2025-09-17T20:56:49.087" v="9251" actId="1076"/>
          <ac:spMkLst>
            <pc:docMk/>
            <pc:sldMk cId="371017271" sldId="2147482653"/>
            <ac:spMk id="6" creationId="{7C6099A0-0FB7-DE28-C1C0-459A6BFC2EA7}"/>
          </ac:spMkLst>
        </pc:spChg>
        <pc:spChg chg="add del mod ord">
          <ac:chgData name="Kate Thomas" userId="ea97e040-7bf6-4b7c-a111-ddef23a2eb0a" providerId="ADAL" clId="{6A56AE45-03D0-43BF-808A-FDEE8B3F5739}" dt="2025-09-17T09:47:50.695" v="5193" actId="478"/>
          <ac:spMkLst>
            <pc:docMk/>
            <pc:sldMk cId="371017271" sldId="2147482653"/>
            <ac:spMk id="7" creationId="{1FDBD1B5-222B-881E-876B-C3F7C062DF4C}"/>
          </ac:spMkLst>
        </pc:spChg>
        <pc:spChg chg="del mod">
          <ac:chgData name="Kate Thomas" userId="ea97e040-7bf6-4b7c-a111-ddef23a2eb0a" providerId="ADAL" clId="{6A56AE45-03D0-43BF-808A-FDEE8B3F5739}" dt="2025-09-17T09:45:04.616" v="5150" actId="478"/>
          <ac:spMkLst>
            <pc:docMk/>
            <pc:sldMk cId="371017271" sldId="2147482653"/>
            <ac:spMk id="9" creationId="{9675A55B-BDB5-561A-8F58-3DED2DCB9B50}"/>
          </ac:spMkLst>
        </pc:spChg>
        <pc:spChg chg="add del mod ord">
          <ac:chgData name="Kate Thomas" userId="ea97e040-7bf6-4b7c-a111-ddef23a2eb0a" providerId="ADAL" clId="{6A56AE45-03D0-43BF-808A-FDEE8B3F5739}" dt="2025-09-17T09:47:50.695" v="5193" actId="478"/>
          <ac:spMkLst>
            <pc:docMk/>
            <pc:sldMk cId="371017271" sldId="2147482653"/>
            <ac:spMk id="10" creationId="{A3CD8742-BC58-8BAF-37AB-1115F9E65606}"/>
          </ac:spMkLst>
        </pc:spChg>
        <pc:spChg chg="add del">
          <ac:chgData name="Kate Thomas" userId="ea97e040-7bf6-4b7c-a111-ddef23a2eb0a" providerId="ADAL" clId="{6A56AE45-03D0-43BF-808A-FDEE8B3F5739}" dt="2025-09-17T09:47:11.912" v="5187" actId="26606"/>
          <ac:spMkLst>
            <pc:docMk/>
            <pc:sldMk cId="371017271" sldId="2147482653"/>
            <ac:spMk id="27" creationId="{5A7802B6-FF37-40CF-A7E2-6F2A0D9A91EF}"/>
          </ac:spMkLst>
        </pc:spChg>
        <pc:spChg chg="add del">
          <ac:chgData name="Kate Thomas" userId="ea97e040-7bf6-4b7c-a111-ddef23a2eb0a" providerId="ADAL" clId="{6A56AE45-03D0-43BF-808A-FDEE8B3F5739}" dt="2025-09-17T09:57:26.442" v="5267" actId="700"/>
          <ac:spMkLst>
            <pc:docMk/>
            <pc:sldMk cId="371017271" sldId="2147482653"/>
            <ac:spMk id="34" creationId="{5A7802B6-FF37-40CF-A7E2-6F2A0D9A91EF}"/>
          </ac:spMkLst>
        </pc:spChg>
        <pc:spChg chg="add del">
          <ac:chgData name="Kate Thomas" userId="ea97e040-7bf6-4b7c-a111-ddef23a2eb0a" providerId="ADAL" clId="{6A56AE45-03D0-43BF-808A-FDEE8B3F5739}" dt="2025-09-17T09:47:33.957" v="5190" actId="700"/>
          <ac:spMkLst>
            <pc:docMk/>
            <pc:sldMk cId="371017271" sldId="2147482653"/>
            <ac:spMk id="44" creationId="{9179DE42-5613-4B35-A1E6-6CCBAA13C743}"/>
          </ac:spMkLst>
        </pc:spChg>
        <pc:spChg chg="add del mod">
          <ac:chgData name="Kate Thomas" userId="ea97e040-7bf6-4b7c-a111-ddef23a2eb0a" providerId="ADAL" clId="{6A56AE45-03D0-43BF-808A-FDEE8B3F5739}" dt="2025-09-17T09:51:03.398" v="5249" actId="478"/>
          <ac:spMkLst>
            <pc:docMk/>
            <pc:sldMk cId="371017271" sldId="2147482653"/>
            <ac:spMk id="45" creationId="{D113FE23-9B12-2C1E-6012-40F8A6496625}"/>
          </ac:spMkLst>
        </pc:spChg>
        <pc:spChg chg="add del mod">
          <ac:chgData name="Kate Thomas" userId="ea97e040-7bf6-4b7c-a111-ddef23a2eb0a" providerId="ADAL" clId="{6A56AE45-03D0-43BF-808A-FDEE8B3F5739}" dt="2025-09-17T09:52:50.082" v="5255"/>
          <ac:spMkLst>
            <pc:docMk/>
            <pc:sldMk cId="371017271" sldId="2147482653"/>
            <ac:spMk id="47" creationId="{17C63414-618E-58BB-73A6-F26560E7C754}"/>
          </ac:spMkLst>
        </pc:spChg>
        <pc:spChg chg="add del">
          <ac:chgData name="Kate Thomas" userId="ea97e040-7bf6-4b7c-a111-ddef23a2eb0a" providerId="ADAL" clId="{6A56AE45-03D0-43BF-808A-FDEE8B3F5739}" dt="2025-09-17T09:47:33.957" v="5190" actId="700"/>
          <ac:spMkLst>
            <pc:docMk/>
            <pc:sldMk cId="371017271" sldId="2147482653"/>
            <ac:spMk id="50" creationId="{52FB45E9-914E-4471-AC87-E475CD51767D}"/>
          </ac:spMkLst>
        </pc:spChg>
        <pc:spChg chg="add del mod">
          <ac:chgData name="Kate Thomas" userId="ea97e040-7bf6-4b7c-a111-ddef23a2eb0a" providerId="ADAL" clId="{6A56AE45-03D0-43BF-808A-FDEE8B3F5739}" dt="2025-09-17T09:53:10.308" v="5259" actId="478"/>
          <ac:spMkLst>
            <pc:docMk/>
            <pc:sldMk cId="371017271" sldId="2147482653"/>
            <ac:spMk id="51" creationId="{6FDA9B31-2D6B-2C9E-64C6-0D6B8A1EA101}"/>
          </ac:spMkLst>
        </pc:spChg>
        <pc:spChg chg="add del">
          <ac:chgData name="Kate Thomas" userId="ea97e040-7bf6-4b7c-a111-ddef23a2eb0a" providerId="ADAL" clId="{6A56AE45-03D0-43BF-808A-FDEE8B3F5739}" dt="2025-09-17T09:47:33.957" v="5190" actId="700"/>
          <ac:spMkLst>
            <pc:docMk/>
            <pc:sldMk cId="371017271" sldId="2147482653"/>
            <ac:spMk id="52" creationId="{C310626D-5743-49D4-8F7D-88C4F8F05774}"/>
          </ac:spMkLst>
        </pc:spChg>
        <pc:spChg chg="add del">
          <ac:chgData name="Kate Thomas" userId="ea97e040-7bf6-4b7c-a111-ddef23a2eb0a" providerId="ADAL" clId="{6A56AE45-03D0-43BF-808A-FDEE8B3F5739}" dt="2025-09-17T09:47:33.957" v="5190" actId="700"/>
          <ac:spMkLst>
            <pc:docMk/>
            <pc:sldMk cId="371017271" sldId="2147482653"/>
            <ac:spMk id="54" creationId="{3C195FC1-B568-4C72-9902-34CB35DDD7A1}"/>
          </ac:spMkLst>
        </pc:spChg>
        <pc:spChg chg="add del mod">
          <ac:chgData name="Kate Thomas" userId="ea97e040-7bf6-4b7c-a111-ddef23a2eb0a" providerId="ADAL" clId="{6A56AE45-03D0-43BF-808A-FDEE8B3F5739}" dt="2025-09-17T09:57:40.981" v="5275" actId="478"/>
          <ac:spMkLst>
            <pc:docMk/>
            <pc:sldMk cId="371017271" sldId="2147482653"/>
            <ac:spMk id="55" creationId="{98ECB6AB-734E-2795-D811-5D3D6FF93514}"/>
          </ac:spMkLst>
        </pc:spChg>
        <pc:spChg chg="add del">
          <ac:chgData name="Kate Thomas" userId="ea97e040-7bf6-4b7c-a111-ddef23a2eb0a" providerId="ADAL" clId="{6A56AE45-03D0-43BF-808A-FDEE8B3F5739}" dt="2025-09-17T09:47:33.957" v="5190" actId="700"/>
          <ac:spMkLst>
            <pc:docMk/>
            <pc:sldMk cId="371017271" sldId="2147482653"/>
            <ac:spMk id="56" creationId="{EF2BDF77-362C-43F0-8CBB-A969EC2AE0C4}"/>
          </ac:spMkLst>
        </pc:spChg>
        <pc:spChg chg="add mod ord">
          <ac:chgData name="Kate Thomas" userId="ea97e040-7bf6-4b7c-a111-ddef23a2eb0a" providerId="ADAL" clId="{6A56AE45-03D0-43BF-808A-FDEE8B3F5739}" dt="2025-09-17T20:57:26.506" v="9256" actId="1076"/>
          <ac:spMkLst>
            <pc:docMk/>
            <pc:sldMk cId="371017271" sldId="2147482653"/>
            <ac:spMk id="57" creationId="{153D2D94-7319-55DE-D736-35AFA2088E15}"/>
          </ac:spMkLst>
        </pc:spChg>
        <pc:spChg chg="add del">
          <ac:chgData name="Kate Thomas" userId="ea97e040-7bf6-4b7c-a111-ddef23a2eb0a" providerId="ADAL" clId="{6A56AE45-03D0-43BF-808A-FDEE8B3F5739}" dt="2025-09-17T09:47:33.957" v="5190" actId="700"/>
          <ac:spMkLst>
            <pc:docMk/>
            <pc:sldMk cId="371017271" sldId="2147482653"/>
            <ac:spMk id="58" creationId="{4BE96B01-3929-432D-B8C2-ADBCB74C2EF4}"/>
          </ac:spMkLst>
        </pc:spChg>
        <pc:spChg chg="add mod ord">
          <ac:chgData name="Kate Thomas" userId="ea97e040-7bf6-4b7c-a111-ddef23a2eb0a" providerId="ADAL" clId="{6A56AE45-03D0-43BF-808A-FDEE8B3F5739}" dt="2025-09-17T20:21:17.584" v="8843" actId="1036"/>
          <ac:spMkLst>
            <pc:docMk/>
            <pc:sldMk cId="371017271" sldId="2147482653"/>
            <ac:spMk id="59" creationId="{C456D81F-8728-6F44-D067-0F8AE7C6B9BB}"/>
          </ac:spMkLst>
        </pc:spChg>
        <pc:spChg chg="add del">
          <ac:chgData name="Kate Thomas" userId="ea97e040-7bf6-4b7c-a111-ddef23a2eb0a" providerId="ADAL" clId="{6A56AE45-03D0-43BF-808A-FDEE8B3F5739}" dt="2025-09-17T09:47:33.957" v="5190" actId="700"/>
          <ac:spMkLst>
            <pc:docMk/>
            <pc:sldMk cId="371017271" sldId="2147482653"/>
            <ac:spMk id="60" creationId="{2A6FCDE6-CDE2-4C51-B18E-A95CFB679714}"/>
          </ac:spMkLst>
        </pc:spChg>
        <pc:spChg chg="add mod">
          <ac:chgData name="Kate Thomas" userId="ea97e040-7bf6-4b7c-a111-ddef23a2eb0a" providerId="ADAL" clId="{6A56AE45-03D0-43BF-808A-FDEE8B3F5739}" dt="2025-09-17T20:58:55.564" v="9299" actId="1037"/>
          <ac:spMkLst>
            <pc:docMk/>
            <pc:sldMk cId="371017271" sldId="2147482653"/>
            <ac:spMk id="61" creationId="{46652F23-AAA6-5CF0-D337-4644768B3981}"/>
          </ac:spMkLst>
        </pc:spChg>
        <pc:spChg chg="add del">
          <ac:chgData name="Kate Thomas" userId="ea97e040-7bf6-4b7c-a111-ddef23a2eb0a" providerId="ADAL" clId="{6A56AE45-03D0-43BF-808A-FDEE8B3F5739}" dt="2025-09-17T09:47:33.957" v="5190" actId="700"/>
          <ac:spMkLst>
            <pc:docMk/>
            <pc:sldMk cId="371017271" sldId="2147482653"/>
            <ac:spMk id="62" creationId="{9D2E8756-2465-473A-BA2A-2DB1D6224745}"/>
          </ac:spMkLst>
        </pc:spChg>
        <pc:spChg chg="add mod">
          <ac:chgData name="Kate Thomas" userId="ea97e040-7bf6-4b7c-a111-ddef23a2eb0a" providerId="ADAL" clId="{6A56AE45-03D0-43BF-808A-FDEE8B3F5739}" dt="2025-09-17T20:58:55.564" v="9299" actId="1037"/>
          <ac:spMkLst>
            <pc:docMk/>
            <pc:sldMk cId="371017271" sldId="2147482653"/>
            <ac:spMk id="63" creationId="{19C9C231-E903-8E17-282C-9FEF920D34C8}"/>
          </ac:spMkLst>
        </pc:spChg>
        <pc:grpChg chg="add del">
          <ac:chgData name="Kate Thomas" userId="ea97e040-7bf6-4b7c-a111-ddef23a2eb0a" providerId="ADAL" clId="{6A56AE45-03D0-43BF-808A-FDEE8B3F5739}" dt="2025-09-17T09:57:26.442" v="5267" actId="700"/>
          <ac:grpSpMkLst>
            <pc:docMk/>
            <pc:sldMk cId="371017271" sldId="2147482653"/>
            <ac:grpSpMk id="11" creationId="{B4DE830A-B531-4A3B-96F6-0ECE88B08555}"/>
          </ac:grpSpMkLst>
        </pc:grpChg>
        <pc:grpChg chg="add del">
          <ac:chgData name="Kate Thomas" userId="ea97e040-7bf6-4b7c-a111-ddef23a2eb0a" providerId="ADAL" clId="{6A56AE45-03D0-43BF-808A-FDEE8B3F5739}" dt="2025-09-17T09:47:11.912" v="5187" actId="26606"/>
          <ac:grpSpMkLst>
            <pc:docMk/>
            <pc:sldMk cId="371017271" sldId="2147482653"/>
            <ac:grpSpMk id="15" creationId="{B4DE830A-B531-4A3B-96F6-0ECE88B08555}"/>
          </ac:grpSpMkLst>
        </pc:grpChg>
        <pc:grpChg chg="add del">
          <ac:chgData name="Kate Thomas" userId="ea97e040-7bf6-4b7c-a111-ddef23a2eb0a" providerId="ADAL" clId="{6A56AE45-03D0-43BF-808A-FDEE8B3F5739}" dt="2025-09-17T09:47:33.957" v="5190" actId="700"/>
          <ac:grpSpMkLst>
            <pc:docMk/>
            <pc:sldMk cId="371017271" sldId="2147482653"/>
            <ac:grpSpMk id="32" creationId="{28460BD8-AE3F-4AC9-9D0B-717052AA5D3A}"/>
          </ac:grpSpMkLst>
        </pc:grpChg>
        <pc:picChg chg="del">
          <ac:chgData name="Kate Thomas" userId="ea97e040-7bf6-4b7c-a111-ddef23a2eb0a" providerId="ADAL" clId="{6A56AE45-03D0-43BF-808A-FDEE8B3F5739}" dt="2025-09-17T20:50:24.744" v="8846" actId="478"/>
          <ac:picMkLst>
            <pc:docMk/>
            <pc:sldMk cId="371017271" sldId="2147482653"/>
            <ac:picMk id="8" creationId="{4DC08634-BE3F-23D5-D8E1-6803CB439D49}"/>
          </ac:picMkLst>
        </pc:picChg>
        <pc:picChg chg="add del mod">
          <ac:chgData name="Kate Thomas" userId="ea97e040-7bf6-4b7c-a111-ddef23a2eb0a" providerId="ADAL" clId="{6A56AE45-03D0-43BF-808A-FDEE8B3F5739}" dt="2025-09-17T09:47:05.943" v="5186" actId="478"/>
          <ac:picMkLst>
            <pc:docMk/>
            <pc:sldMk cId="371017271" sldId="2147482653"/>
            <ac:picMk id="12" creationId="{43B13AEE-451E-B918-EAE5-AB080819F37E}"/>
          </ac:picMkLst>
        </pc:picChg>
        <pc:picChg chg="add del">
          <ac:chgData name="Kate Thomas" userId="ea97e040-7bf6-4b7c-a111-ddef23a2eb0a" providerId="ADAL" clId="{6A56AE45-03D0-43BF-808A-FDEE8B3F5739}" dt="2025-09-17T09:48:10.167" v="5196" actId="478"/>
          <ac:picMkLst>
            <pc:docMk/>
            <pc:sldMk cId="371017271" sldId="2147482653"/>
            <ac:picMk id="43" creationId="{AEECAC92-CD58-A744-E6A1-314D5DB2FF3E}"/>
          </ac:picMkLst>
        </pc:picChg>
        <pc:cxnChg chg="add del">
          <ac:chgData name="Kate Thomas" userId="ea97e040-7bf6-4b7c-a111-ddef23a2eb0a" providerId="ADAL" clId="{6A56AE45-03D0-43BF-808A-FDEE8B3F5739}" dt="2025-09-17T09:47:33.957" v="5190" actId="700"/>
          <ac:cxnSpMkLst>
            <pc:docMk/>
            <pc:sldMk cId="371017271" sldId="2147482653"/>
            <ac:cxnSpMk id="46" creationId="{EB898B32-3891-4C3A-8F58-C5969D2E9033}"/>
          </ac:cxnSpMkLst>
        </pc:cxnChg>
        <pc:cxnChg chg="add del">
          <ac:chgData name="Kate Thomas" userId="ea97e040-7bf6-4b7c-a111-ddef23a2eb0a" providerId="ADAL" clId="{6A56AE45-03D0-43BF-808A-FDEE8B3F5739}" dt="2025-09-17T09:47:33.957" v="5190" actId="700"/>
          <ac:cxnSpMkLst>
            <pc:docMk/>
            <pc:sldMk cId="371017271" sldId="2147482653"/>
            <ac:cxnSpMk id="48" creationId="{4AE4806D-B8F9-4679-A68A-9BD21C01A301}"/>
          </ac:cxnSpMkLst>
        </pc:cxnChg>
      </pc:sldChg>
      <pc:sldChg chg="add">
        <pc:chgData name="Kate Thomas" userId="ea97e040-7bf6-4b7c-a111-ddef23a2eb0a" providerId="ADAL" clId="{6A56AE45-03D0-43BF-808A-FDEE8B3F5739}" dt="2025-09-17T09:56:48.523" v="5264" actId="2890"/>
        <pc:sldMkLst>
          <pc:docMk/>
          <pc:sldMk cId="438947445" sldId="2147482654"/>
        </pc:sldMkLst>
      </pc:sldChg>
      <pc:sldChg chg="addSp delSp modSp add mod ord modNotesTx">
        <pc:chgData name="Kate Thomas" userId="ea97e040-7bf6-4b7c-a111-ddef23a2eb0a" providerId="ADAL" clId="{6A56AE45-03D0-43BF-808A-FDEE8B3F5739}" dt="2025-09-17T21:31:20.328" v="10482"/>
        <pc:sldMkLst>
          <pc:docMk/>
          <pc:sldMk cId="2541953127" sldId="2147482655"/>
        </pc:sldMkLst>
        <pc:spChg chg="mod">
          <ac:chgData name="Kate Thomas" userId="ea97e040-7bf6-4b7c-a111-ddef23a2eb0a" providerId="ADAL" clId="{6A56AE45-03D0-43BF-808A-FDEE8B3F5739}" dt="2025-09-17T21:08:24.979" v="9600" actId="207"/>
          <ac:spMkLst>
            <pc:docMk/>
            <pc:sldMk cId="2541953127" sldId="2147482655"/>
            <ac:spMk id="3" creationId="{3D452E40-044C-6112-33FC-37C8EC697EFB}"/>
          </ac:spMkLst>
        </pc:spChg>
        <pc:spChg chg="mod">
          <ac:chgData name="Kate Thomas" userId="ea97e040-7bf6-4b7c-a111-ddef23a2eb0a" providerId="ADAL" clId="{6A56AE45-03D0-43BF-808A-FDEE8B3F5739}" dt="2025-09-17T21:03:42.270" v="9507" actId="6549"/>
          <ac:spMkLst>
            <pc:docMk/>
            <pc:sldMk cId="2541953127" sldId="2147482655"/>
            <ac:spMk id="7" creationId="{D0436B13-8D5A-38A8-7FB0-141606CF2190}"/>
          </ac:spMkLst>
        </pc:spChg>
        <pc:cxnChg chg="add del mod">
          <ac:chgData name="Kate Thomas" userId="ea97e040-7bf6-4b7c-a111-ddef23a2eb0a" providerId="ADAL" clId="{6A56AE45-03D0-43BF-808A-FDEE8B3F5739}" dt="2025-09-17T21:06:39.854" v="9521" actId="11529"/>
          <ac:cxnSpMkLst>
            <pc:docMk/>
            <pc:sldMk cId="2541953127" sldId="2147482655"/>
            <ac:cxnSpMk id="4" creationId="{196D0701-ABCC-9B4F-53D5-E6D44DCBCB8F}"/>
          </ac:cxnSpMkLst>
        </pc:cxnChg>
      </pc:sldChg>
      <pc:sldChg chg="delSp modSp add mod ord modNotesTx">
        <pc:chgData name="Kate Thomas" userId="ea97e040-7bf6-4b7c-a111-ddef23a2eb0a" providerId="ADAL" clId="{6A56AE45-03D0-43BF-808A-FDEE8B3F5739}" dt="2025-09-18T00:14:09.746" v="10896" actId="478"/>
        <pc:sldMkLst>
          <pc:docMk/>
          <pc:sldMk cId="1720130675" sldId="2147482656"/>
        </pc:sldMkLst>
        <pc:spChg chg="del">
          <ac:chgData name="Kate Thomas" userId="ea97e040-7bf6-4b7c-a111-ddef23a2eb0a" providerId="ADAL" clId="{6A56AE45-03D0-43BF-808A-FDEE8B3F5739}" dt="2025-09-18T00:14:09.746" v="10896" actId="478"/>
          <ac:spMkLst>
            <pc:docMk/>
            <pc:sldMk cId="1720130675" sldId="2147482656"/>
            <ac:spMk id="5" creationId="{C264A2BE-5336-17B2-7145-599C20213723}"/>
          </ac:spMkLst>
        </pc:spChg>
        <pc:spChg chg="mod">
          <ac:chgData name="Kate Thomas" userId="ea97e040-7bf6-4b7c-a111-ddef23a2eb0a" providerId="ADAL" clId="{6A56AE45-03D0-43BF-808A-FDEE8B3F5739}" dt="2025-09-17T23:53:57.746" v="10894" actId="20577"/>
          <ac:spMkLst>
            <pc:docMk/>
            <pc:sldMk cId="1720130675" sldId="2147482656"/>
            <ac:spMk id="7" creationId="{D0436B13-8D5A-38A8-7FB0-141606CF2190}"/>
          </ac:spMkLst>
        </pc:spChg>
      </pc:sldChg>
      <pc:sldMasterChg chg="delSldLayout">
        <pc:chgData name="Kate Thomas" userId="ea97e040-7bf6-4b7c-a111-ddef23a2eb0a" providerId="ADAL" clId="{6A56AE45-03D0-43BF-808A-FDEE8B3F5739}" dt="2025-09-16T19:53:30.892" v="2641" actId="47"/>
        <pc:sldMasterMkLst>
          <pc:docMk/>
          <pc:sldMasterMk cId="1560617157" sldId="2147483773"/>
        </pc:sldMasterMkLst>
        <pc:sldLayoutChg chg="del">
          <pc:chgData name="Kate Thomas" userId="ea97e040-7bf6-4b7c-a111-ddef23a2eb0a" providerId="ADAL" clId="{6A56AE45-03D0-43BF-808A-FDEE8B3F5739}" dt="2025-09-16T10:18:11.620" v="2628" actId="2696"/>
          <pc:sldLayoutMkLst>
            <pc:docMk/>
            <pc:sldMasterMk cId="1560617157" sldId="2147483773"/>
            <pc:sldLayoutMk cId="2445354609" sldId="2147483793"/>
          </pc:sldLayoutMkLst>
        </pc:sldLayoutChg>
        <pc:sldLayoutChg chg="del">
          <pc:chgData name="Kate Thomas" userId="ea97e040-7bf6-4b7c-a111-ddef23a2eb0a" providerId="ADAL" clId="{6A56AE45-03D0-43BF-808A-FDEE8B3F5739}" dt="2025-09-16T19:53:30.892" v="2641" actId="47"/>
          <pc:sldLayoutMkLst>
            <pc:docMk/>
            <pc:sldMasterMk cId="1560617157" sldId="2147483773"/>
            <pc:sldLayoutMk cId="2855852495" sldId="2147483795"/>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AC2043-8BDE-4568-8343-B271169D9C1F}" type="doc">
      <dgm:prSet loTypeId="urn:microsoft.com/office/officeart/2005/8/layout/cycle4" loCatId="cycle" qsTypeId="urn:microsoft.com/office/officeart/2005/8/quickstyle/simple1" qsCatId="simple" csTypeId="urn:microsoft.com/office/officeart/2005/8/colors/colorful2" csCatId="colorful" phldr="1"/>
      <dgm:spPr/>
      <dgm:t>
        <a:bodyPr/>
        <a:lstStyle/>
        <a:p>
          <a:endParaRPr lang="en-AU"/>
        </a:p>
      </dgm:t>
    </dgm:pt>
    <dgm:pt modelId="{14A29805-4A45-4711-B80D-460D54D0A3A8}">
      <dgm:prSet phldrT="[Text]"/>
      <dgm:spPr/>
      <dgm:t>
        <a:bodyPr/>
        <a:lstStyle/>
        <a:p>
          <a:r>
            <a:rPr lang="en-AU" dirty="0" err="1"/>
            <a:t>Analyze</a:t>
          </a:r>
          <a:endParaRPr lang="en-AU" dirty="0"/>
        </a:p>
      </dgm:t>
    </dgm:pt>
    <dgm:pt modelId="{E4346ED9-646E-4AC9-98EF-91B072F735FB}" type="parTrans" cxnId="{4071A479-567B-4623-BC5E-7943802ADE7A}">
      <dgm:prSet/>
      <dgm:spPr/>
      <dgm:t>
        <a:bodyPr/>
        <a:lstStyle/>
        <a:p>
          <a:endParaRPr lang="en-AU"/>
        </a:p>
      </dgm:t>
    </dgm:pt>
    <dgm:pt modelId="{B79B95C4-D93B-4B12-81AB-2CBE73E2E7FE}" type="sibTrans" cxnId="{4071A479-567B-4623-BC5E-7943802ADE7A}">
      <dgm:prSet/>
      <dgm:spPr/>
      <dgm:t>
        <a:bodyPr/>
        <a:lstStyle/>
        <a:p>
          <a:endParaRPr lang="en-AU"/>
        </a:p>
      </dgm:t>
    </dgm:pt>
    <dgm:pt modelId="{71B1E1D9-E60D-49D2-83AF-202F7A0DD9FF}">
      <dgm:prSet phldrT="[Text]" custT="1"/>
      <dgm:spPr/>
      <dgm:t>
        <a:bodyPr/>
        <a:lstStyle/>
        <a:p>
          <a:r>
            <a:rPr lang="en-AU" sz="1800" dirty="0"/>
            <a:t>Requirements</a:t>
          </a:r>
        </a:p>
      </dgm:t>
    </dgm:pt>
    <dgm:pt modelId="{9164C47E-E8C1-40E0-A94C-514F58701A0A}" type="parTrans" cxnId="{8E595AC7-5139-4F09-8B5D-677CD9641D3B}">
      <dgm:prSet/>
      <dgm:spPr/>
      <dgm:t>
        <a:bodyPr/>
        <a:lstStyle/>
        <a:p>
          <a:endParaRPr lang="en-AU"/>
        </a:p>
      </dgm:t>
    </dgm:pt>
    <dgm:pt modelId="{051701F3-246E-4E56-820E-574685837FFF}" type="sibTrans" cxnId="{8E595AC7-5139-4F09-8B5D-677CD9641D3B}">
      <dgm:prSet/>
      <dgm:spPr/>
      <dgm:t>
        <a:bodyPr/>
        <a:lstStyle/>
        <a:p>
          <a:endParaRPr lang="en-AU"/>
        </a:p>
      </dgm:t>
    </dgm:pt>
    <dgm:pt modelId="{99BC2924-2099-4BF9-A679-E12A0FE58B81}">
      <dgm:prSet phldrT="[Text]"/>
      <dgm:spPr/>
      <dgm:t>
        <a:bodyPr/>
        <a:lstStyle/>
        <a:p>
          <a:r>
            <a:rPr lang="en-AU" dirty="0"/>
            <a:t>Collect</a:t>
          </a:r>
        </a:p>
      </dgm:t>
    </dgm:pt>
    <dgm:pt modelId="{7678AB69-178E-4505-A18C-F089B126E2D9}" type="parTrans" cxnId="{10550197-A5EC-469F-8796-0B7300B3E6AF}">
      <dgm:prSet/>
      <dgm:spPr/>
      <dgm:t>
        <a:bodyPr/>
        <a:lstStyle/>
        <a:p>
          <a:endParaRPr lang="en-AU"/>
        </a:p>
      </dgm:t>
    </dgm:pt>
    <dgm:pt modelId="{AE170D95-F472-4ACD-938E-6A56791E3E70}" type="sibTrans" cxnId="{10550197-A5EC-469F-8796-0B7300B3E6AF}">
      <dgm:prSet/>
      <dgm:spPr/>
      <dgm:t>
        <a:bodyPr/>
        <a:lstStyle/>
        <a:p>
          <a:endParaRPr lang="en-AU"/>
        </a:p>
      </dgm:t>
    </dgm:pt>
    <dgm:pt modelId="{68CC1DC4-9214-4950-91CD-8D5A68E3000C}">
      <dgm:prSet phldrT="[Text]" custT="1"/>
      <dgm:spPr/>
      <dgm:t>
        <a:bodyPr/>
        <a:lstStyle/>
        <a:p>
          <a:r>
            <a:rPr lang="en-AU" sz="1800" dirty="0"/>
            <a:t>Acquire</a:t>
          </a:r>
        </a:p>
      </dgm:t>
    </dgm:pt>
    <dgm:pt modelId="{A11B11E5-9095-43EF-BEA2-239BB30D85C2}" type="parTrans" cxnId="{5BA68FC5-0ED7-43F4-8226-C88E094ED1A3}">
      <dgm:prSet/>
      <dgm:spPr/>
      <dgm:t>
        <a:bodyPr/>
        <a:lstStyle/>
        <a:p>
          <a:endParaRPr lang="en-AU"/>
        </a:p>
      </dgm:t>
    </dgm:pt>
    <dgm:pt modelId="{FBA0DC80-330A-4C6C-90CA-28E506562851}" type="sibTrans" cxnId="{5BA68FC5-0ED7-43F4-8226-C88E094ED1A3}">
      <dgm:prSet/>
      <dgm:spPr/>
      <dgm:t>
        <a:bodyPr/>
        <a:lstStyle/>
        <a:p>
          <a:endParaRPr lang="en-AU"/>
        </a:p>
      </dgm:t>
    </dgm:pt>
    <dgm:pt modelId="{D247320D-2453-486A-84FD-2E4598FF3078}">
      <dgm:prSet phldrT="[Text]"/>
      <dgm:spPr/>
      <dgm:t>
        <a:bodyPr/>
        <a:lstStyle/>
        <a:p>
          <a:r>
            <a:rPr lang="en-AU" dirty="0"/>
            <a:t>Manage</a:t>
          </a:r>
        </a:p>
      </dgm:t>
    </dgm:pt>
    <dgm:pt modelId="{08FC4B96-A9B2-4148-9F72-BD4B641F981C}" type="parTrans" cxnId="{061515DD-E316-41BB-BF54-8C4A996722A7}">
      <dgm:prSet/>
      <dgm:spPr/>
      <dgm:t>
        <a:bodyPr/>
        <a:lstStyle/>
        <a:p>
          <a:endParaRPr lang="en-AU"/>
        </a:p>
      </dgm:t>
    </dgm:pt>
    <dgm:pt modelId="{E06B55D9-B96C-4734-B099-9490FED2B967}" type="sibTrans" cxnId="{061515DD-E316-41BB-BF54-8C4A996722A7}">
      <dgm:prSet/>
      <dgm:spPr/>
      <dgm:t>
        <a:bodyPr/>
        <a:lstStyle/>
        <a:p>
          <a:endParaRPr lang="en-AU"/>
        </a:p>
      </dgm:t>
    </dgm:pt>
    <dgm:pt modelId="{0CD58E10-695E-43C2-BE34-72E37DA0723C}">
      <dgm:prSet phldrT="[Text]" custT="1"/>
      <dgm:spPr/>
      <dgm:t>
        <a:bodyPr/>
        <a:lstStyle/>
        <a:p>
          <a:r>
            <a:rPr lang="en-AU" sz="1800" dirty="0"/>
            <a:t>Modelling/typing</a:t>
          </a:r>
        </a:p>
      </dgm:t>
    </dgm:pt>
    <dgm:pt modelId="{43747D3C-F818-4D73-B3C6-E0AEF0ABCF20}" type="parTrans" cxnId="{7484D58A-C6FF-46B0-9BFC-DB05B185881F}">
      <dgm:prSet/>
      <dgm:spPr/>
      <dgm:t>
        <a:bodyPr/>
        <a:lstStyle/>
        <a:p>
          <a:endParaRPr lang="en-AU"/>
        </a:p>
      </dgm:t>
    </dgm:pt>
    <dgm:pt modelId="{7BBA1F3D-72BA-4C4C-AAA1-B54CB3CDAAD8}" type="sibTrans" cxnId="{7484D58A-C6FF-46B0-9BFC-DB05B185881F}">
      <dgm:prSet/>
      <dgm:spPr/>
      <dgm:t>
        <a:bodyPr/>
        <a:lstStyle/>
        <a:p>
          <a:endParaRPr lang="en-AU"/>
        </a:p>
      </dgm:t>
    </dgm:pt>
    <dgm:pt modelId="{0FD48E7F-C296-4B1A-B897-1A1F0C7348EF}">
      <dgm:prSet phldrT="[Text]"/>
      <dgm:spPr/>
      <dgm:t>
        <a:bodyPr/>
        <a:lstStyle/>
        <a:p>
          <a:r>
            <a:rPr lang="en-AU" dirty="0"/>
            <a:t>Publish</a:t>
          </a:r>
        </a:p>
      </dgm:t>
    </dgm:pt>
    <dgm:pt modelId="{FDB71C8A-3F38-48EA-9D8D-B016E0D87A46}" type="parTrans" cxnId="{80F6518E-FD09-4C97-AA54-22F0480A2460}">
      <dgm:prSet/>
      <dgm:spPr/>
      <dgm:t>
        <a:bodyPr/>
        <a:lstStyle/>
        <a:p>
          <a:endParaRPr lang="en-AU"/>
        </a:p>
      </dgm:t>
    </dgm:pt>
    <dgm:pt modelId="{37542CB1-2689-49D9-A976-B5605738C8BB}" type="sibTrans" cxnId="{80F6518E-FD09-4C97-AA54-22F0480A2460}">
      <dgm:prSet/>
      <dgm:spPr/>
      <dgm:t>
        <a:bodyPr/>
        <a:lstStyle/>
        <a:p>
          <a:endParaRPr lang="en-AU"/>
        </a:p>
      </dgm:t>
    </dgm:pt>
    <dgm:pt modelId="{70C5558A-5076-471F-AED5-BAC998E69A49}">
      <dgm:prSet phldrT="[Text]" custT="1"/>
      <dgm:spPr/>
      <dgm:t>
        <a:bodyPr anchor="ctr"/>
        <a:lstStyle/>
        <a:p>
          <a:r>
            <a:rPr lang="en-AU" sz="1800" dirty="0"/>
            <a:t>Aggregate</a:t>
          </a:r>
        </a:p>
      </dgm:t>
    </dgm:pt>
    <dgm:pt modelId="{4976F30A-1F7B-4A90-94E7-9E62116A1DAD}" type="parTrans" cxnId="{FEC1ADCD-89BE-4D75-BE01-E6E285964B13}">
      <dgm:prSet/>
      <dgm:spPr/>
      <dgm:t>
        <a:bodyPr/>
        <a:lstStyle/>
        <a:p>
          <a:endParaRPr lang="en-AU"/>
        </a:p>
      </dgm:t>
    </dgm:pt>
    <dgm:pt modelId="{DC9B16B8-8D7D-41E8-81A9-4A63B6328594}" type="sibTrans" cxnId="{FEC1ADCD-89BE-4D75-BE01-E6E285964B13}">
      <dgm:prSet/>
      <dgm:spPr/>
      <dgm:t>
        <a:bodyPr/>
        <a:lstStyle/>
        <a:p>
          <a:endParaRPr lang="en-AU"/>
        </a:p>
      </dgm:t>
    </dgm:pt>
    <dgm:pt modelId="{C6A95D82-523E-476E-BBBE-012E5BFE0C55}">
      <dgm:prSet phldrT="[Text]" custT="1"/>
      <dgm:spPr/>
      <dgm:t>
        <a:bodyPr/>
        <a:lstStyle/>
        <a:p>
          <a:r>
            <a:rPr lang="en-AU" sz="1800" dirty="0"/>
            <a:t>Personas, scenarios</a:t>
          </a:r>
        </a:p>
      </dgm:t>
    </dgm:pt>
    <dgm:pt modelId="{12B6436F-D8C1-440A-89E0-5D668B63612F}" type="parTrans" cxnId="{472EA954-3C0F-44A4-B254-EC4CDF52C2F1}">
      <dgm:prSet/>
      <dgm:spPr/>
      <dgm:t>
        <a:bodyPr/>
        <a:lstStyle/>
        <a:p>
          <a:endParaRPr lang="en-AU"/>
        </a:p>
      </dgm:t>
    </dgm:pt>
    <dgm:pt modelId="{74C89CFE-852A-4E78-82AC-13589ECA4E53}" type="sibTrans" cxnId="{472EA954-3C0F-44A4-B254-EC4CDF52C2F1}">
      <dgm:prSet/>
      <dgm:spPr/>
      <dgm:t>
        <a:bodyPr/>
        <a:lstStyle/>
        <a:p>
          <a:endParaRPr lang="en-AU"/>
        </a:p>
      </dgm:t>
    </dgm:pt>
    <dgm:pt modelId="{9C338BC1-4920-4238-BD92-6E13F36C9632}">
      <dgm:prSet phldrT="[Text]" custT="1"/>
      <dgm:spPr/>
      <dgm:t>
        <a:bodyPr/>
        <a:lstStyle/>
        <a:p>
          <a:r>
            <a:rPr lang="en-AU" sz="1800" dirty="0"/>
            <a:t>Governance</a:t>
          </a:r>
        </a:p>
      </dgm:t>
    </dgm:pt>
    <dgm:pt modelId="{DDBE51EF-97D4-42F8-AD02-64321F29BC87}" type="parTrans" cxnId="{A050BD73-14F0-4E7A-8155-75F2FC1A3B31}">
      <dgm:prSet/>
      <dgm:spPr/>
      <dgm:t>
        <a:bodyPr/>
        <a:lstStyle/>
        <a:p>
          <a:endParaRPr lang="en-AU"/>
        </a:p>
      </dgm:t>
    </dgm:pt>
    <dgm:pt modelId="{E1207E43-FCD6-4CEC-AE07-82DAA00A2240}" type="sibTrans" cxnId="{A050BD73-14F0-4E7A-8155-75F2FC1A3B31}">
      <dgm:prSet/>
      <dgm:spPr/>
      <dgm:t>
        <a:bodyPr/>
        <a:lstStyle/>
        <a:p>
          <a:endParaRPr lang="en-AU"/>
        </a:p>
      </dgm:t>
    </dgm:pt>
    <dgm:pt modelId="{0CE7B164-92B8-4723-80B3-DB238C6D30E6}">
      <dgm:prSet phldrT="[Text]" custT="1"/>
      <dgm:spPr/>
      <dgm:t>
        <a:bodyPr/>
        <a:lstStyle/>
        <a:p>
          <a:r>
            <a:rPr lang="en-AU" sz="1800" dirty="0"/>
            <a:t>Budget</a:t>
          </a:r>
        </a:p>
      </dgm:t>
    </dgm:pt>
    <dgm:pt modelId="{83D3549E-382B-4A5B-8024-51A251DD952B}" type="parTrans" cxnId="{0D227F07-8731-48C0-A099-2C7364E27588}">
      <dgm:prSet/>
      <dgm:spPr/>
      <dgm:t>
        <a:bodyPr/>
        <a:lstStyle/>
        <a:p>
          <a:endParaRPr lang="en-AU"/>
        </a:p>
      </dgm:t>
    </dgm:pt>
    <dgm:pt modelId="{A4C3B909-E513-4072-A1A8-CA0D8B05A0FF}" type="sibTrans" cxnId="{0D227F07-8731-48C0-A099-2C7364E27588}">
      <dgm:prSet/>
      <dgm:spPr/>
      <dgm:t>
        <a:bodyPr/>
        <a:lstStyle/>
        <a:p>
          <a:endParaRPr lang="en-AU"/>
        </a:p>
      </dgm:t>
    </dgm:pt>
    <dgm:pt modelId="{65229948-AF26-483F-88A8-E1F2F908413E}">
      <dgm:prSet phldrT="[Text]" custT="1"/>
      <dgm:spPr/>
      <dgm:t>
        <a:bodyPr/>
        <a:lstStyle/>
        <a:p>
          <a:r>
            <a:rPr lang="en-AU" sz="1800" dirty="0"/>
            <a:t>Author/Edit</a:t>
          </a:r>
        </a:p>
      </dgm:t>
    </dgm:pt>
    <dgm:pt modelId="{90058B46-D1B7-4614-A218-CBCA29968768}" type="parTrans" cxnId="{1FF51E26-7AD8-4D3B-B61D-A7F1EC954659}">
      <dgm:prSet/>
      <dgm:spPr/>
      <dgm:t>
        <a:bodyPr/>
        <a:lstStyle/>
        <a:p>
          <a:endParaRPr lang="en-AU"/>
        </a:p>
      </dgm:t>
    </dgm:pt>
    <dgm:pt modelId="{B28CD375-4F95-45E3-8DA5-E2DA0A2EA19F}" type="sibTrans" cxnId="{1FF51E26-7AD8-4D3B-B61D-A7F1EC954659}">
      <dgm:prSet/>
      <dgm:spPr/>
      <dgm:t>
        <a:bodyPr/>
        <a:lstStyle/>
        <a:p>
          <a:endParaRPr lang="en-AU"/>
        </a:p>
      </dgm:t>
    </dgm:pt>
    <dgm:pt modelId="{9331A7FE-B2DD-49AE-94E4-9B77C8FE1177}">
      <dgm:prSet phldrT="[Text]" custT="1"/>
      <dgm:spPr/>
      <dgm:t>
        <a:bodyPr/>
        <a:lstStyle/>
        <a:p>
          <a:r>
            <a:rPr lang="en-AU" sz="1800" dirty="0"/>
            <a:t>Version/Localise</a:t>
          </a:r>
        </a:p>
      </dgm:t>
    </dgm:pt>
    <dgm:pt modelId="{A7E46796-EEFB-43E0-B70A-11A83D8FBF6E}" type="parTrans" cxnId="{71C5A396-7CD5-4BB9-9F0A-186F83855B7B}">
      <dgm:prSet/>
      <dgm:spPr/>
      <dgm:t>
        <a:bodyPr/>
        <a:lstStyle/>
        <a:p>
          <a:endParaRPr lang="en-AU"/>
        </a:p>
      </dgm:t>
    </dgm:pt>
    <dgm:pt modelId="{CCA9AE28-E399-4CDC-8A31-FFDED7FF1654}" type="sibTrans" cxnId="{71C5A396-7CD5-4BB9-9F0A-186F83855B7B}">
      <dgm:prSet/>
      <dgm:spPr/>
      <dgm:t>
        <a:bodyPr/>
        <a:lstStyle/>
        <a:p>
          <a:endParaRPr lang="en-AU"/>
        </a:p>
      </dgm:t>
    </dgm:pt>
    <dgm:pt modelId="{69F1F319-1934-4BB9-A54E-B74741DF34C7}">
      <dgm:prSet phldrT="[Text]" custT="1"/>
      <dgm:spPr/>
      <dgm:t>
        <a:bodyPr/>
        <a:lstStyle/>
        <a:p>
          <a:r>
            <a:rPr lang="en-AU" sz="1800" dirty="0"/>
            <a:t>Metadata</a:t>
          </a:r>
        </a:p>
      </dgm:t>
    </dgm:pt>
    <dgm:pt modelId="{0742E161-3E9F-478B-B137-D5A5F043179F}" type="parTrans" cxnId="{1F56B68A-F16F-465C-8A51-18843B8B3145}">
      <dgm:prSet/>
      <dgm:spPr/>
      <dgm:t>
        <a:bodyPr/>
        <a:lstStyle/>
        <a:p>
          <a:endParaRPr lang="en-AU"/>
        </a:p>
      </dgm:t>
    </dgm:pt>
    <dgm:pt modelId="{FC2328B5-5B27-4C99-B826-CDA46E6B742C}" type="sibTrans" cxnId="{1F56B68A-F16F-465C-8A51-18843B8B3145}">
      <dgm:prSet/>
      <dgm:spPr/>
      <dgm:t>
        <a:bodyPr/>
        <a:lstStyle/>
        <a:p>
          <a:endParaRPr lang="en-AU"/>
        </a:p>
      </dgm:t>
    </dgm:pt>
    <dgm:pt modelId="{CEB1999F-A439-4AA7-AC6F-787195606B70}">
      <dgm:prSet phldrT="[Text]" custT="1"/>
      <dgm:spPr/>
      <dgm:t>
        <a:bodyPr/>
        <a:lstStyle/>
        <a:p>
          <a:r>
            <a:rPr lang="en-AU" sz="1800" dirty="0"/>
            <a:t>Configure/components</a:t>
          </a:r>
        </a:p>
      </dgm:t>
    </dgm:pt>
    <dgm:pt modelId="{667465DA-3A17-40C5-A728-E162F9534C13}" type="parTrans" cxnId="{0E4FECA9-0037-445B-ADED-5767A00FF6CD}">
      <dgm:prSet/>
      <dgm:spPr/>
      <dgm:t>
        <a:bodyPr/>
        <a:lstStyle/>
        <a:p>
          <a:endParaRPr lang="en-AU"/>
        </a:p>
      </dgm:t>
    </dgm:pt>
    <dgm:pt modelId="{F50F3F06-3549-4325-9D4F-E0F60F75F38D}" type="sibTrans" cxnId="{0E4FECA9-0037-445B-ADED-5767A00FF6CD}">
      <dgm:prSet/>
      <dgm:spPr/>
      <dgm:t>
        <a:bodyPr/>
        <a:lstStyle/>
        <a:p>
          <a:endParaRPr lang="en-AU"/>
        </a:p>
      </dgm:t>
    </dgm:pt>
    <dgm:pt modelId="{20E540B2-1C72-4217-95C7-47C329057605}">
      <dgm:prSet phldrT="[Text]" custT="1"/>
      <dgm:spPr/>
      <dgm:t>
        <a:bodyPr/>
        <a:lstStyle/>
        <a:p>
          <a:r>
            <a:rPr lang="en-AU" sz="1800" dirty="0"/>
            <a:t>Structure/standards</a:t>
          </a:r>
        </a:p>
      </dgm:t>
    </dgm:pt>
    <dgm:pt modelId="{DA069768-0C7B-4926-A4E3-5336FF250107}" type="parTrans" cxnId="{F66E4DAF-1BEC-4892-B848-3CE5E3FD5A0A}">
      <dgm:prSet/>
      <dgm:spPr/>
      <dgm:t>
        <a:bodyPr/>
        <a:lstStyle/>
        <a:p>
          <a:endParaRPr lang="en-AU"/>
        </a:p>
      </dgm:t>
    </dgm:pt>
    <dgm:pt modelId="{3260DDE3-E907-48CC-8C0B-0FBE9BBAC90D}" type="sibTrans" cxnId="{F66E4DAF-1BEC-4892-B848-3CE5E3FD5A0A}">
      <dgm:prSet/>
      <dgm:spPr/>
      <dgm:t>
        <a:bodyPr/>
        <a:lstStyle/>
        <a:p>
          <a:endParaRPr lang="en-AU"/>
        </a:p>
      </dgm:t>
    </dgm:pt>
    <dgm:pt modelId="{9CCEB5C5-53A1-4332-BC73-DD57C8220CAB}">
      <dgm:prSet phldrT="[Text]" custT="1"/>
      <dgm:spPr/>
      <dgm:t>
        <a:bodyPr/>
        <a:lstStyle/>
        <a:p>
          <a:r>
            <a:rPr lang="en-AU" sz="1800" dirty="0"/>
            <a:t>Repository</a:t>
          </a:r>
        </a:p>
      </dgm:t>
    </dgm:pt>
    <dgm:pt modelId="{F82949D0-FBF8-4BF4-BA6F-88FB1B0B51E5}" type="parTrans" cxnId="{857271DF-32C9-4200-BFB7-3581E103B879}">
      <dgm:prSet/>
      <dgm:spPr/>
      <dgm:t>
        <a:bodyPr/>
        <a:lstStyle/>
        <a:p>
          <a:endParaRPr lang="en-AU"/>
        </a:p>
      </dgm:t>
    </dgm:pt>
    <dgm:pt modelId="{A3ABF484-D561-4A7D-840E-19F0F585F4B1}" type="sibTrans" cxnId="{857271DF-32C9-4200-BFB7-3581E103B879}">
      <dgm:prSet/>
      <dgm:spPr/>
      <dgm:t>
        <a:bodyPr/>
        <a:lstStyle/>
        <a:p>
          <a:endParaRPr lang="en-AU"/>
        </a:p>
      </dgm:t>
    </dgm:pt>
    <dgm:pt modelId="{937DDD34-D9B4-45B3-B42F-CD84FA4BCEB2}">
      <dgm:prSet phldrT="[Text]" custT="1"/>
      <dgm:spPr/>
      <dgm:t>
        <a:bodyPr anchor="ctr"/>
        <a:lstStyle/>
        <a:p>
          <a:r>
            <a:rPr lang="en-AU" sz="1800" dirty="0"/>
            <a:t>Transform</a:t>
          </a:r>
        </a:p>
      </dgm:t>
    </dgm:pt>
    <dgm:pt modelId="{A92010FD-0783-4ED2-BF9E-FA60B7AC412E}" type="parTrans" cxnId="{2190B130-3BB5-481F-87F1-D72075DB17B4}">
      <dgm:prSet/>
      <dgm:spPr/>
      <dgm:t>
        <a:bodyPr/>
        <a:lstStyle/>
        <a:p>
          <a:endParaRPr lang="en-AU"/>
        </a:p>
      </dgm:t>
    </dgm:pt>
    <dgm:pt modelId="{CF4C97AB-2157-404C-840F-1A9AE359F951}" type="sibTrans" cxnId="{2190B130-3BB5-481F-87F1-D72075DB17B4}">
      <dgm:prSet/>
      <dgm:spPr/>
      <dgm:t>
        <a:bodyPr/>
        <a:lstStyle/>
        <a:p>
          <a:endParaRPr lang="en-AU"/>
        </a:p>
      </dgm:t>
    </dgm:pt>
    <dgm:pt modelId="{13860B6D-8A38-4D5C-ADB8-48FA549DD1D8}">
      <dgm:prSet phldrT="[Text]" custT="1"/>
      <dgm:spPr/>
      <dgm:t>
        <a:bodyPr anchor="ctr"/>
        <a:lstStyle/>
        <a:p>
          <a:r>
            <a:rPr lang="en-AU" sz="1800" dirty="0"/>
            <a:t>Present</a:t>
          </a:r>
        </a:p>
      </dgm:t>
    </dgm:pt>
    <dgm:pt modelId="{FDE82D41-CB36-4840-A49B-AD2E1898DA72}" type="parTrans" cxnId="{5F8FE87B-21C9-4A92-8D8E-7E14653E8DF4}">
      <dgm:prSet/>
      <dgm:spPr/>
      <dgm:t>
        <a:bodyPr/>
        <a:lstStyle/>
        <a:p>
          <a:endParaRPr lang="en-AU"/>
        </a:p>
      </dgm:t>
    </dgm:pt>
    <dgm:pt modelId="{B13E8A59-F5EC-4E32-A543-E6D94409383D}" type="sibTrans" cxnId="{5F8FE87B-21C9-4A92-8D8E-7E14653E8DF4}">
      <dgm:prSet/>
      <dgm:spPr/>
      <dgm:t>
        <a:bodyPr/>
        <a:lstStyle/>
        <a:p>
          <a:endParaRPr lang="en-AU"/>
        </a:p>
      </dgm:t>
    </dgm:pt>
    <dgm:pt modelId="{44E54BEF-C202-4AB1-B1DA-6F5DA1B087EE}">
      <dgm:prSet phldrT="[Text]" custT="1"/>
      <dgm:spPr/>
      <dgm:t>
        <a:bodyPr anchor="ctr"/>
        <a:lstStyle/>
        <a:p>
          <a:r>
            <a:rPr lang="en-AU" sz="1800" dirty="0"/>
            <a:t>Syndicate</a:t>
          </a:r>
        </a:p>
      </dgm:t>
    </dgm:pt>
    <dgm:pt modelId="{EC44B01D-B43F-49A9-944D-FF16E21236A5}" type="parTrans" cxnId="{EC7627DB-704F-4E29-A26C-F6854EB8FE91}">
      <dgm:prSet/>
      <dgm:spPr/>
      <dgm:t>
        <a:bodyPr/>
        <a:lstStyle/>
        <a:p>
          <a:endParaRPr lang="en-AU"/>
        </a:p>
      </dgm:t>
    </dgm:pt>
    <dgm:pt modelId="{EB22044A-9478-400A-9177-CE8CE9578929}" type="sibTrans" cxnId="{EC7627DB-704F-4E29-A26C-F6854EB8FE91}">
      <dgm:prSet/>
      <dgm:spPr/>
      <dgm:t>
        <a:bodyPr/>
        <a:lstStyle/>
        <a:p>
          <a:endParaRPr lang="en-AU"/>
        </a:p>
      </dgm:t>
    </dgm:pt>
    <dgm:pt modelId="{43A6128A-56A9-4F44-8447-993CEACC3FD1}">
      <dgm:prSet phldrT="[Text]" custT="1"/>
      <dgm:spPr/>
      <dgm:t>
        <a:bodyPr anchor="ctr"/>
        <a:lstStyle/>
        <a:p>
          <a:r>
            <a:rPr lang="en-AU" sz="1800" dirty="0"/>
            <a:t>Revise/Sunset</a:t>
          </a:r>
        </a:p>
      </dgm:t>
    </dgm:pt>
    <dgm:pt modelId="{7F7A2798-21F0-4001-A860-E2C0BB791980}" type="parTrans" cxnId="{E789989E-9A56-47C8-86A5-549147AF2E9A}">
      <dgm:prSet/>
      <dgm:spPr/>
      <dgm:t>
        <a:bodyPr/>
        <a:lstStyle/>
        <a:p>
          <a:endParaRPr lang="en-AU"/>
        </a:p>
      </dgm:t>
    </dgm:pt>
    <dgm:pt modelId="{2A122979-BC25-45E6-8116-A6BA4FAB2609}" type="sibTrans" cxnId="{E789989E-9A56-47C8-86A5-549147AF2E9A}">
      <dgm:prSet/>
      <dgm:spPr/>
      <dgm:t>
        <a:bodyPr/>
        <a:lstStyle/>
        <a:p>
          <a:endParaRPr lang="en-AU"/>
        </a:p>
      </dgm:t>
    </dgm:pt>
    <dgm:pt modelId="{D09E5275-6F6E-40BA-9A42-B0E38E39B301}" type="pres">
      <dgm:prSet presAssocID="{A5AC2043-8BDE-4568-8343-B271169D9C1F}" presName="cycleMatrixDiagram" presStyleCnt="0">
        <dgm:presLayoutVars>
          <dgm:chMax val="1"/>
          <dgm:dir/>
          <dgm:animLvl val="lvl"/>
          <dgm:resizeHandles val="exact"/>
        </dgm:presLayoutVars>
      </dgm:prSet>
      <dgm:spPr/>
    </dgm:pt>
    <dgm:pt modelId="{97E1E4E7-6B36-483D-A991-2FF37A417BDF}" type="pres">
      <dgm:prSet presAssocID="{A5AC2043-8BDE-4568-8343-B271169D9C1F}" presName="children" presStyleCnt="0"/>
      <dgm:spPr/>
    </dgm:pt>
    <dgm:pt modelId="{9117EADA-496B-4A5A-B004-E29D678CA211}" type="pres">
      <dgm:prSet presAssocID="{A5AC2043-8BDE-4568-8343-B271169D9C1F}" presName="child1group" presStyleCnt="0"/>
      <dgm:spPr/>
    </dgm:pt>
    <dgm:pt modelId="{69ECFD88-C3AC-4C6E-B9D3-B87D1671531C}" type="pres">
      <dgm:prSet presAssocID="{A5AC2043-8BDE-4568-8343-B271169D9C1F}" presName="child1" presStyleLbl="bgAcc1" presStyleIdx="0" presStyleCnt="4" custScaleX="148380" custLinFactNeighborX="-8336" custLinFactNeighborY="36886"/>
      <dgm:spPr/>
    </dgm:pt>
    <dgm:pt modelId="{59AF3E40-2C00-4D15-BC40-D2831C0DAD1E}" type="pres">
      <dgm:prSet presAssocID="{A5AC2043-8BDE-4568-8343-B271169D9C1F}" presName="child1Text" presStyleLbl="bgAcc1" presStyleIdx="0" presStyleCnt="4">
        <dgm:presLayoutVars>
          <dgm:bulletEnabled val="1"/>
        </dgm:presLayoutVars>
      </dgm:prSet>
      <dgm:spPr/>
    </dgm:pt>
    <dgm:pt modelId="{4D8B7D1E-F237-4C06-B971-7DD8F4F8A91D}" type="pres">
      <dgm:prSet presAssocID="{A5AC2043-8BDE-4568-8343-B271169D9C1F}" presName="child2group" presStyleCnt="0"/>
      <dgm:spPr/>
    </dgm:pt>
    <dgm:pt modelId="{F1CFE799-3C28-46DF-9DBA-A0DD55FB09FA}" type="pres">
      <dgm:prSet presAssocID="{A5AC2043-8BDE-4568-8343-B271169D9C1F}" presName="child2" presStyleLbl="bgAcc1" presStyleIdx="1" presStyleCnt="4" custScaleX="160227" custLinFactNeighborX="37113" custLinFactNeighborY="37198"/>
      <dgm:spPr/>
    </dgm:pt>
    <dgm:pt modelId="{EC34EF44-41A3-4711-95B5-560D5074E474}" type="pres">
      <dgm:prSet presAssocID="{A5AC2043-8BDE-4568-8343-B271169D9C1F}" presName="child2Text" presStyleLbl="bgAcc1" presStyleIdx="1" presStyleCnt="4">
        <dgm:presLayoutVars>
          <dgm:bulletEnabled val="1"/>
        </dgm:presLayoutVars>
      </dgm:prSet>
      <dgm:spPr/>
    </dgm:pt>
    <dgm:pt modelId="{7FD1AA72-5E3C-4B0A-84A7-E8E883057188}" type="pres">
      <dgm:prSet presAssocID="{A5AC2043-8BDE-4568-8343-B271169D9C1F}" presName="child3group" presStyleCnt="0"/>
      <dgm:spPr/>
    </dgm:pt>
    <dgm:pt modelId="{89F0DAED-D7A5-4E53-919F-6BAD06BF81E0}" type="pres">
      <dgm:prSet presAssocID="{A5AC2043-8BDE-4568-8343-B271169D9C1F}" presName="child3" presStyleLbl="bgAcc1" presStyleIdx="2" presStyleCnt="4" custScaleX="157306" custLinFactNeighborX="42414" custLinFactNeighborY="-10541"/>
      <dgm:spPr/>
    </dgm:pt>
    <dgm:pt modelId="{F22F9076-3988-4751-9D19-C1BE16ED801B}" type="pres">
      <dgm:prSet presAssocID="{A5AC2043-8BDE-4568-8343-B271169D9C1F}" presName="child3Text" presStyleLbl="bgAcc1" presStyleIdx="2" presStyleCnt="4">
        <dgm:presLayoutVars>
          <dgm:bulletEnabled val="1"/>
        </dgm:presLayoutVars>
      </dgm:prSet>
      <dgm:spPr/>
    </dgm:pt>
    <dgm:pt modelId="{E49510D3-0B7A-4533-A4A3-0CD14424C610}" type="pres">
      <dgm:prSet presAssocID="{A5AC2043-8BDE-4568-8343-B271169D9C1F}" presName="child4group" presStyleCnt="0"/>
      <dgm:spPr/>
    </dgm:pt>
    <dgm:pt modelId="{6DA9C187-D794-403A-8E7F-8C560902B08C}" type="pres">
      <dgm:prSet presAssocID="{A5AC2043-8BDE-4568-8343-B271169D9C1F}" presName="child4" presStyleLbl="bgAcc1" presStyleIdx="3" presStyleCnt="4" custScaleX="138924" custScaleY="125321" custLinFactNeighborX="-12655" custLinFactNeighborY="-21567"/>
      <dgm:spPr/>
    </dgm:pt>
    <dgm:pt modelId="{5CDFD9A3-8998-4AC1-8843-73296A42B5B9}" type="pres">
      <dgm:prSet presAssocID="{A5AC2043-8BDE-4568-8343-B271169D9C1F}" presName="child4Text" presStyleLbl="bgAcc1" presStyleIdx="3" presStyleCnt="4">
        <dgm:presLayoutVars>
          <dgm:bulletEnabled val="1"/>
        </dgm:presLayoutVars>
      </dgm:prSet>
      <dgm:spPr/>
    </dgm:pt>
    <dgm:pt modelId="{292BD229-2EA3-4976-A089-A4088EAAAF8F}" type="pres">
      <dgm:prSet presAssocID="{A5AC2043-8BDE-4568-8343-B271169D9C1F}" presName="childPlaceholder" presStyleCnt="0"/>
      <dgm:spPr/>
    </dgm:pt>
    <dgm:pt modelId="{8230482C-9AF2-4AE6-AA83-DAAE9634A154}" type="pres">
      <dgm:prSet presAssocID="{A5AC2043-8BDE-4568-8343-B271169D9C1F}" presName="circle" presStyleCnt="0"/>
      <dgm:spPr/>
    </dgm:pt>
    <dgm:pt modelId="{9175A626-AF70-4EA1-BD3B-87DC361FED02}" type="pres">
      <dgm:prSet presAssocID="{A5AC2043-8BDE-4568-8343-B271169D9C1F}" presName="quadrant1" presStyleLbl="node1" presStyleIdx="0" presStyleCnt="4">
        <dgm:presLayoutVars>
          <dgm:chMax val="1"/>
          <dgm:bulletEnabled val="1"/>
        </dgm:presLayoutVars>
      </dgm:prSet>
      <dgm:spPr/>
    </dgm:pt>
    <dgm:pt modelId="{891C001D-C94A-4CA7-8298-446FE8DBB4DF}" type="pres">
      <dgm:prSet presAssocID="{A5AC2043-8BDE-4568-8343-B271169D9C1F}" presName="quadrant2" presStyleLbl="node1" presStyleIdx="1" presStyleCnt="4">
        <dgm:presLayoutVars>
          <dgm:chMax val="1"/>
          <dgm:bulletEnabled val="1"/>
        </dgm:presLayoutVars>
      </dgm:prSet>
      <dgm:spPr/>
    </dgm:pt>
    <dgm:pt modelId="{51208948-9BAA-40AB-ABDD-9168E678C808}" type="pres">
      <dgm:prSet presAssocID="{A5AC2043-8BDE-4568-8343-B271169D9C1F}" presName="quadrant3" presStyleLbl="node1" presStyleIdx="2" presStyleCnt="4">
        <dgm:presLayoutVars>
          <dgm:chMax val="1"/>
          <dgm:bulletEnabled val="1"/>
        </dgm:presLayoutVars>
      </dgm:prSet>
      <dgm:spPr/>
    </dgm:pt>
    <dgm:pt modelId="{AA360C99-CDEA-403E-B387-FCD0205406BB}" type="pres">
      <dgm:prSet presAssocID="{A5AC2043-8BDE-4568-8343-B271169D9C1F}" presName="quadrant4" presStyleLbl="node1" presStyleIdx="3" presStyleCnt="4">
        <dgm:presLayoutVars>
          <dgm:chMax val="1"/>
          <dgm:bulletEnabled val="1"/>
        </dgm:presLayoutVars>
      </dgm:prSet>
      <dgm:spPr/>
    </dgm:pt>
    <dgm:pt modelId="{7B24B8F4-E32E-4D84-A481-5BBE93293CF6}" type="pres">
      <dgm:prSet presAssocID="{A5AC2043-8BDE-4568-8343-B271169D9C1F}" presName="quadrantPlaceholder" presStyleCnt="0"/>
      <dgm:spPr/>
    </dgm:pt>
    <dgm:pt modelId="{19CE47B1-2CD5-4BAE-9279-B6B12BC54551}" type="pres">
      <dgm:prSet presAssocID="{A5AC2043-8BDE-4568-8343-B271169D9C1F}" presName="center1" presStyleLbl="fgShp" presStyleIdx="0" presStyleCnt="2"/>
      <dgm:spPr/>
    </dgm:pt>
    <dgm:pt modelId="{81D0C8ED-E43C-4283-A2D7-A2448824E3C7}" type="pres">
      <dgm:prSet presAssocID="{A5AC2043-8BDE-4568-8343-B271169D9C1F}" presName="center2" presStyleLbl="fgShp" presStyleIdx="1" presStyleCnt="2"/>
      <dgm:spPr/>
    </dgm:pt>
  </dgm:ptLst>
  <dgm:cxnLst>
    <dgm:cxn modelId="{0D227F07-8731-48C0-A099-2C7364E27588}" srcId="{14A29805-4A45-4711-B80D-460D54D0A3A8}" destId="{0CE7B164-92B8-4723-80B3-DB238C6D30E6}" srcOrd="3" destOrd="0" parTransId="{83D3549E-382B-4A5B-8024-51A251DD952B}" sibTransId="{A4C3B909-E513-4072-A1A8-CA0D8B05A0FF}"/>
    <dgm:cxn modelId="{43D7830A-319F-49B6-9536-5E8D1C00A9BD}" type="presOf" srcId="{D247320D-2453-486A-84FD-2E4598FF3078}" destId="{51208948-9BAA-40AB-ABDD-9168E678C808}" srcOrd="0" destOrd="0" presId="urn:microsoft.com/office/officeart/2005/8/layout/cycle4"/>
    <dgm:cxn modelId="{80E27A12-9EC2-4F2C-8A63-F8117FA09C85}" type="presOf" srcId="{937DDD34-D9B4-45B3-B42F-CD84FA4BCEB2}" destId="{5CDFD9A3-8998-4AC1-8843-73296A42B5B9}" srcOrd="1" destOrd="1" presId="urn:microsoft.com/office/officeart/2005/8/layout/cycle4"/>
    <dgm:cxn modelId="{734C5C13-CBB2-432D-87A9-04B9E13A4546}" type="presOf" srcId="{99BC2924-2099-4BF9-A679-E12A0FE58B81}" destId="{891C001D-C94A-4CA7-8298-446FE8DBB4DF}" srcOrd="0" destOrd="0" presId="urn:microsoft.com/office/officeart/2005/8/layout/cycle4"/>
    <dgm:cxn modelId="{0D4CFC1B-513F-467A-88F7-3D01F30ABB90}" type="presOf" srcId="{0CD58E10-695E-43C2-BE34-72E37DA0723C}" destId="{F22F9076-3988-4751-9D19-C1BE16ED801B}" srcOrd="1" destOrd="0" presId="urn:microsoft.com/office/officeart/2005/8/layout/cycle4"/>
    <dgm:cxn modelId="{4FF24D21-194F-45E9-A4C1-43F06A1DBFFF}" type="presOf" srcId="{70C5558A-5076-471F-AED5-BAC998E69A49}" destId="{5CDFD9A3-8998-4AC1-8843-73296A42B5B9}" srcOrd="1" destOrd="0" presId="urn:microsoft.com/office/officeart/2005/8/layout/cycle4"/>
    <dgm:cxn modelId="{5384C322-62CA-43EB-B912-9443F732760F}" type="presOf" srcId="{69F1F319-1934-4BB9-A54E-B74741DF34C7}" destId="{EC34EF44-41A3-4711-95B5-560D5074E474}" srcOrd="1" destOrd="3" presId="urn:microsoft.com/office/officeart/2005/8/layout/cycle4"/>
    <dgm:cxn modelId="{3F5D8A25-7B9A-4CDB-BA63-8658BCE827EE}" type="presOf" srcId="{43A6128A-56A9-4F44-8447-993CEACC3FD1}" destId="{5CDFD9A3-8998-4AC1-8843-73296A42B5B9}" srcOrd="1" destOrd="4" presId="urn:microsoft.com/office/officeart/2005/8/layout/cycle4"/>
    <dgm:cxn modelId="{1FF51E26-7AD8-4D3B-B61D-A7F1EC954659}" srcId="{99BC2924-2099-4BF9-A679-E12A0FE58B81}" destId="{65229948-AF26-483F-88A8-E1F2F908413E}" srcOrd="1" destOrd="0" parTransId="{90058B46-D1B7-4614-A218-CBCA29968768}" sibTransId="{B28CD375-4F95-45E3-8DA5-E2DA0A2EA19F}"/>
    <dgm:cxn modelId="{EA2BD327-E45E-46B3-A400-5BC1BD912812}" type="presOf" srcId="{CEB1999F-A439-4AA7-AC6F-787195606B70}" destId="{89F0DAED-D7A5-4E53-919F-6BAD06BF81E0}" srcOrd="0" destOrd="1" presId="urn:microsoft.com/office/officeart/2005/8/layout/cycle4"/>
    <dgm:cxn modelId="{CB9EB529-A407-4EF6-A0FD-D3E9E95632B9}" type="presOf" srcId="{0CE7B164-92B8-4723-80B3-DB238C6D30E6}" destId="{69ECFD88-C3AC-4C6E-B9D3-B87D1671531C}" srcOrd="0" destOrd="3" presId="urn:microsoft.com/office/officeart/2005/8/layout/cycle4"/>
    <dgm:cxn modelId="{D935302A-470E-471B-AE51-0F202FDD602A}" type="presOf" srcId="{0CD58E10-695E-43C2-BE34-72E37DA0723C}" destId="{89F0DAED-D7A5-4E53-919F-6BAD06BF81E0}" srcOrd="0" destOrd="0" presId="urn:microsoft.com/office/officeart/2005/8/layout/cycle4"/>
    <dgm:cxn modelId="{E2814E2F-3720-47DD-A3D2-2A8CD984B421}" type="presOf" srcId="{43A6128A-56A9-4F44-8447-993CEACC3FD1}" destId="{6DA9C187-D794-403A-8E7F-8C560902B08C}" srcOrd="0" destOrd="4" presId="urn:microsoft.com/office/officeart/2005/8/layout/cycle4"/>
    <dgm:cxn modelId="{2190B130-3BB5-481F-87F1-D72075DB17B4}" srcId="{0FD48E7F-C296-4B1A-B897-1A1F0C7348EF}" destId="{937DDD34-D9B4-45B3-B42F-CD84FA4BCEB2}" srcOrd="1" destOrd="0" parTransId="{A92010FD-0783-4ED2-BF9E-FA60B7AC412E}" sibTransId="{CF4C97AB-2157-404C-840F-1A9AE359F951}"/>
    <dgm:cxn modelId="{60AA7835-AE86-4B02-A2CF-F7F273BE2B8C}" type="presOf" srcId="{44E54BEF-C202-4AB1-B1DA-6F5DA1B087EE}" destId="{6DA9C187-D794-403A-8E7F-8C560902B08C}" srcOrd="0" destOrd="3" presId="urn:microsoft.com/office/officeart/2005/8/layout/cycle4"/>
    <dgm:cxn modelId="{8807A737-A44C-4A8D-8DAF-1A0516A391CE}" type="presOf" srcId="{44E54BEF-C202-4AB1-B1DA-6F5DA1B087EE}" destId="{5CDFD9A3-8998-4AC1-8843-73296A42B5B9}" srcOrd="1" destOrd="3" presId="urn:microsoft.com/office/officeart/2005/8/layout/cycle4"/>
    <dgm:cxn modelId="{6072923B-CDE9-4E7C-9875-875CD87DF378}" type="presOf" srcId="{20E540B2-1C72-4217-95C7-47C329057605}" destId="{F22F9076-3988-4751-9D19-C1BE16ED801B}" srcOrd="1" destOrd="2" presId="urn:microsoft.com/office/officeart/2005/8/layout/cycle4"/>
    <dgm:cxn modelId="{30D5793C-B86D-435C-A592-0CA7DD1F3289}" type="presOf" srcId="{71B1E1D9-E60D-49D2-83AF-202F7A0DD9FF}" destId="{69ECFD88-C3AC-4C6E-B9D3-B87D1671531C}" srcOrd="0" destOrd="0" presId="urn:microsoft.com/office/officeart/2005/8/layout/cycle4"/>
    <dgm:cxn modelId="{679A6C40-CF0A-415D-B3E5-23608E84E554}" type="presOf" srcId="{9331A7FE-B2DD-49AE-94E4-9B77C8FE1177}" destId="{EC34EF44-41A3-4711-95B5-560D5074E474}" srcOrd="1" destOrd="2" presId="urn:microsoft.com/office/officeart/2005/8/layout/cycle4"/>
    <dgm:cxn modelId="{BACCDA43-B40C-4511-886F-7F598ECB72C3}" type="presOf" srcId="{9CCEB5C5-53A1-4332-BC73-DD57C8220CAB}" destId="{F22F9076-3988-4751-9D19-C1BE16ED801B}" srcOrd="1" destOrd="3" presId="urn:microsoft.com/office/officeart/2005/8/layout/cycle4"/>
    <dgm:cxn modelId="{D2CD0B64-B77B-427A-8F2E-BD79BB8DFCAB}" type="presOf" srcId="{68CC1DC4-9214-4950-91CD-8D5A68E3000C}" destId="{EC34EF44-41A3-4711-95B5-560D5074E474}" srcOrd="1" destOrd="0" presId="urn:microsoft.com/office/officeart/2005/8/layout/cycle4"/>
    <dgm:cxn modelId="{B40A1A48-A046-4FD2-B6C8-7E51FEE0617D}" type="presOf" srcId="{0CE7B164-92B8-4723-80B3-DB238C6D30E6}" destId="{59AF3E40-2C00-4D15-BC40-D2831C0DAD1E}" srcOrd="1" destOrd="3" presId="urn:microsoft.com/office/officeart/2005/8/layout/cycle4"/>
    <dgm:cxn modelId="{B2FBC349-5D47-4F88-B656-5DC5B87A9515}" type="presOf" srcId="{C6A95D82-523E-476E-BBBE-012E5BFE0C55}" destId="{69ECFD88-C3AC-4C6E-B9D3-B87D1671531C}" srcOrd="0" destOrd="1" presId="urn:microsoft.com/office/officeart/2005/8/layout/cycle4"/>
    <dgm:cxn modelId="{0D3DDF6B-E1CC-49AF-A161-7FC15E04CD71}" type="presOf" srcId="{20E540B2-1C72-4217-95C7-47C329057605}" destId="{89F0DAED-D7A5-4E53-919F-6BAD06BF81E0}" srcOrd="0" destOrd="2" presId="urn:microsoft.com/office/officeart/2005/8/layout/cycle4"/>
    <dgm:cxn modelId="{ACD93E6E-B770-4001-A51F-0E14AC9468EB}" type="presOf" srcId="{13860B6D-8A38-4D5C-ADB8-48FA549DD1D8}" destId="{6DA9C187-D794-403A-8E7F-8C560902B08C}" srcOrd="0" destOrd="2" presId="urn:microsoft.com/office/officeart/2005/8/layout/cycle4"/>
    <dgm:cxn modelId="{38F47A71-6971-4ED8-BF34-202378719393}" type="presOf" srcId="{14A29805-4A45-4711-B80D-460D54D0A3A8}" destId="{9175A626-AF70-4EA1-BD3B-87DC361FED02}" srcOrd="0" destOrd="0" presId="urn:microsoft.com/office/officeart/2005/8/layout/cycle4"/>
    <dgm:cxn modelId="{A050BD73-14F0-4E7A-8155-75F2FC1A3B31}" srcId="{14A29805-4A45-4711-B80D-460D54D0A3A8}" destId="{9C338BC1-4920-4238-BD92-6E13F36C9632}" srcOrd="2" destOrd="0" parTransId="{DDBE51EF-97D4-42F8-AD02-64321F29BC87}" sibTransId="{E1207E43-FCD6-4CEC-AE07-82DAA00A2240}"/>
    <dgm:cxn modelId="{AA6C3D54-3F04-4A44-8E7A-F4F169B001DE}" type="presOf" srcId="{9C338BC1-4920-4238-BD92-6E13F36C9632}" destId="{69ECFD88-C3AC-4C6E-B9D3-B87D1671531C}" srcOrd="0" destOrd="2" presId="urn:microsoft.com/office/officeart/2005/8/layout/cycle4"/>
    <dgm:cxn modelId="{472EA954-3C0F-44A4-B254-EC4CDF52C2F1}" srcId="{14A29805-4A45-4711-B80D-460D54D0A3A8}" destId="{C6A95D82-523E-476E-BBBE-012E5BFE0C55}" srcOrd="1" destOrd="0" parTransId="{12B6436F-D8C1-440A-89E0-5D668B63612F}" sibTransId="{74C89CFE-852A-4E78-82AC-13589ECA4E53}"/>
    <dgm:cxn modelId="{4071A479-567B-4623-BC5E-7943802ADE7A}" srcId="{A5AC2043-8BDE-4568-8343-B271169D9C1F}" destId="{14A29805-4A45-4711-B80D-460D54D0A3A8}" srcOrd="0" destOrd="0" parTransId="{E4346ED9-646E-4AC9-98EF-91B072F735FB}" sibTransId="{B79B95C4-D93B-4B12-81AB-2CBE73E2E7FE}"/>
    <dgm:cxn modelId="{5F8FE87B-21C9-4A92-8D8E-7E14653E8DF4}" srcId="{0FD48E7F-C296-4B1A-B897-1A1F0C7348EF}" destId="{13860B6D-8A38-4D5C-ADB8-48FA549DD1D8}" srcOrd="2" destOrd="0" parTransId="{FDE82D41-CB36-4840-A49B-AD2E1898DA72}" sibTransId="{B13E8A59-F5EC-4E32-A543-E6D94409383D}"/>
    <dgm:cxn modelId="{1F56B68A-F16F-465C-8A51-18843B8B3145}" srcId="{99BC2924-2099-4BF9-A679-E12A0FE58B81}" destId="{69F1F319-1934-4BB9-A54E-B74741DF34C7}" srcOrd="3" destOrd="0" parTransId="{0742E161-3E9F-478B-B137-D5A5F043179F}" sibTransId="{FC2328B5-5B27-4C99-B826-CDA46E6B742C}"/>
    <dgm:cxn modelId="{7484D58A-C6FF-46B0-9BFC-DB05B185881F}" srcId="{D247320D-2453-486A-84FD-2E4598FF3078}" destId="{0CD58E10-695E-43C2-BE34-72E37DA0723C}" srcOrd="0" destOrd="0" parTransId="{43747D3C-F818-4D73-B3C6-E0AEF0ABCF20}" sibTransId="{7BBA1F3D-72BA-4C4C-AAA1-B54CB3CDAAD8}"/>
    <dgm:cxn modelId="{80F6518E-FD09-4C97-AA54-22F0480A2460}" srcId="{A5AC2043-8BDE-4568-8343-B271169D9C1F}" destId="{0FD48E7F-C296-4B1A-B897-1A1F0C7348EF}" srcOrd="3" destOrd="0" parTransId="{FDB71C8A-3F38-48EA-9D8D-B016E0D87A46}" sibTransId="{37542CB1-2689-49D9-A976-B5605738C8BB}"/>
    <dgm:cxn modelId="{1B252D95-6694-4B59-9F4C-510E698E8633}" type="presOf" srcId="{A5AC2043-8BDE-4568-8343-B271169D9C1F}" destId="{D09E5275-6F6E-40BA-9A42-B0E38E39B301}" srcOrd="0" destOrd="0" presId="urn:microsoft.com/office/officeart/2005/8/layout/cycle4"/>
    <dgm:cxn modelId="{45143495-8A71-489E-8CB1-36E308C6083B}" type="presOf" srcId="{937DDD34-D9B4-45B3-B42F-CD84FA4BCEB2}" destId="{6DA9C187-D794-403A-8E7F-8C560902B08C}" srcOrd="0" destOrd="1" presId="urn:microsoft.com/office/officeart/2005/8/layout/cycle4"/>
    <dgm:cxn modelId="{71C5A396-7CD5-4BB9-9F0A-186F83855B7B}" srcId="{99BC2924-2099-4BF9-A679-E12A0FE58B81}" destId="{9331A7FE-B2DD-49AE-94E4-9B77C8FE1177}" srcOrd="2" destOrd="0" parTransId="{A7E46796-EEFB-43E0-B70A-11A83D8FBF6E}" sibTransId="{CCA9AE28-E399-4CDC-8A31-FFDED7FF1654}"/>
    <dgm:cxn modelId="{10550197-A5EC-469F-8796-0B7300B3E6AF}" srcId="{A5AC2043-8BDE-4568-8343-B271169D9C1F}" destId="{99BC2924-2099-4BF9-A679-E12A0FE58B81}" srcOrd="1" destOrd="0" parTransId="{7678AB69-178E-4505-A18C-F089B126E2D9}" sibTransId="{AE170D95-F472-4ACD-938E-6A56791E3E70}"/>
    <dgm:cxn modelId="{E789989E-9A56-47C8-86A5-549147AF2E9A}" srcId="{0FD48E7F-C296-4B1A-B897-1A1F0C7348EF}" destId="{43A6128A-56A9-4F44-8447-993CEACC3FD1}" srcOrd="4" destOrd="0" parTransId="{7F7A2798-21F0-4001-A860-E2C0BB791980}" sibTransId="{2A122979-BC25-45E6-8116-A6BA4FAB2609}"/>
    <dgm:cxn modelId="{12E13FA0-7425-4172-A1C5-8754C0F59869}" type="presOf" srcId="{9CCEB5C5-53A1-4332-BC73-DD57C8220CAB}" destId="{89F0DAED-D7A5-4E53-919F-6BAD06BF81E0}" srcOrd="0" destOrd="3" presId="urn:microsoft.com/office/officeart/2005/8/layout/cycle4"/>
    <dgm:cxn modelId="{4435A7A1-A1A1-4B63-96C7-636B13EBFD1D}" type="presOf" srcId="{9C338BC1-4920-4238-BD92-6E13F36C9632}" destId="{59AF3E40-2C00-4D15-BC40-D2831C0DAD1E}" srcOrd="1" destOrd="2" presId="urn:microsoft.com/office/officeart/2005/8/layout/cycle4"/>
    <dgm:cxn modelId="{0E4FECA9-0037-445B-ADED-5767A00FF6CD}" srcId="{D247320D-2453-486A-84FD-2E4598FF3078}" destId="{CEB1999F-A439-4AA7-AC6F-787195606B70}" srcOrd="1" destOrd="0" parTransId="{667465DA-3A17-40C5-A728-E162F9534C13}" sibTransId="{F50F3F06-3549-4325-9D4F-E0F60F75F38D}"/>
    <dgm:cxn modelId="{F66E4DAF-1BEC-4892-B848-3CE5E3FD5A0A}" srcId="{D247320D-2453-486A-84FD-2E4598FF3078}" destId="{20E540B2-1C72-4217-95C7-47C329057605}" srcOrd="2" destOrd="0" parTransId="{DA069768-0C7B-4926-A4E3-5336FF250107}" sibTransId="{3260DDE3-E907-48CC-8C0B-0FBE9BBAC90D}"/>
    <dgm:cxn modelId="{6A2583B3-ECD1-4800-9319-B35FD3361ED9}" type="presOf" srcId="{CEB1999F-A439-4AA7-AC6F-787195606B70}" destId="{F22F9076-3988-4751-9D19-C1BE16ED801B}" srcOrd="1" destOrd="1" presId="urn:microsoft.com/office/officeart/2005/8/layout/cycle4"/>
    <dgm:cxn modelId="{0897B1B9-927A-464F-8842-8818353BC3CF}" type="presOf" srcId="{68CC1DC4-9214-4950-91CD-8D5A68E3000C}" destId="{F1CFE799-3C28-46DF-9DBA-A0DD55FB09FA}" srcOrd="0" destOrd="0" presId="urn:microsoft.com/office/officeart/2005/8/layout/cycle4"/>
    <dgm:cxn modelId="{22F86CC0-A827-4675-96E1-9BC9F8F7D62D}" type="presOf" srcId="{70C5558A-5076-471F-AED5-BAC998E69A49}" destId="{6DA9C187-D794-403A-8E7F-8C560902B08C}" srcOrd="0" destOrd="0" presId="urn:microsoft.com/office/officeart/2005/8/layout/cycle4"/>
    <dgm:cxn modelId="{5BA68FC5-0ED7-43F4-8226-C88E094ED1A3}" srcId="{99BC2924-2099-4BF9-A679-E12A0FE58B81}" destId="{68CC1DC4-9214-4950-91CD-8D5A68E3000C}" srcOrd="0" destOrd="0" parTransId="{A11B11E5-9095-43EF-BEA2-239BB30D85C2}" sibTransId="{FBA0DC80-330A-4C6C-90CA-28E506562851}"/>
    <dgm:cxn modelId="{8E595AC7-5139-4F09-8B5D-677CD9641D3B}" srcId="{14A29805-4A45-4711-B80D-460D54D0A3A8}" destId="{71B1E1D9-E60D-49D2-83AF-202F7A0DD9FF}" srcOrd="0" destOrd="0" parTransId="{9164C47E-E8C1-40E0-A94C-514F58701A0A}" sibTransId="{051701F3-246E-4E56-820E-574685837FFF}"/>
    <dgm:cxn modelId="{BB6241C8-CDA9-4BDE-BAB3-AA02688924F4}" type="presOf" srcId="{65229948-AF26-483F-88A8-E1F2F908413E}" destId="{F1CFE799-3C28-46DF-9DBA-A0DD55FB09FA}" srcOrd="0" destOrd="1" presId="urn:microsoft.com/office/officeart/2005/8/layout/cycle4"/>
    <dgm:cxn modelId="{FEC1ADCD-89BE-4D75-BE01-E6E285964B13}" srcId="{0FD48E7F-C296-4B1A-B897-1A1F0C7348EF}" destId="{70C5558A-5076-471F-AED5-BAC998E69A49}" srcOrd="0" destOrd="0" parTransId="{4976F30A-1F7B-4A90-94E7-9E62116A1DAD}" sibTransId="{DC9B16B8-8D7D-41E8-81A9-4A63B6328594}"/>
    <dgm:cxn modelId="{B94BD9D3-6190-45BF-BD06-C9F340AD8592}" type="presOf" srcId="{71B1E1D9-E60D-49D2-83AF-202F7A0DD9FF}" destId="{59AF3E40-2C00-4D15-BC40-D2831C0DAD1E}" srcOrd="1" destOrd="0" presId="urn:microsoft.com/office/officeart/2005/8/layout/cycle4"/>
    <dgm:cxn modelId="{8AB095D8-DE65-4BC4-A9A3-E4DEC776C299}" type="presOf" srcId="{C6A95D82-523E-476E-BBBE-012E5BFE0C55}" destId="{59AF3E40-2C00-4D15-BC40-D2831C0DAD1E}" srcOrd="1" destOrd="1" presId="urn:microsoft.com/office/officeart/2005/8/layout/cycle4"/>
    <dgm:cxn modelId="{EC7627DB-704F-4E29-A26C-F6854EB8FE91}" srcId="{0FD48E7F-C296-4B1A-B897-1A1F0C7348EF}" destId="{44E54BEF-C202-4AB1-B1DA-6F5DA1B087EE}" srcOrd="3" destOrd="0" parTransId="{EC44B01D-B43F-49A9-944D-FF16E21236A5}" sibTransId="{EB22044A-9478-400A-9177-CE8CE9578929}"/>
    <dgm:cxn modelId="{061515DD-E316-41BB-BF54-8C4A996722A7}" srcId="{A5AC2043-8BDE-4568-8343-B271169D9C1F}" destId="{D247320D-2453-486A-84FD-2E4598FF3078}" srcOrd="2" destOrd="0" parTransId="{08FC4B96-A9B2-4148-9F72-BD4B641F981C}" sibTransId="{E06B55D9-B96C-4734-B099-9490FED2B967}"/>
    <dgm:cxn modelId="{2C3C0DDE-EBAD-4F93-89D3-7A97E566ACDB}" type="presOf" srcId="{65229948-AF26-483F-88A8-E1F2F908413E}" destId="{EC34EF44-41A3-4711-95B5-560D5074E474}" srcOrd="1" destOrd="1" presId="urn:microsoft.com/office/officeart/2005/8/layout/cycle4"/>
    <dgm:cxn modelId="{857271DF-32C9-4200-BFB7-3581E103B879}" srcId="{D247320D-2453-486A-84FD-2E4598FF3078}" destId="{9CCEB5C5-53A1-4332-BC73-DD57C8220CAB}" srcOrd="3" destOrd="0" parTransId="{F82949D0-FBF8-4BF4-BA6F-88FB1B0B51E5}" sibTransId="{A3ABF484-D561-4A7D-840E-19F0F585F4B1}"/>
    <dgm:cxn modelId="{6A0E34EB-285F-4A8F-9724-7F45C37F8852}" type="presOf" srcId="{0FD48E7F-C296-4B1A-B897-1A1F0C7348EF}" destId="{AA360C99-CDEA-403E-B387-FCD0205406BB}" srcOrd="0" destOrd="0" presId="urn:microsoft.com/office/officeart/2005/8/layout/cycle4"/>
    <dgm:cxn modelId="{7ACBB5F5-4A84-476A-985A-BF1E323C7780}" type="presOf" srcId="{13860B6D-8A38-4D5C-ADB8-48FA549DD1D8}" destId="{5CDFD9A3-8998-4AC1-8843-73296A42B5B9}" srcOrd="1" destOrd="2" presId="urn:microsoft.com/office/officeart/2005/8/layout/cycle4"/>
    <dgm:cxn modelId="{52C5ABF6-91FE-477B-994C-536BBBCD1BE8}" type="presOf" srcId="{9331A7FE-B2DD-49AE-94E4-9B77C8FE1177}" destId="{F1CFE799-3C28-46DF-9DBA-A0DD55FB09FA}" srcOrd="0" destOrd="2" presId="urn:microsoft.com/office/officeart/2005/8/layout/cycle4"/>
    <dgm:cxn modelId="{94C6B1FE-2E1A-4063-93E7-826B6D4DBA2B}" type="presOf" srcId="{69F1F319-1934-4BB9-A54E-B74741DF34C7}" destId="{F1CFE799-3C28-46DF-9DBA-A0DD55FB09FA}" srcOrd="0" destOrd="3" presId="urn:microsoft.com/office/officeart/2005/8/layout/cycle4"/>
    <dgm:cxn modelId="{D836065C-A28E-4FB1-A4E9-92DF9497204B}" type="presParOf" srcId="{D09E5275-6F6E-40BA-9A42-B0E38E39B301}" destId="{97E1E4E7-6B36-483D-A991-2FF37A417BDF}" srcOrd="0" destOrd="0" presId="urn:microsoft.com/office/officeart/2005/8/layout/cycle4"/>
    <dgm:cxn modelId="{ACC2A9FC-D2D3-4833-A60A-48EEBF546F5B}" type="presParOf" srcId="{97E1E4E7-6B36-483D-A991-2FF37A417BDF}" destId="{9117EADA-496B-4A5A-B004-E29D678CA211}" srcOrd="0" destOrd="0" presId="urn:microsoft.com/office/officeart/2005/8/layout/cycle4"/>
    <dgm:cxn modelId="{1914E2A1-26E5-41C3-8DB7-EF51E4FA49A8}" type="presParOf" srcId="{9117EADA-496B-4A5A-B004-E29D678CA211}" destId="{69ECFD88-C3AC-4C6E-B9D3-B87D1671531C}" srcOrd="0" destOrd="0" presId="urn:microsoft.com/office/officeart/2005/8/layout/cycle4"/>
    <dgm:cxn modelId="{6CE8653F-E4B2-4AE2-89E9-C6965FB92888}" type="presParOf" srcId="{9117EADA-496B-4A5A-B004-E29D678CA211}" destId="{59AF3E40-2C00-4D15-BC40-D2831C0DAD1E}" srcOrd="1" destOrd="0" presId="urn:microsoft.com/office/officeart/2005/8/layout/cycle4"/>
    <dgm:cxn modelId="{D78830EA-F09A-412C-9EBA-58754EDD3EA9}" type="presParOf" srcId="{97E1E4E7-6B36-483D-A991-2FF37A417BDF}" destId="{4D8B7D1E-F237-4C06-B971-7DD8F4F8A91D}" srcOrd="1" destOrd="0" presId="urn:microsoft.com/office/officeart/2005/8/layout/cycle4"/>
    <dgm:cxn modelId="{A55CA356-24BC-49F8-B19C-1992F43539B4}" type="presParOf" srcId="{4D8B7D1E-F237-4C06-B971-7DD8F4F8A91D}" destId="{F1CFE799-3C28-46DF-9DBA-A0DD55FB09FA}" srcOrd="0" destOrd="0" presId="urn:microsoft.com/office/officeart/2005/8/layout/cycle4"/>
    <dgm:cxn modelId="{304A256E-1194-4C76-9886-756ACAF248FB}" type="presParOf" srcId="{4D8B7D1E-F237-4C06-B971-7DD8F4F8A91D}" destId="{EC34EF44-41A3-4711-95B5-560D5074E474}" srcOrd="1" destOrd="0" presId="urn:microsoft.com/office/officeart/2005/8/layout/cycle4"/>
    <dgm:cxn modelId="{699AF631-9CB6-4EAC-B3AE-8122C80F9349}" type="presParOf" srcId="{97E1E4E7-6B36-483D-A991-2FF37A417BDF}" destId="{7FD1AA72-5E3C-4B0A-84A7-E8E883057188}" srcOrd="2" destOrd="0" presId="urn:microsoft.com/office/officeart/2005/8/layout/cycle4"/>
    <dgm:cxn modelId="{A09E1C52-D5B5-4E94-9EBA-4A4970A5226C}" type="presParOf" srcId="{7FD1AA72-5E3C-4B0A-84A7-E8E883057188}" destId="{89F0DAED-D7A5-4E53-919F-6BAD06BF81E0}" srcOrd="0" destOrd="0" presId="urn:microsoft.com/office/officeart/2005/8/layout/cycle4"/>
    <dgm:cxn modelId="{F5A3D862-19AB-45D8-A82D-D4D5ADFC611C}" type="presParOf" srcId="{7FD1AA72-5E3C-4B0A-84A7-E8E883057188}" destId="{F22F9076-3988-4751-9D19-C1BE16ED801B}" srcOrd="1" destOrd="0" presId="urn:microsoft.com/office/officeart/2005/8/layout/cycle4"/>
    <dgm:cxn modelId="{C8DB4955-F217-44FA-B733-DCF2DE0072AC}" type="presParOf" srcId="{97E1E4E7-6B36-483D-A991-2FF37A417BDF}" destId="{E49510D3-0B7A-4533-A4A3-0CD14424C610}" srcOrd="3" destOrd="0" presId="urn:microsoft.com/office/officeart/2005/8/layout/cycle4"/>
    <dgm:cxn modelId="{4B6255C7-C361-4DE8-9CC6-240CE3A0F14D}" type="presParOf" srcId="{E49510D3-0B7A-4533-A4A3-0CD14424C610}" destId="{6DA9C187-D794-403A-8E7F-8C560902B08C}" srcOrd="0" destOrd="0" presId="urn:microsoft.com/office/officeart/2005/8/layout/cycle4"/>
    <dgm:cxn modelId="{C2D39AC1-6B19-40F9-8A3E-06C6B8E92271}" type="presParOf" srcId="{E49510D3-0B7A-4533-A4A3-0CD14424C610}" destId="{5CDFD9A3-8998-4AC1-8843-73296A42B5B9}" srcOrd="1" destOrd="0" presId="urn:microsoft.com/office/officeart/2005/8/layout/cycle4"/>
    <dgm:cxn modelId="{66B52DFB-A398-4098-9366-6B6CE5EE0EA4}" type="presParOf" srcId="{97E1E4E7-6B36-483D-A991-2FF37A417BDF}" destId="{292BD229-2EA3-4976-A089-A4088EAAAF8F}" srcOrd="4" destOrd="0" presId="urn:microsoft.com/office/officeart/2005/8/layout/cycle4"/>
    <dgm:cxn modelId="{D0C512A0-F81D-47F7-B843-13C6C2D11B1C}" type="presParOf" srcId="{D09E5275-6F6E-40BA-9A42-B0E38E39B301}" destId="{8230482C-9AF2-4AE6-AA83-DAAE9634A154}" srcOrd="1" destOrd="0" presId="urn:microsoft.com/office/officeart/2005/8/layout/cycle4"/>
    <dgm:cxn modelId="{BC15E17F-FDF1-4831-A360-768E7A2AE2F9}" type="presParOf" srcId="{8230482C-9AF2-4AE6-AA83-DAAE9634A154}" destId="{9175A626-AF70-4EA1-BD3B-87DC361FED02}" srcOrd="0" destOrd="0" presId="urn:microsoft.com/office/officeart/2005/8/layout/cycle4"/>
    <dgm:cxn modelId="{16C922F9-981A-4297-97E4-97A5D8FC8F26}" type="presParOf" srcId="{8230482C-9AF2-4AE6-AA83-DAAE9634A154}" destId="{891C001D-C94A-4CA7-8298-446FE8DBB4DF}" srcOrd="1" destOrd="0" presId="urn:microsoft.com/office/officeart/2005/8/layout/cycle4"/>
    <dgm:cxn modelId="{111024BB-B195-4DA5-9ED8-B85FBEDA0FFD}" type="presParOf" srcId="{8230482C-9AF2-4AE6-AA83-DAAE9634A154}" destId="{51208948-9BAA-40AB-ABDD-9168E678C808}" srcOrd="2" destOrd="0" presId="urn:microsoft.com/office/officeart/2005/8/layout/cycle4"/>
    <dgm:cxn modelId="{D52C7D47-BB74-4B0D-A43B-474147BD0ED8}" type="presParOf" srcId="{8230482C-9AF2-4AE6-AA83-DAAE9634A154}" destId="{AA360C99-CDEA-403E-B387-FCD0205406BB}" srcOrd="3" destOrd="0" presId="urn:microsoft.com/office/officeart/2005/8/layout/cycle4"/>
    <dgm:cxn modelId="{6AFA8D71-6DC8-422D-A34B-FEAB17F2CBD8}" type="presParOf" srcId="{8230482C-9AF2-4AE6-AA83-DAAE9634A154}" destId="{7B24B8F4-E32E-4D84-A481-5BBE93293CF6}" srcOrd="4" destOrd="0" presId="urn:microsoft.com/office/officeart/2005/8/layout/cycle4"/>
    <dgm:cxn modelId="{29EB972F-583D-4D66-B120-5640BC2E845C}" type="presParOf" srcId="{D09E5275-6F6E-40BA-9A42-B0E38E39B301}" destId="{19CE47B1-2CD5-4BAE-9279-B6B12BC54551}" srcOrd="2" destOrd="0" presId="urn:microsoft.com/office/officeart/2005/8/layout/cycle4"/>
    <dgm:cxn modelId="{628503CE-C0AB-4F0B-9079-5ED5F52C8D66}" type="presParOf" srcId="{D09E5275-6F6E-40BA-9A42-B0E38E39B301}" destId="{81D0C8ED-E43C-4283-A2D7-A2448824E3C7}"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F0DAED-D7A5-4E53-919F-6BAD06BF81E0}">
      <dsp:nvSpPr>
        <dsp:cNvPr id="0" name=""/>
        <dsp:cNvSpPr/>
      </dsp:nvSpPr>
      <dsp:spPr>
        <a:xfrm>
          <a:off x="5902786" y="3378925"/>
          <a:ext cx="4125980" cy="1699045"/>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1976191"/>
              <a:satOff val="9467"/>
              <a:lumOff val="87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Char char="•"/>
          </a:pPr>
          <a:r>
            <a:rPr lang="en-AU" sz="1800" kern="1200" dirty="0"/>
            <a:t>Modelling/typing</a:t>
          </a:r>
        </a:p>
        <a:p>
          <a:pPr marL="171450" lvl="1" indent="-171450" algn="l" defTabSz="800100">
            <a:lnSpc>
              <a:spcPct val="90000"/>
            </a:lnSpc>
            <a:spcBef>
              <a:spcPct val="0"/>
            </a:spcBef>
            <a:spcAft>
              <a:spcPct val="15000"/>
            </a:spcAft>
            <a:buChar char="•"/>
          </a:pPr>
          <a:r>
            <a:rPr lang="en-AU" sz="1800" kern="1200" dirty="0"/>
            <a:t>Configure/components</a:t>
          </a:r>
        </a:p>
        <a:p>
          <a:pPr marL="171450" lvl="1" indent="-171450" algn="l" defTabSz="800100">
            <a:lnSpc>
              <a:spcPct val="90000"/>
            </a:lnSpc>
            <a:spcBef>
              <a:spcPct val="0"/>
            </a:spcBef>
            <a:spcAft>
              <a:spcPct val="15000"/>
            </a:spcAft>
            <a:buChar char="•"/>
          </a:pPr>
          <a:r>
            <a:rPr lang="en-AU" sz="1800" kern="1200" dirty="0"/>
            <a:t>Structure/standards</a:t>
          </a:r>
        </a:p>
        <a:p>
          <a:pPr marL="171450" lvl="1" indent="-171450" algn="l" defTabSz="800100">
            <a:lnSpc>
              <a:spcPct val="90000"/>
            </a:lnSpc>
            <a:spcBef>
              <a:spcPct val="0"/>
            </a:spcBef>
            <a:spcAft>
              <a:spcPct val="15000"/>
            </a:spcAft>
            <a:buChar char="•"/>
          </a:pPr>
          <a:r>
            <a:rPr lang="en-AU" sz="1800" kern="1200" dirty="0"/>
            <a:t>Repository</a:t>
          </a:r>
        </a:p>
      </dsp:txBody>
      <dsp:txXfrm>
        <a:off x="7177902" y="3841008"/>
        <a:ext cx="2813542" cy="1199639"/>
      </dsp:txXfrm>
    </dsp:sp>
    <dsp:sp modelId="{6DA9C187-D794-403A-8E7F-8C560902B08C}">
      <dsp:nvSpPr>
        <dsp:cNvPr id="0" name=""/>
        <dsp:cNvSpPr/>
      </dsp:nvSpPr>
      <dsp:spPr>
        <a:xfrm>
          <a:off x="643116" y="2976480"/>
          <a:ext cx="3643839" cy="2129260"/>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2964286"/>
              <a:satOff val="14200"/>
              <a:lumOff val="131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AU" sz="1800" kern="1200" dirty="0"/>
            <a:t>Aggregate</a:t>
          </a:r>
        </a:p>
        <a:p>
          <a:pPr marL="171450" lvl="1" indent="-171450" algn="l" defTabSz="800100">
            <a:lnSpc>
              <a:spcPct val="90000"/>
            </a:lnSpc>
            <a:spcBef>
              <a:spcPct val="0"/>
            </a:spcBef>
            <a:spcAft>
              <a:spcPct val="15000"/>
            </a:spcAft>
            <a:buChar char="•"/>
          </a:pPr>
          <a:r>
            <a:rPr lang="en-AU" sz="1800" kern="1200" dirty="0"/>
            <a:t>Transform</a:t>
          </a:r>
        </a:p>
        <a:p>
          <a:pPr marL="171450" lvl="1" indent="-171450" algn="l" defTabSz="800100">
            <a:lnSpc>
              <a:spcPct val="90000"/>
            </a:lnSpc>
            <a:spcBef>
              <a:spcPct val="0"/>
            </a:spcBef>
            <a:spcAft>
              <a:spcPct val="15000"/>
            </a:spcAft>
            <a:buChar char="•"/>
          </a:pPr>
          <a:r>
            <a:rPr lang="en-AU" sz="1800" kern="1200" dirty="0"/>
            <a:t>Present</a:t>
          </a:r>
        </a:p>
        <a:p>
          <a:pPr marL="171450" lvl="1" indent="-171450" algn="l" defTabSz="800100">
            <a:lnSpc>
              <a:spcPct val="90000"/>
            </a:lnSpc>
            <a:spcBef>
              <a:spcPct val="0"/>
            </a:spcBef>
            <a:spcAft>
              <a:spcPct val="15000"/>
            </a:spcAft>
            <a:buChar char="•"/>
          </a:pPr>
          <a:r>
            <a:rPr lang="en-AU" sz="1800" kern="1200" dirty="0"/>
            <a:t>Syndicate</a:t>
          </a:r>
        </a:p>
        <a:p>
          <a:pPr marL="171450" lvl="1" indent="-171450" algn="l" defTabSz="800100">
            <a:lnSpc>
              <a:spcPct val="90000"/>
            </a:lnSpc>
            <a:spcBef>
              <a:spcPct val="0"/>
            </a:spcBef>
            <a:spcAft>
              <a:spcPct val="15000"/>
            </a:spcAft>
            <a:buChar char="•"/>
          </a:pPr>
          <a:r>
            <a:rPr lang="en-AU" sz="1800" kern="1200" dirty="0"/>
            <a:t>Revise/Sunset</a:t>
          </a:r>
        </a:p>
      </dsp:txBody>
      <dsp:txXfrm>
        <a:off x="689889" y="3555569"/>
        <a:ext cx="2457141" cy="1503399"/>
      </dsp:txXfrm>
    </dsp:sp>
    <dsp:sp modelId="{F1CFE799-3C28-46DF-9DBA-A0DD55FB09FA}">
      <dsp:nvSpPr>
        <dsp:cNvPr id="0" name=""/>
        <dsp:cNvSpPr/>
      </dsp:nvSpPr>
      <dsp:spPr>
        <a:xfrm>
          <a:off x="5826171" y="579561"/>
          <a:ext cx="4202595" cy="1699045"/>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988095"/>
              <a:satOff val="4733"/>
              <a:lumOff val="437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Char char="•"/>
          </a:pPr>
          <a:r>
            <a:rPr lang="en-AU" sz="1800" kern="1200" dirty="0"/>
            <a:t>Acquire</a:t>
          </a:r>
        </a:p>
        <a:p>
          <a:pPr marL="171450" lvl="1" indent="-171450" algn="l" defTabSz="800100">
            <a:lnSpc>
              <a:spcPct val="90000"/>
            </a:lnSpc>
            <a:spcBef>
              <a:spcPct val="0"/>
            </a:spcBef>
            <a:spcAft>
              <a:spcPct val="15000"/>
            </a:spcAft>
            <a:buChar char="•"/>
          </a:pPr>
          <a:r>
            <a:rPr lang="en-AU" sz="1800" kern="1200" dirty="0"/>
            <a:t>Author/Edit</a:t>
          </a:r>
        </a:p>
        <a:p>
          <a:pPr marL="171450" lvl="1" indent="-171450" algn="l" defTabSz="800100">
            <a:lnSpc>
              <a:spcPct val="90000"/>
            </a:lnSpc>
            <a:spcBef>
              <a:spcPct val="0"/>
            </a:spcBef>
            <a:spcAft>
              <a:spcPct val="15000"/>
            </a:spcAft>
            <a:buChar char="•"/>
          </a:pPr>
          <a:r>
            <a:rPr lang="en-AU" sz="1800" kern="1200" dirty="0"/>
            <a:t>Version/Localise</a:t>
          </a:r>
        </a:p>
        <a:p>
          <a:pPr marL="171450" lvl="1" indent="-171450" algn="l" defTabSz="800100">
            <a:lnSpc>
              <a:spcPct val="90000"/>
            </a:lnSpc>
            <a:spcBef>
              <a:spcPct val="0"/>
            </a:spcBef>
            <a:spcAft>
              <a:spcPct val="15000"/>
            </a:spcAft>
            <a:buChar char="•"/>
          </a:pPr>
          <a:r>
            <a:rPr lang="en-AU" sz="1800" kern="1200" dirty="0"/>
            <a:t>Metadata</a:t>
          </a:r>
        </a:p>
      </dsp:txBody>
      <dsp:txXfrm>
        <a:off x="7124271" y="616883"/>
        <a:ext cx="2867173" cy="1199639"/>
      </dsp:txXfrm>
    </dsp:sp>
    <dsp:sp modelId="{69ECFD88-C3AC-4C6E-B9D3-B87D1671531C}">
      <dsp:nvSpPr>
        <dsp:cNvPr id="0" name=""/>
        <dsp:cNvSpPr/>
      </dsp:nvSpPr>
      <dsp:spPr>
        <a:xfrm>
          <a:off x="632389" y="574260"/>
          <a:ext cx="3891860" cy="1699045"/>
        </a:xfrm>
        <a:prstGeom prst="roundRect">
          <a:avLst>
            <a:gd name="adj" fmla="val 10000"/>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Char char="•"/>
          </a:pPr>
          <a:r>
            <a:rPr lang="en-AU" sz="1800" kern="1200" dirty="0"/>
            <a:t>Requirements</a:t>
          </a:r>
        </a:p>
        <a:p>
          <a:pPr marL="171450" lvl="1" indent="-171450" algn="l" defTabSz="800100">
            <a:lnSpc>
              <a:spcPct val="90000"/>
            </a:lnSpc>
            <a:spcBef>
              <a:spcPct val="0"/>
            </a:spcBef>
            <a:spcAft>
              <a:spcPct val="15000"/>
            </a:spcAft>
            <a:buChar char="•"/>
          </a:pPr>
          <a:r>
            <a:rPr lang="en-AU" sz="1800" kern="1200" dirty="0"/>
            <a:t>Personas, scenarios</a:t>
          </a:r>
        </a:p>
        <a:p>
          <a:pPr marL="171450" lvl="1" indent="-171450" algn="l" defTabSz="800100">
            <a:lnSpc>
              <a:spcPct val="90000"/>
            </a:lnSpc>
            <a:spcBef>
              <a:spcPct val="0"/>
            </a:spcBef>
            <a:spcAft>
              <a:spcPct val="15000"/>
            </a:spcAft>
            <a:buChar char="•"/>
          </a:pPr>
          <a:r>
            <a:rPr lang="en-AU" sz="1800" kern="1200" dirty="0"/>
            <a:t>Governance</a:t>
          </a:r>
        </a:p>
        <a:p>
          <a:pPr marL="171450" lvl="1" indent="-171450" algn="l" defTabSz="800100">
            <a:lnSpc>
              <a:spcPct val="90000"/>
            </a:lnSpc>
            <a:spcBef>
              <a:spcPct val="0"/>
            </a:spcBef>
            <a:spcAft>
              <a:spcPct val="15000"/>
            </a:spcAft>
            <a:buChar char="•"/>
          </a:pPr>
          <a:r>
            <a:rPr lang="en-AU" sz="1800" kern="1200" dirty="0"/>
            <a:t>Budget</a:t>
          </a:r>
        </a:p>
      </dsp:txBody>
      <dsp:txXfrm>
        <a:off x="669711" y="611582"/>
        <a:ext cx="2649658" cy="1199639"/>
      </dsp:txXfrm>
    </dsp:sp>
    <dsp:sp modelId="{9175A626-AF70-4EA1-BD3B-87DC361FED02}">
      <dsp:nvSpPr>
        <dsp:cNvPr id="0" name=""/>
        <dsp:cNvSpPr/>
      </dsp:nvSpPr>
      <dsp:spPr>
        <a:xfrm>
          <a:off x="2662267" y="357746"/>
          <a:ext cx="2299020" cy="2299020"/>
        </a:xfrm>
        <a:prstGeom prst="pieWedg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AU" sz="2700" kern="1200" dirty="0" err="1"/>
            <a:t>Analyze</a:t>
          </a:r>
          <a:endParaRPr lang="en-AU" sz="2700" kern="1200" dirty="0"/>
        </a:p>
      </dsp:txBody>
      <dsp:txXfrm>
        <a:off x="3335634" y="1031113"/>
        <a:ext cx="1625653" cy="1625653"/>
      </dsp:txXfrm>
    </dsp:sp>
    <dsp:sp modelId="{891C001D-C94A-4CA7-8298-446FE8DBB4DF}">
      <dsp:nvSpPr>
        <dsp:cNvPr id="0" name=""/>
        <dsp:cNvSpPr/>
      </dsp:nvSpPr>
      <dsp:spPr>
        <a:xfrm rot="5400000">
          <a:off x="5067478" y="357746"/>
          <a:ext cx="2299020" cy="2299020"/>
        </a:xfrm>
        <a:prstGeom prst="pieWedge">
          <a:avLst/>
        </a:prstGeom>
        <a:solidFill>
          <a:schemeClr val="accent2">
            <a:hueOff val="-988095"/>
            <a:satOff val="4733"/>
            <a:lumOff val="437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AU" sz="2700" kern="1200" dirty="0"/>
            <a:t>Collect</a:t>
          </a:r>
        </a:p>
      </dsp:txBody>
      <dsp:txXfrm rot="-5400000">
        <a:off x="5067478" y="1031113"/>
        <a:ext cx="1625653" cy="1625653"/>
      </dsp:txXfrm>
    </dsp:sp>
    <dsp:sp modelId="{51208948-9BAA-40AB-ABDD-9168E678C808}">
      <dsp:nvSpPr>
        <dsp:cNvPr id="0" name=""/>
        <dsp:cNvSpPr/>
      </dsp:nvSpPr>
      <dsp:spPr>
        <a:xfrm rot="10800000">
          <a:off x="5067478" y="2762957"/>
          <a:ext cx="2299020" cy="2299020"/>
        </a:xfrm>
        <a:prstGeom prst="pieWedge">
          <a:avLst/>
        </a:prstGeom>
        <a:solidFill>
          <a:schemeClr val="accent2">
            <a:hueOff val="-1976191"/>
            <a:satOff val="9467"/>
            <a:lumOff val="875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AU" sz="2700" kern="1200" dirty="0"/>
            <a:t>Manage</a:t>
          </a:r>
        </a:p>
      </dsp:txBody>
      <dsp:txXfrm rot="10800000">
        <a:off x="5067478" y="2762957"/>
        <a:ext cx="1625653" cy="1625653"/>
      </dsp:txXfrm>
    </dsp:sp>
    <dsp:sp modelId="{AA360C99-CDEA-403E-B387-FCD0205406BB}">
      <dsp:nvSpPr>
        <dsp:cNvPr id="0" name=""/>
        <dsp:cNvSpPr/>
      </dsp:nvSpPr>
      <dsp:spPr>
        <a:xfrm rot="16200000">
          <a:off x="2662267" y="2762957"/>
          <a:ext cx="2299020" cy="2299020"/>
        </a:xfrm>
        <a:prstGeom prst="pieWedge">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en-AU" sz="2700" kern="1200" dirty="0"/>
            <a:t>Publish</a:t>
          </a:r>
        </a:p>
      </dsp:txBody>
      <dsp:txXfrm rot="5400000">
        <a:off x="3335634" y="2762957"/>
        <a:ext cx="1625653" cy="1625653"/>
      </dsp:txXfrm>
    </dsp:sp>
    <dsp:sp modelId="{19CE47B1-2CD5-4BAE-9279-B6B12BC54551}">
      <dsp:nvSpPr>
        <dsp:cNvPr id="0" name=""/>
        <dsp:cNvSpPr/>
      </dsp:nvSpPr>
      <dsp:spPr>
        <a:xfrm>
          <a:off x="4617497" y="2232006"/>
          <a:ext cx="793772" cy="690237"/>
        </a:xfrm>
        <a:prstGeom prst="circularArrow">
          <a:avLst/>
        </a:prstGeom>
        <a:solidFill>
          <a:schemeClr val="accent2">
            <a:tint val="4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1D0C8ED-E43C-4283-A2D7-A2448824E3C7}">
      <dsp:nvSpPr>
        <dsp:cNvPr id="0" name=""/>
        <dsp:cNvSpPr/>
      </dsp:nvSpPr>
      <dsp:spPr>
        <a:xfrm rot="10800000">
          <a:off x="4617497" y="2497481"/>
          <a:ext cx="793772" cy="690237"/>
        </a:xfrm>
        <a:prstGeom prst="circularArrow">
          <a:avLst/>
        </a:prstGeom>
        <a:solidFill>
          <a:schemeClr val="accent2">
            <a:tint val="4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77C247-2781-420E-9A70-6201112C23E4}" type="datetimeFigureOut">
              <a:rPr lang="en-AU" smtClean="0"/>
              <a:t>18/09/2025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F1FF09-C7C1-463B-AD94-3260C6E91A04}" type="slidenum">
              <a:rPr lang="en-AU" smtClean="0"/>
              <a:t>‹#›</a:t>
            </a:fld>
            <a:endParaRPr lang="en-AU"/>
          </a:p>
        </p:txBody>
      </p:sp>
    </p:spTree>
    <p:extLst>
      <p:ext uri="{BB962C8B-B14F-4D97-AF65-F5344CB8AC3E}">
        <p14:creationId xmlns:p14="http://schemas.microsoft.com/office/powerpoint/2010/main" val="3652944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contentdesign.london/"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a:t>Thank you, </a:t>
            </a:r>
            <a:r>
              <a:rPr lang="en-AU" dirty="0"/>
              <a:t>Ariel, Paula for the invitation to speak. And hello everyone! </a:t>
            </a:r>
          </a:p>
        </p:txBody>
      </p:sp>
      <p:sp>
        <p:nvSpPr>
          <p:cNvPr id="4" name="Slide Number Placeholder 3"/>
          <p:cNvSpPr>
            <a:spLocks noGrp="1"/>
          </p:cNvSpPr>
          <p:nvPr>
            <p:ph type="sldNum" sz="quarter" idx="5"/>
          </p:nvPr>
        </p:nvSpPr>
        <p:spPr/>
        <p:txBody>
          <a:bodyPr/>
          <a:lstStyle/>
          <a:p>
            <a:fld id="{3BF1FF09-C7C1-463B-AD94-3260C6E91A04}" type="slidenum">
              <a:rPr lang="en-AU" smtClean="0"/>
              <a:t>1</a:t>
            </a:fld>
            <a:endParaRPr lang="en-AU"/>
          </a:p>
        </p:txBody>
      </p:sp>
    </p:spTree>
    <p:extLst>
      <p:ext uri="{BB962C8B-B14F-4D97-AF65-F5344CB8AC3E}">
        <p14:creationId xmlns:p14="http://schemas.microsoft.com/office/powerpoint/2010/main" val="31422174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Structured content: the explicit expression of our editorial guidelines</a:t>
            </a:r>
          </a:p>
        </p:txBody>
      </p:sp>
      <p:sp>
        <p:nvSpPr>
          <p:cNvPr id="4" name="Slide Number Placeholder 3"/>
          <p:cNvSpPr>
            <a:spLocks noGrp="1"/>
          </p:cNvSpPr>
          <p:nvPr>
            <p:ph type="sldNum" sz="quarter" idx="5"/>
          </p:nvPr>
        </p:nvSpPr>
        <p:spPr/>
        <p:txBody>
          <a:bodyPr/>
          <a:lstStyle/>
          <a:p>
            <a:fld id="{3BF1FF09-C7C1-463B-AD94-3260C6E91A04}" type="slidenum">
              <a:rPr lang="en-AU" smtClean="0"/>
              <a:t>10</a:t>
            </a:fld>
            <a:endParaRPr lang="en-AU"/>
          </a:p>
        </p:txBody>
      </p:sp>
    </p:spTree>
    <p:extLst>
      <p:ext uri="{BB962C8B-B14F-4D97-AF65-F5344CB8AC3E}">
        <p14:creationId xmlns:p14="http://schemas.microsoft.com/office/powerpoint/2010/main" val="40509918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Structured content is like the </a:t>
            </a:r>
            <a:r>
              <a:rPr lang="en-AU" dirty="0" err="1"/>
              <a:t>savoiardi</a:t>
            </a:r>
            <a:r>
              <a:rPr lang="en-AU" dirty="0"/>
              <a:t> biscuits in a tiramisu: foundational. (And less soggy ;)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If you add content schema, taxonomy/metadata to structured content in a semantic layer….  You're on the way to the promised land: a content machine, where content is part of the infrastructure for your organisation.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The idea of content as infrastructure was born in tech docs and is really only relevant if your organisation has MASSES of content. However. As we never quite know what’s round the corner, it’s worth investing in the  foundations</a:t>
            </a:r>
          </a:p>
          <a:p>
            <a:endParaRPr lang="en-AU" dirty="0"/>
          </a:p>
        </p:txBody>
      </p:sp>
      <p:sp>
        <p:nvSpPr>
          <p:cNvPr id="4" name="Slide Number Placeholder 3"/>
          <p:cNvSpPr>
            <a:spLocks noGrp="1"/>
          </p:cNvSpPr>
          <p:nvPr>
            <p:ph type="sldNum" sz="quarter" idx="5"/>
          </p:nvPr>
        </p:nvSpPr>
        <p:spPr/>
        <p:txBody>
          <a:bodyPr/>
          <a:lstStyle/>
          <a:p>
            <a:fld id="{3BF1FF09-C7C1-463B-AD94-3260C6E91A04}" type="slidenum">
              <a:rPr lang="en-AU" smtClean="0"/>
              <a:t>11</a:t>
            </a:fld>
            <a:endParaRPr lang="en-AU"/>
          </a:p>
        </p:txBody>
      </p:sp>
    </p:spTree>
    <p:extLst>
      <p:ext uri="{BB962C8B-B14F-4D97-AF65-F5344CB8AC3E}">
        <p14:creationId xmlns:p14="http://schemas.microsoft.com/office/powerpoint/2010/main" val="152065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None/>
            </a:pPr>
            <a:r>
              <a:rPr lang="en-AU" b="0" i="0" dirty="0">
                <a:solidFill>
                  <a:srgbClr val="3C4C66"/>
                </a:solidFill>
                <a:effectLst/>
                <a:latin typeface="Satoshi"/>
              </a:rPr>
              <a:t>To bring us back to structured content: by just focusing on this, you get all these benefits</a:t>
            </a:r>
          </a:p>
          <a:p>
            <a:pPr algn="l">
              <a:buFont typeface="+mj-lt"/>
              <a:buNone/>
            </a:pPr>
            <a:endParaRPr lang="en-AU" b="0" i="0" dirty="0">
              <a:solidFill>
                <a:srgbClr val="3C4C66"/>
              </a:solidFill>
              <a:effectLst/>
              <a:latin typeface="Satoshi"/>
            </a:endParaRPr>
          </a:p>
          <a:p>
            <a:pPr algn="l">
              <a:buFont typeface="+mj-lt"/>
              <a:buAutoNum type="arabicPeriod"/>
            </a:pPr>
            <a:r>
              <a:rPr lang="en-AU" b="1" i="0" dirty="0">
                <a:solidFill>
                  <a:srgbClr val="3C4C66"/>
                </a:solidFill>
                <a:effectLst/>
                <a:latin typeface="Satoshi"/>
              </a:rPr>
              <a:t> Efficiency.</a:t>
            </a:r>
            <a:r>
              <a:rPr lang="en-AU" b="0" i="0" dirty="0">
                <a:solidFill>
                  <a:srgbClr val="3C4C66"/>
                </a:solidFill>
                <a:effectLst/>
                <a:latin typeface="Satoshi"/>
              </a:rPr>
              <a:t>  less duplication, searching, maintenance, and updating of content </a:t>
            </a:r>
          </a:p>
          <a:p>
            <a:pPr algn="l">
              <a:buFont typeface="+mj-lt"/>
              <a:buAutoNum type="arabicPeriod"/>
            </a:pPr>
            <a:endParaRPr lang="en-AU" b="0" i="0" dirty="0">
              <a:solidFill>
                <a:srgbClr val="3C4C66"/>
              </a:solidFill>
              <a:effectLst/>
              <a:latin typeface="Satoshi"/>
            </a:endParaRPr>
          </a:p>
          <a:p>
            <a:pPr algn="l">
              <a:buFont typeface="+mj-lt"/>
              <a:buAutoNum type="arabicPeriod"/>
            </a:pPr>
            <a:r>
              <a:rPr lang="en-AU" b="0" i="0" dirty="0">
                <a:solidFill>
                  <a:srgbClr val="3C4C66"/>
                </a:solidFill>
                <a:effectLst/>
                <a:latin typeface="Satoshi"/>
              </a:rPr>
              <a:t> </a:t>
            </a:r>
            <a:r>
              <a:rPr lang="en-AU" b="1" i="0" dirty="0">
                <a:solidFill>
                  <a:srgbClr val="3C4C66"/>
                </a:solidFill>
                <a:effectLst/>
                <a:latin typeface="Satoshi"/>
              </a:rPr>
              <a:t>Findability.</a:t>
            </a:r>
            <a:r>
              <a:rPr lang="en-AU" b="0" i="0" dirty="0">
                <a:solidFill>
                  <a:srgbClr val="3C4C66"/>
                </a:solidFill>
                <a:effectLst/>
                <a:latin typeface="Satoshi"/>
              </a:rPr>
              <a:t> Structured content is much easier to find, both within an organization’s database and on the internet. This means that users will spend less time searching and more time indulging in the information your company provides.</a:t>
            </a:r>
          </a:p>
          <a:p>
            <a:pPr algn="l">
              <a:buFont typeface="+mj-lt"/>
              <a:buAutoNum type="arabicPeriod"/>
            </a:pPr>
            <a:endParaRPr lang="en-AU" b="0" i="0" dirty="0">
              <a:solidFill>
                <a:srgbClr val="3C4C66"/>
              </a:solidFill>
              <a:effectLst/>
              <a:latin typeface="Satoshi"/>
            </a:endParaRPr>
          </a:p>
          <a:p>
            <a:pPr algn="l">
              <a:buFont typeface="+mj-lt"/>
              <a:buAutoNum type="arabicPeriod"/>
            </a:pPr>
            <a:r>
              <a:rPr lang="en-AU" b="1" i="0" dirty="0">
                <a:solidFill>
                  <a:srgbClr val="3C4C66"/>
                </a:solidFill>
                <a:effectLst/>
                <a:latin typeface="Satoshi"/>
              </a:rPr>
              <a:t> Future-Proof.</a:t>
            </a:r>
            <a:r>
              <a:rPr lang="en-AU" b="0" i="0" dirty="0">
                <a:solidFill>
                  <a:srgbClr val="3C4C66"/>
                </a:solidFill>
                <a:effectLst/>
                <a:latin typeface="Satoshi"/>
              </a:rPr>
              <a:t> You'll be prepared for future shifts in technology or redesigns of your website. Structured content simplifies any moving or editing of content, making any restructuring projects much more manageable.</a:t>
            </a:r>
          </a:p>
          <a:p>
            <a:pPr algn="l">
              <a:buFont typeface="+mj-lt"/>
              <a:buAutoNum type="arabicPeriod"/>
            </a:pPr>
            <a:endParaRPr lang="en-AU" b="0" i="0" dirty="0">
              <a:solidFill>
                <a:srgbClr val="3C4C66"/>
              </a:solidFill>
              <a:effectLst/>
              <a:latin typeface="Satoshi"/>
            </a:endParaRPr>
          </a:p>
          <a:p>
            <a:pPr algn="l">
              <a:buFont typeface="+mj-lt"/>
              <a:buAutoNum type="arabicPeriod"/>
            </a:pPr>
            <a:r>
              <a:rPr lang="en-AU" b="1" i="0" dirty="0">
                <a:solidFill>
                  <a:srgbClr val="3C4C66"/>
                </a:solidFill>
                <a:effectLst/>
                <a:latin typeface="Satoshi"/>
              </a:rPr>
              <a:t> Content Reuse. </a:t>
            </a:r>
            <a:r>
              <a:rPr lang="en-AU" b="0" i="0" dirty="0">
                <a:solidFill>
                  <a:srgbClr val="3C4C66"/>
                </a:solidFill>
                <a:effectLst/>
                <a:latin typeface="Satoshi"/>
              </a:rPr>
              <a:t>Perhaps the biggest benefits is content reuse. Instead of copying and pasting content. Instead, authors can use and reuse content blocks, ultimately eliminating duplication and saving time. COPE</a:t>
            </a:r>
          </a:p>
          <a:p>
            <a:pPr algn="l">
              <a:buFont typeface="+mj-lt"/>
              <a:buAutoNum type="arabicPeriod"/>
            </a:pPr>
            <a:endParaRPr lang="en-AU" b="0" i="0" dirty="0">
              <a:solidFill>
                <a:srgbClr val="3C4C66"/>
              </a:solidFill>
              <a:effectLst/>
              <a:latin typeface="Satoshi"/>
            </a:endParaRPr>
          </a:p>
          <a:p>
            <a:pPr algn="l">
              <a:buFont typeface="+mj-lt"/>
              <a:buAutoNum type="arabicPeriod"/>
            </a:pPr>
            <a:r>
              <a:rPr lang="en-AU" b="1" i="0" dirty="0">
                <a:solidFill>
                  <a:srgbClr val="3C4C66"/>
                </a:solidFill>
                <a:effectLst/>
                <a:latin typeface="Satoshi"/>
              </a:rPr>
              <a:t>Technical Quality. </a:t>
            </a:r>
            <a:r>
              <a:rPr lang="en-AU" b="0" i="0" dirty="0">
                <a:solidFill>
                  <a:srgbClr val="3C4C66"/>
                </a:solidFill>
                <a:effectLst/>
                <a:latin typeface="Satoshi"/>
              </a:rPr>
              <a:t>Structured content makes it possible to provide accurate, conforming, and consistent. </a:t>
            </a:r>
          </a:p>
          <a:p>
            <a:pPr algn="l">
              <a:buFont typeface="+mj-lt"/>
              <a:buAutoNum type="arabicPeriod"/>
            </a:pPr>
            <a:endParaRPr lang="en-AU" b="0" i="0" dirty="0">
              <a:solidFill>
                <a:srgbClr val="3C4C66"/>
              </a:solidFill>
              <a:effectLst/>
              <a:latin typeface="Satoshi"/>
            </a:endParaRPr>
          </a:p>
          <a:p>
            <a:pPr algn="l">
              <a:buFont typeface="+mj-lt"/>
              <a:buNone/>
            </a:pPr>
            <a:r>
              <a:rPr lang="en-AU" b="0" i="0" dirty="0">
                <a:solidFill>
                  <a:srgbClr val="3C4C66"/>
                </a:solidFill>
                <a:effectLst/>
                <a:latin typeface="Satoshi"/>
              </a:rPr>
              <a:t>And I recommend you follow Michael </a:t>
            </a:r>
            <a:r>
              <a:rPr lang="en-AU" b="0" i="0" dirty="0" err="1">
                <a:solidFill>
                  <a:srgbClr val="3C4C66"/>
                </a:solidFill>
                <a:effectLst/>
                <a:latin typeface="Satoshi"/>
              </a:rPr>
              <a:t>Iantosca</a:t>
            </a:r>
            <a:r>
              <a:rPr lang="en-AU" b="0" i="0" dirty="0">
                <a:solidFill>
                  <a:srgbClr val="3C4C66"/>
                </a:solidFill>
                <a:effectLst/>
                <a:latin typeface="Satoshi"/>
              </a:rPr>
              <a:t> on LinkedIn to learn about all things content infrastructure and building content supply chains. He’s pretty much wrote the book on this. </a:t>
            </a:r>
          </a:p>
          <a:p>
            <a:pPr algn="l">
              <a:buFont typeface="+mj-lt"/>
              <a:buNone/>
            </a:pPr>
            <a:endParaRPr lang="en-AU" b="0" i="0" dirty="0">
              <a:solidFill>
                <a:srgbClr val="3C4C66"/>
              </a:solidFill>
              <a:effectLst/>
              <a:latin typeface="Satoshi"/>
            </a:endParaRPr>
          </a:p>
          <a:p>
            <a:pPr algn="l">
              <a:buFont typeface="+mj-lt"/>
              <a:buNone/>
            </a:pPr>
            <a:r>
              <a:rPr lang="en-AU" b="0" i="0" dirty="0">
                <a:solidFill>
                  <a:srgbClr val="3C4C66"/>
                </a:solidFill>
                <a:effectLst/>
                <a:latin typeface="Satoshi"/>
              </a:rPr>
              <a:t>oh. And the technology du jour: no structured content, no sensible AI, as Michael states</a:t>
            </a:r>
          </a:p>
        </p:txBody>
      </p:sp>
      <p:sp>
        <p:nvSpPr>
          <p:cNvPr id="4" name="Slide Number Placeholder 3"/>
          <p:cNvSpPr>
            <a:spLocks noGrp="1"/>
          </p:cNvSpPr>
          <p:nvPr>
            <p:ph type="sldNum" sz="quarter" idx="5"/>
          </p:nvPr>
        </p:nvSpPr>
        <p:spPr/>
        <p:txBody>
          <a:bodyPr/>
          <a:lstStyle/>
          <a:p>
            <a:fld id="{3BF1FF09-C7C1-463B-AD94-3260C6E91A04}" type="slidenum">
              <a:rPr lang="en-AU" smtClean="0"/>
              <a:t>12</a:t>
            </a:fld>
            <a:endParaRPr lang="en-AU"/>
          </a:p>
        </p:txBody>
      </p:sp>
    </p:spTree>
    <p:extLst>
      <p:ext uri="{BB962C8B-B14F-4D97-AF65-F5344CB8AC3E}">
        <p14:creationId xmlns:p14="http://schemas.microsoft.com/office/powerpoint/2010/main" val="39425781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The guardian angels of the experience. Digital governance, or who gets to say no.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Two sides of the same coin: governance plans the journey; operations loads the wagons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endParaRPr lang="en-AU" dirty="0"/>
          </a:p>
        </p:txBody>
      </p:sp>
      <p:sp>
        <p:nvSpPr>
          <p:cNvPr id="4" name="Slide Number Placeholder 3"/>
          <p:cNvSpPr>
            <a:spLocks noGrp="1"/>
          </p:cNvSpPr>
          <p:nvPr>
            <p:ph type="sldNum" sz="quarter" idx="5"/>
          </p:nvPr>
        </p:nvSpPr>
        <p:spPr/>
        <p:txBody>
          <a:bodyPr/>
          <a:lstStyle/>
          <a:p>
            <a:fld id="{3BF1FF09-C7C1-463B-AD94-3260C6E91A04}" type="slidenum">
              <a:rPr lang="en-AU" smtClean="0"/>
              <a:t>13</a:t>
            </a:fld>
            <a:endParaRPr lang="en-AU"/>
          </a:p>
        </p:txBody>
      </p:sp>
    </p:spTree>
    <p:extLst>
      <p:ext uri="{BB962C8B-B14F-4D97-AF65-F5344CB8AC3E}">
        <p14:creationId xmlns:p14="http://schemas.microsoft.com/office/powerpoint/2010/main" val="6249966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A content strategy (AKA: your business strategy manifest in content) can only succeed within governance and ops frameworks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Ensures we’re explicit in what we want our content to do, how the experience ladders back to our organisation’s goals.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And helps us stay compliant, correct and coherent: for everyone, from the CEO to the call centre to our customers.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indent="0" algn="l">
              <a:buFont typeface="Arial" panose="020B0604020202020204" pitchFamily="34" charset="0"/>
              <a:buNone/>
            </a:pPr>
            <a:endParaRPr lang="en-AU" dirty="0"/>
          </a:p>
        </p:txBody>
      </p:sp>
      <p:sp>
        <p:nvSpPr>
          <p:cNvPr id="4" name="Slide Number Placeholder 3"/>
          <p:cNvSpPr>
            <a:spLocks noGrp="1"/>
          </p:cNvSpPr>
          <p:nvPr>
            <p:ph type="sldNum" sz="quarter" idx="5"/>
          </p:nvPr>
        </p:nvSpPr>
        <p:spPr/>
        <p:txBody>
          <a:bodyPr/>
          <a:lstStyle/>
          <a:p>
            <a:fld id="{3BF1FF09-C7C1-463B-AD94-3260C6E91A04}" type="slidenum">
              <a:rPr lang="en-AU" smtClean="0"/>
              <a:t>14</a:t>
            </a:fld>
            <a:endParaRPr lang="en-AU"/>
          </a:p>
        </p:txBody>
      </p:sp>
    </p:spTree>
    <p:extLst>
      <p:ext uri="{BB962C8B-B14F-4D97-AF65-F5344CB8AC3E}">
        <p14:creationId xmlns:p14="http://schemas.microsoft.com/office/powerpoint/2010/main" val="28560187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But how do you get from where you are now, to where you need to be?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Step 1: map where you are against a content maturity model that articulates the discrete steps you can take to get your content in shape.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Siloed: </a:t>
            </a:r>
            <a:r>
              <a:rPr lang="en-AU" sz="1200" b="0" dirty="0">
                <a:effectLst/>
              </a:rPr>
              <a:t>Each content type (marcom, </a:t>
            </a:r>
            <a:r>
              <a:rPr lang="en-AU" sz="1200" b="0" dirty="0" err="1">
                <a:effectLst/>
              </a:rPr>
              <a:t>techcomm</a:t>
            </a:r>
            <a:r>
              <a:rPr lang="en-AU" sz="1200" b="0" dirty="0">
                <a:effectLst/>
              </a:rPr>
              <a:t>, and so on) is developed and deployed separately.</a:t>
            </a:r>
            <a:endParaRPr lang="en-AU" dirty="0"/>
          </a:p>
          <a:p>
            <a:pPr marL="171450" indent="-171450">
              <a:buFont typeface="Arial" panose="020B0604020202020204" pitchFamily="34" charset="0"/>
              <a:buChar char="•"/>
            </a:pPr>
            <a:endParaRPr lang="en-AU"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Tactical: </a:t>
            </a:r>
            <a:r>
              <a:rPr lang="en-AU" sz="800" b="0" dirty="0">
                <a:effectLst/>
              </a:rPr>
              <a:t>High-level coordination for terminology or UX. Content types are authored and published in separate silos.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sz="800" b="0" dirty="0">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800" b="0" dirty="0">
                <a:effectLst/>
              </a:rPr>
              <a:t>Unified: </a:t>
            </a:r>
            <a:r>
              <a:rPr lang="en-AU" sz="500" b="0" dirty="0">
                <a:effectLst/>
              </a:rPr>
              <a:t>Customers receive unified content, but authoring and delivery processes are fragmented.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sz="500" b="0" dirty="0">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500" b="0" dirty="0">
                <a:effectLst/>
              </a:rPr>
              <a:t>Managed: Content governance is consistent across content types. Authoring/publishing systems allow for content sharing and linking.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500" b="0" dirty="0">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500" b="0" dirty="0">
                <a:effectLst/>
              </a:rPr>
              <a:t>Strategic: Business strategy recognizes each content type as a contributor to the overall customer experience. Systems support holistic approach.</a:t>
            </a:r>
            <a:endParaRPr lang="en-AU" sz="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500" b="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800" dirty="0">
              <a:effectLst/>
            </a:endParaRPr>
          </a:p>
          <a:p>
            <a:endParaRPr lang="en-AU" dirty="0"/>
          </a:p>
        </p:txBody>
      </p:sp>
      <p:sp>
        <p:nvSpPr>
          <p:cNvPr id="4" name="Slide Number Placeholder 3"/>
          <p:cNvSpPr>
            <a:spLocks noGrp="1"/>
          </p:cNvSpPr>
          <p:nvPr>
            <p:ph type="sldNum" sz="quarter" idx="5"/>
          </p:nvPr>
        </p:nvSpPr>
        <p:spPr/>
        <p:txBody>
          <a:bodyPr/>
          <a:lstStyle/>
          <a:p>
            <a:fld id="{782EBA10-A93B-7C4E-A637-443FC9D35427}" type="slidenum">
              <a:rPr lang="en-US" smtClean="0"/>
              <a:pPr/>
              <a:t>15</a:t>
            </a:fld>
            <a:endParaRPr lang="en-US"/>
          </a:p>
        </p:txBody>
      </p:sp>
    </p:spTree>
    <p:extLst>
      <p:ext uri="{BB962C8B-B14F-4D97-AF65-F5344CB8AC3E}">
        <p14:creationId xmlns:p14="http://schemas.microsoft.com/office/powerpoint/2010/main" val="26119424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How do governance and ops help?</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Well, they’re a great counter to the magic wand syndrome. Which today, is of course AI.</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I have no skin in the AI game aside from a sceptical eyebrow. The AI tsunami hit when I was moving countries, so I missed getting on at the ground floor, and have only an AI adjacent relationship in my current role.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However. I will say just two things: </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I’m grateful to my experienced content brains, like </a:t>
            </a:r>
            <a:r>
              <a:rPr lang="en-AU" sz="1200" dirty="0" err="1"/>
              <a:t>Noz</a:t>
            </a:r>
            <a:r>
              <a:rPr lang="en-AU" sz="1200" dirty="0"/>
              <a:t>, who continue to make the AI cheer squad accountable. And help me counter the existential anxiety I feel when I think about this.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And second: the money. Big tech has spent $155bn on AI this year. More than the US government as on education, jobs and social services. And this week, Microsoft announced they’re spending $30bn on AI infrastructure in the UK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I can’t comprehend the scale of these eye watering sums. But with private investments in AI climbing 44% from 2023-2024, that’s a whole lotta money not being spent on other things. Give me half of one percent of that number for content ops, and governance please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p>
          <a:p>
            <a:endParaRPr lang="en-AU" dirty="0"/>
          </a:p>
        </p:txBody>
      </p:sp>
      <p:sp>
        <p:nvSpPr>
          <p:cNvPr id="4" name="Slide Number Placeholder 3"/>
          <p:cNvSpPr>
            <a:spLocks noGrp="1"/>
          </p:cNvSpPr>
          <p:nvPr>
            <p:ph type="sldNum" sz="quarter" idx="5"/>
          </p:nvPr>
        </p:nvSpPr>
        <p:spPr/>
        <p:txBody>
          <a:bodyPr/>
          <a:lstStyle/>
          <a:p>
            <a:fld id="{3BF1FF09-C7C1-463B-AD94-3260C6E91A04}" type="slidenum">
              <a:rPr lang="en-AU" smtClean="0"/>
              <a:t>16</a:t>
            </a:fld>
            <a:endParaRPr lang="en-AU"/>
          </a:p>
        </p:txBody>
      </p:sp>
    </p:spTree>
    <p:extLst>
      <p:ext uri="{BB962C8B-B14F-4D97-AF65-F5344CB8AC3E}">
        <p14:creationId xmlns:p14="http://schemas.microsoft.com/office/powerpoint/2010/main" val="2210297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If you’re in a large organisation, content will move through many teams, through the content lifecycle we saw earlier, or this might be a product or software lifecycle.</a:t>
            </a:r>
          </a:p>
          <a:p>
            <a:endParaRPr lang="en-AU" dirty="0"/>
          </a:p>
          <a:p>
            <a:r>
              <a:rPr lang="en-AU" dirty="0"/>
              <a:t>Either way. Content needs support. It needs representation across the build. </a:t>
            </a:r>
          </a:p>
          <a:p>
            <a:endParaRPr lang="en-AU" dirty="0"/>
          </a:p>
          <a:p>
            <a:r>
              <a:rPr lang="en-AU" dirty="0"/>
              <a:t>Content architecture sits between content strategy (our desire and hope) and content management (our reality)</a:t>
            </a:r>
          </a:p>
          <a:p>
            <a:endParaRPr lang="en-AU" dirty="0"/>
          </a:p>
          <a:p>
            <a:r>
              <a:rPr lang="en-AU" dirty="0"/>
              <a:t>Add notes re: content quality/content effectiveness</a:t>
            </a:r>
          </a:p>
          <a:p>
            <a:endParaRPr lang="en-AU" dirty="0"/>
          </a:p>
          <a:p>
            <a:endParaRPr lang="en-AU" dirty="0"/>
          </a:p>
          <a:p>
            <a:r>
              <a:rPr lang="en-AU" dirty="0"/>
              <a:t>If you don’t have someone in each of these roles in your org, I’m sure you’re still getting by. Doing that thing that content people are very good at: flexing and adapting and picking up a slack that our colleagues or management often can’t or won’t see.</a:t>
            </a:r>
          </a:p>
          <a:p>
            <a:endParaRPr lang="en-AU" dirty="0"/>
          </a:p>
          <a:p>
            <a:r>
              <a:rPr lang="en-AU" dirty="0"/>
              <a:t>However. By making explicit the support that content needs, delivered by professionals with different skill sets, I think we can move to organisations treating content as a strategic business asset. </a:t>
            </a:r>
          </a:p>
        </p:txBody>
      </p:sp>
      <p:sp>
        <p:nvSpPr>
          <p:cNvPr id="4" name="Slide Number Placeholder 3"/>
          <p:cNvSpPr>
            <a:spLocks noGrp="1"/>
          </p:cNvSpPr>
          <p:nvPr>
            <p:ph type="sldNum" sz="quarter" idx="5"/>
          </p:nvPr>
        </p:nvSpPr>
        <p:spPr/>
        <p:txBody>
          <a:bodyPr/>
          <a:lstStyle/>
          <a:p>
            <a:fld id="{782EBA10-A93B-7C4E-A637-443FC9D35427}" type="slidenum">
              <a:rPr lang="en-US" smtClean="0"/>
              <a:pPr/>
              <a:t>17</a:t>
            </a:fld>
            <a:endParaRPr lang="en-US"/>
          </a:p>
        </p:txBody>
      </p:sp>
    </p:spTree>
    <p:extLst>
      <p:ext uri="{BB962C8B-B14F-4D97-AF65-F5344CB8AC3E}">
        <p14:creationId xmlns:p14="http://schemas.microsoft.com/office/powerpoint/2010/main" val="4095932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And no matter what your job title, THIS is your job. </a:t>
            </a:r>
          </a:p>
          <a:p>
            <a:endParaRPr lang="en-AU" dirty="0"/>
          </a:p>
          <a:p>
            <a:r>
              <a:rPr lang="en-AU" dirty="0"/>
              <a:t>A quote from Hilary Marsh, from this very event 5 years ago. </a:t>
            </a:r>
          </a:p>
          <a:p>
            <a:endParaRPr lang="en-AU" dirty="0"/>
          </a:p>
          <a:p>
            <a:r>
              <a:rPr lang="en-AU" dirty="0"/>
              <a:t>I keep this on a post it note as a reminder about staying focused on my latest goal, ensuring it stays top of mind</a:t>
            </a:r>
          </a:p>
        </p:txBody>
      </p:sp>
      <p:sp>
        <p:nvSpPr>
          <p:cNvPr id="4" name="Slide Number Placeholder 3"/>
          <p:cNvSpPr>
            <a:spLocks noGrp="1"/>
          </p:cNvSpPr>
          <p:nvPr>
            <p:ph type="sldNum" sz="quarter" idx="5"/>
          </p:nvPr>
        </p:nvSpPr>
        <p:spPr/>
        <p:txBody>
          <a:bodyPr/>
          <a:lstStyle/>
          <a:p>
            <a:fld id="{3BF1FF09-C7C1-463B-AD94-3260C6E91A04}" type="slidenum">
              <a:rPr lang="en-AU" smtClean="0"/>
              <a:t>18</a:t>
            </a:fld>
            <a:endParaRPr lang="en-AU"/>
          </a:p>
        </p:txBody>
      </p:sp>
    </p:spTree>
    <p:extLst>
      <p:ext uri="{BB962C8B-B14F-4D97-AF65-F5344CB8AC3E}">
        <p14:creationId xmlns:p14="http://schemas.microsoft.com/office/powerpoint/2010/main" val="35847059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OK. So what do we do with all of this?</a:t>
            </a:r>
          </a:p>
          <a:p>
            <a:endParaRPr lang="en-AU" dirty="0"/>
          </a:p>
          <a:p>
            <a:r>
              <a:rPr lang="en-AU" sz="1200" dirty="0"/>
              <a:t>Or your models.</a:t>
            </a:r>
          </a:p>
          <a:p>
            <a:r>
              <a:rPr lang="en-AU" sz="1200" dirty="0"/>
              <a:t>Or your taxonomy.</a:t>
            </a:r>
          </a:p>
          <a:p>
            <a:r>
              <a:rPr lang="en-AU" sz="1200" dirty="0"/>
              <a:t>Or your beautiful UX.</a:t>
            </a:r>
          </a:p>
          <a:p>
            <a:endParaRPr lang="en-AU" dirty="0"/>
          </a:p>
          <a:p>
            <a:r>
              <a:rPr lang="en-AU" dirty="0"/>
              <a:t>Content is a strategic business asset. </a:t>
            </a:r>
          </a:p>
          <a:p>
            <a:endParaRPr lang="en-AU"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Our organisations care about sales numbers. And not breaking the law. And meeting needs of &lt;patients&gt;, &lt;the electorate&gt;, etc.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dirty="0"/>
          </a:p>
          <a:p>
            <a:endParaRPr lang="en-AU" dirty="0"/>
          </a:p>
        </p:txBody>
      </p:sp>
      <p:sp>
        <p:nvSpPr>
          <p:cNvPr id="4" name="Slide Number Placeholder 3"/>
          <p:cNvSpPr>
            <a:spLocks noGrp="1"/>
          </p:cNvSpPr>
          <p:nvPr>
            <p:ph type="sldNum" sz="quarter" idx="5"/>
          </p:nvPr>
        </p:nvSpPr>
        <p:spPr/>
        <p:txBody>
          <a:bodyPr/>
          <a:lstStyle/>
          <a:p>
            <a:fld id="{3BF1FF09-C7C1-463B-AD94-3260C6E91A04}" type="slidenum">
              <a:rPr lang="en-AU" smtClean="0"/>
              <a:t>19</a:t>
            </a:fld>
            <a:endParaRPr lang="en-AU"/>
          </a:p>
        </p:txBody>
      </p:sp>
    </p:spTree>
    <p:extLst>
      <p:ext uri="{BB962C8B-B14F-4D97-AF65-F5344CB8AC3E}">
        <p14:creationId xmlns:p14="http://schemas.microsoft.com/office/powerpoint/2010/main" val="4256934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I’m Kate, my linked details are here – let’s connect. And for those in the States, I’m dialling in from the future ;) It’s about 11am on Thursday for me. </a:t>
            </a:r>
          </a:p>
          <a:p>
            <a:r>
              <a:rPr lang="en-AU" dirty="0"/>
              <a:t>I’m in Australia, living on the east coast, a couple of hours from Melbourne. </a:t>
            </a:r>
          </a:p>
          <a:p>
            <a:endParaRPr lang="en-AU" dirty="0"/>
          </a:p>
          <a:p>
            <a:r>
              <a:rPr lang="en-AU" dirty="0"/>
              <a:t>I’ve had the privilege of helping organisations in 3 countries deliver content solutions. </a:t>
            </a:r>
          </a:p>
          <a:p>
            <a:endParaRPr lang="en-AU" dirty="0"/>
          </a:p>
          <a:p>
            <a:r>
              <a:rPr lang="en-AU" dirty="0"/>
              <a:t>I moved to the UK in 2006 “for a couple of years” and got back last year, after a 6-year detour in Austin Texas. </a:t>
            </a:r>
          </a:p>
        </p:txBody>
      </p:sp>
      <p:sp>
        <p:nvSpPr>
          <p:cNvPr id="4" name="Slide Number Placeholder 3"/>
          <p:cNvSpPr>
            <a:spLocks noGrp="1"/>
          </p:cNvSpPr>
          <p:nvPr>
            <p:ph type="sldNum" sz="quarter" idx="5"/>
          </p:nvPr>
        </p:nvSpPr>
        <p:spPr/>
        <p:txBody>
          <a:bodyPr/>
          <a:lstStyle/>
          <a:p>
            <a:fld id="{782EBA10-A93B-7C4E-A637-443FC9D35427}" type="slidenum">
              <a:rPr lang="en-US" smtClean="0"/>
              <a:pPr/>
              <a:t>2</a:t>
            </a:fld>
            <a:endParaRPr lang="en-US"/>
          </a:p>
        </p:txBody>
      </p:sp>
    </p:spTree>
    <p:extLst>
      <p:ext uri="{BB962C8B-B14F-4D97-AF65-F5344CB8AC3E}">
        <p14:creationId xmlns:p14="http://schemas.microsoft.com/office/powerpoint/2010/main" val="14495061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g380611f692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6" name="Google Shape;326;g380611f692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Branding and publishing platform:</a:t>
            </a:r>
            <a:endParaRPr/>
          </a:p>
          <a:p>
            <a:pPr marL="457200" lvl="0" indent="-317500" algn="l" rtl="0">
              <a:spcBef>
                <a:spcPts val="0"/>
              </a:spcBef>
              <a:spcAft>
                <a:spcPts val="0"/>
              </a:spcAft>
              <a:buSzPts val="1400"/>
              <a:buChar char="-"/>
            </a:pPr>
            <a:r>
              <a:rPr lang="en"/>
              <a:t>15 brand sites. 90% with websites, 10% no web presence</a:t>
            </a:r>
            <a:endParaRPr/>
          </a:p>
          <a:p>
            <a:pPr marL="457200" lvl="0" indent="-317500" algn="l" rtl="0">
              <a:spcBef>
                <a:spcPts val="0"/>
              </a:spcBef>
              <a:spcAft>
                <a:spcPts val="0"/>
              </a:spcAft>
              <a:buSzPts val="1400"/>
              <a:buChar char="-"/>
            </a:pPr>
            <a:r>
              <a:rPr lang="en"/>
              <a:t>New acquisitions annually, so also need process to quickly onboard to platform</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
        <p:cNvGrpSpPr/>
        <p:nvPr/>
      </p:nvGrpSpPr>
      <p:grpSpPr>
        <a:xfrm>
          <a:off x="0" y="0"/>
          <a:ext cx="0" cy="0"/>
          <a:chOff x="0" y="0"/>
          <a:chExt cx="0" cy="0"/>
        </a:xfrm>
      </p:grpSpPr>
      <p:sp>
        <p:nvSpPr>
          <p:cNvPr id="509" name="Google Shape;509;g380611f692_0_1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0" name="Google Shape;510;g380611f692_0_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0" indent="0" algn="l">
              <a:buFont typeface="Arial" panose="020B0604020202020204" pitchFamily="34" charset="0"/>
              <a:buNone/>
            </a:pPr>
            <a:endParaRPr lang="en-AU" dirty="0"/>
          </a:p>
        </p:txBody>
      </p:sp>
      <p:sp>
        <p:nvSpPr>
          <p:cNvPr id="4" name="Slide Number Placeholder 3"/>
          <p:cNvSpPr>
            <a:spLocks noGrp="1"/>
          </p:cNvSpPr>
          <p:nvPr>
            <p:ph type="sldNum" sz="quarter" idx="5"/>
          </p:nvPr>
        </p:nvSpPr>
        <p:spPr/>
        <p:txBody>
          <a:bodyPr/>
          <a:lstStyle/>
          <a:p>
            <a:fld id="{3BF1FF09-C7C1-463B-AD94-3260C6E91A04}" type="slidenum">
              <a:rPr lang="en-AU" smtClean="0"/>
              <a:t>22</a:t>
            </a:fld>
            <a:endParaRPr lang="en-AU"/>
          </a:p>
        </p:txBody>
      </p:sp>
    </p:spTree>
    <p:extLst>
      <p:ext uri="{BB962C8B-B14F-4D97-AF65-F5344CB8AC3E}">
        <p14:creationId xmlns:p14="http://schemas.microsoft.com/office/powerpoint/2010/main" val="5383731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82EBA10-A93B-7C4E-A637-443FC9D35427}" type="slidenum">
              <a:rPr lang="en-US" smtClean="0"/>
              <a:pPr/>
              <a:t>23</a:t>
            </a:fld>
            <a:endParaRPr lang="en-US"/>
          </a:p>
        </p:txBody>
      </p:sp>
    </p:spTree>
    <p:extLst>
      <p:ext uri="{BB962C8B-B14F-4D97-AF65-F5344CB8AC3E}">
        <p14:creationId xmlns:p14="http://schemas.microsoft.com/office/powerpoint/2010/main" val="118077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And you? Can you pop in the chat your experience level, and organisation you work for.  And I’ll use AI to adjust my presentation on the fly. KIDDING! We will, of course, be touching on the technology du jour. But I can assure you – no AI used for this presentation</a:t>
            </a:r>
          </a:p>
        </p:txBody>
      </p:sp>
      <p:sp>
        <p:nvSpPr>
          <p:cNvPr id="4" name="Slide Number Placeholder 3"/>
          <p:cNvSpPr>
            <a:spLocks noGrp="1"/>
          </p:cNvSpPr>
          <p:nvPr>
            <p:ph type="sldNum" sz="quarter" idx="5"/>
          </p:nvPr>
        </p:nvSpPr>
        <p:spPr/>
        <p:txBody>
          <a:bodyPr/>
          <a:lstStyle/>
          <a:p>
            <a:fld id="{3BF1FF09-C7C1-463B-AD94-3260C6E91A04}" type="slidenum">
              <a:rPr lang="en-AU" smtClean="0"/>
              <a:t>3</a:t>
            </a:fld>
            <a:endParaRPr lang="en-AU"/>
          </a:p>
        </p:txBody>
      </p:sp>
    </p:spTree>
    <p:extLst>
      <p:ext uri="{BB962C8B-B14F-4D97-AF65-F5344CB8AC3E}">
        <p14:creationId xmlns:p14="http://schemas.microsoft.com/office/powerpoint/2010/main" val="3178046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But before we start. A deep breath. </a:t>
            </a:r>
          </a:p>
          <a:p>
            <a:endParaRPr lang="en-AU" dirty="0"/>
          </a:p>
          <a:p>
            <a:r>
              <a:rPr lang="en-AU" dirty="0"/>
              <a:t>My title, Content essentials for a complex world. A complex world atm, is of course a ridiculous understatement. </a:t>
            </a:r>
          </a:p>
          <a:p>
            <a:endParaRPr lang="en-AU" dirty="0"/>
          </a:p>
          <a:p>
            <a:r>
              <a:rPr lang="en-AU" dirty="0"/>
              <a:t>I’m wearing one of my KUTX t-shirts from Austin, in solidarity with all Americans on the call, and the ongoing challenges to NPR and other parts of your world atm. </a:t>
            </a:r>
          </a:p>
          <a:p>
            <a:endParaRPr lang="en-AU" dirty="0"/>
          </a:p>
          <a:p>
            <a:r>
              <a:rPr lang="en-AU" dirty="0"/>
              <a:t>And whilst I think some controls around information/content flows may help cool the global jets…. For today, I will just be focusing on the complexity of our work life. And how longstanding content practices can bring clarity, calm and coherence. </a:t>
            </a:r>
          </a:p>
        </p:txBody>
      </p:sp>
      <p:sp>
        <p:nvSpPr>
          <p:cNvPr id="4" name="Slide Number Placeholder 3"/>
          <p:cNvSpPr>
            <a:spLocks noGrp="1"/>
          </p:cNvSpPr>
          <p:nvPr>
            <p:ph type="sldNum" sz="quarter" idx="5"/>
          </p:nvPr>
        </p:nvSpPr>
        <p:spPr/>
        <p:txBody>
          <a:bodyPr/>
          <a:lstStyle/>
          <a:p>
            <a:fld id="{3BF1FF09-C7C1-463B-AD94-3260C6E91A04}" type="slidenum">
              <a:rPr lang="en-AU" smtClean="0"/>
              <a:t>4</a:t>
            </a:fld>
            <a:endParaRPr lang="en-AU"/>
          </a:p>
        </p:txBody>
      </p:sp>
    </p:spTree>
    <p:extLst>
      <p:ext uri="{BB962C8B-B14F-4D97-AF65-F5344CB8AC3E}">
        <p14:creationId xmlns:p14="http://schemas.microsoft.com/office/powerpoint/2010/main" val="2832171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What does complexity look like in our work?</a:t>
            </a:r>
          </a:p>
          <a:p>
            <a:endParaRPr lang="en-AU" dirty="0"/>
          </a:p>
          <a:p>
            <a:r>
              <a:rPr lang="en-AU" dirty="0"/>
              <a:t>&lt; read list from slide &gt;</a:t>
            </a:r>
          </a:p>
          <a:p>
            <a:endParaRPr lang="en-AU" dirty="0"/>
          </a:p>
          <a:p>
            <a:r>
              <a:rPr lang="en-AU" dirty="0"/>
              <a:t>Throw in:</a:t>
            </a:r>
          </a:p>
          <a:p>
            <a:pPr marL="171450" indent="-171450">
              <a:buFont typeface="Arial" panose="020B0604020202020204" pitchFamily="34" charset="0"/>
              <a:buChar char="•"/>
            </a:pPr>
            <a:r>
              <a:rPr lang="en-AU" dirty="0"/>
              <a:t>trying to keep on top of multiple internal messaging platforms</a:t>
            </a:r>
          </a:p>
          <a:p>
            <a:pPr marL="171450" indent="-171450">
              <a:buFont typeface="Arial" panose="020B0604020202020204" pitchFamily="34" charset="0"/>
              <a:buChar char="•"/>
            </a:pPr>
            <a:r>
              <a:rPr lang="en-AU" dirty="0"/>
              <a:t>making and keeping connections in our post-Covid video life and </a:t>
            </a:r>
          </a:p>
          <a:p>
            <a:pPr marL="171450" indent="-171450">
              <a:buFont typeface="Arial" panose="020B0604020202020204" pitchFamily="34" charset="0"/>
              <a:buChar char="•"/>
            </a:pPr>
            <a:r>
              <a:rPr lang="en-AU" dirty="0"/>
              <a:t>working for employers who value shareholder returns more than our expertise, meaning many live toil with precarious relationships with employers</a:t>
            </a:r>
          </a:p>
          <a:p>
            <a:endParaRPr lang="en-AU" dirty="0"/>
          </a:p>
          <a:p>
            <a:r>
              <a:rPr lang="en-AU" dirty="0"/>
              <a:t>And breathe. </a:t>
            </a:r>
          </a:p>
        </p:txBody>
      </p:sp>
      <p:sp>
        <p:nvSpPr>
          <p:cNvPr id="4" name="Slide Number Placeholder 3"/>
          <p:cNvSpPr>
            <a:spLocks noGrp="1"/>
          </p:cNvSpPr>
          <p:nvPr>
            <p:ph type="sldNum" sz="quarter" idx="5"/>
          </p:nvPr>
        </p:nvSpPr>
        <p:spPr/>
        <p:txBody>
          <a:bodyPr/>
          <a:lstStyle/>
          <a:p>
            <a:fld id="{3BF1FF09-C7C1-463B-AD94-3260C6E91A04}" type="slidenum">
              <a:rPr lang="en-AU" smtClean="0"/>
              <a:t>5</a:t>
            </a:fld>
            <a:endParaRPr lang="en-AU"/>
          </a:p>
        </p:txBody>
      </p:sp>
    </p:spTree>
    <p:extLst>
      <p:ext uri="{BB962C8B-B14F-4D97-AF65-F5344CB8AC3E}">
        <p14:creationId xmlns:p14="http://schemas.microsoft.com/office/powerpoint/2010/main" val="3063276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These are the content essentials that can help bring clarity to our 9-5.</a:t>
            </a:r>
          </a:p>
          <a:p>
            <a:endParaRPr lang="en-AU" dirty="0"/>
          </a:p>
          <a:p>
            <a:pPr marL="171450" indent="-171450">
              <a:buFont typeface="Arial" panose="020B0604020202020204" pitchFamily="34" charset="0"/>
              <a:buChar char="•"/>
            </a:pPr>
            <a:r>
              <a:rPr lang="en-AU" dirty="0"/>
              <a:t>Content lifecycle</a:t>
            </a:r>
          </a:p>
          <a:p>
            <a:pPr marL="171450" indent="-171450">
              <a:buFont typeface="Arial" panose="020B0604020202020204" pitchFamily="34" charset="0"/>
              <a:buChar char="•"/>
            </a:pPr>
            <a:r>
              <a:rPr lang="en-AU" dirty="0"/>
              <a:t>Structured content</a:t>
            </a:r>
          </a:p>
          <a:p>
            <a:pPr marL="171450" indent="-171450">
              <a:buFont typeface="Arial" panose="020B0604020202020204" pitchFamily="34" charset="0"/>
              <a:buChar char="•"/>
            </a:pPr>
            <a:r>
              <a:rPr lang="en-AU" dirty="0"/>
              <a:t>Governance and ops</a:t>
            </a:r>
          </a:p>
          <a:p>
            <a:pPr marL="171450" indent="-171450">
              <a:buFont typeface="Arial" panose="020B0604020202020204" pitchFamily="34" charset="0"/>
              <a:buChar char="•"/>
            </a:pPr>
            <a:r>
              <a:rPr lang="en-AU" dirty="0"/>
              <a:t>All the contents!</a:t>
            </a:r>
          </a:p>
          <a:p>
            <a:pPr marL="171450" indent="-171450">
              <a:buFont typeface="Arial" panose="020B0604020202020204" pitchFamily="34" charset="0"/>
              <a:buChar char="•"/>
            </a:pPr>
            <a:r>
              <a:rPr lang="en-AU" dirty="0"/>
              <a:t>Reframing our work</a:t>
            </a:r>
          </a:p>
        </p:txBody>
      </p:sp>
      <p:sp>
        <p:nvSpPr>
          <p:cNvPr id="4" name="Slide Number Placeholder 3"/>
          <p:cNvSpPr>
            <a:spLocks noGrp="1"/>
          </p:cNvSpPr>
          <p:nvPr>
            <p:ph type="sldNum" sz="quarter" idx="5"/>
          </p:nvPr>
        </p:nvSpPr>
        <p:spPr/>
        <p:txBody>
          <a:bodyPr/>
          <a:lstStyle/>
          <a:p>
            <a:fld id="{3BF1FF09-C7C1-463B-AD94-3260C6E91A04}" type="slidenum">
              <a:rPr lang="en-AU" smtClean="0"/>
              <a:t>6</a:t>
            </a:fld>
            <a:endParaRPr lang="en-AU"/>
          </a:p>
        </p:txBody>
      </p:sp>
    </p:spTree>
    <p:extLst>
      <p:ext uri="{BB962C8B-B14F-4D97-AF65-F5344CB8AC3E}">
        <p14:creationId xmlns:p14="http://schemas.microsoft.com/office/powerpoint/2010/main" val="503884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Every bit of content in the experience has a lifecycle.</a:t>
            </a:r>
          </a:p>
          <a:p>
            <a:endParaRPr lang="en-AU" dirty="0"/>
          </a:p>
          <a:p>
            <a:r>
              <a:rPr lang="en-AU" dirty="0"/>
              <a:t>Which affords us the opportunity to plan the resources, support and connective context it needs.</a:t>
            </a:r>
          </a:p>
          <a:p>
            <a:endParaRPr lang="en-AU" dirty="0"/>
          </a:p>
          <a:p>
            <a:pPr marL="171450" indent="-171450">
              <a:buFont typeface="Arial" panose="020B0604020202020204" pitchFamily="34" charset="0"/>
              <a:buChar char="•"/>
            </a:pPr>
            <a:r>
              <a:rPr lang="en-AU" dirty="0"/>
              <a:t>Analyse / discovery / strategic alignment: often the most difficult, as our mission is to invite people on a journey we’re planning as we travel</a:t>
            </a:r>
          </a:p>
          <a:p>
            <a:pPr marL="171450" indent="-171450">
              <a:buFont typeface="Arial" panose="020B0604020202020204" pitchFamily="34" charset="0"/>
              <a:buChar char="•"/>
            </a:pPr>
            <a:r>
              <a:rPr lang="en-AU" dirty="0"/>
              <a:t>Collect / create / write / design: where we can start to map $ and resources and put some meat on the bones of our idea</a:t>
            </a:r>
          </a:p>
          <a:p>
            <a:pPr marL="171450" indent="-171450">
              <a:buFont typeface="Arial" panose="020B0604020202020204" pitchFamily="34" charset="0"/>
              <a:buChar char="•"/>
            </a:pPr>
            <a:r>
              <a:rPr lang="en-AU" dirty="0"/>
              <a:t>Manage / model / configure: where the rubber meets the road. That abstract discussion you had with an application architect back in Requirements? I hope they were taking notes, as we now need to connect the front end with the back, and get ready to…. </a:t>
            </a:r>
          </a:p>
          <a:p>
            <a:pPr marL="171450" indent="-171450">
              <a:buFont typeface="Arial" panose="020B0604020202020204" pitchFamily="34" charset="0"/>
              <a:buChar char="•"/>
            </a:pPr>
            <a:r>
              <a:rPr lang="en-AU" dirty="0"/>
              <a:t>Publish: the big day! Hinted at here are some of the other teams with a stake in this content: localisation, marketing, third-party partners. Who hopefully have been involved before now</a:t>
            </a:r>
          </a:p>
        </p:txBody>
      </p:sp>
      <p:sp>
        <p:nvSpPr>
          <p:cNvPr id="4" name="Slide Number Placeholder 3"/>
          <p:cNvSpPr>
            <a:spLocks noGrp="1"/>
          </p:cNvSpPr>
          <p:nvPr>
            <p:ph type="sldNum" sz="quarter" idx="5"/>
          </p:nvPr>
        </p:nvSpPr>
        <p:spPr/>
        <p:txBody>
          <a:bodyPr/>
          <a:lstStyle/>
          <a:p>
            <a:fld id="{3BF1FF09-C7C1-463B-AD94-3260C6E91A04}" type="slidenum">
              <a:rPr lang="en-AU" smtClean="0"/>
              <a:t>7</a:t>
            </a:fld>
            <a:endParaRPr lang="en-AU"/>
          </a:p>
        </p:txBody>
      </p:sp>
    </p:spTree>
    <p:extLst>
      <p:ext uri="{BB962C8B-B14F-4D97-AF65-F5344CB8AC3E}">
        <p14:creationId xmlns:p14="http://schemas.microsoft.com/office/powerpoint/2010/main" val="1283904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0" dirty="0"/>
              <a:t>This is another way to articulate the contents’ needs in the experience.</a:t>
            </a:r>
          </a:p>
          <a:p>
            <a:endParaRPr lang="en-AU" b="0" dirty="0"/>
          </a:p>
          <a:p>
            <a:r>
              <a:rPr lang="en-AU" b="0" dirty="0"/>
              <a:t>Content design maps to </a:t>
            </a:r>
            <a:r>
              <a:rPr lang="en-AU" b="0" dirty="0" err="1"/>
              <a:t>Analyze</a:t>
            </a:r>
            <a:r>
              <a:rPr lang="en-AU" b="0" dirty="0"/>
              <a:t> and Collect</a:t>
            </a:r>
          </a:p>
          <a:p>
            <a:endParaRPr lang="en-AU" b="0" dirty="0"/>
          </a:p>
          <a:p>
            <a:r>
              <a:rPr lang="en-AU" b="0" dirty="0"/>
              <a:t>Systems design to Manage and Publish</a:t>
            </a:r>
          </a:p>
          <a:p>
            <a:endParaRPr lang="en-AU" b="0" dirty="0"/>
          </a:p>
          <a:p>
            <a:endParaRPr lang="en-AU" b="0" dirty="0"/>
          </a:p>
          <a:p>
            <a:r>
              <a:rPr lang="en-AU" b="0" dirty="0"/>
              <a:t>Leaning into the specific needs of content, this is another</a:t>
            </a:r>
          </a:p>
          <a:p>
            <a:r>
              <a:rPr lang="en-AU" b="1" dirty="0"/>
              <a:t>Content strategy</a:t>
            </a:r>
            <a:r>
              <a:rPr lang="en-AU" b="0" dirty="0"/>
              <a:t> needs:</a:t>
            </a:r>
          </a:p>
          <a:p>
            <a:r>
              <a:rPr lang="en-AU" b="0" dirty="0"/>
              <a:t>Content AND systems design:</a:t>
            </a:r>
          </a:p>
          <a:p>
            <a:endParaRPr lang="en-AU" b="1" dirty="0"/>
          </a:p>
          <a:p>
            <a:r>
              <a:rPr lang="en-AU" b="1" dirty="0"/>
              <a:t>Content design</a:t>
            </a:r>
            <a:r>
              <a:rPr lang="en-AU" dirty="0"/>
              <a:t>: </a:t>
            </a:r>
            <a:r>
              <a:rPr lang="en-AU" b="0" i="0" dirty="0">
                <a:solidFill>
                  <a:srgbClr val="333333"/>
                </a:solidFill>
                <a:effectLst/>
                <a:latin typeface="Lato" panose="020F0502020204030203" pitchFamily="34" charset="0"/>
              </a:rPr>
              <a:t>using data and evidence to give the audience the content they need, at the time they need it, and in a way they expect” (coined by Sarah Richards of </a:t>
            </a:r>
            <a:r>
              <a:rPr lang="en-AU" b="0" i="0" u="sng" dirty="0">
                <a:solidFill>
                  <a:srgbClr val="CF2C28"/>
                </a:solidFill>
                <a:effectLst/>
                <a:latin typeface="Lato" panose="020F0502020204030203" pitchFamily="34" charset="0"/>
                <a:hlinkClick r:id="rId3"/>
              </a:rPr>
              <a:t>Content Design London</a:t>
            </a:r>
            <a:r>
              <a:rPr lang="en-AU" b="0" i="0" dirty="0">
                <a:solidFill>
                  <a:srgbClr val="333333"/>
                </a:solidFill>
                <a:effectLst/>
                <a:latin typeface="Lato" panose="020F0502020204030203" pitchFamily="34" charset="0"/>
              </a:rPr>
              <a:t>) is comprised of:</a:t>
            </a:r>
            <a:endParaRPr lang="en-AU" dirty="0"/>
          </a:p>
          <a:p>
            <a:pPr marL="171450" indent="-171450" algn="l">
              <a:buFont typeface="Arial" panose="020B0604020202020204" pitchFamily="34" charset="0"/>
              <a:buChar char="•"/>
            </a:pPr>
            <a:r>
              <a:rPr lang="en-AU" dirty="0"/>
              <a:t>Editorial strategy (What is our e</a:t>
            </a:r>
            <a:r>
              <a:rPr lang="en-AU" b="0" i="0" dirty="0">
                <a:solidFill>
                  <a:srgbClr val="333333"/>
                </a:solidFill>
                <a:effectLst/>
                <a:latin typeface="Lato" panose="020F0502020204030203" pitchFamily="34" charset="0"/>
              </a:rPr>
              <a:t>ditorial mission? Audience? Voice and tone?”</a:t>
            </a:r>
          </a:p>
          <a:p>
            <a:pPr marL="171450" indent="-171450" algn="l">
              <a:buFont typeface="Arial" panose="020B0604020202020204" pitchFamily="34" charset="0"/>
              <a:buChar char="•"/>
            </a:pPr>
            <a:r>
              <a:rPr lang="en-AU" dirty="0"/>
              <a:t>Experience design: (Users’ </a:t>
            </a:r>
            <a:r>
              <a:rPr lang="en-AU" b="0" i="0" dirty="0">
                <a:solidFill>
                  <a:srgbClr val="333333"/>
                </a:solidFill>
                <a:effectLst/>
                <a:latin typeface="Lato" panose="020F0502020204030203" pitchFamily="34" charset="0"/>
              </a:rPr>
              <a:t>needs and preferences? Customer journeys? Content ecosystem?</a:t>
            </a:r>
          </a:p>
          <a:p>
            <a:pPr marL="171450" indent="-171450" algn="l">
              <a:buFont typeface="Arial" panose="020B0604020202020204" pitchFamily="34" charset="0"/>
              <a:buChar char="•"/>
            </a:pPr>
            <a:endParaRPr lang="en-AU" b="0" i="0" dirty="0">
              <a:solidFill>
                <a:srgbClr val="333333"/>
              </a:solidFill>
              <a:effectLst/>
              <a:latin typeface="Lato" panose="020F0502020204030203" pitchFamily="34" charset="0"/>
            </a:endParaRPr>
          </a:p>
          <a:p>
            <a:pPr marL="0" indent="0" algn="l">
              <a:buFont typeface="Arial" panose="020B0604020202020204" pitchFamily="34" charset="0"/>
              <a:buNone/>
            </a:pPr>
            <a:r>
              <a:rPr lang="en-AU" b="1" i="0" dirty="0">
                <a:solidFill>
                  <a:srgbClr val="333333"/>
                </a:solidFill>
                <a:effectLst/>
                <a:latin typeface="Lato" panose="020F0502020204030203" pitchFamily="34" charset="0"/>
              </a:rPr>
              <a:t>Systems design:</a:t>
            </a:r>
            <a:r>
              <a:rPr lang="en-AU" b="0" i="0" dirty="0">
                <a:solidFill>
                  <a:srgbClr val="333333"/>
                </a:solidFill>
                <a:effectLst/>
                <a:latin typeface="Lato" panose="020F0502020204030203" pitchFamily="34" charset="0"/>
              </a:rPr>
              <a:t> defining the architecture, modules, interfaces, and data for a system to satisfy specified requirements. </a:t>
            </a:r>
            <a:endParaRPr lang="en-AU" b="1" i="0" dirty="0">
              <a:solidFill>
                <a:srgbClr val="333333"/>
              </a:solidFill>
              <a:effectLst/>
              <a:latin typeface="Lato" panose="020F0502020204030203" pitchFamily="34" charset="0"/>
            </a:endParaRPr>
          </a:p>
          <a:p>
            <a:pPr marL="171450" indent="-171450" algn="l">
              <a:buFont typeface="Arial" panose="020B0604020202020204" pitchFamily="34" charset="0"/>
              <a:buChar char="•"/>
            </a:pPr>
            <a:r>
              <a:rPr lang="en-AU" b="0" i="0" dirty="0">
                <a:solidFill>
                  <a:srgbClr val="333333"/>
                </a:solidFill>
                <a:effectLst/>
                <a:latin typeface="Lato" panose="020F0502020204030203" pitchFamily="34" charset="0"/>
              </a:rPr>
              <a:t>Structure (content architecture/engineering): How will we organize </a:t>
            </a:r>
            <a:r>
              <a:rPr lang="en-AU" b="0" i="0" dirty="0" err="1">
                <a:solidFill>
                  <a:srgbClr val="333333"/>
                </a:solidFill>
                <a:effectLst/>
                <a:latin typeface="Lato" panose="020F0502020204030203" pitchFamily="34" charset="0"/>
              </a:rPr>
              <a:t>c</a:t>
            </a:r>
            <a:r>
              <a:rPr lang="en-AU" b="1" i="1" dirty="0" err="1">
                <a:solidFill>
                  <a:srgbClr val="FF0000"/>
                </a:solidFill>
                <a:effectLst/>
                <a:latin typeface="Lato" panose="020F0502020204030203" pitchFamily="34" charset="0"/>
              </a:rPr>
              <a:t>Repeatable</a:t>
            </a:r>
            <a:r>
              <a:rPr lang="en-AU" b="1" i="1" dirty="0">
                <a:solidFill>
                  <a:srgbClr val="FF0000"/>
                </a:solidFill>
                <a:effectLst/>
                <a:latin typeface="Lato" panose="020F0502020204030203" pitchFamily="34" charset="0"/>
              </a:rPr>
              <a:t> systems</a:t>
            </a:r>
            <a:r>
              <a:rPr lang="en-AU" b="1" i="1" dirty="0">
                <a:solidFill>
                  <a:srgbClr val="333333"/>
                </a:solidFill>
                <a:effectLst/>
                <a:latin typeface="Lato" panose="020F0502020204030203" pitchFamily="34" charset="0"/>
              </a:rPr>
              <a:t>—</a:t>
            </a:r>
            <a:r>
              <a:rPr lang="en-AU" b="1" i="0" dirty="0">
                <a:solidFill>
                  <a:srgbClr val="FF0000"/>
                </a:solidFill>
                <a:effectLst/>
                <a:latin typeface="Lato" panose="020F0502020204030203" pitchFamily="34" charset="0"/>
              </a:rPr>
              <a:t>both for machines and for people—to ensure content integrity over time</a:t>
            </a:r>
            <a:r>
              <a:rPr lang="en-AU" b="1" i="0" dirty="0">
                <a:solidFill>
                  <a:srgbClr val="333333"/>
                </a:solidFill>
                <a:effectLst/>
                <a:latin typeface="Lato" panose="020F0502020204030203" pitchFamily="34" charset="0"/>
              </a:rPr>
              <a:t>. Comprised </a:t>
            </a:r>
            <a:r>
              <a:rPr lang="en-AU" b="1" i="0" dirty="0" err="1">
                <a:solidFill>
                  <a:srgbClr val="333333"/>
                </a:solidFill>
                <a:effectLst/>
                <a:latin typeface="Lato" panose="020F0502020204030203" pitchFamily="34" charset="0"/>
              </a:rPr>
              <a:t>of:</a:t>
            </a:r>
            <a:r>
              <a:rPr lang="en-AU" b="0" i="0" dirty="0" err="1">
                <a:solidFill>
                  <a:srgbClr val="333333"/>
                </a:solidFill>
                <a:effectLst/>
                <a:latin typeface="Lato" panose="020F0502020204030203" pitchFamily="34" charset="0"/>
              </a:rPr>
              <a:t>ontent</a:t>
            </a:r>
            <a:r>
              <a:rPr lang="en-AU" b="0" i="0" dirty="0">
                <a:solidFill>
                  <a:srgbClr val="333333"/>
                </a:solidFill>
                <a:effectLst/>
                <a:latin typeface="Lato" panose="020F0502020204030203" pitchFamily="34" charset="0"/>
              </a:rPr>
              <a:t> for browse-and-find? What tags and categories do we need? How will we structure our content for future reuse?</a:t>
            </a:r>
          </a:p>
          <a:p>
            <a:pPr marL="171450" indent="-171450" algn="l">
              <a:buFont typeface="Arial" panose="020B0604020202020204" pitchFamily="34" charset="0"/>
              <a:buChar char="•"/>
            </a:pPr>
            <a:r>
              <a:rPr lang="en-AU" b="0" i="0" dirty="0">
                <a:solidFill>
                  <a:srgbClr val="333333"/>
                </a:solidFill>
                <a:effectLst/>
                <a:latin typeface="Lato" panose="020F0502020204030203" pitchFamily="34" charset="0"/>
              </a:rPr>
              <a:t>Process: How will content move through its lifecycle? Tools needed? Who is responsible and accountable for content? Who needs to be consulted and informed along the way? What standards and metrics </a:t>
            </a:r>
          </a:p>
          <a:p>
            <a:pPr marL="171450" indent="-171450" algn="l">
              <a:buFont typeface="Arial" panose="020B0604020202020204" pitchFamily="34" charset="0"/>
              <a:buChar char="•"/>
            </a:pPr>
            <a:endParaRPr lang="en-AU" dirty="0"/>
          </a:p>
        </p:txBody>
      </p:sp>
      <p:sp>
        <p:nvSpPr>
          <p:cNvPr id="4" name="Slide Number Placeholder 3"/>
          <p:cNvSpPr>
            <a:spLocks noGrp="1"/>
          </p:cNvSpPr>
          <p:nvPr>
            <p:ph type="sldNum" sz="quarter" idx="5"/>
          </p:nvPr>
        </p:nvSpPr>
        <p:spPr/>
        <p:txBody>
          <a:bodyPr/>
          <a:lstStyle/>
          <a:p>
            <a:fld id="{3BF1FF09-C7C1-463B-AD94-3260C6E91A04}" type="slidenum">
              <a:rPr lang="en-AU" smtClean="0"/>
              <a:t>8</a:t>
            </a:fld>
            <a:endParaRPr lang="en-AU"/>
          </a:p>
        </p:txBody>
      </p:sp>
    </p:spTree>
    <p:extLst>
      <p:ext uri="{BB962C8B-B14F-4D97-AF65-F5344CB8AC3E}">
        <p14:creationId xmlns:p14="http://schemas.microsoft.com/office/powerpoint/2010/main" val="7781007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Font typeface="Arial" panose="020B0604020202020204" pitchFamily="34" charset="0"/>
              <a:buNone/>
            </a:pPr>
            <a:r>
              <a:rPr lang="en-AU" dirty="0"/>
              <a:t>A content lifecycle is a flexible, fluid doc. Very high level – you can hang off this what you need.</a:t>
            </a:r>
          </a:p>
          <a:p>
            <a:pPr marL="0" indent="0" algn="l">
              <a:buFont typeface="Arial" panose="020B0604020202020204" pitchFamily="34" charset="0"/>
              <a:buNone/>
            </a:pPr>
            <a:endParaRPr lang="en-AU" dirty="0"/>
          </a:p>
          <a:p>
            <a:pPr marL="0" indent="0" algn="l">
              <a:buFont typeface="Arial" panose="020B0604020202020204" pitchFamily="34" charset="0"/>
              <a:buNone/>
            </a:pPr>
            <a:r>
              <a:rPr lang="en-AU" dirty="0"/>
              <a:t>Excellent for aligning stakeholders and for Exec communication and making explicit the work (resources, time) involved in content success</a:t>
            </a:r>
          </a:p>
          <a:p>
            <a:pPr marL="0" indent="0" algn="l">
              <a:buFont typeface="Arial" panose="020B0604020202020204" pitchFamily="34" charset="0"/>
              <a:buNone/>
            </a:pPr>
            <a:endParaRPr lang="en-AU" dirty="0"/>
          </a:p>
          <a:p>
            <a:pPr marL="0" indent="0" algn="l">
              <a:buFont typeface="Arial" panose="020B0604020202020204" pitchFamily="34" charset="0"/>
              <a:buNone/>
            </a:pPr>
            <a:r>
              <a:rPr lang="en-AU" dirty="0" err="1"/>
              <a:t>Eg</a:t>
            </a:r>
            <a:r>
              <a:rPr lang="en-AU" dirty="0"/>
              <a:t> can you turn this into a dashboard? To show how you’re getting through the myriad tasks to deliver a strategic, supported experience? </a:t>
            </a:r>
          </a:p>
          <a:p>
            <a:pPr marL="0" indent="0" algn="l">
              <a:buFont typeface="Arial" panose="020B0604020202020204" pitchFamily="34" charset="0"/>
              <a:buNone/>
            </a:pPr>
            <a:endParaRPr lang="en-AU" dirty="0"/>
          </a:p>
        </p:txBody>
      </p:sp>
      <p:sp>
        <p:nvSpPr>
          <p:cNvPr id="4" name="Slide Number Placeholder 3"/>
          <p:cNvSpPr>
            <a:spLocks noGrp="1"/>
          </p:cNvSpPr>
          <p:nvPr>
            <p:ph type="sldNum" sz="quarter" idx="5"/>
          </p:nvPr>
        </p:nvSpPr>
        <p:spPr/>
        <p:txBody>
          <a:bodyPr/>
          <a:lstStyle/>
          <a:p>
            <a:fld id="{3BF1FF09-C7C1-463B-AD94-3260C6E91A04}" type="slidenum">
              <a:rPr lang="en-AU" smtClean="0"/>
              <a:t>9</a:t>
            </a:fld>
            <a:endParaRPr lang="en-AU"/>
          </a:p>
        </p:txBody>
      </p:sp>
    </p:spTree>
    <p:extLst>
      <p:ext uri="{BB962C8B-B14F-4D97-AF65-F5344CB8AC3E}">
        <p14:creationId xmlns:p14="http://schemas.microsoft.com/office/powerpoint/2010/main" val="1190215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AU"/>
              <a:t>DD MM YYYY</a:t>
            </a:r>
            <a:endParaRPr lang="en-US"/>
          </a:p>
        </p:txBody>
      </p:sp>
      <p:sp>
        <p:nvSpPr>
          <p:cNvPr id="5" name="Footer Placeholder 4"/>
          <p:cNvSpPr>
            <a:spLocks noGrp="1"/>
          </p:cNvSpPr>
          <p:nvPr>
            <p:ph type="ftr" sz="quarter" idx="11"/>
          </p:nvPr>
        </p:nvSpPr>
        <p:spPr/>
        <p:txBody>
          <a:bodyPr/>
          <a:lstStyle/>
          <a:p>
            <a:r>
              <a:rPr lang="en-US"/>
              <a:t>Security classification here</a:t>
            </a:r>
          </a:p>
        </p:txBody>
      </p:sp>
      <p:sp>
        <p:nvSpPr>
          <p:cNvPr id="6" name="Slide Number Placeholder 5"/>
          <p:cNvSpPr>
            <a:spLocks noGrp="1"/>
          </p:cNvSpPr>
          <p:nvPr>
            <p:ph type="sldNum" sz="quarter" idx="12"/>
          </p:nvPr>
        </p:nvSpPr>
        <p:spPr/>
        <p:txBody>
          <a:bodyPr/>
          <a:lstStyle/>
          <a:p>
            <a:fld id="{9EBEC7D2-4955-5E46-A2E6-70A78DC0C462}" type="slidenum">
              <a:rPr lang="en-US" smtClean="0"/>
              <a:pPr/>
              <a:t>‹#›</a:t>
            </a:fld>
            <a:endParaRPr lang="en-US"/>
          </a:p>
        </p:txBody>
      </p:sp>
    </p:spTree>
    <p:extLst>
      <p:ext uri="{BB962C8B-B14F-4D97-AF65-F5344CB8AC3E}">
        <p14:creationId xmlns:p14="http://schemas.microsoft.com/office/powerpoint/2010/main" val="1110651927"/>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AU"/>
              <a:t>DD MM YYYY</a:t>
            </a:r>
            <a:endParaRPr lang="en-US"/>
          </a:p>
        </p:txBody>
      </p:sp>
      <p:sp>
        <p:nvSpPr>
          <p:cNvPr id="5" name="Footer Placeholder 4"/>
          <p:cNvSpPr>
            <a:spLocks noGrp="1"/>
          </p:cNvSpPr>
          <p:nvPr>
            <p:ph type="ftr" sz="quarter" idx="11"/>
          </p:nvPr>
        </p:nvSpPr>
        <p:spPr/>
        <p:txBody>
          <a:bodyPr/>
          <a:lstStyle/>
          <a:p>
            <a:r>
              <a:rPr lang="en-US"/>
              <a:t>Security classification here</a:t>
            </a:r>
          </a:p>
        </p:txBody>
      </p:sp>
      <p:sp>
        <p:nvSpPr>
          <p:cNvPr id="6" name="Slide Number Placeholder 5"/>
          <p:cNvSpPr>
            <a:spLocks noGrp="1"/>
          </p:cNvSpPr>
          <p:nvPr>
            <p:ph type="sldNum" sz="quarter" idx="12"/>
          </p:nvPr>
        </p:nvSpPr>
        <p:spPr/>
        <p:txBody>
          <a:bodyPr/>
          <a:lstStyle/>
          <a:p>
            <a:fld id="{9EBEC7D2-4955-5E46-A2E6-70A78DC0C462}" type="slidenum">
              <a:rPr lang="en-US" smtClean="0"/>
              <a:pPr/>
              <a:t>‹#›</a:t>
            </a:fld>
            <a:endParaRPr lang="en-US"/>
          </a:p>
        </p:txBody>
      </p:sp>
    </p:spTree>
    <p:extLst>
      <p:ext uri="{BB962C8B-B14F-4D97-AF65-F5344CB8AC3E}">
        <p14:creationId xmlns:p14="http://schemas.microsoft.com/office/powerpoint/2010/main" val="1583298018"/>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AU"/>
              <a:t>DD MM YYYY</a:t>
            </a:r>
            <a:endParaRPr lang="en-US"/>
          </a:p>
        </p:txBody>
      </p:sp>
      <p:sp>
        <p:nvSpPr>
          <p:cNvPr id="5" name="Footer Placeholder 4"/>
          <p:cNvSpPr>
            <a:spLocks noGrp="1"/>
          </p:cNvSpPr>
          <p:nvPr>
            <p:ph type="ftr" sz="quarter" idx="11"/>
          </p:nvPr>
        </p:nvSpPr>
        <p:spPr/>
        <p:txBody>
          <a:bodyPr/>
          <a:lstStyle/>
          <a:p>
            <a:r>
              <a:rPr lang="en-US"/>
              <a:t>Security classification here</a:t>
            </a:r>
          </a:p>
        </p:txBody>
      </p:sp>
      <p:sp>
        <p:nvSpPr>
          <p:cNvPr id="6" name="Slide Number Placeholder 5"/>
          <p:cNvSpPr>
            <a:spLocks noGrp="1"/>
          </p:cNvSpPr>
          <p:nvPr>
            <p:ph type="sldNum" sz="quarter" idx="12"/>
          </p:nvPr>
        </p:nvSpPr>
        <p:spPr/>
        <p:txBody>
          <a:bodyPr/>
          <a:lstStyle/>
          <a:p>
            <a:fld id="{9EBEC7D2-4955-5E46-A2E6-70A78DC0C462}"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00737713"/>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AU"/>
              <a:t>DD MM YYYY</a:t>
            </a:r>
            <a:endParaRPr lang="en-US"/>
          </a:p>
        </p:txBody>
      </p:sp>
      <p:sp>
        <p:nvSpPr>
          <p:cNvPr id="5" name="Footer Placeholder 4"/>
          <p:cNvSpPr>
            <a:spLocks noGrp="1"/>
          </p:cNvSpPr>
          <p:nvPr>
            <p:ph type="ftr" sz="quarter" idx="11"/>
          </p:nvPr>
        </p:nvSpPr>
        <p:spPr/>
        <p:txBody>
          <a:bodyPr/>
          <a:lstStyle/>
          <a:p>
            <a:r>
              <a:rPr lang="en-US"/>
              <a:t>Security classification here</a:t>
            </a:r>
          </a:p>
        </p:txBody>
      </p:sp>
      <p:sp>
        <p:nvSpPr>
          <p:cNvPr id="6" name="Slide Number Placeholder 5"/>
          <p:cNvSpPr>
            <a:spLocks noGrp="1"/>
          </p:cNvSpPr>
          <p:nvPr>
            <p:ph type="sldNum" sz="quarter" idx="12"/>
          </p:nvPr>
        </p:nvSpPr>
        <p:spPr/>
        <p:txBody>
          <a:bodyPr/>
          <a:lstStyle/>
          <a:p>
            <a:fld id="{9EBEC7D2-4955-5E46-A2E6-70A78DC0C462}" type="slidenum">
              <a:rPr lang="en-US" smtClean="0"/>
              <a:pPr/>
              <a:t>‹#›</a:t>
            </a:fld>
            <a:endParaRPr lang="en-US"/>
          </a:p>
        </p:txBody>
      </p:sp>
    </p:spTree>
    <p:extLst>
      <p:ext uri="{BB962C8B-B14F-4D97-AF65-F5344CB8AC3E}">
        <p14:creationId xmlns:p14="http://schemas.microsoft.com/office/powerpoint/2010/main" val="3963878705"/>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AU"/>
              <a:t>DD MM YYYY</a:t>
            </a:r>
            <a:endParaRPr lang="en-US"/>
          </a:p>
        </p:txBody>
      </p:sp>
      <p:sp>
        <p:nvSpPr>
          <p:cNvPr id="5" name="Footer Placeholder 4"/>
          <p:cNvSpPr>
            <a:spLocks noGrp="1"/>
          </p:cNvSpPr>
          <p:nvPr>
            <p:ph type="ftr" sz="quarter" idx="11"/>
          </p:nvPr>
        </p:nvSpPr>
        <p:spPr/>
        <p:txBody>
          <a:bodyPr/>
          <a:lstStyle/>
          <a:p>
            <a:r>
              <a:rPr lang="en-US"/>
              <a:t>Security classification here</a:t>
            </a:r>
          </a:p>
        </p:txBody>
      </p:sp>
      <p:sp>
        <p:nvSpPr>
          <p:cNvPr id="6" name="Slide Number Placeholder 5"/>
          <p:cNvSpPr>
            <a:spLocks noGrp="1"/>
          </p:cNvSpPr>
          <p:nvPr>
            <p:ph type="sldNum" sz="quarter" idx="12"/>
          </p:nvPr>
        </p:nvSpPr>
        <p:spPr/>
        <p:txBody>
          <a:bodyPr/>
          <a:lstStyle/>
          <a:p>
            <a:fld id="{9EBEC7D2-4955-5E46-A2E6-70A78DC0C462}"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96720389"/>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AU"/>
              <a:t>DD MM YYYY</a:t>
            </a:r>
            <a:endParaRPr lang="en-US"/>
          </a:p>
        </p:txBody>
      </p:sp>
      <p:sp>
        <p:nvSpPr>
          <p:cNvPr id="5" name="Footer Placeholder 4"/>
          <p:cNvSpPr>
            <a:spLocks noGrp="1"/>
          </p:cNvSpPr>
          <p:nvPr>
            <p:ph type="ftr" sz="quarter" idx="11"/>
          </p:nvPr>
        </p:nvSpPr>
        <p:spPr/>
        <p:txBody>
          <a:bodyPr/>
          <a:lstStyle/>
          <a:p>
            <a:r>
              <a:rPr lang="en-US"/>
              <a:t>Security classification here</a:t>
            </a:r>
          </a:p>
        </p:txBody>
      </p:sp>
      <p:sp>
        <p:nvSpPr>
          <p:cNvPr id="6" name="Slide Number Placeholder 5"/>
          <p:cNvSpPr>
            <a:spLocks noGrp="1"/>
          </p:cNvSpPr>
          <p:nvPr>
            <p:ph type="sldNum" sz="quarter" idx="12"/>
          </p:nvPr>
        </p:nvSpPr>
        <p:spPr/>
        <p:txBody>
          <a:bodyPr/>
          <a:lstStyle/>
          <a:p>
            <a:fld id="{9EBEC7D2-4955-5E46-A2E6-70A78DC0C462}" type="slidenum">
              <a:rPr lang="en-US" smtClean="0"/>
              <a:pPr/>
              <a:t>‹#›</a:t>
            </a:fld>
            <a:endParaRPr lang="en-US"/>
          </a:p>
        </p:txBody>
      </p:sp>
    </p:spTree>
    <p:extLst>
      <p:ext uri="{BB962C8B-B14F-4D97-AF65-F5344CB8AC3E}">
        <p14:creationId xmlns:p14="http://schemas.microsoft.com/office/powerpoint/2010/main" val="2944796973"/>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AU"/>
              <a:t>DD MM YYYY</a:t>
            </a:r>
            <a:endParaRPr lang="en-US"/>
          </a:p>
        </p:txBody>
      </p:sp>
      <p:sp>
        <p:nvSpPr>
          <p:cNvPr id="5" name="Footer Placeholder 4"/>
          <p:cNvSpPr>
            <a:spLocks noGrp="1"/>
          </p:cNvSpPr>
          <p:nvPr>
            <p:ph type="ftr" sz="quarter" idx="11"/>
          </p:nvPr>
        </p:nvSpPr>
        <p:spPr/>
        <p:txBody>
          <a:bodyPr/>
          <a:lstStyle/>
          <a:p>
            <a:r>
              <a:rPr lang="en-US"/>
              <a:t>Security classification here</a:t>
            </a:r>
          </a:p>
        </p:txBody>
      </p:sp>
      <p:sp>
        <p:nvSpPr>
          <p:cNvPr id="6" name="Slide Number Placeholder 5"/>
          <p:cNvSpPr>
            <a:spLocks noGrp="1"/>
          </p:cNvSpPr>
          <p:nvPr>
            <p:ph type="sldNum" sz="quarter" idx="12"/>
          </p:nvPr>
        </p:nvSpPr>
        <p:spPr/>
        <p:txBody>
          <a:bodyPr/>
          <a:lstStyle/>
          <a:p>
            <a:fld id="{9EBEC7D2-4955-5E46-A2E6-70A78DC0C462}" type="slidenum">
              <a:rPr lang="en-US" smtClean="0"/>
              <a:pPr/>
              <a:t>‹#›</a:t>
            </a:fld>
            <a:endParaRPr lang="en-US"/>
          </a:p>
        </p:txBody>
      </p:sp>
    </p:spTree>
    <p:extLst>
      <p:ext uri="{BB962C8B-B14F-4D97-AF65-F5344CB8AC3E}">
        <p14:creationId xmlns:p14="http://schemas.microsoft.com/office/powerpoint/2010/main" val="483070721"/>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AU"/>
              <a:t>DD MM YYYY</a:t>
            </a:r>
            <a:endParaRPr lang="en-US"/>
          </a:p>
        </p:txBody>
      </p:sp>
      <p:sp>
        <p:nvSpPr>
          <p:cNvPr id="5" name="Footer Placeholder 4"/>
          <p:cNvSpPr>
            <a:spLocks noGrp="1"/>
          </p:cNvSpPr>
          <p:nvPr>
            <p:ph type="ftr" sz="quarter" idx="11"/>
          </p:nvPr>
        </p:nvSpPr>
        <p:spPr/>
        <p:txBody>
          <a:bodyPr/>
          <a:lstStyle/>
          <a:p>
            <a:r>
              <a:rPr lang="en-US"/>
              <a:t>Security classification here</a:t>
            </a:r>
          </a:p>
        </p:txBody>
      </p:sp>
      <p:sp>
        <p:nvSpPr>
          <p:cNvPr id="6" name="Slide Number Placeholder 5"/>
          <p:cNvSpPr>
            <a:spLocks noGrp="1"/>
          </p:cNvSpPr>
          <p:nvPr>
            <p:ph type="sldNum" sz="quarter" idx="12"/>
          </p:nvPr>
        </p:nvSpPr>
        <p:spPr/>
        <p:txBody>
          <a:bodyPr/>
          <a:lstStyle/>
          <a:p>
            <a:fld id="{9EBEC7D2-4955-5E46-A2E6-70A78DC0C462}" type="slidenum">
              <a:rPr lang="en-US" smtClean="0"/>
              <a:pPr/>
              <a:t>‹#›</a:t>
            </a:fld>
            <a:endParaRPr lang="en-US"/>
          </a:p>
        </p:txBody>
      </p:sp>
    </p:spTree>
    <p:extLst>
      <p:ext uri="{BB962C8B-B14F-4D97-AF65-F5344CB8AC3E}">
        <p14:creationId xmlns:p14="http://schemas.microsoft.com/office/powerpoint/2010/main" val="1236355582"/>
      </p:ext>
    </p:extLst>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01 Cover Slide Opt. C_Navy">
    <p:bg>
      <p:bgPr>
        <a:solidFill>
          <a:schemeClr val="tx2"/>
        </a:solidFill>
        <a:effectLst/>
      </p:bgPr>
    </p:bg>
    <p:spTree>
      <p:nvGrpSpPr>
        <p:cNvPr id="1" name=""/>
        <p:cNvGrpSpPr/>
        <p:nvPr/>
      </p:nvGrpSpPr>
      <p:grpSpPr>
        <a:xfrm>
          <a:off x="0" y="0"/>
          <a:ext cx="0" cy="0"/>
          <a:chOff x="0" y="0"/>
          <a:chExt cx="0" cy="0"/>
        </a:xfrm>
      </p:grpSpPr>
      <p:sp>
        <p:nvSpPr>
          <p:cNvPr id="7" name="Picture Placeholder">
            <a:extLst>
              <a:ext uri="{FF2B5EF4-FFF2-40B4-BE49-F238E27FC236}">
                <a16:creationId xmlns:a16="http://schemas.microsoft.com/office/drawing/2014/main" id="{42C72462-30A0-B34A-AAB4-D4D53B6392A5}"/>
              </a:ext>
            </a:extLst>
          </p:cNvPr>
          <p:cNvSpPr>
            <a:spLocks noGrp="1"/>
          </p:cNvSpPr>
          <p:nvPr>
            <p:ph type="pic" sz="quarter" idx="13" hasCustomPrompt="1"/>
          </p:nvPr>
        </p:nvSpPr>
        <p:spPr>
          <a:xfrm>
            <a:off x="6888162" y="0"/>
            <a:ext cx="5303837" cy="6858000"/>
          </a:xfrm>
          <a:solidFill>
            <a:schemeClr val="bg1">
              <a:lumMod val="50000"/>
            </a:schemeClr>
          </a:solidFill>
        </p:spPr>
        <p:txBody>
          <a:bodyPr lIns="540000" tIns="288000" rIns="540000" anchor="ctr"/>
          <a:lstStyle>
            <a:lvl1pPr algn="r">
              <a:defRPr b="0">
                <a:solidFill>
                  <a:schemeClr val="bg1"/>
                </a:solidFill>
              </a:defRPr>
            </a:lvl1pPr>
          </a:lstStyle>
          <a:p>
            <a:r>
              <a:rPr lang="en-US"/>
              <a:t>Pick an image that illustrates the topic you’re talking about. </a:t>
            </a:r>
            <a:br>
              <a:rPr lang="en-US"/>
            </a:br>
            <a:r>
              <a:rPr lang="en-US"/>
              <a:t>Use the ‘Send to back’ tool to place behind your text and logo.</a:t>
            </a:r>
          </a:p>
        </p:txBody>
      </p:sp>
      <p:sp>
        <p:nvSpPr>
          <p:cNvPr id="2" name="Title">
            <a:extLst>
              <a:ext uri="{FF2B5EF4-FFF2-40B4-BE49-F238E27FC236}">
                <a16:creationId xmlns:a16="http://schemas.microsoft.com/office/drawing/2014/main" id="{7059A44D-9426-9F42-9DF5-60D783641166}"/>
              </a:ext>
            </a:extLst>
          </p:cNvPr>
          <p:cNvSpPr>
            <a:spLocks noGrp="1"/>
          </p:cNvSpPr>
          <p:nvPr>
            <p:ph type="ctrTitle" hasCustomPrompt="1"/>
          </p:nvPr>
        </p:nvSpPr>
        <p:spPr>
          <a:xfrm>
            <a:off x="550863" y="1077239"/>
            <a:ext cx="4752976" cy="1956474"/>
          </a:xfrm>
          <a:prstGeom prst="rect">
            <a:avLst/>
          </a:prstGeom>
        </p:spPr>
        <p:txBody>
          <a:bodyPr anchor="t"/>
          <a:lstStyle>
            <a:lvl1pPr algn="l">
              <a:defRPr sz="3600">
                <a:solidFill>
                  <a:schemeClr val="bg1"/>
                </a:solidFill>
              </a:defRPr>
            </a:lvl1pPr>
          </a:lstStyle>
          <a:p>
            <a:r>
              <a:rPr lang="en-GB"/>
              <a:t>Click to edit </a:t>
            </a:r>
            <a:br>
              <a:rPr lang="en-GB"/>
            </a:br>
            <a:r>
              <a:rPr lang="en-GB"/>
              <a:t>Master title style</a:t>
            </a:r>
            <a:endParaRPr lang="en-US"/>
          </a:p>
        </p:txBody>
      </p:sp>
      <p:sp>
        <p:nvSpPr>
          <p:cNvPr id="3" name="Subtitle">
            <a:extLst>
              <a:ext uri="{FF2B5EF4-FFF2-40B4-BE49-F238E27FC236}">
                <a16:creationId xmlns:a16="http://schemas.microsoft.com/office/drawing/2014/main" id="{210CDBFA-63F8-5048-851A-3353FBEDBDBE}"/>
              </a:ext>
            </a:extLst>
          </p:cNvPr>
          <p:cNvSpPr>
            <a:spLocks noGrp="1"/>
          </p:cNvSpPr>
          <p:nvPr>
            <p:ph type="subTitle" idx="1"/>
          </p:nvPr>
        </p:nvSpPr>
        <p:spPr>
          <a:xfrm>
            <a:off x="550864" y="3033713"/>
            <a:ext cx="3960811" cy="1584325"/>
          </a:xfrm>
          <a:prstGeom prst="rect">
            <a:avLst/>
          </a:prstGeom>
        </p:spPr>
        <p:txBody>
          <a:bodyPr tIns="0"/>
          <a:lstStyle>
            <a:lvl1pPr marL="0" indent="0" algn="l">
              <a:buNone/>
              <a:defRPr sz="20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8" name="Presentation Info">
            <a:extLst>
              <a:ext uri="{FF2B5EF4-FFF2-40B4-BE49-F238E27FC236}">
                <a16:creationId xmlns:a16="http://schemas.microsoft.com/office/drawing/2014/main" id="{2D2196F9-24F6-514F-AACC-6CF575D312F9}"/>
              </a:ext>
            </a:extLst>
          </p:cNvPr>
          <p:cNvSpPr>
            <a:spLocks noGrp="1"/>
          </p:cNvSpPr>
          <p:nvPr>
            <p:ph type="body" sz="quarter" idx="11" hasCustomPrompt="1"/>
          </p:nvPr>
        </p:nvSpPr>
        <p:spPr>
          <a:xfrm>
            <a:off x="550863" y="4616450"/>
            <a:ext cx="2376487" cy="1584325"/>
          </a:xfrm>
        </p:spPr>
        <p:txBody>
          <a:bodyPr anchor="b"/>
          <a:lstStyle>
            <a:lvl1pPr marL="11113" indent="0">
              <a:spcBef>
                <a:spcPts val="0"/>
              </a:spcBef>
              <a:spcAft>
                <a:spcPts val="400"/>
              </a:spcAft>
              <a:buFont typeface="Arial" panose="020B0604020202020204" pitchFamily="34" charset="0"/>
              <a:buNone/>
              <a:tabLst/>
              <a:defRPr sz="1200" b="0" spc="0">
                <a:solidFill>
                  <a:schemeClr val="bg1"/>
                </a:solidFill>
                <a:latin typeface="+mn-lt"/>
              </a:defRPr>
            </a:lvl1pPr>
            <a:lvl2pPr marL="11113" indent="0">
              <a:buFont typeface="Arial" panose="020B0604020202020204" pitchFamily="34" charset="0"/>
              <a:buNone/>
              <a:tabLst/>
              <a:defRPr sz="1200" b="0">
                <a:solidFill>
                  <a:schemeClr val="bg1"/>
                </a:solidFill>
                <a:latin typeface="+mn-lt"/>
              </a:defRPr>
            </a:lvl2pPr>
            <a:lvl3pPr marL="11113" indent="0">
              <a:buNone/>
              <a:tabLst/>
              <a:defRPr sz="1200" b="0">
                <a:solidFill>
                  <a:schemeClr val="bg1"/>
                </a:solidFill>
                <a:latin typeface="+mn-lt"/>
              </a:defRPr>
            </a:lvl3pPr>
            <a:lvl4pPr marL="11113" indent="0">
              <a:buNone/>
              <a:tabLst/>
              <a:defRPr sz="1200" b="0">
                <a:solidFill>
                  <a:schemeClr val="bg1"/>
                </a:solidFill>
                <a:latin typeface="+mn-lt"/>
              </a:defRPr>
            </a:lvl4pPr>
            <a:lvl5pPr marL="11113" indent="0">
              <a:buFont typeface="Arial" panose="020B0604020202020204" pitchFamily="34" charset="0"/>
              <a:buNone/>
              <a:tabLst/>
              <a:defRPr sz="1200" b="0">
                <a:solidFill>
                  <a:schemeClr val="bg1"/>
                </a:solidFill>
                <a:latin typeface="+mn-lt"/>
              </a:defRPr>
            </a:lvl5pPr>
          </a:lstStyle>
          <a:p>
            <a:pPr>
              <a:lnSpc>
                <a:spcPct val="110000"/>
              </a:lnSpc>
            </a:pPr>
            <a:r>
              <a:rPr lang="en-US" sz="1200" spc="0">
                <a:latin typeface="Arial" panose="020B0604020202020204" pitchFamily="34" charset="0"/>
              </a:rPr>
              <a:t>Name Surname</a:t>
            </a:r>
            <a:br>
              <a:rPr lang="en-US" sz="1200" spc="0">
                <a:latin typeface="Arial" panose="020B0604020202020204" pitchFamily="34" charset="0"/>
              </a:rPr>
            </a:br>
            <a:r>
              <a:rPr lang="en-US" sz="1200" spc="0">
                <a:latin typeface="Arial" panose="020B0604020202020204" pitchFamily="34" charset="0"/>
              </a:rPr>
              <a:t>Market / Business Unit Name </a:t>
            </a:r>
            <a:br>
              <a:rPr lang="en-US" sz="1200" spc="0">
                <a:latin typeface="Arial" panose="020B0604020202020204" pitchFamily="34" charset="0"/>
              </a:rPr>
            </a:br>
            <a:r>
              <a:rPr lang="en-US" sz="1200" spc="0">
                <a:latin typeface="Arial" panose="020B0604020202020204" pitchFamily="34" charset="0"/>
              </a:rPr>
              <a:t>DD MM YYYY</a:t>
            </a:r>
          </a:p>
        </p:txBody>
      </p:sp>
      <p:sp>
        <p:nvSpPr>
          <p:cNvPr id="10" name="Security classification">
            <a:extLst>
              <a:ext uri="{FF2B5EF4-FFF2-40B4-BE49-F238E27FC236}">
                <a16:creationId xmlns:a16="http://schemas.microsoft.com/office/drawing/2014/main" id="{F9CDC3A4-B8DB-8A4D-A8B2-36051811B481}"/>
              </a:ext>
            </a:extLst>
          </p:cNvPr>
          <p:cNvSpPr>
            <a:spLocks noGrp="1"/>
          </p:cNvSpPr>
          <p:nvPr>
            <p:ph type="body" sz="quarter" idx="12" hasCustomPrompt="1"/>
          </p:nvPr>
        </p:nvSpPr>
        <p:spPr>
          <a:xfrm>
            <a:off x="550863" y="6200775"/>
            <a:ext cx="2376487" cy="323850"/>
          </a:xfrm>
        </p:spPr>
        <p:txBody>
          <a:bodyPr anchor="b"/>
          <a:lstStyle>
            <a:lvl1pPr>
              <a:defRPr sz="1200" b="0" spc="0">
                <a:solidFill>
                  <a:srgbClr val="51A0DC"/>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GB"/>
              <a:t>Security classification here</a:t>
            </a:r>
          </a:p>
        </p:txBody>
      </p:sp>
      <p:sp>
        <p:nvSpPr>
          <p:cNvPr id="11" name="Text Placeholder 4">
            <a:extLst>
              <a:ext uri="{FF2B5EF4-FFF2-40B4-BE49-F238E27FC236}">
                <a16:creationId xmlns:a16="http://schemas.microsoft.com/office/drawing/2014/main" id="{69792CC6-9A05-6CE2-D2C6-D265E79320A1}"/>
              </a:ext>
            </a:extLst>
          </p:cNvPr>
          <p:cNvSpPr>
            <a:spLocks noGrp="1"/>
          </p:cNvSpPr>
          <p:nvPr>
            <p:ph type="body" sz="quarter" idx="14"/>
          </p:nvPr>
        </p:nvSpPr>
        <p:spPr>
          <a:xfrm>
            <a:off x="10734675" y="333375"/>
            <a:ext cx="1146175" cy="1146175"/>
          </a:xfrm>
          <a:blipFill>
            <a:blip r:embed="rId2"/>
            <a:stretch>
              <a:fillRect/>
            </a:stretch>
          </a:blipFill>
        </p:spPr>
        <p:txBody>
          <a:bodyPr/>
          <a:lstStyle>
            <a:lvl1pPr>
              <a:lnSpc>
                <a:spcPct val="100000"/>
              </a:lnSpc>
              <a:spcBef>
                <a:spcPts val="0"/>
              </a:spcBef>
              <a:spcAft>
                <a:spcPts val="0"/>
              </a:spcAft>
              <a:defRPr sz="600">
                <a:noFill/>
              </a:defRPr>
            </a:lvl1pPr>
            <a:lvl2pPr>
              <a:lnSpc>
                <a:spcPct val="100000"/>
              </a:lnSpc>
              <a:spcBef>
                <a:spcPts val="0"/>
              </a:spcBef>
              <a:spcAft>
                <a:spcPts val="0"/>
              </a:spcAft>
              <a:defRPr sz="600">
                <a:noFill/>
              </a:defRPr>
            </a:lvl2pPr>
            <a:lvl3pPr>
              <a:lnSpc>
                <a:spcPct val="100000"/>
              </a:lnSpc>
              <a:spcBef>
                <a:spcPts val="0"/>
              </a:spcBef>
              <a:spcAft>
                <a:spcPts val="0"/>
              </a:spcAft>
              <a:defRPr sz="600">
                <a:noFill/>
              </a:defRPr>
            </a:lvl3pPr>
            <a:lvl4pPr>
              <a:lnSpc>
                <a:spcPct val="100000"/>
              </a:lnSpc>
              <a:spcBef>
                <a:spcPts val="0"/>
              </a:spcBef>
              <a:spcAft>
                <a:spcPts val="0"/>
              </a:spcAft>
              <a:defRPr sz="600">
                <a:noFill/>
              </a:defRPr>
            </a:lvl4pPr>
            <a:lvl5pPr>
              <a:lnSpc>
                <a:spcPct val="100000"/>
              </a:lnSpc>
              <a:spcBef>
                <a:spcPts val="0"/>
              </a:spcBef>
              <a:spcAft>
                <a:spcPts val="0"/>
              </a:spcAft>
              <a:defRPr sz="600">
                <a:no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70487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07 Point 3 Opt.C_Number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7B32DD34-7721-254E-979F-84A63932ECAE}"/>
              </a:ext>
            </a:extLst>
          </p:cNvPr>
          <p:cNvSpPr/>
          <p:nvPr userDrawn="1"/>
        </p:nvSpPr>
        <p:spPr>
          <a:xfrm flipV="1">
            <a:off x="0" y="0"/>
            <a:ext cx="12192000" cy="3429000"/>
          </a:xfrm>
          <a:prstGeom prst="rect">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2" name="Text Placeholder 3">
            <a:extLst>
              <a:ext uri="{FF2B5EF4-FFF2-40B4-BE49-F238E27FC236}">
                <a16:creationId xmlns:a16="http://schemas.microsoft.com/office/drawing/2014/main" id="{0B83216E-939D-45CD-9380-84F5D1CAFEBC}"/>
              </a:ext>
            </a:extLst>
          </p:cNvPr>
          <p:cNvSpPr>
            <a:spLocks noGrp="1"/>
          </p:cNvSpPr>
          <p:nvPr>
            <p:ph type="body" sz="quarter" idx="34"/>
          </p:nvPr>
        </p:nvSpPr>
        <p:spPr>
          <a:xfrm>
            <a:off x="946203" y="1458354"/>
            <a:ext cx="3168649" cy="4742423"/>
          </a:xfrm>
          <a:solidFill>
            <a:schemeClr val="bg2"/>
          </a:solidFill>
        </p:spPr>
        <p:txBody>
          <a:bodyPr lIns="144000" tIns="900000" rIns="144000" bIns="144000" anchor="t"/>
          <a:lstStyle>
            <a:lvl1pPr>
              <a:spcAft>
                <a:spcPts val="1200"/>
              </a:spcAft>
              <a:defRPr lang="en-US" dirty="0"/>
            </a:lvl1pPr>
            <a:lvl3pPr marL="285750" indent="-285750">
              <a:buFont typeface="Arial" panose="020B0604020202020204" pitchFamily="34" charset="0"/>
              <a:buChar char="•"/>
              <a:defRPr/>
            </a:lvl3pPr>
          </a:lstStyle>
          <a:p>
            <a:pPr lvl="0"/>
            <a:r>
              <a:rPr lang="en-US"/>
              <a:t>Click to edit Master text styles</a:t>
            </a:r>
          </a:p>
          <a:p>
            <a:pPr lvl="1"/>
            <a:r>
              <a:rPr lang="en-US"/>
              <a:t>Second level</a:t>
            </a:r>
          </a:p>
          <a:p>
            <a:pPr lvl="2"/>
            <a:r>
              <a:rPr lang="en-US"/>
              <a:t>Third level</a:t>
            </a:r>
          </a:p>
        </p:txBody>
      </p:sp>
      <p:sp>
        <p:nvSpPr>
          <p:cNvPr id="43" name="Text Placeholder 3">
            <a:extLst>
              <a:ext uri="{FF2B5EF4-FFF2-40B4-BE49-F238E27FC236}">
                <a16:creationId xmlns:a16="http://schemas.microsoft.com/office/drawing/2014/main" id="{65659A03-1811-4D6E-9A58-C612A94EF5F4}"/>
              </a:ext>
            </a:extLst>
          </p:cNvPr>
          <p:cNvSpPr>
            <a:spLocks noGrp="1"/>
          </p:cNvSpPr>
          <p:nvPr>
            <p:ph type="body" sz="quarter" idx="35"/>
          </p:nvPr>
        </p:nvSpPr>
        <p:spPr>
          <a:xfrm>
            <a:off x="4510933" y="1458354"/>
            <a:ext cx="3164902" cy="4742423"/>
          </a:xfrm>
          <a:solidFill>
            <a:schemeClr val="bg2"/>
          </a:solidFill>
        </p:spPr>
        <p:txBody>
          <a:bodyPr lIns="144000" tIns="900000" rIns="144000" bIns="144000" anchor="t"/>
          <a:lstStyle>
            <a:lvl1pPr>
              <a:spcAft>
                <a:spcPts val="1200"/>
              </a:spcAft>
              <a:defRPr lang="en-US"/>
            </a:lvl1pPr>
            <a:lvl3pPr marL="285750" indent="-285750">
              <a:buFont typeface="Arial" panose="020B0604020202020204" pitchFamily="34" charset="0"/>
              <a:buChar char="•"/>
              <a:defRPr/>
            </a:lvl3pPr>
          </a:lstStyle>
          <a:p>
            <a:pPr lvl="0"/>
            <a:r>
              <a:rPr lang="en-US"/>
              <a:t>Click to edit Master text styles</a:t>
            </a:r>
          </a:p>
          <a:p>
            <a:pPr lvl="1"/>
            <a:r>
              <a:rPr lang="en-US"/>
              <a:t>Second level</a:t>
            </a:r>
          </a:p>
          <a:p>
            <a:pPr lvl="2"/>
            <a:r>
              <a:rPr lang="en-US"/>
              <a:t>Third level</a:t>
            </a:r>
          </a:p>
        </p:txBody>
      </p:sp>
      <p:sp>
        <p:nvSpPr>
          <p:cNvPr id="44" name="Text Placeholder 3">
            <a:extLst>
              <a:ext uri="{FF2B5EF4-FFF2-40B4-BE49-F238E27FC236}">
                <a16:creationId xmlns:a16="http://schemas.microsoft.com/office/drawing/2014/main" id="{F13BBE83-6324-40A8-B000-00C2C9465CBE}"/>
              </a:ext>
            </a:extLst>
          </p:cNvPr>
          <p:cNvSpPr>
            <a:spLocks noGrp="1"/>
          </p:cNvSpPr>
          <p:nvPr>
            <p:ph type="body" sz="quarter" idx="36"/>
          </p:nvPr>
        </p:nvSpPr>
        <p:spPr>
          <a:xfrm>
            <a:off x="8107774" y="1458354"/>
            <a:ext cx="3164904" cy="4742423"/>
          </a:xfrm>
          <a:solidFill>
            <a:schemeClr val="bg2"/>
          </a:solidFill>
        </p:spPr>
        <p:txBody>
          <a:bodyPr lIns="144000" tIns="900000" rIns="144000" bIns="144000" anchor="t"/>
          <a:lstStyle>
            <a:lvl1pPr>
              <a:spcAft>
                <a:spcPts val="1200"/>
              </a:spcAft>
              <a:defRPr lang="en-US"/>
            </a:lvl1pPr>
            <a:lvl3pPr marL="285750" indent="-285750">
              <a:buFont typeface="Arial" panose="020B0604020202020204" pitchFamily="34" charset="0"/>
              <a:buChar char="•"/>
              <a:defRPr/>
            </a:lvl3pPr>
          </a:lstStyle>
          <a:p>
            <a:pPr lvl="0"/>
            <a:r>
              <a:rPr lang="en-US"/>
              <a:t>Click to edit Master text styles</a:t>
            </a:r>
          </a:p>
          <a:p>
            <a:pPr lvl="1"/>
            <a:r>
              <a:rPr lang="en-US"/>
              <a:t>Second level</a:t>
            </a:r>
          </a:p>
          <a:p>
            <a:pPr lvl="2"/>
            <a:r>
              <a:rPr lang="en-US"/>
              <a:t>Third level</a:t>
            </a:r>
          </a:p>
        </p:txBody>
      </p:sp>
      <p:sp>
        <p:nvSpPr>
          <p:cNvPr id="3" name="Title 2">
            <a:extLst>
              <a:ext uri="{FF2B5EF4-FFF2-40B4-BE49-F238E27FC236}">
                <a16:creationId xmlns:a16="http://schemas.microsoft.com/office/drawing/2014/main" id="{2DA7CBA3-487F-0542-A269-C897E1802663}"/>
              </a:ext>
            </a:extLst>
          </p:cNvPr>
          <p:cNvSpPr>
            <a:spLocks noGrp="1"/>
          </p:cNvSpPr>
          <p:nvPr>
            <p:ph type="title"/>
          </p:nvPr>
        </p:nvSpPr>
        <p:spPr>
          <a:xfrm>
            <a:off x="550864" y="657226"/>
            <a:ext cx="11090274" cy="784608"/>
          </a:xfrm>
        </p:spPr>
        <p:txBody>
          <a:bodyPr/>
          <a:lstStyle>
            <a:lvl1pPr>
              <a:defRPr lang="en-US" dirty="0">
                <a:solidFill>
                  <a:schemeClr val="bg1"/>
                </a:solidFill>
              </a:defRPr>
            </a:lvl1pPr>
          </a:lstStyle>
          <a:p>
            <a:r>
              <a:rPr lang="en-US"/>
              <a:t>Click to edit Master title style</a:t>
            </a:r>
          </a:p>
        </p:txBody>
      </p:sp>
      <p:sp>
        <p:nvSpPr>
          <p:cNvPr id="2" name="Date Placeholder 1">
            <a:extLst>
              <a:ext uri="{FF2B5EF4-FFF2-40B4-BE49-F238E27FC236}">
                <a16:creationId xmlns:a16="http://schemas.microsoft.com/office/drawing/2014/main" id="{58DA37D1-C35E-DF41-8DA8-6B64F24F5C15}"/>
              </a:ext>
            </a:extLst>
          </p:cNvPr>
          <p:cNvSpPr>
            <a:spLocks noGrp="1"/>
          </p:cNvSpPr>
          <p:nvPr>
            <p:ph type="dt" sz="half" idx="42"/>
          </p:nvPr>
        </p:nvSpPr>
        <p:spPr/>
        <p:txBody>
          <a:bodyPr/>
          <a:lstStyle/>
          <a:p>
            <a:r>
              <a:rPr lang="en-AU"/>
              <a:t>DD MM YYYY</a:t>
            </a:r>
            <a:endParaRPr lang="en-US"/>
          </a:p>
        </p:txBody>
      </p:sp>
      <p:sp>
        <p:nvSpPr>
          <p:cNvPr id="5" name="Footer Placeholder 4">
            <a:extLst>
              <a:ext uri="{FF2B5EF4-FFF2-40B4-BE49-F238E27FC236}">
                <a16:creationId xmlns:a16="http://schemas.microsoft.com/office/drawing/2014/main" id="{9F200CE1-F270-CF42-81C8-655DB7B29211}"/>
              </a:ext>
            </a:extLst>
          </p:cNvPr>
          <p:cNvSpPr>
            <a:spLocks noGrp="1"/>
          </p:cNvSpPr>
          <p:nvPr>
            <p:ph type="ftr" sz="quarter" idx="43"/>
          </p:nvPr>
        </p:nvSpPr>
        <p:spPr/>
        <p:txBody>
          <a:bodyPr/>
          <a:lstStyle/>
          <a:p>
            <a:r>
              <a:rPr lang="en-US"/>
              <a:t>Security classification here</a:t>
            </a:r>
          </a:p>
        </p:txBody>
      </p:sp>
      <p:sp>
        <p:nvSpPr>
          <p:cNvPr id="6" name="Slide Number Placeholder 5">
            <a:extLst>
              <a:ext uri="{FF2B5EF4-FFF2-40B4-BE49-F238E27FC236}">
                <a16:creationId xmlns:a16="http://schemas.microsoft.com/office/drawing/2014/main" id="{0640F7F1-C4A9-6149-AD23-E4B717327A25}"/>
              </a:ext>
            </a:extLst>
          </p:cNvPr>
          <p:cNvSpPr>
            <a:spLocks noGrp="1"/>
          </p:cNvSpPr>
          <p:nvPr>
            <p:ph type="sldNum" sz="quarter" idx="44"/>
          </p:nvPr>
        </p:nvSpPr>
        <p:spPr/>
        <p:txBody>
          <a:bodyPr/>
          <a:lstStyle/>
          <a:p>
            <a:fld id="{9EBEC7D2-4955-5E46-A2E6-70A78DC0C462}" type="slidenum">
              <a:rPr lang="en-US" smtClean="0"/>
              <a:pPr/>
              <a:t>‹#›</a:t>
            </a:fld>
            <a:endParaRPr lang="en-US"/>
          </a:p>
        </p:txBody>
      </p:sp>
      <p:sp>
        <p:nvSpPr>
          <p:cNvPr id="31" name="Content Placeholder 30">
            <a:extLst>
              <a:ext uri="{FF2B5EF4-FFF2-40B4-BE49-F238E27FC236}">
                <a16:creationId xmlns:a16="http://schemas.microsoft.com/office/drawing/2014/main" id="{6AC58120-D86C-ED4D-8241-95C2A70693F5}"/>
              </a:ext>
            </a:extLst>
          </p:cNvPr>
          <p:cNvSpPr>
            <a:spLocks noGrp="1"/>
          </p:cNvSpPr>
          <p:nvPr>
            <p:ph sz="quarter" idx="45" hasCustomPrompt="1"/>
          </p:nvPr>
        </p:nvSpPr>
        <p:spPr>
          <a:xfrm>
            <a:off x="946850" y="1441450"/>
            <a:ext cx="1630362" cy="800100"/>
          </a:xfrm>
        </p:spPr>
        <p:txBody>
          <a:bodyPr lIns="144000" anchor="b"/>
          <a:lstStyle>
            <a:lvl1pPr marL="0" indent="0">
              <a:buFont typeface="Arial" panose="020B0604020202020204" pitchFamily="34" charset="0"/>
              <a:buNone/>
              <a:defRPr sz="4400">
                <a:solidFill>
                  <a:schemeClr val="accent1"/>
                </a:solidFill>
                <a:latin typeface="+mj-lt"/>
              </a:defRPr>
            </a:lvl1pPr>
            <a:lvl2pPr marL="0" indent="0">
              <a:buFont typeface="Arial" panose="020B0604020202020204" pitchFamily="34" charset="0"/>
              <a:buNone/>
              <a:defRPr sz="4400">
                <a:solidFill>
                  <a:schemeClr val="accent1"/>
                </a:solidFill>
                <a:latin typeface="+mj-lt"/>
              </a:defRPr>
            </a:lvl2pPr>
            <a:lvl3pPr marL="0" indent="0">
              <a:buNone/>
              <a:defRPr sz="4400">
                <a:solidFill>
                  <a:schemeClr val="accent1"/>
                </a:solidFill>
                <a:latin typeface="+mj-lt"/>
              </a:defRPr>
            </a:lvl3pPr>
            <a:lvl4pPr marL="287993" indent="0">
              <a:buNone/>
              <a:defRPr sz="4400">
                <a:solidFill>
                  <a:schemeClr val="accent1"/>
                </a:solidFill>
                <a:latin typeface="+mj-lt"/>
              </a:defRPr>
            </a:lvl4pPr>
            <a:lvl5pPr marL="575985" indent="0">
              <a:buFont typeface="Arial" panose="020B0604020202020204" pitchFamily="34" charset="0"/>
              <a:buNone/>
              <a:defRPr sz="4400">
                <a:solidFill>
                  <a:schemeClr val="accent1"/>
                </a:solidFill>
                <a:latin typeface="+mj-lt"/>
              </a:defRPr>
            </a:lvl5pPr>
          </a:lstStyle>
          <a:p>
            <a:pPr lvl="0"/>
            <a:r>
              <a:rPr lang="en-GB"/>
              <a:t>00</a:t>
            </a:r>
            <a:endParaRPr lang="en-US"/>
          </a:p>
        </p:txBody>
      </p:sp>
      <p:sp>
        <p:nvSpPr>
          <p:cNvPr id="33" name="Content Placeholder 32">
            <a:extLst>
              <a:ext uri="{FF2B5EF4-FFF2-40B4-BE49-F238E27FC236}">
                <a16:creationId xmlns:a16="http://schemas.microsoft.com/office/drawing/2014/main" id="{17F75654-F48C-9A4F-94D8-EA933DDE4B38}"/>
              </a:ext>
            </a:extLst>
          </p:cNvPr>
          <p:cNvSpPr>
            <a:spLocks noGrp="1"/>
          </p:cNvSpPr>
          <p:nvPr>
            <p:ph sz="quarter" idx="46" hasCustomPrompt="1"/>
          </p:nvPr>
        </p:nvSpPr>
        <p:spPr>
          <a:xfrm>
            <a:off x="4510838" y="1441450"/>
            <a:ext cx="1622425" cy="800100"/>
          </a:xfrm>
        </p:spPr>
        <p:txBody>
          <a:bodyPr lIns="144000" anchor="b"/>
          <a:lstStyle>
            <a:lvl1pPr marL="0" indent="0">
              <a:buFont typeface="Arial" panose="020B0604020202020204" pitchFamily="34" charset="0"/>
              <a:buNone/>
              <a:defRPr sz="4400">
                <a:solidFill>
                  <a:schemeClr val="accent1"/>
                </a:solidFill>
                <a:latin typeface="+mj-lt"/>
              </a:defRPr>
            </a:lvl1pPr>
            <a:lvl2pPr marL="0" indent="0">
              <a:buFont typeface="Arial" panose="020B0604020202020204" pitchFamily="34" charset="0"/>
              <a:buNone/>
              <a:defRPr sz="4400">
                <a:solidFill>
                  <a:schemeClr val="accent1"/>
                </a:solidFill>
                <a:latin typeface="+mj-lt"/>
              </a:defRPr>
            </a:lvl2pPr>
            <a:lvl3pPr marL="0" indent="0">
              <a:buNone/>
              <a:defRPr sz="4400">
                <a:solidFill>
                  <a:schemeClr val="accent1"/>
                </a:solidFill>
                <a:latin typeface="+mj-lt"/>
              </a:defRPr>
            </a:lvl3pPr>
            <a:lvl4pPr marL="287993" indent="0">
              <a:buNone/>
              <a:defRPr sz="4400">
                <a:solidFill>
                  <a:schemeClr val="accent1"/>
                </a:solidFill>
                <a:latin typeface="+mj-lt"/>
              </a:defRPr>
            </a:lvl4pPr>
            <a:lvl5pPr marL="575985" indent="0">
              <a:buFont typeface="Arial" panose="020B0604020202020204" pitchFamily="34" charset="0"/>
              <a:buNone/>
              <a:defRPr sz="4400">
                <a:solidFill>
                  <a:schemeClr val="accent1"/>
                </a:solidFill>
                <a:latin typeface="+mj-lt"/>
              </a:defRPr>
            </a:lvl5pPr>
          </a:lstStyle>
          <a:p>
            <a:pPr lvl="0"/>
            <a:r>
              <a:rPr lang="en-GB"/>
              <a:t>00</a:t>
            </a:r>
            <a:endParaRPr lang="en-US"/>
          </a:p>
        </p:txBody>
      </p:sp>
      <p:sp>
        <p:nvSpPr>
          <p:cNvPr id="35" name="Content Placeholder 34">
            <a:extLst>
              <a:ext uri="{FF2B5EF4-FFF2-40B4-BE49-F238E27FC236}">
                <a16:creationId xmlns:a16="http://schemas.microsoft.com/office/drawing/2014/main" id="{76540EE5-8915-DC4B-9B78-FE86C58EE148}"/>
              </a:ext>
            </a:extLst>
          </p:cNvPr>
          <p:cNvSpPr>
            <a:spLocks noGrp="1"/>
          </p:cNvSpPr>
          <p:nvPr>
            <p:ph sz="quarter" idx="47" hasCustomPrompt="1"/>
          </p:nvPr>
        </p:nvSpPr>
        <p:spPr>
          <a:xfrm>
            <a:off x="8107774" y="1441450"/>
            <a:ext cx="1638300" cy="800100"/>
          </a:xfrm>
        </p:spPr>
        <p:txBody>
          <a:bodyPr lIns="144000" anchor="b"/>
          <a:lstStyle>
            <a:lvl1pPr marL="0" indent="0">
              <a:buFont typeface="Arial" panose="020B0604020202020204" pitchFamily="34" charset="0"/>
              <a:buNone/>
              <a:defRPr sz="4400">
                <a:solidFill>
                  <a:schemeClr val="accent1"/>
                </a:solidFill>
                <a:latin typeface="+mj-lt"/>
              </a:defRPr>
            </a:lvl1pPr>
            <a:lvl2pPr marL="0" indent="0">
              <a:buFont typeface="Arial" panose="020B0604020202020204" pitchFamily="34" charset="0"/>
              <a:buNone/>
              <a:defRPr sz="4400">
                <a:solidFill>
                  <a:schemeClr val="accent1"/>
                </a:solidFill>
                <a:latin typeface="+mj-lt"/>
              </a:defRPr>
            </a:lvl2pPr>
            <a:lvl3pPr marL="0" indent="0">
              <a:buNone/>
              <a:defRPr sz="4400">
                <a:solidFill>
                  <a:schemeClr val="accent1"/>
                </a:solidFill>
                <a:latin typeface="+mj-lt"/>
              </a:defRPr>
            </a:lvl3pPr>
            <a:lvl4pPr marL="287993" indent="0">
              <a:buNone/>
              <a:defRPr sz="4400">
                <a:solidFill>
                  <a:schemeClr val="accent1"/>
                </a:solidFill>
                <a:latin typeface="+mj-lt"/>
              </a:defRPr>
            </a:lvl4pPr>
            <a:lvl5pPr marL="575985" indent="0">
              <a:buFont typeface="Arial" panose="020B0604020202020204" pitchFamily="34" charset="0"/>
              <a:buNone/>
              <a:defRPr sz="4400">
                <a:solidFill>
                  <a:schemeClr val="accent1"/>
                </a:solidFill>
                <a:latin typeface="+mj-lt"/>
              </a:defRPr>
            </a:lvl5pPr>
          </a:lstStyle>
          <a:p>
            <a:pPr lvl="0"/>
            <a:r>
              <a:rPr lang="en-GB"/>
              <a:t>00</a:t>
            </a:r>
            <a:endParaRPr lang="en-US"/>
          </a:p>
        </p:txBody>
      </p:sp>
    </p:spTree>
    <p:extLst>
      <p:ext uri="{BB962C8B-B14F-4D97-AF65-F5344CB8AC3E}">
        <p14:creationId xmlns:p14="http://schemas.microsoft.com/office/powerpoint/2010/main" val="2004561116"/>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04 Agenda x6 Opt.B_Blue">
    <p:bg>
      <p:bgRef idx="1001">
        <a:schemeClr val="bg1"/>
      </p:bgRef>
    </p:bg>
    <p:spTree>
      <p:nvGrpSpPr>
        <p:cNvPr id="1" name=""/>
        <p:cNvGrpSpPr/>
        <p:nvPr/>
      </p:nvGrpSpPr>
      <p:grpSpPr>
        <a:xfrm>
          <a:off x="0" y="0"/>
          <a:ext cx="0" cy="0"/>
          <a:chOff x="0" y="0"/>
          <a:chExt cx="0" cy="0"/>
        </a:xfrm>
      </p:grpSpPr>
      <p:sp>
        <p:nvSpPr>
          <p:cNvPr id="20" name="BG Colour">
            <a:extLst>
              <a:ext uri="{FF2B5EF4-FFF2-40B4-BE49-F238E27FC236}">
                <a16:creationId xmlns:a16="http://schemas.microsoft.com/office/drawing/2014/main" id="{8A725435-CEC2-E245-B729-86A851685D10}"/>
              </a:ext>
            </a:extLst>
          </p:cNvPr>
          <p:cNvSpPr>
            <a:spLocks/>
          </p:cNvSpPr>
          <p:nvPr userDrawn="1"/>
        </p:nvSpPr>
        <p:spPr>
          <a:xfrm>
            <a:off x="0" y="0"/>
            <a:ext cx="530383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80C919-84E9-434E-8934-F473817941B5}"/>
              </a:ext>
            </a:extLst>
          </p:cNvPr>
          <p:cNvSpPr>
            <a:spLocks noGrp="1"/>
          </p:cNvSpPr>
          <p:nvPr>
            <p:ph type="title" hasCustomPrompt="1"/>
          </p:nvPr>
        </p:nvSpPr>
        <p:spPr>
          <a:xfrm>
            <a:off x="550865" y="657224"/>
            <a:ext cx="2376486" cy="1584339"/>
          </a:xfrm>
        </p:spPr>
        <p:txBody>
          <a:bodyPr/>
          <a:lstStyle>
            <a:lvl1pPr>
              <a:defRPr lang="en-GB" sz="4400" dirty="0">
                <a:solidFill>
                  <a:schemeClr val="bg1"/>
                </a:solidFill>
              </a:defRPr>
            </a:lvl1pPr>
          </a:lstStyle>
          <a:p>
            <a:r>
              <a:rPr lang="en-GB"/>
              <a:t>Agenda title</a:t>
            </a:r>
          </a:p>
        </p:txBody>
      </p:sp>
      <p:sp>
        <p:nvSpPr>
          <p:cNvPr id="24" name="Text Placeholder 23">
            <a:extLst>
              <a:ext uri="{FF2B5EF4-FFF2-40B4-BE49-F238E27FC236}">
                <a16:creationId xmlns:a16="http://schemas.microsoft.com/office/drawing/2014/main" id="{8D9FC574-6A4C-4F5D-947D-E08F0D25D15E}"/>
              </a:ext>
            </a:extLst>
          </p:cNvPr>
          <p:cNvSpPr>
            <a:spLocks noGrp="1"/>
          </p:cNvSpPr>
          <p:nvPr>
            <p:ph type="body" sz="quarter" idx="13" hasCustomPrompt="1"/>
          </p:nvPr>
        </p:nvSpPr>
        <p:spPr>
          <a:xfrm>
            <a:off x="6096000" y="655554"/>
            <a:ext cx="1584325" cy="792164"/>
          </a:xfrm>
        </p:spPr>
        <p:txBody>
          <a:bodyPr anchor="b"/>
          <a:lstStyle>
            <a:lvl1pPr>
              <a:lnSpc>
                <a:spcPct val="100000"/>
              </a:lnSpc>
              <a:spcBef>
                <a:spcPts val="0"/>
              </a:spcBef>
              <a:spcAft>
                <a:spcPts val="0"/>
              </a:spcAft>
              <a:defRPr sz="4400">
                <a:solidFill>
                  <a:schemeClr val="accent1"/>
                </a:solidFill>
                <a:latin typeface="+mj-lt"/>
              </a:defRPr>
            </a:lvl1pPr>
            <a:lvl2pPr>
              <a:lnSpc>
                <a:spcPct val="100000"/>
              </a:lnSpc>
              <a:spcBef>
                <a:spcPts val="0"/>
              </a:spcBef>
              <a:defRPr sz="5400">
                <a:solidFill>
                  <a:schemeClr val="accent2"/>
                </a:solidFill>
                <a:latin typeface="+mj-lt"/>
              </a:defRPr>
            </a:lvl2pPr>
          </a:lstStyle>
          <a:p>
            <a:pPr lvl="0"/>
            <a:r>
              <a:rPr lang="en-US"/>
              <a:t>00</a:t>
            </a:r>
            <a:endParaRPr lang="en-GB"/>
          </a:p>
        </p:txBody>
      </p:sp>
      <p:sp>
        <p:nvSpPr>
          <p:cNvPr id="26" name="Text Placeholder 25">
            <a:extLst>
              <a:ext uri="{FF2B5EF4-FFF2-40B4-BE49-F238E27FC236}">
                <a16:creationId xmlns:a16="http://schemas.microsoft.com/office/drawing/2014/main" id="{8CE0FA1D-68EF-4BB2-8A37-8B114D2FBE55}"/>
              </a:ext>
            </a:extLst>
          </p:cNvPr>
          <p:cNvSpPr>
            <a:spLocks noGrp="1"/>
          </p:cNvSpPr>
          <p:nvPr>
            <p:ph type="body" sz="quarter" idx="14"/>
          </p:nvPr>
        </p:nvSpPr>
        <p:spPr>
          <a:xfrm>
            <a:off x="6096000" y="1449387"/>
            <a:ext cx="1584325" cy="1575133"/>
          </a:xfrm>
        </p:spPr>
        <p:txBody>
          <a:bodyPr rIns="180000"/>
          <a:lstStyle>
            <a:lvl1pPr marL="0" indent="0">
              <a:spcAft>
                <a:spcPts val="0"/>
              </a:spcAft>
              <a:buFont typeface="Arial" panose="020B0604020202020204" pitchFamily="34" charset="0"/>
              <a:buNone/>
              <a:defRPr lang="en-US" sz="1800" b="0" dirty="0"/>
            </a:lvl1pPr>
            <a:lvl2pPr marL="0" indent="0">
              <a:spcBef>
                <a:spcPts val="300"/>
              </a:spcBef>
              <a:buFont typeface="Arial" panose="020B0604020202020204" pitchFamily="34" charset="0"/>
              <a:buNone/>
              <a:defRPr lang="en-US" sz="1800" b="0" dirty="0"/>
            </a:lvl2pPr>
            <a:lvl3pPr marL="0" indent="0">
              <a:buNone/>
              <a:defRPr lang="en-US" sz="1800" b="0" dirty="0"/>
            </a:lvl3pPr>
            <a:lvl4pPr marL="287993" indent="0">
              <a:buNone/>
              <a:defRPr lang="en-US" sz="1800" b="0" dirty="0"/>
            </a:lvl4pPr>
            <a:lvl5pPr marL="575985" indent="0">
              <a:buFont typeface="Arial" panose="020B0604020202020204" pitchFamily="34" charset="0"/>
              <a:buNone/>
              <a:defRPr lang="en-GB" sz="1800" b="0" dirty="0"/>
            </a:lvl5pPr>
          </a:lstStyle>
          <a:p>
            <a:pPr lvl="0"/>
            <a:r>
              <a:rPr lang="en-US"/>
              <a:t>Click to edit Master text styles</a:t>
            </a:r>
          </a:p>
          <a:p>
            <a:pPr lvl="1"/>
            <a:r>
              <a:rPr lang="en-US"/>
              <a:t>Second level</a:t>
            </a:r>
          </a:p>
        </p:txBody>
      </p:sp>
      <p:sp>
        <p:nvSpPr>
          <p:cNvPr id="47" name="Text Placeholder 25">
            <a:extLst>
              <a:ext uri="{FF2B5EF4-FFF2-40B4-BE49-F238E27FC236}">
                <a16:creationId xmlns:a16="http://schemas.microsoft.com/office/drawing/2014/main" id="{7EC9C9A4-D5F2-4AE7-85B6-08169CF3A0FC}"/>
              </a:ext>
            </a:extLst>
          </p:cNvPr>
          <p:cNvSpPr>
            <a:spLocks noGrp="1"/>
          </p:cNvSpPr>
          <p:nvPr>
            <p:ph type="body" sz="quarter" idx="16"/>
          </p:nvPr>
        </p:nvSpPr>
        <p:spPr>
          <a:xfrm>
            <a:off x="7697122" y="1449387"/>
            <a:ext cx="1584325" cy="1575133"/>
          </a:xfrm>
        </p:spPr>
        <p:txBody>
          <a:bodyPr rIns="180000"/>
          <a:lstStyle>
            <a:lvl1pPr marL="0" indent="0">
              <a:spcAft>
                <a:spcPts val="0"/>
              </a:spcAft>
              <a:buFont typeface="Arial" panose="020B0604020202020204" pitchFamily="34" charset="0"/>
              <a:buNone/>
              <a:defRPr lang="en-US" sz="1800" b="0" dirty="0"/>
            </a:lvl1pPr>
            <a:lvl2pPr marL="0" indent="0">
              <a:spcBef>
                <a:spcPts val="300"/>
              </a:spcBef>
              <a:buFont typeface="Arial" panose="020B0604020202020204" pitchFamily="34" charset="0"/>
              <a:buNone/>
              <a:defRPr lang="en-US" sz="1800" b="0" dirty="0"/>
            </a:lvl2pPr>
            <a:lvl3pPr marL="0" indent="0">
              <a:buNone/>
              <a:defRPr lang="en-US" sz="1800" b="0" dirty="0"/>
            </a:lvl3pPr>
            <a:lvl4pPr marL="287993" indent="0">
              <a:buNone/>
              <a:defRPr lang="en-US" sz="1800" b="0" dirty="0"/>
            </a:lvl4pPr>
            <a:lvl5pPr marL="575985" indent="0">
              <a:buFont typeface="Arial" panose="020B0604020202020204" pitchFamily="34" charset="0"/>
              <a:buNone/>
              <a:defRPr lang="en-GB" sz="1800" b="0" dirty="0"/>
            </a:lvl5pPr>
          </a:lstStyle>
          <a:p>
            <a:pPr lvl="0"/>
            <a:r>
              <a:rPr lang="en-US"/>
              <a:t>Click to edit Master text styles</a:t>
            </a:r>
          </a:p>
          <a:p>
            <a:pPr lvl="1"/>
            <a:r>
              <a:rPr lang="en-US"/>
              <a:t>Second level</a:t>
            </a:r>
          </a:p>
        </p:txBody>
      </p:sp>
      <p:sp>
        <p:nvSpPr>
          <p:cNvPr id="49" name="Text Placeholder 25">
            <a:extLst>
              <a:ext uri="{FF2B5EF4-FFF2-40B4-BE49-F238E27FC236}">
                <a16:creationId xmlns:a16="http://schemas.microsoft.com/office/drawing/2014/main" id="{3F13AD87-EF4D-4904-B252-063356893EF8}"/>
              </a:ext>
            </a:extLst>
          </p:cNvPr>
          <p:cNvSpPr>
            <a:spLocks noGrp="1"/>
          </p:cNvSpPr>
          <p:nvPr>
            <p:ph type="body" sz="quarter" idx="18"/>
          </p:nvPr>
        </p:nvSpPr>
        <p:spPr>
          <a:xfrm>
            <a:off x="9281446" y="1449387"/>
            <a:ext cx="1567529" cy="1575133"/>
          </a:xfrm>
        </p:spPr>
        <p:txBody>
          <a:bodyPr rIns="180000"/>
          <a:lstStyle>
            <a:lvl1pPr marL="0" indent="0">
              <a:spcAft>
                <a:spcPts val="0"/>
              </a:spcAft>
              <a:buFont typeface="Arial" panose="020B0604020202020204" pitchFamily="34" charset="0"/>
              <a:buNone/>
              <a:defRPr lang="en-US" sz="1800" b="0" dirty="0"/>
            </a:lvl1pPr>
            <a:lvl2pPr marL="0" indent="0">
              <a:spcBef>
                <a:spcPts val="300"/>
              </a:spcBef>
              <a:buFont typeface="Arial" panose="020B0604020202020204" pitchFamily="34" charset="0"/>
              <a:buNone/>
              <a:defRPr lang="en-US" sz="1800" b="0" dirty="0"/>
            </a:lvl2pPr>
            <a:lvl3pPr marL="0" indent="0">
              <a:buNone/>
              <a:defRPr lang="en-US" sz="1800" b="0" dirty="0"/>
            </a:lvl3pPr>
            <a:lvl4pPr marL="287993" indent="0">
              <a:buNone/>
              <a:defRPr lang="en-US" sz="1800" b="0" dirty="0"/>
            </a:lvl4pPr>
            <a:lvl5pPr marL="575985" indent="0">
              <a:buFont typeface="Arial" panose="020B0604020202020204" pitchFamily="34" charset="0"/>
              <a:buNone/>
              <a:defRPr lang="en-GB" sz="1800" b="0" dirty="0"/>
            </a:lvl5pPr>
          </a:lstStyle>
          <a:p>
            <a:pPr lvl="0"/>
            <a:r>
              <a:rPr lang="en-US"/>
              <a:t>Click to edit Master text styles</a:t>
            </a:r>
          </a:p>
        </p:txBody>
      </p:sp>
      <p:sp>
        <p:nvSpPr>
          <p:cNvPr id="52" name="Text Placeholder 25">
            <a:extLst>
              <a:ext uri="{FF2B5EF4-FFF2-40B4-BE49-F238E27FC236}">
                <a16:creationId xmlns:a16="http://schemas.microsoft.com/office/drawing/2014/main" id="{F79019AD-7E39-4022-92E0-2F0D29D177CE}"/>
              </a:ext>
            </a:extLst>
          </p:cNvPr>
          <p:cNvSpPr>
            <a:spLocks noGrp="1"/>
          </p:cNvSpPr>
          <p:nvPr>
            <p:ph type="body" sz="quarter" idx="20"/>
          </p:nvPr>
        </p:nvSpPr>
        <p:spPr>
          <a:xfrm>
            <a:off x="6096000" y="3824287"/>
            <a:ext cx="1584325" cy="1575133"/>
          </a:xfrm>
        </p:spPr>
        <p:txBody>
          <a:bodyPr rIns="180000"/>
          <a:lstStyle>
            <a:lvl1pPr marL="0" indent="0">
              <a:spcAft>
                <a:spcPts val="0"/>
              </a:spcAft>
              <a:buFont typeface="Arial" panose="020B0604020202020204" pitchFamily="34" charset="0"/>
              <a:buNone/>
              <a:defRPr lang="en-US" sz="1800" b="0" dirty="0"/>
            </a:lvl1pPr>
            <a:lvl2pPr marL="0" indent="0">
              <a:spcBef>
                <a:spcPts val="300"/>
              </a:spcBef>
              <a:buFont typeface="Arial" panose="020B0604020202020204" pitchFamily="34" charset="0"/>
              <a:buNone/>
              <a:defRPr lang="en-US" sz="1800" b="0" dirty="0"/>
            </a:lvl2pPr>
            <a:lvl3pPr marL="0" indent="0">
              <a:buNone/>
              <a:defRPr lang="en-US" sz="1800" b="0" dirty="0"/>
            </a:lvl3pPr>
            <a:lvl4pPr marL="287993" indent="0">
              <a:buNone/>
              <a:defRPr lang="en-US" sz="1800" b="0" dirty="0"/>
            </a:lvl4pPr>
            <a:lvl5pPr marL="575985" indent="0">
              <a:buFont typeface="Arial" panose="020B0604020202020204" pitchFamily="34" charset="0"/>
              <a:buNone/>
              <a:defRPr lang="en-GB" sz="1800" b="0" dirty="0"/>
            </a:lvl5pPr>
          </a:lstStyle>
          <a:p>
            <a:pPr lvl="0"/>
            <a:r>
              <a:rPr lang="en-US"/>
              <a:t>Click to edit Master text styles</a:t>
            </a:r>
          </a:p>
        </p:txBody>
      </p:sp>
      <p:sp>
        <p:nvSpPr>
          <p:cNvPr id="54" name="Text Placeholder 25">
            <a:extLst>
              <a:ext uri="{FF2B5EF4-FFF2-40B4-BE49-F238E27FC236}">
                <a16:creationId xmlns:a16="http://schemas.microsoft.com/office/drawing/2014/main" id="{BF3C4BA4-ACA6-494F-8749-693A0D81319D}"/>
              </a:ext>
            </a:extLst>
          </p:cNvPr>
          <p:cNvSpPr>
            <a:spLocks noGrp="1"/>
          </p:cNvSpPr>
          <p:nvPr>
            <p:ph type="body" sz="quarter" idx="22"/>
          </p:nvPr>
        </p:nvSpPr>
        <p:spPr>
          <a:xfrm>
            <a:off x="7697122" y="3824287"/>
            <a:ext cx="1584325" cy="1575133"/>
          </a:xfrm>
        </p:spPr>
        <p:txBody>
          <a:bodyPr rIns="180000"/>
          <a:lstStyle>
            <a:lvl1pPr marL="0" indent="0">
              <a:spcAft>
                <a:spcPts val="0"/>
              </a:spcAft>
              <a:buFont typeface="Arial" panose="020B0604020202020204" pitchFamily="34" charset="0"/>
              <a:buNone/>
              <a:defRPr lang="en-US" sz="1800" b="0" dirty="0"/>
            </a:lvl1pPr>
            <a:lvl2pPr marL="0" indent="0">
              <a:spcBef>
                <a:spcPts val="300"/>
              </a:spcBef>
              <a:buFont typeface="Arial" panose="020B0604020202020204" pitchFamily="34" charset="0"/>
              <a:buNone/>
              <a:defRPr lang="en-US" sz="1800" b="0" dirty="0"/>
            </a:lvl2pPr>
            <a:lvl3pPr marL="0" indent="0">
              <a:buNone/>
              <a:defRPr lang="en-US" sz="1800" b="0" dirty="0"/>
            </a:lvl3pPr>
            <a:lvl4pPr marL="287993" indent="0">
              <a:buNone/>
              <a:defRPr lang="en-US" sz="1800" b="0" dirty="0"/>
            </a:lvl4pPr>
            <a:lvl5pPr marL="575985" indent="0">
              <a:buFont typeface="Arial" panose="020B0604020202020204" pitchFamily="34" charset="0"/>
              <a:buNone/>
              <a:defRPr lang="en-GB" sz="1800" b="0" dirty="0"/>
            </a:lvl5pPr>
          </a:lstStyle>
          <a:p>
            <a:pPr lvl="0"/>
            <a:r>
              <a:rPr lang="en-US"/>
              <a:t>Click to edit Master text styles</a:t>
            </a:r>
          </a:p>
          <a:p>
            <a:pPr lvl="1"/>
            <a:r>
              <a:rPr lang="en-US"/>
              <a:t>Second level</a:t>
            </a:r>
          </a:p>
        </p:txBody>
      </p:sp>
      <p:sp>
        <p:nvSpPr>
          <p:cNvPr id="56" name="Text Placeholder 25">
            <a:extLst>
              <a:ext uri="{FF2B5EF4-FFF2-40B4-BE49-F238E27FC236}">
                <a16:creationId xmlns:a16="http://schemas.microsoft.com/office/drawing/2014/main" id="{95260819-C316-480E-83BE-22F5D78EFA2C}"/>
              </a:ext>
            </a:extLst>
          </p:cNvPr>
          <p:cNvSpPr>
            <a:spLocks noGrp="1"/>
          </p:cNvSpPr>
          <p:nvPr>
            <p:ph type="body" sz="quarter" idx="24"/>
          </p:nvPr>
        </p:nvSpPr>
        <p:spPr>
          <a:xfrm>
            <a:off x="9281446" y="3824287"/>
            <a:ext cx="1567529" cy="1575133"/>
          </a:xfrm>
        </p:spPr>
        <p:txBody>
          <a:bodyPr rIns="180000"/>
          <a:lstStyle>
            <a:lvl1pPr marL="0" indent="0">
              <a:spcAft>
                <a:spcPts val="0"/>
              </a:spcAft>
              <a:buFont typeface="Arial" panose="020B0604020202020204" pitchFamily="34" charset="0"/>
              <a:buNone/>
              <a:defRPr lang="en-US" sz="1800" b="0" dirty="0"/>
            </a:lvl1pPr>
            <a:lvl2pPr marL="0" indent="0">
              <a:spcBef>
                <a:spcPts val="300"/>
              </a:spcBef>
              <a:buFont typeface="Arial" panose="020B0604020202020204" pitchFamily="34" charset="0"/>
              <a:buNone/>
              <a:defRPr lang="en-US" sz="1800" b="0" dirty="0"/>
            </a:lvl2pPr>
            <a:lvl3pPr marL="0" indent="0">
              <a:buNone/>
              <a:defRPr lang="en-US" sz="1800" b="0" dirty="0"/>
            </a:lvl3pPr>
            <a:lvl4pPr marL="287993" indent="0">
              <a:buNone/>
              <a:defRPr lang="en-US" sz="1800" b="0" dirty="0"/>
            </a:lvl4pPr>
            <a:lvl5pPr marL="575985" indent="0">
              <a:buFont typeface="Arial" panose="020B0604020202020204" pitchFamily="34" charset="0"/>
              <a:buNone/>
              <a:defRPr lang="en-GB" sz="1800" b="0" dirty="0"/>
            </a:lvl5pPr>
          </a:lstStyle>
          <a:p>
            <a:pPr lvl="0"/>
            <a:r>
              <a:rPr lang="en-US"/>
              <a:t>Click to edit Master text styles</a:t>
            </a:r>
          </a:p>
        </p:txBody>
      </p:sp>
      <p:sp>
        <p:nvSpPr>
          <p:cNvPr id="57" name="Text Placeholder 23">
            <a:extLst>
              <a:ext uri="{FF2B5EF4-FFF2-40B4-BE49-F238E27FC236}">
                <a16:creationId xmlns:a16="http://schemas.microsoft.com/office/drawing/2014/main" id="{6A4230B1-2604-4E31-8F32-227C309F9A21}"/>
              </a:ext>
            </a:extLst>
          </p:cNvPr>
          <p:cNvSpPr>
            <a:spLocks noGrp="1"/>
          </p:cNvSpPr>
          <p:nvPr>
            <p:ph type="body" sz="quarter" idx="25" hasCustomPrompt="1"/>
          </p:nvPr>
        </p:nvSpPr>
        <p:spPr>
          <a:xfrm>
            <a:off x="7697122" y="655554"/>
            <a:ext cx="1584325" cy="792164"/>
          </a:xfrm>
        </p:spPr>
        <p:txBody>
          <a:bodyPr anchor="b"/>
          <a:lstStyle>
            <a:lvl1pPr>
              <a:lnSpc>
                <a:spcPct val="100000"/>
              </a:lnSpc>
              <a:spcBef>
                <a:spcPts val="0"/>
              </a:spcBef>
              <a:spcAft>
                <a:spcPts val="0"/>
              </a:spcAft>
              <a:defRPr sz="4400">
                <a:solidFill>
                  <a:schemeClr val="accent1"/>
                </a:solidFill>
                <a:latin typeface="+mj-lt"/>
              </a:defRPr>
            </a:lvl1pPr>
            <a:lvl2pPr>
              <a:lnSpc>
                <a:spcPct val="100000"/>
              </a:lnSpc>
              <a:spcBef>
                <a:spcPts val="0"/>
              </a:spcBef>
              <a:defRPr sz="5400">
                <a:solidFill>
                  <a:schemeClr val="accent2"/>
                </a:solidFill>
                <a:latin typeface="+mj-lt"/>
              </a:defRPr>
            </a:lvl2pPr>
          </a:lstStyle>
          <a:p>
            <a:pPr lvl="0"/>
            <a:r>
              <a:rPr lang="en-US"/>
              <a:t>00</a:t>
            </a:r>
            <a:endParaRPr lang="en-GB"/>
          </a:p>
        </p:txBody>
      </p:sp>
      <p:sp>
        <p:nvSpPr>
          <p:cNvPr id="60" name="Text Placeholder 23">
            <a:extLst>
              <a:ext uri="{FF2B5EF4-FFF2-40B4-BE49-F238E27FC236}">
                <a16:creationId xmlns:a16="http://schemas.microsoft.com/office/drawing/2014/main" id="{06CAE308-AD19-459C-988A-DEA6BE494BDC}"/>
              </a:ext>
            </a:extLst>
          </p:cNvPr>
          <p:cNvSpPr>
            <a:spLocks noGrp="1"/>
          </p:cNvSpPr>
          <p:nvPr>
            <p:ph type="body" sz="quarter" idx="26" hasCustomPrompt="1"/>
          </p:nvPr>
        </p:nvSpPr>
        <p:spPr>
          <a:xfrm>
            <a:off x="9281446" y="655554"/>
            <a:ext cx="1567529" cy="792164"/>
          </a:xfrm>
        </p:spPr>
        <p:txBody>
          <a:bodyPr anchor="b"/>
          <a:lstStyle>
            <a:lvl1pPr>
              <a:lnSpc>
                <a:spcPct val="100000"/>
              </a:lnSpc>
              <a:spcBef>
                <a:spcPts val="0"/>
              </a:spcBef>
              <a:spcAft>
                <a:spcPts val="0"/>
              </a:spcAft>
              <a:defRPr sz="4400">
                <a:solidFill>
                  <a:schemeClr val="accent1"/>
                </a:solidFill>
                <a:latin typeface="+mj-lt"/>
              </a:defRPr>
            </a:lvl1pPr>
            <a:lvl2pPr>
              <a:lnSpc>
                <a:spcPct val="100000"/>
              </a:lnSpc>
              <a:spcBef>
                <a:spcPts val="0"/>
              </a:spcBef>
              <a:defRPr sz="5400">
                <a:solidFill>
                  <a:schemeClr val="accent2"/>
                </a:solidFill>
                <a:latin typeface="+mj-lt"/>
              </a:defRPr>
            </a:lvl2pPr>
          </a:lstStyle>
          <a:p>
            <a:pPr lvl="0"/>
            <a:r>
              <a:rPr lang="en-US"/>
              <a:t>00</a:t>
            </a:r>
            <a:endParaRPr lang="en-GB"/>
          </a:p>
        </p:txBody>
      </p:sp>
      <p:sp>
        <p:nvSpPr>
          <p:cNvPr id="61" name="Text Placeholder 23">
            <a:extLst>
              <a:ext uri="{FF2B5EF4-FFF2-40B4-BE49-F238E27FC236}">
                <a16:creationId xmlns:a16="http://schemas.microsoft.com/office/drawing/2014/main" id="{0A8CED44-E16E-415A-BBA8-1FBB530284C2}"/>
              </a:ext>
            </a:extLst>
          </p:cNvPr>
          <p:cNvSpPr>
            <a:spLocks noGrp="1"/>
          </p:cNvSpPr>
          <p:nvPr>
            <p:ph type="body" sz="quarter" idx="27" hasCustomPrompt="1"/>
          </p:nvPr>
        </p:nvSpPr>
        <p:spPr>
          <a:xfrm>
            <a:off x="6096000" y="3033712"/>
            <a:ext cx="1584325" cy="792164"/>
          </a:xfrm>
        </p:spPr>
        <p:txBody>
          <a:bodyPr anchor="b"/>
          <a:lstStyle>
            <a:lvl1pPr>
              <a:lnSpc>
                <a:spcPct val="100000"/>
              </a:lnSpc>
              <a:spcBef>
                <a:spcPts val="0"/>
              </a:spcBef>
              <a:spcAft>
                <a:spcPts val="0"/>
              </a:spcAft>
              <a:defRPr sz="4400">
                <a:solidFill>
                  <a:schemeClr val="accent1"/>
                </a:solidFill>
                <a:latin typeface="+mj-lt"/>
              </a:defRPr>
            </a:lvl1pPr>
            <a:lvl2pPr>
              <a:lnSpc>
                <a:spcPct val="100000"/>
              </a:lnSpc>
              <a:spcBef>
                <a:spcPts val="0"/>
              </a:spcBef>
              <a:defRPr sz="5400">
                <a:solidFill>
                  <a:schemeClr val="accent2"/>
                </a:solidFill>
                <a:latin typeface="+mj-lt"/>
              </a:defRPr>
            </a:lvl2pPr>
          </a:lstStyle>
          <a:p>
            <a:pPr lvl="0"/>
            <a:r>
              <a:rPr lang="en-US"/>
              <a:t>00</a:t>
            </a:r>
            <a:endParaRPr lang="en-GB"/>
          </a:p>
        </p:txBody>
      </p:sp>
      <p:sp>
        <p:nvSpPr>
          <p:cNvPr id="62" name="Text Placeholder 23">
            <a:extLst>
              <a:ext uri="{FF2B5EF4-FFF2-40B4-BE49-F238E27FC236}">
                <a16:creationId xmlns:a16="http://schemas.microsoft.com/office/drawing/2014/main" id="{F0CDACBC-0ACE-49EB-BED5-47CB851F1A5C}"/>
              </a:ext>
            </a:extLst>
          </p:cNvPr>
          <p:cNvSpPr>
            <a:spLocks noGrp="1"/>
          </p:cNvSpPr>
          <p:nvPr>
            <p:ph type="body" sz="quarter" idx="28" hasCustomPrompt="1"/>
          </p:nvPr>
        </p:nvSpPr>
        <p:spPr>
          <a:xfrm>
            <a:off x="7697122" y="3033712"/>
            <a:ext cx="1584325" cy="792164"/>
          </a:xfrm>
        </p:spPr>
        <p:txBody>
          <a:bodyPr anchor="b"/>
          <a:lstStyle>
            <a:lvl1pPr>
              <a:lnSpc>
                <a:spcPct val="100000"/>
              </a:lnSpc>
              <a:spcBef>
                <a:spcPts val="0"/>
              </a:spcBef>
              <a:spcAft>
                <a:spcPts val="0"/>
              </a:spcAft>
              <a:defRPr sz="4400">
                <a:solidFill>
                  <a:schemeClr val="accent1"/>
                </a:solidFill>
                <a:latin typeface="+mj-lt"/>
              </a:defRPr>
            </a:lvl1pPr>
            <a:lvl2pPr>
              <a:lnSpc>
                <a:spcPct val="100000"/>
              </a:lnSpc>
              <a:spcBef>
                <a:spcPts val="0"/>
              </a:spcBef>
              <a:defRPr sz="5400">
                <a:solidFill>
                  <a:schemeClr val="accent2"/>
                </a:solidFill>
                <a:latin typeface="+mj-lt"/>
              </a:defRPr>
            </a:lvl2pPr>
          </a:lstStyle>
          <a:p>
            <a:pPr lvl="0"/>
            <a:r>
              <a:rPr lang="en-US"/>
              <a:t>00</a:t>
            </a:r>
            <a:endParaRPr lang="en-GB"/>
          </a:p>
        </p:txBody>
      </p:sp>
      <p:sp>
        <p:nvSpPr>
          <p:cNvPr id="63" name="Text Placeholder 23">
            <a:extLst>
              <a:ext uri="{FF2B5EF4-FFF2-40B4-BE49-F238E27FC236}">
                <a16:creationId xmlns:a16="http://schemas.microsoft.com/office/drawing/2014/main" id="{C5C4FCD2-0507-4238-82F3-5DAC3775311F}"/>
              </a:ext>
            </a:extLst>
          </p:cNvPr>
          <p:cNvSpPr>
            <a:spLocks noGrp="1"/>
          </p:cNvSpPr>
          <p:nvPr>
            <p:ph type="body" sz="quarter" idx="29" hasCustomPrompt="1"/>
          </p:nvPr>
        </p:nvSpPr>
        <p:spPr>
          <a:xfrm>
            <a:off x="9281446" y="3033712"/>
            <a:ext cx="1567529" cy="792164"/>
          </a:xfrm>
        </p:spPr>
        <p:txBody>
          <a:bodyPr anchor="b"/>
          <a:lstStyle>
            <a:lvl1pPr>
              <a:lnSpc>
                <a:spcPct val="100000"/>
              </a:lnSpc>
              <a:spcBef>
                <a:spcPts val="0"/>
              </a:spcBef>
              <a:spcAft>
                <a:spcPts val="0"/>
              </a:spcAft>
              <a:defRPr sz="4400">
                <a:solidFill>
                  <a:schemeClr val="accent1"/>
                </a:solidFill>
                <a:latin typeface="+mj-lt"/>
              </a:defRPr>
            </a:lvl1pPr>
            <a:lvl2pPr>
              <a:lnSpc>
                <a:spcPct val="100000"/>
              </a:lnSpc>
              <a:spcBef>
                <a:spcPts val="0"/>
              </a:spcBef>
              <a:defRPr sz="5400">
                <a:solidFill>
                  <a:schemeClr val="accent2"/>
                </a:solidFill>
                <a:latin typeface="+mj-lt"/>
              </a:defRPr>
            </a:lvl2pPr>
          </a:lstStyle>
          <a:p>
            <a:pPr lvl="0"/>
            <a:r>
              <a:rPr lang="en-US"/>
              <a:t>00</a:t>
            </a:r>
            <a:endParaRPr lang="en-GB"/>
          </a:p>
        </p:txBody>
      </p:sp>
      <p:sp>
        <p:nvSpPr>
          <p:cNvPr id="3" name="Date Placeholder 2">
            <a:extLst>
              <a:ext uri="{FF2B5EF4-FFF2-40B4-BE49-F238E27FC236}">
                <a16:creationId xmlns:a16="http://schemas.microsoft.com/office/drawing/2014/main" id="{6AB5A9BB-DF87-2F41-9CFC-F1ED56F07084}"/>
              </a:ext>
            </a:extLst>
          </p:cNvPr>
          <p:cNvSpPr>
            <a:spLocks noGrp="1"/>
          </p:cNvSpPr>
          <p:nvPr>
            <p:ph type="dt" sz="half" idx="30"/>
          </p:nvPr>
        </p:nvSpPr>
        <p:spPr/>
        <p:txBody>
          <a:bodyPr/>
          <a:lstStyle/>
          <a:p>
            <a:r>
              <a:rPr lang="en-AU"/>
              <a:t>DD MM YYYY</a:t>
            </a:r>
            <a:endParaRPr lang="en-US"/>
          </a:p>
        </p:txBody>
      </p:sp>
      <p:sp>
        <p:nvSpPr>
          <p:cNvPr id="4" name="Footer Placeholder 3">
            <a:extLst>
              <a:ext uri="{FF2B5EF4-FFF2-40B4-BE49-F238E27FC236}">
                <a16:creationId xmlns:a16="http://schemas.microsoft.com/office/drawing/2014/main" id="{466DB81C-B7ED-F444-8998-65C80BFBC9F3}"/>
              </a:ext>
            </a:extLst>
          </p:cNvPr>
          <p:cNvSpPr>
            <a:spLocks noGrp="1"/>
          </p:cNvSpPr>
          <p:nvPr>
            <p:ph type="ftr" sz="quarter" idx="31"/>
          </p:nvPr>
        </p:nvSpPr>
        <p:spPr/>
        <p:txBody>
          <a:bodyPr/>
          <a:lstStyle>
            <a:lvl1pPr>
              <a:defRPr>
                <a:solidFill>
                  <a:schemeClr val="bg1"/>
                </a:solidFill>
              </a:defRPr>
            </a:lvl1pPr>
          </a:lstStyle>
          <a:p>
            <a:r>
              <a:rPr lang="en-US"/>
              <a:t>Security classification here</a:t>
            </a:r>
          </a:p>
        </p:txBody>
      </p:sp>
      <p:sp>
        <p:nvSpPr>
          <p:cNvPr id="5" name="Slide Number Placeholder 4">
            <a:extLst>
              <a:ext uri="{FF2B5EF4-FFF2-40B4-BE49-F238E27FC236}">
                <a16:creationId xmlns:a16="http://schemas.microsoft.com/office/drawing/2014/main" id="{1A37ED9E-A65E-5049-8F68-5A06B1294E47}"/>
              </a:ext>
            </a:extLst>
          </p:cNvPr>
          <p:cNvSpPr>
            <a:spLocks noGrp="1"/>
          </p:cNvSpPr>
          <p:nvPr>
            <p:ph type="sldNum" sz="quarter" idx="32"/>
          </p:nvPr>
        </p:nvSpPr>
        <p:spPr/>
        <p:txBody>
          <a:bodyPr/>
          <a:lstStyle/>
          <a:p>
            <a:fld id="{9EBEC7D2-4955-5E46-A2E6-70A78DC0C462}" type="slidenum">
              <a:rPr lang="en-US" smtClean="0"/>
              <a:pPr/>
              <a:t>‹#›</a:t>
            </a:fld>
            <a:endParaRPr lang="en-US"/>
          </a:p>
        </p:txBody>
      </p:sp>
    </p:spTree>
    <p:extLst>
      <p:ext uri="{BB962C8B-B14F-4D97-AF65-F5344CB8AC3E}">
        <p14:creationId xmlns:p14="http://schemas.microsoft.com/office/powerpoint/2010/main" val="206226290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AU"/>
              <a:t>DD MM YYYY</a:t>
            </a:r>
            <a:endParaRPr lang="en-US"/>
          </a:p>
        </p:txBody>
      </p:sp>
      <p:sp>
        <p:nvSpPr>
          <p:cNvPr id="5" name="Footer Placeholder 4"/>
          <p:cNvSpPr>
            <a:spLocks noGrp="1"/>
          </p:cNvSpPr>
          <p:nvPr>
            <p:ph type="ftr" sz="quarter" idx="11"/>
          </p:nvPr>
        </p:nvSpPr>
        <p:spPr/>
        <p:txBody>
          <a:bodyPr/>
          <a:lstStyle/>
          <a:p>
            <a:r>
              <a:rPr lang="en-US"/>
              <a:t>Security classification here</a:t>
            </a:r>
          </a:p>
        </p:txBody>
      </p:sp>
      <p:sp>
        <p:nvSpPr>
          <p:cNvPr id="6" name="Slide Number Placeholder 5"/>
          <p:cNvSpPr>
            <a:spLocks noGrp="1"/>
          </p:cNvSpPr>
          <p:nvPr>
            <p:ph type="sldNum" sz="quarter" idx="12"/>
          </p:nvPr>
        </p:nvSpPr>
        <p:spPr/>
        <p:txBody>
          <a:bodyPr/>
          <a:lstStyle/>
          <a:p>
            <a:fld id="{9EBEC7D2-4955-5E46-A2E6-70A78DC0C462}" type="slidenum">
              <a:rPr lang="en-US" smtClean="0"/>
              <a:pPr/>
              <a:t>‹#›</a:t>
            </a:fld>
            <a:endParaRPr lang="en-US"/>
          </a:p>
        </p:txBody>
      </p:sp>
    </p:spTree>
    <p:extLst>
      <p:ext uri="{BB962C8B-B14F-4D97-AF65-F5344CB8AC3E}">
        <p14:creationId xmlns:p14="http://schemas.microsoft.com/office/powerpoint/2010/main" val="399084377"/>
      </p:ext>
    </p:extLst>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09 Table Slide_Warm Grey">
    <p:bg>
      <p:bgPr>
        <a:solidFill>
          <a:schemeClr val="bg2"/>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4212A02-1D8E-1C40-A812-1FA68B7134BC}"/>
              </a:ext>
            </a:extLst>
          </p:cNvPr>
          <p:cNvSpPr>
            <a:spLocks noGrp="1"/>
          </p:cNvSpPr>
          <p:nvPr>
            <p:ph type="body" sz="quarter" idx="11"/>
          </p:nvPr>
        </p:nvSpPr>
        <p:spPr>
          <a:xfrm>
            <a:off x="550863" y="1449388"/>
            <a:ext cx="11090275" cy="792162"/>
          </a:xfrm>
        </p:spPr>
        <p:txBody>
          <a:bodyPr/>
          <a:lstStyle/>
          <a:p>
            <a:pPr lvl="0"/>
            <a:r>
              <a:rPr lang="en-US"/>
              <a:t>Click to edit Master text styles</a:t>
            </a:r>
          </a:p>
          <a:p>
            <a:pPr lvl="1"/>
            <a:r>
              <a:rPr lang="en-US"/>
              <a:t>Second level</a:t>
            </a:r>
          </a:p>
        </p:txBody>
      </p:sp>
      <p:sp>
        <p:nvSpPr>
          <p:cNvPr id="2" name="Title 1">
            <a:extLst>
              <a:ext uri="{FF2B5EF4-FFF2-40B4-BE49-F238E27FC236}">
                <a16:creationId xmlns:a16="http://schemas.microsoft.com/office/drawing/2014/main" id="{10D59069-A901-2D4A-8D3E-C34B6298AACD}"/>
              </a:ext>
            </a:extLst>
          </p:cNvPr>
          <p:cNvSpPr>
            <a:spLocks noGrp="1"/>
          </p:cNvSpPr>
          <p:nvPr>
            <p:ph type="title"/>
          </p:nvPr>
        </p:nvSpPr>
        <p:spPr>
          <a:xfrm>
            <a:off x="550864" y="657225"/>
            <a:ext cx="11090272" cy="792163"/>
          </a:xfrm>
        </p:spPr>
        <p:txBody>
          <a:bodyPr/>
          <a:lstStyle/>
          <a:p>
            <a:r>
              <a:rPr lang="en-US"/>
              <a:t>Click to edit Master title style</a:t>
            </a:r>
          </a:p>
        </p:txBody>
      </p:sp>
      <p:sp>
        <p:nvSpPr>
          <p:cNvPr id="7" name="Table Placeholder 6">
            <a:extLst>
              <a:ext uri="{FF2B5EF4-FFF2-40B4-BE49-F238E27FC236}">
                <a16:creationId xmlns:a16="http://schemas.microsoft.com/office/drawing/2014/main" id="{79EBDE2D-1945-4B49-B69C-5A3ABD17E2FB}"/>
              </a:ext>
            </a:extLst>
          </p:cNvPr>
          <p:cNvSpPr>
            <a:spLocks noGrp="1"/>
          </p:cNvSpPr>
          <p:nvPr>
            <p:ph type="tbl" sz="quarter" idx="10"/>
          </p:nvPr>
        </p:nvSpPr>
        <p:spPr>
          <a:xfrm>
            <a:off x="550863" y="2247884"/>
            <a:ext cx="11090273" cy="3160729"/>
          </a:xfrm>
        </p:spPr>
        <p:txBody>
          <a:bodyPr/>
          <a:lstStyle/>
          <a:p>
            <a:r>
              <a:rPr lang="en-US"/>
              <a:t>Click icon to add table</a:t>
            </a:r>
          </a:p>
        </p:txBody>
      </p:sp>
      <p:sp>
        <p:nvSpPr>
          <p:cNvPr id="5" name="Date Placeholder 4">
            <a:extLst>
              <a:ext uri="{FF2B5EF4-FFF2-40B4-BE49-F238E27FC236}">
                <a16:creationId xmlns:a16="http://schemas.microsoft.com/office/drawing/2014/main" id="{8BA1EBA4-6EEB-7845-8B55-E67D813504AC}"/>
              </a:ext>
            </a:extLst>
          </p:cNvPr>
          <p:cNvSpPr>
            <a:spLocks noGrp="1"/>
          </p:cNvSpPr>
          <p:nvPr>
            <p:ph type="dt" sz="half" idx="12"/>
          </p:nvPr>
        </p:nvSpPr>
        <p:spPr/>
        <p:txBody>
          <a:bodyPr/>
          <a:lstStyle/>
          <a:p>
            <a:r>
              <a:rPr lang="en-AU"/>
              <a:t>DD MM YYYY</a:t>
            </a:r>
            <a:endParaRPr lang="en-US"/>
          </a:p>
        </p:txBody>
      </p:sp>
      <p:sp>
        <p:nvSpPr>
          <p:cNvPr id="6" name="Footer Placeholder 5">
            <a:extLst>
              <a:ext uri="{FF2B5EF4-FFF2-40B4-BE49-F238E27FC236}">
                <a16:creationId xmlns:a16="http://schemas.microsoft.com/office/drawing/2014/main" id="{8AD464DD-E1DF-B141-AF24-9F5EC245ED9F}"/>
              </a:ext>
            </a:extLst>
          </p:cNvPr>
          <p:cNvSpPr>
            <a:spLocks noGrp="1"/>
          </p:cNvSpPr>
          <p:nvPr>
            <p:ph type="ftr" sz="quarter" idx="13"/>
          </p:nvPr>
        </p:nvSpPr>
        <p:spPr/>
        <p:txBody>
          <a:bodyPr/>
          <a:lstStyle/>
          <a:p>
            <a:r>
              <a:rPr lang="en-US"/>
              <a:t>Security classification here</a:t>
            </a:r>
          </a:p>
        </p:txBody>
      </p:sp>
      <p:sp>
        <p:nvSpPr>
          <p:cNvPr id="8" name="Slide Number Placeholder 7">
            <a:extLst>
              <a:ext uri="{FF2B5EF4-FFF2-40B4-BE49-F238E27FC236}">
                <a16:creationId xmlns:a16="http://schemas.microsoft.com/office/drawing/2014/main" id="{7AA01BC3-9084-604A-9534-198D1A8C2129}"/>
              </a:ext>
            </a:extLst>
          </p:cNvPr>
          <p:cNvSpPr>
            <a:spLocks noGrp="1"/>
          </p:cNvSpPr>
          <p:nvPr>
            <p:ph type="sldNum" sz="quarter" idx="14"/>
          </p:nvPr>
        </p:nvSpPr>
        <p:spPr/>
        <p:txBody>
          <a:bodyPr/>
          <a:lstStyle/>
          <a:p>
            <a:fld id="{9EBEC7D2-4955-5E46-A2E6-70A78DC0C462}" type="slidenum">
              <a:rPr lang="en-US" smtClean="0"/>
              <a:pPr/>
              <a:t>‹#›</a:t>
            </a:fld>
            <a:endParaRPr lang="en-US"/>
          </a:p>
        </p:txBody>
      </p:sp>
      <p:sp>
        <p:nvSpPr>
          <p:cNvPr id="10" name="Text Placeholder 9">
            <a:extLst>
              <a:ext uri="{FF2B5EF4-FFF2-40B4-BE49-F238E27FC236}">
                <a16:creationId xmlns:a16="http://schemas.microsoft.com/office/drawing/2014/main" id="{0FB2078D-1F44-1546-B2C9-D67879FEB8FE}"/>
              </a:ext>
            </a:extLst>
          </p:cNvPr>
          <p:cNvSpPr>
            <a:spLocks noGrp="1"/>
          </p:cNvSpPr>
          <p:nvPr>
            <p:ph type="body" sz="quarter" idx="15" hasCustomPrompt="1"/>
          </p:nvPr>
        </p:nvSpPr>
        <p:spPr>
          <a:xfrm>
            <a:off x="550863" y="6200775"/>
            <a:ext cx="5545138" cy="107950"/>
          </a:xfrm>
        </p:spPr>
        <p:txBody>
          <a:bodyPr/>
          <a:lstStyle>
            <a:lvl1pPr marL="0" indent="0">
              <a:buFont typeface="Arial" panose="020B0604020202020204" pitchFamily="34" charset="0"/>
              <a:buNone/>
              <a:tabLst/>
              <a:defRPr sz="800" b="0" spc="0"/>
            </a:lvl1pPr>
            <a:lvl2pPr marL="9525" indent="0">
              <a:buFont typeface="Arial" panose="020B0604020202020204" pitchFamily="34" charset="0"/>
              <a:buNone/>
              <a:tabLst/>
              <a:defRPr sz="800" b="0"/>
            </a:lvl2pPr>
            <a:lvl3pPr marL="9525" indent="0">
              <a:buNone/>
              <a:tabLst/>
              <a:defRPr sz="800" b="0"/>
            </a:lvl3pPr>
            <a:lvl4pPr marL="9525" indent="0">
              <a:buNone/>
              <a:tabLst/>
              <a:defRPr sz="800" b="0"/>
            </a:lvl4pPr>
            <a:lvl5pPr marL="9525" indent="0">
              <a:buFont typeface="Arial" panose="020B0604020202020204" pitchFamily="34" charset="0"/>
              <a:buNone/>
              <a:tabLst/>
              <a:defRPr sz="800" b="0"/>
            </a:lvl5pPr>
          </a:lstStyle>
          <a:p>
            <a:pPr lvl="0"/>
            <a:r>
              <a:rPr lang="en-GB"/>
              <a:t>Source goes here.</a:t>
            </a:r>
            <a:endParaRPr lang="en-US"/>
          </a:p>
        </p:txBody>
      </p:sp>
    </p:spTree>
    <p:extLst>
      <p:ext uri="{BB962C8B-B14F-4D97-AF65-F5344CB8AC3E}">
        <p14:creationId xmlns:p14="http://schemas.microsoft.com/office/powerpoint/2010/main" val="4516146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07 Point 6 Opt.B_Icons">
    <p:bg>
      <p:bgPr>
        <a:solidFill>
          <a:schemeClr val="bg2"/>
        </a:solidFill>
        <a:effectLst/>
      </p:bgPr>
    </p:bg>
    <p:spTree>
      <p:nvGrpSpPr>
        <p:cNvPr id="1" name=""/>
        <p:cNvGrpSpPr/>
        <p:nvPr/>
      </p:nvGrpSpPr>
      <p:grpSpPr>
        <a:xfrm>
          <a:off x="0" y="0"/>
          <a:ext cx="0" cy="0"/>
          <a:chOff x="0" y="0"/>
          <a:chExt cx="0" cy="0"/>
        </a:xfrm>
      </p:grpSpPr>
      <p:sp>
        <p:nvSpPr>
          <p:cNvPr id="42" name="Text Placeholder 3">
            <a:extLst>
              <a:ext uri="{FF2B5EF4-FFF2-40B4-BE49-F238E27FC236}">
                <a16:creationId xmlns:a16="http://schemas.microsoft.com/office/drawing/2014/main" id="{0B83216E-939D-45CD-9380-84F5D1CAFEBC}"/>
              </a:ext>
            </a:extLst>
          </p:cNvPr>
          <p:cNvSpPr>
            <a:spLocks noGrp="1"/>
          </p:cNvSpPr>
          <p:nvPr>
            <p:ph type="body" sz="quarter" idx="34"/>
          </p:nvPr>
        </p:nvSpPr>
        <p:spPr>
          <a:xfrm>
            <a:off x="563017" y="2241548"/>
            <a:ext cx="1692000" cy="3960000"/>
          </a:xfrm>
          <a:solidFill>
            <a:schemeClr val="tx2"/>
          </a:solidFill>
        </p:spPr>
        <p:txBody>
          <a:bodyPr lIns="144000" tIns="576000" rIns="144000" bIns="144000" anchor="t"/>
          <a:lstStyle>
            <a:lvl1pPr>
              <a:spcAft>
                <a:spcPts val="0"/>
              </a:spcAft>
              <a:buClr>
                <a:schemeClr val="bg1"/>
              </a:buClr>
              <a:defRPr lang="en-US" dirty="0">
                <a:solidFill>
                  <a:schemeClr val="bg1"/>
                </a:solidFill>
              </a:defRPr>
            </a:lvl1pPr>
            <a:lvl2pPr>
              <a:buClr>
                <a:schemeClr val="bg1"/>
              </a:buClr>
              <a:defRPr>
                <a:solidFill>
                  <a:schemeClr val="bg1"/>
                </a:solidFill>
              </a:defRPr>
            </a:lvl2pPr>
            <a:lvl3pPr marL="285750" indent="-285750">
              <a:buClr>
                <a:schemeClr val="accent1"/>
              </a:buClr>
              <a:buFont typeface="Arial" panose="020B0604020202020204" pitchFamily="34" charset="0"/>
              <a:buChar char="•"/>
              <a:defRPr>
                <a:solidFill>
                  <a:schemeClr val="bg1"/>
                </a:solidFill>
              </a:defRPr>
            </a:lvl3pPr>
          </a:lstStyle>
          <a:p>
            <a:pPr lvl="0"/>
            <a:r>
              <a:rPr lang="en-US"/>
              <a:t>Click to edit Master text styles</a:t>
            </a:r>
          </a:p>
          <a:p>
            <a:pPr lvl="1"/>
            <a:r>
              <a:rPr lang="en-US"/>
              <a:t>Second level</a:t>
            </a:r>
          </a:p>
          <a:p>
            <a:pPr lvl="2"/>
            <a:r>
              <a:rPr lang="en-US"/>
              <a:t>Third level</a:t>
            </a:r>
          </a:p>
        </p:txBody>
      </p:sp>
      <p:sp>
        <p:nvSpPr>
          <p:cNvPr id="43" name="Text Placeholder 3">
            <a:extLst>
              <a:ext uri="{FF2B5EF4-FFF2-40B4-BE49-F238E27FC236}">
                <a16:creationId xmlns:a16="http://schemas.microsoft.com/office/drawing/2014/main" id="{65659A03-1811-4D6E-9A58-C612A94EF5F4}"/>
              </a:ext>
            </a:extLst>
          </p:cNvPr>
          <p:cNvSpPr>
            <a:spLocks noGrp="1"/>
          </p:cNvSpPr>
          <p:nvPr>
            <p:ph type="body" sz="quarter" idx="35"/>
          </p:nvPr>
        </p:nvSpPr>
        <p:spPr>
          <a:xfrm>
            <a:off x="2437810" y="2241548"/>
            <a:ext cx="1692000" cy="3960000"/>
          </a:xfrm>
          <a:solidFill>
            <a:schemeClr val="tx2"/>
          </a:solidFill>
        </p:spPr>
        <p:txBody>
          <a:bodyPr lIns="144000" tIns="576000" rIns="144000" bIns="144000" anchor="t"/>
          <a:lstStyle>
            <a:lvl1pPr>
              <a:spcAft>
                <a:spcPts val="0"/>
              </a:spcAft>
              <a:buClr>
                <a:schemeClr val="bg1"/>
              </a:buClr>
              <a:defRPr lang="en-US">
                <a:solidFill>
                  <a:schemeClr val="bg1"/>
                </a:solidFill>
              </a:defRPr>
            </a:lvl1pPr>
            <a:lvl2pPr>
              <a:buClr>
                <a:schemeClr val="bg1"/>
              </a:buClr>
              <a:defRPr>
                <a:solidFill>
                  <a:schemeClr val="bg1"/>
                </a:solidFill>
              </a:defRPr>
            </a:lvl2pPr>
            <a:lvl3pPr marL="285750" indent="-285750">
              <a:buClr>
                <a:schemeClr val="accent1"/>
              </a:buClr>
              <a:buFont typeface="Arial" panose="020B0604020202020204" pitchFamily="34" charset="0"/>
              <a:buChar char="•"/>
              <a:defRPr>
                <a:solidFill>
                  <a:schemeClr val="bg1"/>
                </a:solidFill>
              </a:defRPr>
            </a:lvl3pPr>
          </a:lstStyle>
          <a:p>
            <a:pPr lvl="0"/>
            <a:r>
              <a:rPr lang="en-US"/>
              <a:t>Click to edit Master text styles</a:t>
            </a:r>
          </a:p>
          <a:p>
            <a:pPr lvl="1"/>
            <a:r>
              <a:rPr lang="en-US"/>
              <a:t>Second level</a:t>
            </a:r>
          </a:p>
          <a:p>
            <a:pPr lvl="2"/>
            <a:r>
              <a:rPr lang="en-US"/>
              <a:t>Third level</a:t>
            </a:r>
          </a:p>
        </p:txBody>
      </p:sp>
      <p:sp>
        <p:nvSpPr>
          <p:cNvPr id="44" name="Text Placeholder 3">
            <a:extLst>
              <a:ext uri="{FF2B5EF4-FFF2-40B4-BE49-F238E27FC236}">
                <a16:creationId xmlns:a16="http://schemas.microsoft.com/office/drawing/2014/main" id="{F13BBE83-6324-40A8-B000-00C2C9465CBE}"/>
              </a:ext>
            </a:extLst>
          </p:cNvPr>
          <p:cNvSpPr>
            <a:spLocks noGrp="1"/>
          </p:cNvSpPr>
          <p:nvPr>
            <p:ph type="body" sz="quarter" idx="36"/>
          </p:nvPr>
        </p:nvSpPr>
        <p:spPr>
          <a:xfrm>
            <a:off x="4312603" y="2241548"/>
            <a:ext cx="1692000" cy="3960000"/>
          </a:xfrm>
          <a:solidFill>
            <a:schemeClr val="tx2"/>
          </a:solidFill>
        </p:spPr>
        <p:txBody>
          <a:bodyPr lIns="144000" tIns="576000" rIns="144000" bIns="144000" anchor="t"/>
          <a:lstStyle>
            <a:lvl1pPr>
              <a:spcAft>
                <a:spcPts val="0"/>
              </a:spcAft>
              <a:buClr>
                <a:schemeClr val="bg1"/>
              </a:buClr>
              <a:defRPr lang="en-US">
                <a:solidFill>
                  <a:schemeClr val="bg1"/>
                </a:solidFill>
              </a:defRPr>
            </a:lvl1pPr>
            <a:lvl2pPr>
              <a:buClr>
                <a:schemeClr val="bg1"/>
              </a:buClr>
              <a:defRPr>
                <a:solidFill>
                  <a:schemeClr val="bg1"/>
                </a:solidFill>
              </a:defRPr>
            </a:lvl2pPr>
            <a:lvl3pPr marL="285750" indent="-285750">
              <a:buClr>
                <a:schemeClr val="accent1"/>
              </a:buClr>
              <a:buFont typeface="Arial" panose="020B0604020202020204" pitchFamily="34" charset="0"/>
              <a:buChar char="•"/>
              <a:defRPr>
                <a:solidFill>
                  <a:schemeClr val="bg1"/>
                </a:solidFill>
              </a:defRPr>
            </a:lvl3pPr>
          </a:lstStyle>
          <a:p>
            <a:pPr lvl="0"/>
            <a:r>
              <a:rPr lang="en-US"/>
              <a:t>Click to edit Master text styles</a:t>
            </a:r>
          </a:p>
          <a:p>
            <a:pPr lvl="1"/>
            <a:r>
              <a:rPr lang="en-US"/>
              <a:t>Second level</a:t>
            </a:r>
          </a:p>
          <a:p>
            <a:pPr lvl="2"/>
            <a:r>
              <a:rPr lang="en-US"/>
              <a:t>Third level</a:t>
            </a:r>
          </a:p>
        </p:txBody>
      </p:sp>
      <p:sp>
        <p:nvSpPr>
          <p:cNvPr id="45" name="Text Placeholder 3">
            <a:extLst>
              <a:ext uri="{FF2B5EF4-FFF2-40B4-BE49-F238E27FC236}">
                <a16:creationId xmlns:a16="http://schemas.microsoft.com/office/drawing/2014/main" id="{44D93F0A-31CA-4F17-A118-A7357118BF1B}"/>
              </a:ext>
            </a:extLst>
          </p:cNvPr>
          <p:cNvSpPr>
            <a:spLocks noGrp="1"/>
          </p:cNvSpPr>
          <p:nvPr>
            <p:ph type="body" sz="quarter" idx="37"/>
          </p:nvPr>
        </p:nvSpPr>
        <p:spPr>
          <a:xfrm>
            <a:off x="6187396" y="2241548"/>
            <a:ext cx="1692000" cy="3960000"/>
          </a:xfrm>
          <a:solidFill>
            <a:schemeClr val="tx2"/>
          </a:solidFill>
        </p:spPr>
        <p:txBody>
          <a:bodyPr lIns="144000" tIns="576000" rIns="144000" bIns="144000" anchor="t"/>
          <a:lstStyle>
            <a:lvl1pPr>
              <a:spcAft>
                <a:spcPts val="0"/>
              </a:spcAft>
              <a:buClr>
                <a:schemeClr val="bg1"/>
              </a:buClr>
              <a:defRPr lang="en-US">
                <a:solidFill>
                  <a:schemeClr val="bg1"/>
                </a:solidFill>
              </a:defRPr>
            </a:lvl1pPr>
            <a:lvl2pPr>
              <a:buClr>
                <a:schemeClr val="bg1"/>
              </a:buClr>
              <a:defRPr>
                <a:solidFill>
                  <a:schemeClr val="bg1"/>
                </a:solidFill>
              </a:defRPr>
            </a:lvl2pPr>
            <a:lvl3pPr marL="285750" indent="-285750">
              <a:buClr>
                <a:schemeClr val="accent1"/>
              </a:buClr>
              <a:buFont typeface="Arial" panose="020B0604020202020204" pitchFamily="34" charset="0"/>
              <a:buChar char="•"/>
              <a:defRPr>
                <a:solidFill>
                  <a:schemeClr val="bg1"/>
                </a:solidFill>
              </a:defRPr>
            </a:lvl3pPr>
          </a:lstStyle>
          <a:p>
            <a:pPr lvl="0"/>
            <a:r>
              <a:rPr lang="en-US"/>
              <a:t>Click to edit Master text styles</a:t>
            </a:r>
          </a:p>
          <a:p>
            <a:pPr lvl="1"/>
            <a:r>
              <a:rPr lang="en-US"/>
              <a:t>Second level</a:t>
            </a:r>
          </a:p>
          <a:p>
            <a:pPr lvl="2"/>
            <a:r>
              <a:rPr lang="en-US"/>
              <a:t>Third level</a:t>
            </a:r>
          </a:p>
        </p:txBody>
      </p:sp>
      <p:sp>
        <p:nvSpPr>
          <p:cNvPr id="46" name="Text Placeholder 3">
            <a:extLst>
              <a:ext uri="{FF2B5EF4-FFF2-40B4-BE49-F238E27FC236}">
                <a16:creationId xmlns:a16="http://schemas.microsoft.com/office/drawing/2014/main" id="{D6515E15-7D5D-450C-BBAE-91DEBEEE677F}"/>
              </a:ext>
            </a:extLst>
          </p:cNvPr>
          <p:cNvSpPr>
            <a:spLocks noGrp="1"/>
          </p:cNvSpPr>
          <p:nvPr>
            <p:ph type="body" sz="quarter" idx="38"/>
          </p:nvPr>
        </p:nvSpPr>
        <p:spPr>
          <a:xfrm>
            <a:off x="9936983" y="2241548"/>
            <a:ext cx="1692000" cy="3960000"/>
          </a:xfrm>
          <a:solidFill>
            <a:schemeClr val="tx2"/>
          </a:solidFill>
        </p:spPr>
        <p:txBody>
          <a:bodyPr lIns="144000" tIns="576000" rIns="144000" bIns="144000" anchor="t"/>
          <a:lstStyle>
            <a:lvl1pPr>
              <a:spcAft>
                <a:spcPts val="0"/>
              </a:spcAft>
              <a:buClr>
                <a:schemeClr val="bg1"/>
              </a:buClr>
              <a:defRPr lang="en-US">
                <a:solidFill>
                  <a:schemeClr val="bg1"/>
                </a:solidFill>
              </a:defRPr>
            </a:lvl1pPr>
            <a:lvl2pPr>
              <a:buClr>
                <a:schemeClr val="bg1"/>
              </a:buClr>
              <a:defRPr>
                <a:solidFill>
                  <a:schemeClr val="bg1"/>
                </a:solidFill>
              </a:defRPr>
            </a:lvl2pPr>
            <a:lvl3pPr marL="285750" indent="-285750">
              <a:buClr>
                <a:schemeClr val="accent1"/>
              </a:buClr>
              <a:buFont typeface="Arial" panose="020B0604020202020204" pitchFamily="34" charset="0"/>
              <a:buChar char="•"/>
              <a:defRPr>
                <a:solidFill>
                  <a:schemeClr val="bg1"/>
                </a:solidFill>
              </a:defRPr>
            </a:lvl3pPr>
          </a:lstStyle>
          <a:p>
            <a:pPr lvl="0"/>
            <a:r>
              <a:rPr lang="en-US"/>
              <a:t>Click to edit Master text styles</a:t>
            </a:r>
          </a:p>
          <a:p>
            <a:pPr lvl="1"/>
            <a:r>
              <a:rPr lang="en-US"/>
              <a:t>Second level</a:t>
            </a:r>
          </a:p>
          <a:p>
            <a:pPr lvl="2"/>
            <a:r>
              <a:rPr lang="en-US"/>
              <a:t>Third level</a:t>
            </a:r>
          </a:p>
        </p:txBody>
      </p:sp>
      <p:sp>
        <p:nvSpPr>
          <p:cNvPr id="50" name="Text Placeholder 3">
            <a:extLst>
              <a:ext uri="{FF2B5EF4-FFF2-40B4-BE49-F238E27FC236}">
                <a16:creationId xmlns:a16="http://schemas.microsoft.com/office/drawing/2014/main" id="{5317514B-8659-4944-B0DE-6724CEE74961}"/>
              </a:ext>
            </a:extLst>
          </p:cNvPr>
          <p:cNvSpPr>
            <a:spLocks noGrp="1"/>
          </p:cNvSpPr>
          <p:nvPr>
            <p:ph type="body" sz="quarter" idx="41"/>
          </p:nvPr>
        </p:nvSpPr>
        <p:spPr>
          <a:xfrm>
            <a:off x="8062189" y="2241548"/>
            <a:ext cx="1692000" cy="3960000"/>
          </a:xfrm>
          <a:solidFill>
            <a:schemeClr val="tx2"/>
          </a:solidFill>
        </p:spPr>
        <p:txBody>
          <a:bodyPr lIns="144000" tIns="576000" rIns="144000" bIns="144000" anchor="t"/>
          <a:lstStyle>
            <a:lvl1pPr>
              <a:spcAft>
                <a:spcPts val="0"/>
              </a:spcAft>
              <a:buClr>
                <a:schemeClr val="bg1"/>
              </a:buClr>
              <a:defRPr lang="en-US">
                <a:solidFill>
                  <a:schemeClr val="bg1"/>
                </a:solidFill>
              </a:defRPr>
            </a:lvl1pPr>
            <a:lvl2pPr>
              <a:buClr>
                <a:schemeClr val="bg1"/>
              </a:buClr>
              <a:defRPr>
                <a:solidFill>
                  <a:schemeClr val="bg1"/>
                </a:solidFill>
              </a:defRPr>
            </a:lvl2pPr>
            <a:lvl3pPr marL="285750" indent="-285750">
              <a:buClr>
                <a:schemeClr val="accent1"/>
              </a:buClr>
              <a:buFont typeface="Arial" panose="020B0604020202020204" pitchFamily="34" charset="0"/>
              <a:buChar char="•"/>
              <a:defRPr>
                <a:solidFill>
                  <a:schemeClr val="bg1"/>
                </a:solidFill>
              </a:defRPr>
            </a:lvl3pPr>
          </a:lstStyle>
          <a:p>
            <a:pPr lvl="0"/>
            <a:r>
              <a:rPr lang="en-US"/>
              <a:t>Click to edit Master text styles</a:t>
            </a:r>
          </a:p>
          <a:p>
            <a:pPr lvl="1"/>
            <a:r>
              <a:rPr lang="en-US"/>
              <a:t>Second level</a:t>
            </a:r>
          </a:p>
          <a:p>
            <a:pPr lvl="2"/>
            <a:r>
              <a:rPr lang="en-US"/>
              <a:t>Third level</a:t>
            </a:r>
          </a:p>
        </p:txBody>
      </p:sp>
      <p:sp>
        <p:nvSpPr>
          <p:cNvPr id="3" name="Title 2">
            <a:extLst>
              <a:ext uri="{FF2B5EF4-FFF2-40B4-BE49-F238E27FC236}">
                <a16:creationId xmlns:a16="http://schemas.microsoft.com/office/drawing/2014/main" id="{2DA7CBA3-487F-0542-A269-C897E1802663}"/>
              </a:ext>
            </a:extLst>
          </p:cNvPr>
          <p:cNvSpPr>
            <a:spLocks noGrp="1"/>
          </p:cNvSpPr>
          <p:nvPr>
            <p:ph type="title"/>
          </p:nvPr>
        </p:nvSpPr>
        <p:spPr>
          <a:xfrm>
            <a:off x="550864" y="657226"/>
            <a:ext cx="11090274" cy="784608"/>
          </a:xfrm>
        </p:spPr>
        <p:txBody>
          <a:bodyPr/>
          <a:lstStyle>
            <a:lvl1pPr>
              <a:defRPr lang="en-US" dirty="0"/>
            </a:lvl1pPr>
          </a:lstStyle>
          <a:p>
            <a:r>
              <a:rPr lang="en-US"/>
              <a:t>Click to edit Master title style</a:t>
            </a:r>
          </a:p>
        </p:txBody>
      </p:sp>
      <p:sp>
        <p:nvSpPr>
          <p:cNvPr id="2" name="Date Placeholder 1">
            <a:extLst>
              <a:ext uri="{FF2B5EF4-FFF2-40B4-BE49-F238E27FC236}">
                <a16:creationId xmlns:a16="http://schemas.microsoft.com/office/drawing/2014/main" id="{58DA37D1-C35E-DF41-8DA8-6B64F24F5C15}"/>
              </a:ext>
            </a:extLst>
          </p:cNvPr>
          <p:cNvSpPr>
            <a:spLocks noGrp="1"/>
          </p:cNvSpPr>
          <p:nvPr>
            <p:ph type="dt" sz="half" idx="42"/>
          </p:nvPr>
        </p:nvSpPr>
        <p:spPr/>
        <p:txBody>
          <a:bodyPr/>
          <a:lstStyle/>
          <a:p>
            <a:r>
              <a:rPr lang="en-AU"/>
              <a:t>DD MM YYYY</a:t>
            </a:r>
            <a:endParaRPr lang="en-US"/>
          </a:p>
        </p:txBody>
      </p:sp>
      <p:sp>
        <p:nvSpPr>
          <p:cNvPr id="5" name="Footer Placeholder 4">
            <a:extLst>
              <a:ext uri="{FF2B5EF4-FFF2-40B4-BE49-F238E27FC236}">
                <a16:creationId xmlns:a16="http://schemas.microsoft.com/office/drawing/2014/main" id="{9F200CE1-F270-CF42-81C8-655DB7B29211}"/>
              </a:ext>
            </a:extLst>
          </p:cNvPr>
          <p:cNvSpPr>
            <a:spLocks noGrp="1"/>
          </p:cNvSpPr>
          <p:nvPr>
            <p:ph type="ftr" sz="quarter" idx="43"/>
          </p:nvPr>
        </p:nvSpPr>
        <p:spPr/>
        <p:txBody>
          <a:bodyPr/>
          <a:lstStyle/>
          <a:p>
            <a:r>
              <a:rPr lang="en-US"/>
              <a:t>Security classification here</a:t>
            </a:r>
          </a:p>
        </p:txBody>
      </p:sp>
      <p:sp>
        <p:nvSpPr>
          <p:cNvPr id="6" name="Slide Number Placeholder 5">
            <a:extLst>
              <a:ext uri="{FF2B5EF4-FFF2-40B4-BE49-F238E27FC236}">
                <a16:creationId xmlns:a16="http://schemas.microsoft.com/office/drawing/2014/main" id="{0640F7F1-C4A9-6149-AD23-E4B717327A25}"/>
              </a:ext>
            </a:extLst>
          </p:cNvPr>
          <p:cNvSpPr>
            <a:spLocks noGrp="1"/>
          </p:cNvSpPr>
          <p:nvPr>
            <p:ph type="sldNum" sz="quarter" idx="44"/>
          </p:nvPr>
        </p:nvSpPr>
        <p:spPr/>
        <p:txBody>
          <a:bodyPr/>
          <a:lstStyle/>
          <a:p>
            <a:fld id="{9EBEC7D2-4955-5E46-A2E6-70A78DC0C462}" type="slidenum">
              <a:rPr lang="en-US" smtClean="0"/>
              <a:pPr/>
              <a:t>‹#›</a:t>
            </a:fld>
            <a:endParaRPr lang="en-US"/>
          </a:p>
        </p:txBody>
      </p:sp>
    </p:spTree>
    <p:extLst>
      <p:ext uri="{BB962C8B-B14F-4D97-AF65-F5344CB8AC3E}">
        <p14:creationId xmlns:p14="http://schemas.microsoft.com/office/powerpoint/2010/main" val="14242955"/>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02 Section Divider Slide Opt. B_Navy">
    <p:bg>
      <p:bgPr>
        <a:solidFill>
          <a:schemeClr val="tx2"/>
        </a:solidFill>
        <a:effectLst/>
      </p:bgPr>
    </p:bg>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7059A44D-9426-9F42-9DF5-60D783641166}"/>
              </a:ext>
            </a:extLst>
          </p:cNvPr>
          <p:cNvSpPr>
            <a:spLocks noGrp="1"/>
          </p:cNvSpPr>
          <p:nvPr>
            <p:ph type="ctrTitle" hasCustomPrompt="1"/>
          </p:nvPr>
        </p:nvSpPr>
        <p:spPr>
          <a:xfrm>
            <a:off x="550864" y="1449388"/>
            <a:ext cx="11090273" cy="2149526"/>
          </a:xfrm>
          <a:prstGeom prst="rect">
            <a:avLst/>
          </a:prstGeom>
        </p:spPr>
        <p:txBody>
          <a:bodyPr anchor="b"/>
          <a:lstStyle>
            <a:lvl1pPr algn="ctr">
              <a:defRPr sz="5400">
                <a:solidFill>
                  <a:schemeClr val="bg1"/>
                </a:solidFill>
              </a:defRPr>
            </a:lvl1pPr>
          </a:lstStyle>
          <a:p>
            <a:r>
              <a:rPr lang="en-GB"/>
              <a:t>Click to edit </a:t>
            </a:r>
            <a:br>
              <a:rPr lang="en-GB"/>
            </a:br>
            <a:r>
              <a:rPr lang="en-GB"/>
              <a:t>Master title style</a:t>
            </a:r>
            <a:endParaRPr lang="en-US"/>
          </a:p>
        </p:txBody>
      </p:sp>
      <p:sp>
        <p:nvSpPr>
          <p:cNvPr id="3" name="Subtitle">
            <a:extLst>
              <a:ext uri="{FF2B5EF4-FFF2-40B4-BE49-F238E27FC236}">
                <a16:creationId xmlns:a16="http://schemas.microsoft.com/office/drawing/2014/main" id="{210CDBFA-63F8-5048-851A-3353FBEDBDBE}"/>
              </a:ext>
            </a:extLst>
          </p:cNvPr>
          <p:cNvSpPr>
            <a:spLocks noGrp="1"/>
          </p:cNvSpPr>
          <p:nvPr>
            <p:ph type="subTitle" idx="1"/>
          </p:nvPr>
        </p:nvSpPr>
        <p:spPr>
          <a:xfrm>
            <a:off x="550863" y="3824288"/>
            <a:ext cx="11089753" cy="792162"/>
          </a:xfrm>
          <a:prstGeom prst="rect">
            <a:avLst/>
          </a:prstGeom>
        </p:spPr>
        <p:txBody>
          <a:bodyPr tIns="0"/>
          <a:lstStyle>
            <a:lvl1pPr marL="0" indent="0" algn="ctr">
              <a:buNone/>
              <a:defRPr sz="2000" b="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6F80E62-A3C1-C943-A812-D26B2E788C18}"/>
              </a:ext>
            </a:extLst>
          </p:cNvPr>
          <p:cNvSpPr>
            <a:spLocks noGrp="1"/>
          </p:cNvSpPr>
          <p:nvPr>
            <p:ph type="dt" sz="half" idx="10"/>
          </p:nvPr>
        </p:nvSpPr>
        <p:spPr>
          <a:xfrm>
            <a:off x="7675835" y="6509515"/>
            <a:ext cx="3167360" cy="123111"/>
          </a:xfrm>
        </p:spPr>
        <p:txBody>
          <a:bodyPr/>
          <a:lstStyle>
            <a:lvl1pPr>
              <a:defRPr>
                <a:solidFill>
                  <a:schemeClr val="bg1"/>
                </a:solidFill>
              </a:defRPr>
            </a:lvl1pPr>
          </a:lstStyle>
          <a:p>
            <a:r>
              <a:rPr lang="en-AU"/>
              <a:t>DD MM YYYY</a:t>
            </a:r>
            <a:endParaRPr lang="en-US"/>
          </a:p>
        </p:txBody>
      </p:sp>
      <p:sp>
        <p:nvSpPr>
          <p:cNvPr id="5" name="Footer Placeholder 4">
            <a:extLst>
              <a:ext uri="{FF2B5EF4-FFF2-40B4-BE49-F238E27FC236}">
                <a16:creationId xmlns:a16="http://schemas.microsoft.com/office/drawing/2014/main" id="{9763D921-DB02-C94C-8E19-751CEF585F7C}"/>
              </a:ext>
            </a:extLst>
          </p:cNvPr>
          <p:cNvSpPr>
            <a:spLocks noGrp="1"/>
          </p:cNvSpPr>
          <p:nvPr>
            <p:ph type="ftr" sz="quarter" idx="11"/>
          </p:nvPr>
        </p:nvSpPr>
        <p:spPr/>
        <p:txBody>
          <a:bodyPr/>
          <a:lstStyle>
            <a:lvl1pPr>
              <a:defRPr>
                <a:solidFill>
                  <a:schemeClr val="bg1"/>
                </a:solidFill>
              </a:defRPr>
            </a:lvl1pPr>
          </a:lstStyle>
          <a:p>
            <a:r>
              <a:rPr lang="en-US"/>
              <a:t>Security classification here</a:t>
            </a:r>
          </a:p>
        </p:txBody>
      </p:sp>
      <p:sp>
        <p:nvSpPr>
          <p:cNvPr id="6" name="Slide Number Placeholder 5">
            <a:extLst>
              <a:ext uri="{FF2B5EF4-FFF2-40B4-BE49-F238E27FC236}">
                <a16:creationId xmlns:a16="http://schemas.microsoft.com/office/drawing/2014/main" id="{5A29E770-A72E-E343-BCF8-49A98CAFD594}"/>
              </a:ext>
            </a:extLst>
          </p:cNvPr>
          <p:cNvSpPr>
            <a:spLocks noGrp="1"/>
          </p:cNvSpPr>
          <p:nvPr>
            <p:ph type="sldNum" sz="quarter" idx="12"/>
          </p:nvPr>
        </p:nvSpPr>
        <p:spPr>
          <a:xfrm>
            <a:off x="10873449" y="6509515"/>
            <a:ext cx="767167" cy="123111"/>
          </a:xfrm>
        </p:spPr>
        <p:txBody>
          <a:bodyPr/>
          <a:lstStyle>
            <a:lvl1pPr>
              <a:defRPr>
                <a:solidFill>
                  <a:schemeClr val="bg1"/>
                </a:solidFill>
              </a:defRPr>
            </a:lvl1pPr>
          </a:lstStyle>
          <a:p>
            <a:fld id="{9EBEC7D2-4955-5E46-A2E6-70A78DC0C462}" type="slidenum">
              <a:rPr lang="en-US" smtClean="0"/>
              <a:pPr/>
              <a:t>‹#›</a:t>
            </a:fld>
            <a:endParaRPr lang="en-US"/>
          </a:p>
        </p:txBody>
      </p:sp>
    </p:spTree>
    <p:extLst>
      <p:ext uri="{BB962C8B-B14F-4D97-AF65-F5344CB8AC3E}">
        <p14:creationId xmlns:p14="http://schemas.microsoft.com/office/powerpoint/2010/main" val="27933294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01 Cover Slide Opt. A_Image">
    <p:bg>
      <p:bgPr>
        <a:solidFill>
          <a:schemeClr val="accent1"/>
        </a:solidFill>
        <a:effectLst/>
      </p:bgPr>
    </p:bg>
    <p:spTree>
      <p:nvGrpSpPr>
        <p:cNvPr id="1" name=""/>
        <p:cNvGrpSpPr/>
        <p:nvPr/>
      </p:nvGrpSpPr>
      <p:grpSpPr>
        <a:xfrm>
          <a:off x="0" y="0"/>
          <a:ext cx="0" cy="0"/>
          <a:chOff x="0" y="0"/>
          <a:chExt cx="0" cy="0"/>
        </a:xfrm>
      </p:grpSpPr>
      <p:sp>
        <p:nvSpPr>
          <p:cNvPr id="12" name="Picture Placeholder =">
            <a:extLst>
              <a:ext uri="{FF2B5EF4-FFF2-40B4-BE49-F238E27FC236}">
                <a16:creationId xmlns:a16="http://schemas.microsoft.com/office/drawing/2014/main" id="{7A34D599-A44C-8A44-A789-D35DB4EA55CD}"/>
              </a:ext>
            </a:extLst>
          </p:cNvPr>
          <p:cNvSpPr>
            <a:spLocks noGrp="1"/>
          </p:cNvSpPr>
          <p:nvPr>
            <p:ph type="pic" sz="quarter" idx="13" hasCustomPrompt="1"/>
          </p:nvPr>
        </p:nvSpPr>
        <p:spPr>
          <a:xfrm>
            <a:off x="0" y="0"/>
            <a:ext cx="12192000" cy="6858000"/>
          </a:xfrm>
          <a:solidFill>
            <a:schemeClr val="bg1">
              <a:lumMod val="50000"/>
            </a:schemeClr>
          </a:solidFill>
        </p:spPr>
        <p:txBody>
          <a:bodyPr tIns="288000"/>
          <a:lstStyle>
            <a:lvl1pPr algn="ctr">
              <a:defRPr b="0">
                <a:solidFill>
                  <a:schemeClr val="bg1"/>
                </a:solidFill>
              </a:defRPr>
            </a:lvl1pPr>
          </a:lstStyle>
          <a:p>
            <a:r>
              <a:rPr lang="en-US"/>
              <a:t>Pick an image that illustrates the topic you’re talking about. </a:t>
            </a:r>
            <a:br>
              <a:rPr lang="en-US"/>
            </a:br>
            <a:r>
              <a:rPr lang="en-US"/>
              <a:t>Use the ‘Send to back’ tool to place behind your text and logo.</a:t>
            </a:r>
          </a:p>
        </p:txBody>
      </p:sp>
      <p:sp>
        <p:nvSpPr>
          <p:cNvPr id="2" name="Title">
            <a:extLst>
              <a:ext uri="{FF2B5EF4-FFF2-40B4-BE49-F238E27FC236}">
                <a16:creationId xmlns:a16="http://schemas.microsoft.com/office/drawing/2014/main" id="{7059A44D-9426-9F42-9DF5-60D783641166}"/>
              </a:ext>
            </a:extLst>
          </p:cNvPr>
          <p:cNvSpPr>
            <a:spLocks noGrp="1"/>
          </p:cNvSpPr>
          <p:nvPr>
            <p:ph type="ctrTitle" hasCustomPrompt="1"/>
          </p:nvPr>
        </p:nvSpPr>
        <p:spPr>
          <a:xfrm>
            <a:off x="550863" y="1449388"/>
            <a:ext cx="11090275" cy="2194198"/>
          </a:xfrm>
          <a:prstGeom prst="rect">
            <a:avLst/>
          </a:prstGeom>
        </p:spPr>
        <p:txBody>
          <a:bodyPr anchor="b"/>
          <a:lstStyle>
            <a:lvl1pPr algn="ctr">
              <a:defRPr sz="6000">
                <a:solidFill>
                  <a:schemeClr val="bg1"/>
                </a:solidFill>
              </a:defRPr>
            </a:lvl1pPr>
          </a:lstStyle>
          <a:p>
            <a:r>
              <a:rPr lang="en-GB"/>
              <a:t>Click to edit </a:t>
            </a:r>
            <a:br>
              <a:rPr lang="en-GB"/>
            </a:br>
            <a:r>
              <a:rPr lang="en-GB"/>
              <a:t>Master title style</a:t>
            </a:r>
            <a:endParaRPr lang="en-US"/>
          </a:p>
        </p:txBody>
      </p:sp>
      <p:sp>
        <p:nvSpPr>
          <p:cNvPr id="3" name="Subtitle">
            <a:extLst>
              <a:ext uri="{FF2B5EF4-FFF2-40B4-BE49-F238E27FC236}">
                <a16:creationId xmlns:a16="http://schemas.microsoft.com/office/drawing/2014/main" id="{210CDBFA-63F8-5048-851A-3353FBEDBDBE}"/>
              </a:ext>
            </a:extLst>
          </p:cNvPr>
          <p:cNvSpPr>
            <a:spLocks noGrp="1"/>
          </p:cNvSpPr>
          <p:nvPr>
            <p:ph type="subTitle" idx="1"/>
          </p:nvPr>
        </p:nvSpPr>
        <p:spPr>
          <a:xfrm>
            <a:off x="1371599" y="3824288"/>
            <a:ext cx="9477375" cy="1584325"/>
          </a:xfrm>
          <a:prstGeom prst="rect">
            <a:avLst/>
          </a:prstGeom>
        </p:spPr>
        <p:txBody>
          <a:bodyPr tIns="0"/>
          <a:lstStyle>
            <a:lvl1pPr marL="0" indent="0" algn="ctr">
              <a:buNone/>
              <a:defRPr sz="20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Presentation Info">
            <a:extLst>
              <a:ext uri="{FF2B5EF4-FFF2-40B4-BE49-F238E27FC236}">
                <a16:creationId xmlns:a16="http://schemas.microsoft.com/office/drawing/2014/main" id="{AE0509F4-E13C-6A4A-8B1B-F1FA80530D87}"/>
              </a:ext>
            </a:extLst>
          </p:cNvPr>
          <p:cNvSpPr>
            <a:spLocks noGrp="1"/>
          </p:cNvSpPr>
          <p:nvPr>
            <p:ph type="body" sz="quarter" idx="11" hasCustomPrompt="1"/>
          </p:nvPr>
        </p:nvSpPr>
        <p:spPr>
          <a:xfrm>
            <a:off x="550863" y="4616450"/>
            <a:ext cx="2376487" cy="1584325"/>
          </a:xfrm>
        </p:spPr>
        <p:txBody>
          <a:bodyPr anchor="b"/>
          <a:lstStyle>
            <a:lvl1pPr marL="11113" indent="0">
              <a:spcBef>
                <a:spcPts val="0"/>
              </a:spcBef>
              <a:spcAft>
                <a:spcPts val="400"/>
              </a:spcAft>
              <a:buFont typeface="Arial" panose="020B0604020202020204" pitchFamily="34" charset="0"/>
              <a:buNone/>
              <a:tabLst/>
              <a:defRPr sz="1200" b="0" spc="0">
                <a:solidFill>
                  <a:schemeClr val="bg1"/>
                </a:solidFill>
                <a:latin typeface="+mn-lt"/>
              </a:defRPr>
            </a:lvl1pPr>
            <a:lvl2pPr marL="11113" indent="0">
              <a:buFont typeface="Arial" panose="020B0604020202020204" pitchFamily="34" charset="0"/>
              <a:buNone/>
              <a:tabLst/>
              <a:defRPr sz="1200" b="0">
                <a:solidFill>
                  <a:schemeClr val="bg1"/>
                </a:solidFill>
                <a:latin typeface="+mn-lt"/>
              </a:defRPr>
            </a:lvl2pPr>
            <a:lvl3pPr marL="11113" indent="0">
              <a:buNone/>
              <a:tabLst/>
              <a:defRPr sz="1200" b="0">
                <a:solidFill>
                  <a:schemeClr val="bg1"/>
                </a:solidFill>
                <a:latin typeface="+mn-lt"/>
              </a:defRPr>
            </a:lvl3pPr>
            <a:lvl4pPr marL="11113" indent="0">
              <a:buNone/>
              <a:tabLst/>
              <a:defRPr sz="1200" b="0">
                <a:solidFill>
                  <a:schemeClr val="bg1"/>
                </a:solidFill>
                <a:latin typeface="+mn-lt"/>
              </a:defRPr>
            </a:lvl4pPr>
            <a:lvl5pPr marL="11113" indent="0">
              <a:buFont typeface="Arial" panose="020B0604020202020204" pitchFamily="34" charset="0"/>
              <a:buNone/>
              <a:tabLst/>
              <a:defRPr sz="1200" b="0">
                <a:solidFill>
                  <a:schemeClr val="bg1"/>
                </a:solidFill>
                <a:latin typeface="+mn-lt"/>
              </a:defRPr>
            </a:lvl5pPr>
          </a:lstStyle>
          <a:p>
            <a:pPr>
              <a:lnSpc>
                <a:spcPct val="110000"/>
              </a:lnSpc>
            </a:pPr>
            <a:r>
              <a:rPr lang="en-US" sz="1200" spc="0">
                <a:latin typeface="Arial" panose="020B0604020202020204" pitchFamily="34" charset="0"/>
              </a:rPr>
              <a:t>Name Surname</a:t>
            </a:r>
            <a:br>
              <a:rPr lang="en-US" sz="1200" spc="0">
                <a:latin typeface="Arial" panose="020B0604020202020204" pitchFamily="34" charset="0"/>
              </a:rPr>
            </a:br>
            <a:r>
              <a:rPr lang="en-US" sz="1200" spc="0">
                <a:latin typeface="Arial" panose="020B0604020202020204" pitchFamily="34" charset="0"/>
              </a:rPr>
              <a:t>Market / Business Unit Name </a:t>
            </a:r>
            <a:br>
              <a:rPr lang="en-US" sz="1200" spc="0">
                <a:latin typeface="Arial" panose="020B0604020202020204" pitchFamily="34" charset="0"/>
              </a:rPr>
            </a:br>
            <a:r>
              <a:rPr lang="en-US" sz="1200" spc="0">
                <a:latin typeface="Arial" panose="020B0604020202020204" pitchFamily="34" charset="0"/>
              </a:rPr>
              <a:t>DD MM YYYY</a:t>
            </a:r>
          </a:p>
        </p:txBody>
      </p:sp>
      <p:sp>
        <p:nvSpPr>
          <p:cNvPr id="11" name="Security classification">
            <a:extLst>
              <a:ext uri="{FF2B5EF4-FFF2-40B4-BE49-F238E27FC236}">
                <a16:creationId xmlns:a16="http://schemas.microsoft.com/office/drawing/2014/main" id="{EECEA3FA-190E-0041-9824-52812BDDF4B4}"/>
              </a:ext>
            </a:extLst>
          </p:cNvPr>
          <p:cNvSpPr>
            <a:spLocks noGrp="1"/>
          </p:cNvSpPr>
          <p:nvPr>
            <p:ph type="body" sz="quarter" idx="12" hasCustomPrompt="1"/>
          </p:nvPr>
        </p:nvSpPr>
        <p:spPr>
          <a:xfrm>
            <a:off x="550863" y="6200775"/>
            <a:ext cx="2376487" cy="323850"/>
          </a:xfrm>
        </p:spPr>
        <p:txBody>
          <a:bodyPr anchor="b"/>
          <a:lstStyle>
            <a:lvl1pPr>
              <a:defRPr sz="1200" b="0" spc="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GB"/>
              <a:t>Security classification here</a:t>
            </a:r>
          </a:p>
        </p:txBody>
      </p:sp>
      <p:sp>
        <p:nvSpPr>
          <p:cNvPr id="14" name="Text Placeholder 4">
            <a:extLst>
              <a:ext uri="{FF2B5EF4-FFF2-40B4-BE49-F238E27FC236}">
                <a16:creationId xmlns:a16="http://schemas.microsoft.com/office/drawing/2014/main" id="{6BFAC0F4-8AA7-667F-DE3E-CD00795F2899}"/>
              </a:ext>
            </a:extLst>
          </p:cNvPr>
          <p:cNvSpPr>
            <a:spLocks noGrp="1"/>
          </p:cNvSpPr>
          <p:nvPr>
            <p:ph type="body" sz="quarter" idx="14"/>
          </p:nvPr>
        </p:nvSpPr>
        <p:spPr>
          <a:xfrm>
            <a:off x="10734675" y="333375"/>
            <a:ext cx="1146175" cy="1146175"/>
          </a:xfrm>
          <a:blipFill>
            <a:blip r:embed="rId2"/>
            <a:stretch>
              <a:fillRect/>
            </a:stretch>
          </a:blipFill>
        </p:spPr>
        <p:txBody>
          <a:bodyPr/>
          <a:lstStyle>
            <a:lvl1pPr>
              <a:lnSpc>
                <a:spcPct val="100000"/>
              </a:lnSpc>
              <a:spcBef>
                <a:spcPts val="0"/>
              </a:spcBef>
              <a:spcAft>
                <a:spcPts val="0"/>
              </a:spcAft>
              <a:defRPr sz="600">
                <a:noFill/>
              </a:defRPr>
            </a:lvl1pPr>
            <a:lvl2pPr>
              <a:lnSpc>
                <a:spcPct val="100000"/>
              </a:lnSpc>
              <a:spcBef>
                <a:spcPts val="0"/>
              </a:spcBef>
              <a:spcAft>
                <a:spcPts val="0"/>
              </a:spcAft>
              <a:defRPr sz="600">
                <a:noFill/>
              </a:defRPr>
            </a:lvl2pPr>
            <a:lvl3pPr>
              <a:lnSpc>
                <a:spcPct val="100000"/>
              </a:lnSpc>
              <a:spcBef>
                <a:spcPts val="0"/>
              </a:spcBef>
              <a:spcAft>
                <a:spcPts val="0"/>
              </a:spcAft>
              <a:defRPr sz="600">
                <a:noFill/>
              </a:defRPr>
            </a:lvl3pPr>
            <a:lvl4pPr>
              <a:lnSpc>
                <a:spcPct val="100000"/>
              </a:lnSpc>
              <a:spcBef>
                <a:spcPts val="0"/>
              </a:spcBef>
              <a:spcAft>
                <a:spcPts val="0"/>
              </a:spcAft>
              <a:defRPr sz="600">
                <a:noFill/>
              </a:defRPr>
            </a:lvl4pPr>
            <a:lvl5pPr>
              <a:lnSpc>
                <a:spcPct val="100000"/>
              </a:lnSpc>
              <a:spcBef>
                <a:spcPts val="0"/>
              </a:spcBef>
              <a:spcAft>
                <a:spcPts val="0"/>
              </a:spcAft>
              <a:defRPr sz="600">
                <a:no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831055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01 Cover Slide Opt. B_Blue">
    <p:bg>
      <p:bgPr>
        <a:solidFill>
          <a:schemeClr val="accent1"/>
        </a:solidFill>
        <a:effectLst/>
      </p:bgPr>
    </p:bg>
    <p:spTree>
      <p:nvGrpSpPr>
        <p:cNvPr id="1" name=""/>
        <p:cNvGrpSpPr/>
        <p:nvPr/>
      </p:nvGrpSpPr>
      <p:grpSpPr>
        <a:xfrm>
          <a:off x="0" y="0"/>
          <a:ext cx="0" cy="0"/>
          <a:chOff x="0" y="0"/>
          <a:chExt cx="0" cy="0"/>
        </a:xfrm>
      </p:grpSpPr>
      <p:sp>
        <p:nvSpPr>
          <p:cNvPr id="12" name="Picture Placeholder =">
            <a:extLst>
              <a:ext uri="{FF2B5EF4-FFF2-40B4-BE49-F238E27FC236}">
                <a16:creationId xmlns:a16="http://schemas.microsoft.com/office/drawing/2014/main" id="{7A34D599-A44C-8A44-A789-D35DB4EA55CD}"/>
              </a:ext>
            </a:extLst>
          </p:cNvPr>
          <p:cNvSpPr>
            <a:spLocks noGrp="1"/>
          </p:cNvSpPr>
          <p:nvPr>
            <p:ph type="pic" sz="quarter" idx="13" hasCustomPrompt="1"/>
          </p:nvPr>
        </p:nvSpPr>
        <p:spPr>
          <a:xfrm>
            <a:off x="0" y="0"/>
            <a:ext cx="12192000" cy="6858000"/>
          </a:xfrm>
          <a:solidFill>
            <a:schemeClr val="bg1">
              <a:lumMod val="50000"/>
            </a:schemeClr>
          </a:solidFill>
        </p:spPr>
        <p:txBody>
          <a:bodyPr tIns="288000" rIns="540000"/>
          <a:lstStyle>
            <a:lvl1pPr algn="r">
              <a:defRPr b="0">
                <a:solidFill>
                  <a:schemeClr val="bg1"/>
                </a:solidFill>
              </a:defRPr>
            </a:lvl1pPr>
          </a:lstStyle>
          <a:p>
            <a:r>
              <a:rPr lang="en-US"/>
              <a:t>Pick an image that illustrates the topic you’re talking about. </a:t>
            </a:r>
            <a:br>
              <a:rPr lang="en-US"/>
            </a:br>
            <a:r>
              <a:rPr lang="en-US"/>
              <a:t>Use the ‘Send to back’ tool to place behind your text and logo.</a:t>
            </a:r>
          </a:p>
        </p:txBody>
      </p:sp>
      <p:sp>
        <p:nvSpPr>
          <p:cNvPr id="2" name="Title">
            <a:extLst>
              <a:ext uri="{FF2B5EF4-FFF2-40B4-BE49-F238E27FC236}">
                <a16:creationId xmlns:a16="http://schemas.microsoft.com/office/drawing/2014/main" id="{7059A44D-9426-9F42-9DF5-60D783641166}"/>
              </a:ext>
            </a:extLst>
          </p:cNvPr>
          <p:cNvSpPr>
            <a:spLocks noGrp="1"/>
          </p:cNvSpPr>
          <p:nvPr>
            <p:ph type="ctrTitle" hasCustomPrompt="1"/>
          </p:nvPr>
        </p:nvSpPr>
        <p:spPr>
          <a:xfrm>
            <a:off x="263526" y="359552"/>
            <a:ext cx="4248150" cy="4256898"/>
          </a:xfrm>
          <a:prstGeom prst="rect">
            <a:avLst/>
          </a:prstGeom>
          <a:solidFill>
            <a:schemeClr val="accent1"/>
          </a:solidFill>
        </p:spPr>
        <p:txBody>
          <a:bodyPr lIns="324000" tIns="324000" rIns="288000" anchor="t"/>
          <a:lstStyle>
            <a:lvl1pPr algn="l">
              <a:defRPr sz="3600">
                <a:solidFill>
                  <a:schemeClr val="bg1"/>
                </a:solidFill>
              </a:defRPr>
            </a:lvl1pPr>
          </a:lstStyle>
          <a:p>
            <a:r>
              <a:rPr lang="en-GB"/>
              <a:t>Click to edit </a:t>
            </a:r>
            <a:br>
              <a:rPr lang="en-GB"/>
            </a:br>
            <a:r>
              <a:rPr lang="en-GB"/>
              <a:t>Master title style</a:t>
            </a:r>
            <a:endParaRPr lang="en-US"/>
          </a:p>
        </p:txBody>
      </p:sp>
      <p:sp>
        <p:nvSpPr>
          <p:cNvPr id="3" name="Subtitle">
            <a:extLst>
              <a:ext uri="{FF2B5EF4-FFF2-40B4-BE49-F238E27FC236}">
                <a16:creationId xmlns:a16="http://schemas.microsoft.com/office/drawing/2014/main" id="{210CDBFA-63F8-5048-851A-3353FBEDBDBE}"/>
              </a:ext>
            </a:extLst>
          </p:cNvPr>
          <p:cNvSpPr>
            <a:spLocks noGrp="1"/>
          </p:cNvSpPr>
          <p:nvPr>
            <p:ph type="subTitle" idx="1"/>
          </p:nvPr>
        </p:nvSpPr>
        <p:spPr>
          <a:xfrm>
            <a:off x="271549" y="3033713"/>
            <a:ext cx="4248151" cy="1584325"/>
          </a:xfrm>
          <a:prstGeom prst="rect">
            <a:avLst/>
          </a:prstGeom>
        </p:spPr>
        <p:txBody>
          <a:bodyPr lIns="324000" tIns="0" rIns="288000" bIns="324000" anchor="b"/>
          <a:lstStyle>
            <a:lvl1pPr marL="0" indent="0" algn="l">
              <a:buNone/>
              <a:defRPr sz="20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8" name="Presentation Info">
            <a:extLst>
              <a:ext uri="{FF2B5EF4-FFF2-40B4-BE49-F238E27FC236}">
                <a16:creationId xmlns:a16="http://schemas.microsoft.com/office/drawing/2014/main" id="{2D2196F9-24F6-514F-AACC-6CF575D312F9}"/>
              </a:ext>
            </a:extLst>
          </p:cNvPr>
          <p:cNvSpPr>
            <a:spLocks noGrp="1"/>
          </p:cNvSpPr>
          <p:nvPr>
            <p:ph type="body" sz="quarter" idx="11" hasCustomPrompt="1"/>
          </p:nvPr>
        </p:nvSpPr>
        <p:spPr>
          <a:xfrm>
            <a:off x="550863" y="4616450"/>
            <a:ext cx="2376487" cy="1584325"/>
          </a:xfrm>
        </p:spPr>
        <p:txBody>
          <a:bodyPr anchor="b"/>
          <a:lstStyle>
            <a:lvl1pPr marL="11113" indent="0">
              <a:spcBef>
                <a:spcPts val="0"/>
              </a:spcBef>
              <a:spcAft>
                <a:spcPts val="400"/>
              </a:spcAft>
              <a:buFont typeface="Arial" panose="020B0604020202020204" pitchFamily="34" charset="0"/>
              <a:buNone/>
              <a:tabLst/>
              <a:defRPr sz="1200" b="0" spc="0">
                <a:solidFill>
                  <a:schemeClr val="bg1"/>
                </a:solidFill>
                <a:latin typeface="+mn-lt"/>
              </a:defRPr>
            </a:lvl1pPr>
            <a:lvl2pPr marL="11113" indent="0">
              <a:buFont typeface="Arial" panose="020B0604020202020204" pitchFamily="34" charset="0"/>
              <a:buNone/>
              <a:tabLst/>
              <a:defRPr sz="1200" b="0">
                <a:solidFill>
                  <a:schemeClr val="bg1"/>
                </a:solidFill>
                <a:latin typeface="+mn-lt"/>
              </a:defRPr>
            </a:lvl2pPr>
            <a:lvl3pPr marL="11113" indent="0">
              <a:buNone/>
              <a:tabLst/>
              <a:defRPr sz="1200" b="0">
                <a:solidFill>
                  <a:schemeClr val="bg1"/>
                </a:solidFill>
                <a:latin typeface="+mn-lt"/>
              </a:defRPr>
            </a:lvl3pPr>
            <a:lvl4pPr marL="11113" indent="0">
              <a:buNone/>
              <a:tabLst/>
              <a:defRPr sz="1200" b="0">
                <a:solidFill>
                  <a:schemeClr val="bg1"/>
                </a:solidFill>
                <a:latin typeface="+mn-lt"/>
              </a:defRPr>
            </a:lvl4pPr>
            <a:lvl5pPr marL="11113" indent="0">
              <a:buFont typeface="Arial" panose="020B0604020202020204" pitchFamily="34" charset="0"/>
              <a:buNone/>
              <a:tabLst/>
              <a:defRPr sz="1200" b="0">
                <a:solidFill>
                  <a:schemeClr val="bg1"/>
                </a:solidFill>
                <a:latin typeface="+mn-lt"/>
              </a:defRPr>
            </a:lvl5pPr>
          </a:lstStyle>
          <a:p>
            <a:pPr>
              <a:lnSpc>
                <a:spcPct val="110000"/>
              </a:lnSpc>
            </a:pPr>
            <a:r>
              <a:rPr lang="en-US" sz="1200" spc="0">
                <a:latin typeface="Arial" panose="020B0604020202020204" pitchFamily="34" charset="0"/>
              </a:rPr>
              <a:t>Name Surname</a:t>
            </a:r>
            <a:br>
              <a:rPr lang="en-US" sz="1200" spc="0">
                <a:latin typeface="Arial" panose="020B0604020202020204" pitchFamily="34" charset="0"/>
              </a:rPr>
            </a:br>
            <a:r>
              <a:rPr lang="en-US" sz="1200" spc="0">
                <a:latin typeface="Arial" panose="020B0604020202020204" pitchFamily="34" charset="0"/>
              </a:rPr>
              <a:t>Market / Business Unit Name </a:t>
            </a:r>
            <a:br>
              <a:rPr lang="en-US" sz="1200" spc="0">
                <a:latin typeface="Arial" panose="020B0604020202020204" pitchFamily="34" charset="0"/>
              </a:rPr>
            </a:br>
            <a:r>
              <a:rPr lang="en-US" sz="1200" spc="0">
                <a:latin typeface="Arial" panose="020B0604020202020204" pitchFamily="34" charset="0"/>
              </a:rPr>
              <a:t>DD MM YYYY</a:t>
            </a:r>
          </a:p>
        </p:txBody>
      </p:sp>
      <p:sp>
        <p:nvSpPr>
          <p:cNvPr id="10" name="Security classification">
            <a:extLst>
              <a:ext uri="{FF2B5EF4-FFF2-40B4-BE49-F238E27FC236}">
                <a16:creationId xmlns:a16="http://schemas.microsoft.com/office/drawing/2014/main" id="{F9CDC3A4-B8DB-8A4D-A8B2-36051811B481}"/>
              </a:ext>
            </a:extLst>
          </p:cNvPr>
          <p:cNvSpPr>
            <a:spLocks noGrp="1"/>
          </p:cNvSpPr>
          <p:nvPr>
            <p:ph type="body" sz="quarter" idx="12" hasCustomPrompt="1"/>
          </p:nvPr>
        </p:nvSpPr>
        <p:spPr>
          <a:xfrm>
            <a:off x="550863" y="6200775"/>
            <a:ext cx="2376487" cy="323850"/>
          </a:xfrm>
        </p:spPr>
        <p:txBody>
          <a:bodyPr anchor="b"/>
          <a:lstStyle>
            <a:lvl1pPr>
              <a:defRPr sz="1200" b="0" spc="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GB"/>
              <a:t>Security classification here</a:t>
            </a:r>
          </a:p>
        </p:txBody>
      </p:sp>
      <p:sp>
        <p:nvSpPr>
          <p:cNvPr id="9" name="Text Placeholder 4">
            <a:extLst>
              <a:ext uri="{FF2B5EF4-FFF2-40B4-BE49-F238E27FC236}">
                <a16:creationId xmlns:a16="http://schemas.microsoft.com/office/drawing/2014/main" id="{C84E28FD-D9BE-1842-442A-2D3B0EFB197A}"/>
              </a:ext>
            </a:extLst>
          </p:cNvPr>
          <p:cNvSpPr>
            <a:spLocks noGrp="1"/>
          </p:cNvSpPr>
          <p:nvPr>
            <p:ph type="body" sz="quarter" idx="14"/>
          </p:nvPr>
        </p:nvSpPr>
        <p:spPr>
          <a:xfrm>
            <a:off x="10734675" y="333375"/>
            <a:ext cx="1146175" cy="1146175"/>
          </a:xfrm>
          <a:blipFill>
            <a:blip r:embed="rId2"/>
            <a:stretch>
              <a:fillRect/>
            </a:stretch>
          </a:blipFill>
        </p:spPr>
        <p:txBody>
          <a:bodyPr/>
          <a:lstStyle>
            <a:lvl1pPr>
              <a:lnSpc>
                <a:spcPct val="100000"/>
              </a:lnSpc>
              <a:spcBef>
                <a:spcPts val="0"/>
              </a:spcBef>
              <a:spcAft>
                <a:spcPts val="0"/>
              </a:spcAft>
              <a:defRPr sz="600">
                <a:noFill/>
              </a:defRPr>
            </a:lvl1pPr>
            <a:lvl2pPr>
              <a:lnSpc>
                <a:spcPct val="100000"/>
              </a:lnSpc>
              <a:spcBef>
                <a:spcPts val="0"/>
              </a:spcBef>
              <a:spcAft>
                <a:spcPts val="0"/>
              </a:spcAft>
              <a:defRPr sz="600">
                <a:noFill/>
              </a:defRPr>
            </a:lvl2pPr>
            <a:lvl3pPr>
              <a:lnSpc>
                <a:spcPct val="100000"/>
              </a:lnSpc>
              <a:spcBef>
                <a:spcPts val="0"/>
              </a:spcBef>
              <a:spcAft>
                <a:spcPts val="0"/>
              </a:spcAft>
              <a:defRPr sz="600">
                <a:noFill/>
              </a:defRPr>
            </a:lvl3pPr>
            <a:lvl4pPr>
              <a:lnSpc>
                <a:spcPct val="100000"/>
              </a:lnSpc>
              <a:spcBef>
                <a:spcPts val="0"/>
              </a:spcBef>
              <a:spcAft>
                <a:spcPts val="0"/>
              </a:spcAft>
              <a:defRPr sz="600">
                <a:noFill/>
              </a:defRPr>
            </a:lvl4pPr>
            <a:lvl5pPr>
              <a:lnSpc>
                <a:spcPct val="100000"/>
              </a:lnSpc>
              <a:spcBef>
                <a:spcPts val="0"/>
              </a:spcBef>
              <a:spcAft>
                <a:spcPts val="0"/>
              </a:spcAft>
              <a:defRPr sz="600">
                <a:no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382852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01 Cover Slide Opt. B_Navy">
    <p:bg>
      <p:bgPr>
        <a:solidFill>
          <a:schemeClr val="accent1"/>
        </a:solidFill>
        <a:effectLst/>
      </p:bgPr>
    </p:bg>
    <p:spTree>
      <p:nvGrpSpPr>
        <p:cNvPr id="1" name=""/>
        <p:cNvGrpSpPr/>
        <p:nvPr/>
      </p:nvGrpSpPr>
      <p:grpSpPr>
        <a:xfrm>
          <a:off x="0" y="0"/>
          <a:ext cx="0" cy="0"/>
          <a:chOff x="0" y="0"/>
          <a:chExt cx="0" cy="0"/>
        </a:xfrm>
      </p:grpSpPr>
      <p:sp>
        <p:nvSpPr>
          <p:cNvPr id="12" name="Picture Placeholder =">
            <a:extLst>
              <a:ext uri="{FF2B5EF4-FFF2-40B4-BE49-F238E27FC236}">
                <a16:creationId xmlns:a16="http://schemas.microsoft.com/office/drawing/2014/main" id="{7A34D599-A44C-8A44-A789-D35DB4EA55CD}"/>
              </a:ext>
            </a:extLst>
          </p:cNvPr>
          <p:cNvSpPr>
            <a:spLocks noGrp="1"/>
          </p:cNvSpPr>
          <p:nvPr>
            <p:ph type="pic" sz="quarter" idx="13" hasCustomPrompt="1"/>
          </p:nvPr>
        </p:nvSpPr>
        <p:spPr>
          <a:xfrm>
            <a:off x="0" y="0"/>
            <a:ext cx="12192000" cy="6858000"/>
          </a:xfrm>
          <a:solidFill>
            <a:schemeClr val="bg1">
              <a:lumMod val="50000"/>
            </a:schemeClr>
          </a:solidFill>
        </p:spPr>
        <p:txBody>
          <a:bodyPr tIns="288000" rIns="540000"/>
          <a:lstStyle>
            <a:lvl1pPr algn="r">
              <a:defRPr b="0">
                <a:solidFill>
                  <a:schemeClr val="bg1"/>
                </a:solidFill>
              </a:defRPr>
            </a:lvl1pPr>
          </a:lstStyle>
          <a:p>
            <a:r>
              <a:rPr lang="en-US"/>
              <a:t>Pick an image that illustrates the topic you’re talking about. </a:t>
            </a:r>
            <a:br>
              <a:rPr lang="en-US"/>
            </a:br>
            <a:r>
              <a:rPr lang="en-US"/>
              <a:t>Use the ‘Send to back’ tool to place behind your text and logo.</a:t>
            </a:r>
          </a:p>
        </p:txBody>
      </p:sp>
      <p:sp>
        <p:nvSpPr>
          <p:cNvPr id="2" name="Title">
            <a:extLst>
              <a:ext uri="{FF2B5EF4-FFF2-40B4-BE49-F238E27FC236}">
                <a16:creationId xmlns:a16="http://schemas.microsoft.com/office/drawing/2014/main" id="{7059A44D-9426-9F42-9DF5-60D783641166}"/>
              </a:ext>
            </a:extLst>
          </p:cNvPr>
          <p:cNvSpPr>
            <a:spLocks noGrp="1"/>
          </p:cNvSpPr>
          <p:nvPr>
            <p:ph type="ctrTitle" hasCustomPrompt="1"/>
          </p:nvPr>
        </p:nvSpPr>
        <p:spPr>
          <a:xfrm>
            <a:off x="263526" y="359552"/>
            <a:ext cx="4248150" cy="4256898"/>
          </a:xfrm>
          <a:prstGeom prst="rect">
            <a:avLst/>
          </a:prstGeom>
          <a:solidFill>
            <a:schemeClr val="tx2"/>
          </a:solidFill>
        </p:spPr>
        <p:txBody>
          <a:bodyPr lIns="324000" tIns="324000" rIns="288000" anchor="t"/>
          <a:lstStyle>
            <a:lvl1pPr algn="l">
              <a:defRPr sz="3600">
                <a:solidFill>
                  <a:schemeClr val="bg1"/>
                </a:solidFill>
              </a:defRPr>
            </a:lvl1pPr>
          </a:lstStyle>
          <a:p>
            <a:r>
              <a:rPr lang="en-GB"/>
              <a:t>Click to edit </a:t>
            </a:r>
            <a:br>
              <a:rPr lang="en-GB"/>
            </a:br>
            <a:r>
              <a:rPr lang="en-GB"/>
              <a:t>Master title style</a:t>
            </a:r>
            <a:endParaRPr lang="en-US"/>
          </a:p>
        </p:txBody>
      </p:sp>
      <p:sp>
        <p:nvSpPr>
          <p:cNvPr id="3" name="Subtitle">
            <a:extLst>
              <a:ext uri="{FF2B5EF4-FFF2-40B4-BE49-F238E27FC236}">
                <a16:creationId xmlns:a16="http://schemas.microsoft.com/office/drawing/2014/main" id="{210CDBFA-63F8-5048-851A-3353FBEDBDBE}"/>
              </a:ext>
            </a:extLst>
          </p:cNvPr>
          <p:cNvSpPr>
            <a:spLocks noGrp="1"/>
          </p:cNvSpPr>
          <p:nvPr>
            <p:ph type="subTitle" idx="1"/>
          </p:nvPr>
        </p:nvSpPr>
        <p:spPr>
          <a:xfrm>
            <a:off x="271549" y="3033713"/>
            <a:ext cx="4248151" cy="1584325"/>
          </a:xfrm>
          <a:prstGeom prst="rect">
            <a:avLst/>
          </a:prstGeom>
        </p:spPr>
        <p:txBody>
          <a:bodyPr lIns="324000" tIns="0" rIns="288000" bIns="324000" anchor="b"/>
          <a:lstStyle>
            <a:lvl1pPr marL="0" indent="0" algn="l">
              <a:buNone/>
              <a:defRPr sz="20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8" name="Presentation Info">
            <a:extLst>
              <a:ext uri="{FF2B5EF4-FFF2-40B4-BE49-F238E27FC236}">
                <a16:creationId xmlns:a16="http://schemas.microsoft.com/office/drawing/2014/main" id="{2D2196F9-24F6-514F-AACC-6CF575D312F9}"/>
              </a:ext>
            </a:extLst>
          </p:cNvPr>
          <p:cNvSpPr>
            <a:spLocks noGrp="1"/>
          </p:cNvSpPr>
          <p:nvPr>
            <p:ph type="body" sz="quarter" idx="11" hasCustomPrompt="1"/>
          </p:nvPr>
        </p:nvSpPr>
        <p:spPr>
          <a:xfrm>
            <a:off x="550863" y="4616450"/>
            <a:ext cx="2376487" cy="1584325"/>
          </a:xfrm>
        </p:spPr>
        <p:txBody>
          <a:bodyPr anchor="b"/>
          <a:lstStyle>
            <a:lvl1pPr marL="11113" indent="0">
              <a:spcBef>
                <a:spcPts val="0"/>
              </a:spcBef>
              <a:spcAft>
                <a:spcPts val="400"/>
              </a:spcAft>
              <a:buFont typeface="Arial" panose="020B0604020202020204" pitchFamily="34" charset="0"/>
              <a:buNone/>
              <a:tabLst/>
              <a:defRPr sz="1200" b="0" spc="0">
                <a:solidFill>
                  <a:schemeClr val="bg1"/>
                </a:solidFill>
                <a:latin typeface="+mn-lt"/>
              </a:defRPr>
            </a:lvl1pPr>
            <a:lvl2pPr marL="11113" indent="0">
              <a:buFont typeface="Arial" panose="020B0604020202020204" pitchFamily="34" charset="0"/>
              <a:buNone/>
              <a:tabLst/>
              <a:defRPr sz="1200" b="0">
                <a:solidFill>
                  <a:schemeClr val="bg1"/>
                </a:solidFill>
                <a:latin typeface="+mn-lt"/>
              </a:defRPr>
            </a:lvl2pPr>
            <a:lvl3pPr marL="11113" indent="0">
              <a:buNone/>
              <a:tabLst/>
              <a:defRPr sz="1200" b="0">
                <a:solidFill>
                  <a:schemeClr val="bg1"/>
                </a:solidFill>
                <a:latin typeface="+mn-lt"/>
              </a:defRPr>
            </a:lvl3pPr>
            <a:lvl4pPr marL="11113" indent="0">
              <a:buNone/>
              <a:tabLst/>
              <a:defRPr sz="1200" b="0">
                <a:solidFill>
                  <a:schemeClr val="bg1"/>
                </a:solidFill>
                <a:latin typeface="+mn-lt"/>
              </a:defRPr>
            </a:lvl4pPr>
            <a:lvl5pPr marL="11113" indent="0">
              <a:buFont typeface="Arial" panose="020B0604020202020204" pitchFamily="34" charset="0"/>
              <a:buNone/>
              <a:tabLst/>
              <a:defRPr sz="1200" b="0">
                <a:solidFill>
                  <a:schemeClr val="bg1"/>
                </a:solidFill>
                <a:latin typeface="+mn-lt"/>
              </a:defRPr>
            </a:lvl5pPr>
          </a:lstStyle>
          <a:p>
            <a:pPr>
              <a:lnSpc>
                <a:spcPct val="110000"/>
              </a:lnSpc>
            </a:pPr>
            <a:r>
              <a:rPr lang="en-US" sz="1200" spc="0">
                <a:latin typeface="Arial" panose="020B0604020202020204" pitchFamily="34" charset="0"/>
              </a:rPr>
              <a:t>Name Surname</a:t>
            </a:r>
            <a:br>
              <a:rPr lang="en-US" sz="1200" spc="0">
                <a:latin typeface="Arial" panose="020B0604020202020204" pitchFamily="34" charset="0"/>
              </a:rPr>
            </a:br>
            <a:r>
              <a:rPr lang="en-US" sz="1200" spc="0">
                <a:latin typeface="Arial" panose="020B0604020202020204" pitchFamily="34" charset="0"/>
              </a:rPr>
              <a:t>Market / Business Unit Name </a:t>
            </a:r>
            <a:br>
              <a:rPr lang="en-US" sz="1200" spc="0">
                <a:latin typeface="Arial" panose="020B0604020202020204" pitchFamily="34" charset="0"/>
              </a:rPr>
            </a:br>
            <a:r>
              <a:rPr lang="en-US" sz="1200" spc="0">
                <a:latin typeface="Arial" panose="020B0604020202020204" pitchFamily="34" charset="0"/>
              </a:rPr>
              <a:t>DD MM YYYY</a:t>
            </a:r>
          </a:p>
        </p:txBody>
      </p:sp>
      <p:sp>
        <p:nvSpPr>
          <p:cNvPr id="10" name="Security classification">
            <a:extLst>
              <a:ext uri="{FF2B5EF4-FFF2-40B4-BE49-F238E27FC236}">
                <a16:creationId xmlns:a16="http://schemas.microsoft.com/office/drawing/2014/main" id="{F9CDC3A4-B8DB-8A4D-A8B2-36051811B481}"/>
              </a:ext>
            </a:extLst>
          </p:cNvPr>
          <p:cNvSpPr>
            <a:spLocks noGrp="1"/>
          </p:cNvSpPr>
          <p:nvPr>
            <p:ph type="body" sz="quarter" idx="12" hasCustomPrompt="1"/>
          </p:nvPr>
        </p:nvSpPr>
        <p:spPr>
          <a:xfrm>
            <a:off x="550863" y="6200775"/>
            <a:ext cx="2376487" cy="323850"/>
          </a:xfrm>
        </p:spPr>
        <p:txBody>
          <a:bodyPr anchor="b"/>
          <a:lstStyle>
            <a:lvl1pPr>
              <a:defRPr sz="1200" b="0" spc="0">
                <a:solidFill>
                  <a:schemeClr val="bg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GB"/>
              <a:t>Security classification here</a:t>
            </a:r>
          </a:p>
        </p:txBody>
      </p:sp>
      <p:sp>
        <p:nvSpPr>
          <p:cNvPr id="9" name="Text Placeholder 4">
            <a:extLst>
              <a:ext uri="{FF2B5EF4-FFF2-40B4-BE49-F238E27FC236}">
                <a16:creationId xmlns:a16="http://schemas.microsoft.com/office/drawing/2014/main" id="{9B51BF81-5F13-AA45-F4AF-E58BC7E1B7E4}"/>
              </a:ext>
            </a:extLst>
          </p:cNvPr>
          <p:cNvSpPr>
            <a:spLocks noGrp="1"/>
          </p:cNvSpPr>
          <p:nvPr>
            <p:ph type="body" sz="quarter" idx="14"/>
          </p:nvPr>
        </p:nvSpPr>
        <p:spPr>
          <a:xfrm>
            <a:off x="10734675" y="333375"/>
            <a:ext cx="1146175" cy="1146175"/>
          </a:xfrm>
          <a:blipFill>
            <a:blip r:embed="rId2"/>
            <a:stretch>
              <a:fillRect/>
            </a:stretch>
          </a:blipFill>
        </p:spPr>
        <p:txBody>
          <a:bodyPr/>
          <a:lstStyle>
            <a:lvl1pPr>
              <a:lnSpc>
                <a:spcPct val="100000"/>
              </a:lnSpc>
              <a:spcBef>
                <a:spcPts val="0"/>
              </a:spcBef>
              <a:spcAft>
                <a:spcPts val="0"/>
              </a:spcAft>
              <a:defRPr sz="600">
                <a:noFill/>
              </a:defRPr>
            </a:lvl1pPr>
            <a:lvl2pPr>
              <a:lnSpc>
                <a:spcPct val="100000"/>
              </a:lnSpc>
              <a:spcBef>
                <a:spcPts val="0"/>
              </a:spcBef>
              <a:spcAft>
                <a:spcPts val="0"/>
              </a:spcAft>
              <a:defRPr sz="600">
                <a:noFill/>
              </a:defRPr>
            </a:lvl2pPr>
            <a:lvl3pPr>
              <a:lnSpc>
                <a:spcPct val="100000"/>
              </a:lnSpc>
              <a:spcBef>
                <a:spcPts val="0"/>
              </a:spcBef>
              <a:spcAft>
                <a:spcPts val="0"/>
              </a:spcAft>
              <a:defRPr sz="600">
                <a:noFill/>
              </a:defRPr>
            </a:lvl3pPr>
            <a:lvl4pPr>
              <a:lnSpc>
                <a:spcPct val="100000"/>
              </a:lnSpc>
              <a:spcBef>
                <a:spcPts val="0"/>
              </a:spcBef>
              <a:spcAft>
                <a:spcPts val="0"/>
              </a:spcAft>
              <a:defRPr sz="600">
                <a:noFill/>
              </a:defRPr>
            </a:lvl4pPr>
            <a:lvl5pPr>
              <a:lnSpc>
                <a:spcPct val="100000"/>
              </a:lnSpc>
              <a:spcBef>
                <a:spcPts val="0"/>
              </a:spcBef>
              <a:spcAft>
                <a:spcPts val="0"/>
              </a:spcAft>
              <a:defRPr sz="600">
                <a:no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826026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01 Cover Slide Opt. C_Blue">
    <p:bg>
      <p:bgPr>
        <a:solidFill>
          <a:schemeClr val="accent1"/>
        </a:solidFill>
        <a:effectLst/>
      </p:bgPr>
    </p:bg>
    <p:spTree>
      <p:nvGrpSpPr>
        <p:cNvPr id="1" name=""/>
        <p:cNvGrpSpPr/>
        <p:nvPr/>
      </p:nvGrpSpPr>
      <p:grpSpPr>
        <a:xfrm>
          <a:off x="0" y="0"/>
          <a:ext cx="0" cy="0"/>
          <a:chOff x="0" y="0"/>
          <a:chExt cx="0" cy="0"/>
        </a:xfrm>
      </p:grpSpPr>
      <p:sp>
        <p:nvSpPr>
          <p:cNvPr id="7" name="Picture Placeholder">
            <a:extLst>
              <a:ext uri="{FF2B5EF4-FFF2-40B4-BE49-F238E27FC236}">
                <a16:creationId xmlns:a16="http://schemas.microsoft.com/office/drawing/2014/main" id="{42C72462-30A0-B34A-AAB4-D4D53B6392A5}"/>
              </a:ext>
            </a:extLst>
          </p:cNvPr>
          <p:cNvSpPr>
            <a:spLocks noGrp="1"/>
          </p:cNvSpPr>
          <p:nvPr>
            <p:ph type="pic" sz="quarter" idx="13" hasCustomPrompt="1"/>
          </p:nvPr>
        </p:nvSpPr>
        <p:spPr>
          <a:xfrm>
            <a:off x="6888162" y="0"/>
            <a:ext cx="5303837" cy="6858000"/>
          </a:xfrm>
          <a:solidFill>
            <a:schemeClr val="bg1">
              <a:lumMod val="50000"/>
            </a:schemeClr>
          </a:solidFill>
        </p:spPr>
        <p:txBody>
          <a:bodyPr lIns="540000" tIns="288000" rIns="540000" anchor="ctr"/>
          <a:lstStyle>
            <a:lvl1pPr algn="r">
              <a:defRPr b="0">
                <a:solidFill>
                  <a:schemeClr val="bg1"/>
                </a:solidFill>
              </a:defRPr>
            </a:lvl1pPr>
          </a:lstStyle>
          <a:p>
            <a:r>
              <a:rPr lang="en-US"/>
              <a:t>Pick an image that illustrates the topic you’re talking about. </a:t>
            </a:r>
            <a:br>
              <a:rPr lang="en-US"/>
            </a:br>
            <a:r>
              <a:rPr lang="en-US"/>
              <a:t>Use the ‘Send to back’ tool to place behind your text and logo.</a:t>
            </a:r>
          </a:p>
        </p:txBody>
      </p:sp>
      <p:sp>
        <p:nvSpPr>
          <p:cNvPr id="2" name="Title">
            <a:extLst>
              <a:ext uri="{FF2B5EF4-FFF2-40B4-BE49-F238E27FC236}">
                <a16:creationId xmlns:a16="http://schemas.microsoft.com/office/drawing/2014/main" id="{7059A44D-9426-9F42-9DF5-60D783641166}"/>
              </a:ext>
            </a:extLst>
          </p:cNvPr>
          <p:cNvSpPr>
            <a:spLocks noGrp="1"/>
          </p:cNvSpPr>
          <p:nvPr>
            <p:ph type="ctrTitle" hasCustomPrompt="1"/>
          </p:nvPr>
        </p:nvSpPr>
        <p:spPr>
          <a:xfrm>
            <a:off x="550863" y="1077239"/>
            <a:ext cx="4752976" cy="1956474"/>
          </a:xfrm>
          <a:prstGeom prst="rect">
            <a:avLst/>
          </a:prstGeom>
        </p:spPr>
        <p:txBody>
          <a:bodyPr anchor="t"/>
          <a:lstStyle>
            <a:lvl1pPr algn="l">
              <a:defRPr sz="3600">
                <a:solidFill>
                  <a:schemeClr val="bg1"/>
                </a:solidFill>
              </a:defRPr>
            </a:lvl1pPr>
          </a:lstStyle>
          <a:p>
            <a:r>
              <a:rPr lang="en-GB"/>
              <a:t>Click to edit </a:t>
            </a:r>
            <a:br>
              <a:rPr lang="en-GB"/>
            </a:br>
            <a:r>
              <a:rPr lang="en-GB"/>
              <a:t>Master title style</a:t>
            </a:r>
            <a:endParaRPr lang="en-US"/>
          </a:p>
        </p:txBody>
      </p:sp>
      <p:sp>
        <p:nvSpPr>
          <p:cNvPr id="3" name="Subtitle">
            <a:extLst>
              <a:ext uri="{FF2B5EF4-FFF2-40B4-BE49-F238E27FC236}">
                <a16:creationId xmlns:a16="http://schemas.microsoft.com/office/drawing/2014/main" id="{210CDBFA-63F8-5048-851A-3353FBEDBDBE}"/>
              </a:ext>
            </a:extLst>
          </p:cNvPr>
          <p:cNvSpPr>
            <a:spLocks noGrp="1"/>
          </p:cNvSpPr>
          <p:nvPr>
            <p:ph type="subTitle" idx="1"/>
          </p:nvPr>
        </p:nvSpPr>
        <p:spPr>
          <a:xfrm>
            <a:off x="550864" y="3033713"/>
            <a:ext cx="3960811" cy="1584325"/>
          </a:xfrm>
          <a:prstGeom prst="rect">
            <a:avLst/>
          </a:prstGeom>
        </p:spPr>
        <p:txBody>
          <a:bodyPr tIns="0"/>
          <a:lstStyle>
            <a:lvl1pPr marL="0" indent="0" algn="l">
              <a:buNone/>
              <a:defRPr sz="20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8" name="Presentation Info">
            <a:extLst>
              <a:ext uri="{FF2B5EF4-FFF2-40B4-BE49-F238E27FC236}">
                <a16:creationId xmlns:a16="http://schemas.microsoft.com/office/drawing/2014/main" id="{2D2196F9-24F6-514F-AACC-6CF575D312F9}"/>
              </a:ext>
            </a:extLst>
          </p:cNvPr>
          <p:cNvSpPr>
            <a:spLocks noGrp="1"/>
          </p:cNvSpPr>
          <p:nvPr>
            <p:ph type="body" sz="quarter" idx="11" hasCustomPrompt="1"/>
          </p:nvPr>
        </p:nvSpPr>
        <p:spPr>
          <a:xfrm>
            <a:off x="550863" y="4616450"/>
            <a:ext cx="2376487" cy="1584325"/>
          </a:xfrm>
        </p:spPr>
        <p:txBody>
          <a:bodyPr anchor="b"/>
          <a:lstStyle>
            <a:lvl1pPr marL="11113" indent="0">
              <a:spcBef>
                <a:spcPts val="0"/>
              </a:spcBef>
              <a:spcAft>
                <a:spcPts val="400"/>
              </a:spcAft>
              <a:buFont typeface="Arial" panose="020B0604020202020204" pitchFamily="34" charset="0"/>
              <a:buNone/>
              <a:tabLst/>
              <a:defRPr sz="1200" b="0" spc="0">
                <a:solidFill>
                  <a:schemeClr val="bg1"/>
                </a:solidFill>
                <a:latin typeface="+mn-lt"/>
              </a:defRPr>
            </a:lvl1pPr>
            <a:lvl2pPr marL="11113" indent="0">
              <a:buFont typeface="Arial" panose="020B0604020202020204" pitchFamily="34" charset="0"/>
              <a:buNone/>
              <a:tabLst/>
              <a:defRPr sz="1200" b="0">
                <a:solidFill>
                  <a:schemeClr val="bg1"/>
                </a:solidFill>
                <a:latin typeface="+mn-lt"/>
              </a:defRPr>
            </a:lvl2pPr>
            <a:lvl3pPr marL="11113" indent="0">
              <a:buNone/>
              <a:tabLst/>
              <a:defRPr sz="1200" b="0">
                <a:solidFill>
                  <a:schemeClr val="bg1"/>
                </a:solidFill>
                <a:latin typeface="+mn-lt"/>
              </a:defRPr>
            </a:lvl3pPr>
            <a:lvl4pPr marL="11113" indent="0">
              <a:buNone/>
              <a:tabLst/>
              <a:defRPr sz="1200" b="0">
                <a:solidFill>
                  <a:schemeClr val="bg1"/>
                </a:solidFill>
                <a:latin typeface="+mn-lt"/>
              </a:defRPr>
            </a:lvl4pPr>
            <a:lvl5pPr marL="11113" indent="0">
              <a:buFont typeface="Arial" panose="020B0604020202020204" pitchFamily="34" charset="0"/>
              <a:buNone/>
              <a:tabLst/>
              <a:defRPr sz="1200" b="0">
                <a:solidFill>
                  <a:schemeClr val="bg1"/>
                </a:solidFill>
                <a:latin typeface="+mn-lt"/>
              </a:defRPr>
            </a:lvl5pPr>
          </a:lstStyle>
          <a:p>
            <a:pPr>
              <a:lnSpc>
                <a:spcPct val="110000"/>
              </a:lnSpc>
            </a:pPr>
            <a:r>
              <a:rPr lang="en-US" sz="1200" spc="0">
                <a:latin typeface="Arial" panose="020B0604020202020204" pitchFamily="34" charset="0"/>
              </a:rPr>
              <a:t>Name Surname</a:t>
            </a:r>
            <a:br>
              <a:rPr lang="en-US" sz="1200" spc="0">
                <a:latin typeface="Arial" panose="020B0604020202020204" pitchFamily="34" charset="0"/>
              </a:rPr>
            </a:br>
            <a:r>
              <a:rPr lang="en-US" sz="1200" spc="0">
                <a:latin typeface="Arial" panose="020B0604020202020204" pitchFamily="34" charset="0"/>
              </a:rPr>
              <a:t>Market / Business Unit Name </a:t>
            </a:r>
            <a:br>
              <a:rPr lang="en-US" sz="1200" spc="0">
                <a:latin typeface="Arial" panose="020B0604020202020204" pitchFamily="34" charset="0"/>
              </a:rPr>
            </a:br>
            <a:r>
              <a:rPr lang="en-US" sz="1200" spc="0">
                <a:latin typeface="Arial" panose="020B0604020202020204" pitchFamily="34" charset="0"/>
              </a:rPr>
              <a:t>DD MM YYYY</a:t>
            </a:r>
          </a:p>
        </p:txBody>
      </p:sp>
      <p:sp>
        <p:nvSpPr>
          <p:cNvPr id="10" name="Security classification">
            <a:extLst>
              <a:ext uri="{FF2B5EF4-FFF2-40B4-BE49-F238E27FC236}">
                <a16:creationId xmlns:a16="http://schemas.microsoft.com/office/drawing/2014/main" id="{F9CDC3A4-B8DB-8A4D-A8B2-36051811B481}"/>
              </a:ext>
            </a:extLst>
          </p:cNvPr>
          <p:cNvSpPr>
            <a:spLocks noGrp="1"/>
          </p:cNvSpPr>
          <p:nvPr>
            <p:ph type="body" sz="quarter" idx="12" hasCustomPrompt="1"/>
          </p:nvPr>
        </p:nvSpPr>
        <p:spPr>
          <a:xfrm>
            <a:off x="550863" y="6200775"/>
            <a:ext cx="2376487" cy="323850"/>
          </a:xfrm>
        </p:spPr>
        <p:txBody>
          <a:bodyPr anchor="b"/>
          <a:lstStyle>
            <a:lvl1pPr>
              <a:defRPr sz="1200" b="0" spc="0">
                <a:solidFill>
                  <a:schemeClr val="tx2"/>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GB"/>
              <a:t>Security classification here</a:t>
            </a:r>
          </a:p>
        </p:txBody>
      </p:sp>
      <p:sp>
        <p:nvSpPr>
          <p:cNvPr id="11" name="Text Placeholder 4">
            <a:extLst>
              <a:ext uri="{FF2B5EF4-FFF2-40B4-BE49-F238E27FC236}">
                <a16:creationId xmlns:a16="http://schemas.microsoft.com/office/drawing/2014/main" id="{5CD77B60-2AD6-189F-8B64-3222967200CB}"/>
              </a:ext>
            </a:extLst>
          </p:cNvPr>
          <p:cNvSpPr>
            <a:spLocks noGrp="1"/>
          </p:cNvSpPr>
          <p:nvPr>
            <p:ph type="body" sz="quarter" idx="14"/>
          </p:nvPr>
        </p:nvSpPr>
        <p:spPr>
          <a:xfrm>
            <a:off x="10734675" y="333375"/>
            <a:ext cx="1146175" cy="1146175"/>
          </a:xfrm>
          <a:blipFill>
            <a:blip r:embed="rId2"/>
            <a:stretch>
              <a:fillRect/>
            </a:stretch>
          </a:blipFill>
        </p:spPr>
        <p:txBody>
          <a:bodyPr/>
          <a:lstStyle>
            <a:lvl1pPr>
              <a:lnSpc>
                <a:spcPct val="100000"/>
              </a:lnSpc>
              <a:spcBef>
                <a:spcPts val="0"/>
              </a:spcBef>
              <a:spcAft>
                <a:spcPts val="0"/>
              </a:spcAft>
              <a:defRPr sz="600">
                <a:noFill/>
              </a:defRPr>
            </a:lvl1pPr>
            <a:lvl2pPr>
              <a:lnSpc>
                <a:spcPct val="100000"/>
              </a:lnSpc>
              <a:spcBef>
                <a:spcPts val="0"/>
              </a:spcBef>
              <a:spcAft>
                <a:spcPts val="0"/>
              </a:spcAft>
              <a:defRPr sz="600">
                <a:noFill/>
              </a:defRPr>
            </a:lvl2pPr>
            <a:lvl3pPr>
              <a:lnSpc>
                <a:spcPct val="100000"/>
              </a:lnSpc>
              <a:spcBef>
                <a:spcPts val="0"/>
              </a:spcBef>
              <a:spcAft>
                <a:spcPts val="0"/>
              </a:spcAft>
              <a:defRPr sz="600">
                <a:noFill/>
              </a:defRPr>
            </a:lvl3pPr>
            <a:lvl4pPr>
              <a:lnSpc>
                <a:spcPct val="100000"/>
              </a:lnSpc>
              <a:spcBef>
                <a:spcPts val="0"/>
              </a:spcBef>
              <a:spcAft>
                <a:spcPts val="0"/>
              </a:spcAft>
              <a:defRPr sz="600">
                <a:noFill/>
              </a:defRPr>
            </a:lvl4pPr>
            <a:lvl5pPr>
              <a:lnSpc>
                <a:spcPct val="100000"/>
              </a:lnSpc>
              <a:spcBef>
                <a:spcPts val="0"/>
              </a:spcBef>
              <a:spcAft>
                <a:spcPts val="0"/>
              </a:spcAft>
              <a:defRPr sz="600">
                <a:no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256153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01 Cover Slide Opt. C_Warm Grey">
    <p:bg>
      <p:bgPr>
        <a:solidFill>
          <a:schemeClr val="bg2"/>
        </a:solidFill>
        <a:effectLst/>
      </p:bgPr>
    </p:bg>
    <p:spTree>
      <p:nvGrpSpPr>
        <p:cNvPr id="1" name=""/>
        <p:cNvGrpSpPr/>
        <p:nvPr/>
      </p:nvGrpSpPr>
      <p:grpSpPr>
        <a:xfrm>
          <a:off x="0" y="0"/>
          <a:ext cx="0" cy="0"/>
          <a:chOff x="0" y="0"/>
          <a:chExt cx="0" cy="0"/>
        </a:xfrm>
      </p:grpSpPr>
      <p:sp>
        <p:nvSpPr>
          <p:cNvPr id="7" name="Picture Placeholder">
            <a:extLst>
              <a:ext uri="{FF2B5EF4-FFF2-40B4-BE49-F238E27FC236}">
                <a16:creationId xmlns:a16="http://schemas.microsoft.com/office/drawing/2014/main" id="{42C72462-30A0-B34A-AAB4-D4D53B6392A5}"/>
              </a:ext>
            </a:extLst>
          </p:cNvPr>
          <p:cNvSpPr>
            <a:spLocks noGrp="1"/>
          </p:cNvSpPr>
          <p:nvPr>
            <p:ph type="pic" sz="quarter" idx="13" hasCustomPrompt="1"/>
          </p:nvPr>
        </p:nvSpPr>
        <p:spPr>
          <a:xfrm>
            <a:off x="6888162" y="0"/>
            <a:ext cx="5303837" cy="6858000"/>
          </a:xfrm>
          <a:solidFill>
            <a:schemeClr val="bg1">
              <a:lumMod val="50000"/>
            </a:schemeClr>
          </a:solidFill>
        </p:spPr>
        <p:txBody>
          <a:bodyPr lIns="540000" tIns="288000" rIns="540000" anchor="ctr"/>
          <a:lstStyle>
            <a:lvl1pPr algn="r">
              <a:defRPr b="0">
                <a:solidFill>
                  <a:schemeClr val="bg1"/>
                </a:solidFill>
              </a:defRPr>
            </a:lvl1pPr>
          </a:lstStyle>
          <a:p>
            <a:r>
              <a:rPr lang="en-US"/>
              <a:t>Pick an image that illustrates the topic you’re talking about. </a:t>
            </a:r>
            <a:br>
              <a:rPr lang="en-US"/>
            </a:br>
            <a:r>
              <a:rPr lang="en-US"/>
              <a:t>Use the ‘Send to back’ tool to place behind your text and logo.</a:t>
            </a:r>
          </a:p>
        </p:txBody>
      </p:sp>
      <p:sp>
        <p:nvSpPr>
          <p:cNvPr id="2" name="Title">
            <a:extLst>
              <a:ext uri="{FF2B5EF4-FFF2-40B4-BE49-F238E27FC236}">
                <a16:creationId xmlns:a16="http://schemas.microsoft.com/office/drawing/2014/main" id="{7059A44D-9426-9F42-9DF5-60D783641166}"/>
              </a:ext>
            </a:extLst>
          </p:cNvPr>
          <p:cNvSpPr>
            <a:spLocks noGrp="1"/>
          </p:cNvSpPr>
          <p:nvPr>
            <p:ph type="ctrTitle" hasCustomPrompt="1"/>
          </p:nvPr>
        </p:nvSpPr>
        <p:spPr>
          <a:xfrm>
            <a:off x="550863" y="1077239"/>
            <a:ext cx="4752976" cy="1956474"/>
          </a:xfrm>
          <a:prstGeom prst="rect">
            <a:avLst/>
          </a:prstGeom>
        </p:spPr>
        <p:txBody>
          <a:bodyPr anchor="t"/>
          <a:lstStyle>
            <a:lvl1pPr algn="l">
              <a:defRPr sz="3600">
                <a:solidFill>
                  <a:schemeClr val="accent1"/>
                </a:solidFill>
              </a:defRPr>
            </a:lvl1pPr>
          </a:lstStyle>
          <a:p>
            <a:r>
              <a:rPr lang="en-GB"/>
              <a:t>Click to edit </a:t>
            </a:r>
            <a:br>
              <a:rPr lang="en-GB"/>
            </a:br>
            <a:r>
              <a:rPr lang="en-GB"/>
              <a:t>Master title style</a:t>
            </a:r>
            <a:endParaRPr lang="en-US"/>
          </a:p>
        </p:txBody>
      </p:sp>
      <p:sp>
        <p:nvSpPr>
          <p:cNvPr id="3" name="Subtitle">
            <a:extLst>
              <a:ext uri="{FF2B5EF4-FFF2-40B4-BE49-F238E27FC236}">
                <a16:creationId xmlns:a16="http://schemas.microsoft.com/office/drawing/2014/main" id="{210CDBFA-63F8-5048-851A-3353FBEDBDBE}"/>
              </a:ext>
            </a:extLst>
          </p:cNvPr>
          <p:cNvSpPr>
            <a:spLocks noGrp="1"/>
          </p:cNvSpPr>
          <p:nvPr>
            <p:ph type="subTitle" idx="1"/>
          </p:nvPr>
        </p:nvSpPr>
        <p:spPr>
          <a:xfrm>
            <a:off x="550864" y="3033713"/>
            <a:ext cx="3960811" cy="1584325"/>
          </a:xfrm>
          <a:prstGeom prst="rect">
            <a:avLst/>
          </a:prstGeom>
        </p:spPr>
        <p:txBody>
          <a:bodyPr tIns="0"/>
          <a:lstStyle>
            <a:lvl1pPr marL="0" indent="0" algn="l">
              <a:buNone/>
              <a:defRPr sz="200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8" name="Presentation Info">
            <a:extLst>
              <a:ext uri="{FF2B5EF4-FFF2-40B4-BE49-F238E27FC236}">
                <a16:creationId xmlns:a16="http://schemas.microsoft.com/office/drawing/2014/main" id="{2D2196F9-24F6-514F-AACC-6CF575D312F9}"/>
              </a:ext>
            </a:extLst>
          </p:cNvPr>
          <p:cNvSpPr>
            <a:spLocks noGrp="1"/>
          </p:cNvSpPr>
          <p:nvPr>
            <p:ph type="body" sz="quarter" idx="11" hasCustomPrompt="1"/>
          </p:nvPr>
        </p:nvSpPr>
        <p:spPr>
          <a:xfrm>
            <a:off x="550863" y="4616450"/>
            <a:ext cx="2376487" cy="1584325"/>
          </a:xfrm>
        </p:spPr>
        <p:txBody>
          <a:bodyPr anchor="b"/>
          <a:lstStyle>
            <a:lvl1pPr marL="11113" indent="0">
              <a:spcBef>
                <a:spcPts val="0"/>
              </a:spcBef>
              <a:spcAft>
                <a:spcPts val="400"/>
              </a:spcAft>
              <a:buFont typeface="Arial" panose="020B0604020202020204" pitchFamily="34" charset="0"/>
              <a:buNone/>
              <a:tabLst/>
              <a:defRPr sz="1200" b="0" spc="0">
                <a:solidFill>
                  <a:schemeClr val="tx2"/>
                </a:solidFill>
                <a:latin typeface="+mn-lt"/>
              </a:defRPr>
            </a:lvl1pPr>
            <a:lvl2pPr marL="11113" indent="0">
              <a:buFont typeface="Arial" panose="020B0604020202020204" pitchFamily="34" charset="0"/>
              <a:buNone/>
              <a:tabLst/>
              <a:defRPr sz="1200" b="0">
                <a:solidFill>
                  <a:schemeClr val="bg1"/>
                </a:solidFill>
                <a:latin typeface="+mn-lt"/>
              </a:defRPr>
            </a:lvl2pPr>
            <a:lvl3pPr marL="11113" indent="0">
              <a:buNone/>
              <a:tabLst/>
              <a:defRPr sz="1200" b="0">
                <a:solidFill>
                  <a:schemeClr val="bg1"/>
                </a:solidFill>
                <a:latin typeface="+mn-lt"/>
              </a:defRPr>
            </a:lvl3pPr>
            <a:lvl4pPr marL="11113" indent="0">
              <a:buNone/>
              <a:tabLst/>
              <a:defRPr sz="1200" b="0">
                <a:solidFill>
                  <a:schemeClr val="bg1"/>
                </a:solidFill>
                <a:latin typeface="+mn-lt"/>
              </a:defRPr>
            </a:lvl4pPr>
            <a:lvl5pPr marL="11113" indent="0">
              <a:buFont typeface="Arial" panose="020B0604020202020204" pitchFamily="34" charset="0"/>
              <a:buNone/>
              <a:tabLst/>
              <a:defRPr sz="1200" b="0">
                <a:solidFill>
                  <a:schemeClr val="bg1"/>
                </a:solidFill>
                <a:latin typeface="+mn-lt"/>
              </a:defRPr>
            </a:lvl5pPr>
          </a:lstStyle>
          <a:p>
            <a:pPr>
              <a:lnSpc>
                <a:spcPct val="110000"/>
              </a:lnSpc>
            </a:pPr>
            <a:r>
              <a:rPr lang="en-US" sz="1200" spc="0">
                <a:latin typeface="Arial" panose="020B0604020202020204" pitchFamily="34" charset="0"/>
              </a:rPr>
              <a:t>Name Surname</a:t>
            </a:r>
            <a:br>
              <a:rPr lang="en-US" sz="1200" spc="0">
                <a:latin typeface="Arial" panose="020B0604020202020204" pitchFamily="34" charset="0"/>
              </a:rPr>
            </a:br>
            <a:r>
              <a:rPr lang="en-US" sz="1200" spc="0">
                <a:latin typeface="Arial" panose="020B0604020202020204" pitchFamily="34" charset="0"/>
              </a:rPr>
              <a:t>Market / Business Unit Name </a:t>
            </a:r>
            <a:br>
              <a:rPr lang="en-US" sz="1200" spc="0">
                <a:latin typeface="Arial" panose="020B0604020202020204" pitchFamily="34" charset="0"/>
              </a:rPr>
            </a:br>
            <a:r>
              <a:rPr lang="en-US" sz="1200" spc="0">
                <a:latin typeface="Arial" panose="020B0604020202020204" pitchFamily="34" charset="0"/>
              </a:rPr>
              <a:t>DD MM YYYY</a:t>
            </a:r>
          </a:p>
        </p:txBody>
      </p:sp>
      <p:sp>
        <p:nvSpPr>
          <p:cNvPr id="10" name="Security classification">
            <a:extLst>
              <a:ext uri="{FF2B5EF4-FFF2-40B4-BE49-F238E27FC236}">
                <a16:creationId xmlns:a16="http://schemas.microsoft.com/office/drawing/2014/main" id="{F9CDC3A4-B8DB-8A4D-A8B2-36051811B481}"/>
              </a:ext>
            </a:extLst>
          </p:cNvPr>
          <p:cNvSpPr>
            <a:spLocks noGrp="1"/>
          </p:cNvSpPr>
          <p:nvPr>
            <p:ph type="body" sz="quarter" idx="12" hasCustomPrompt="1"/>
          </p:nvPr>
        </p:nvSpPr>
        <p:spPr>
          <a:xfrm>
            <a:off x="550863" y="6200775"/>
            <a:ext cx="2376487" cy="323850"/>
          </a:xfrm>
        </p:spPr>
        <p:txBody>
          <a:bodyPr anchor="b"/>
          <a:lstStyle>
            <a:lvl1pPr>
              <a:defRPr sz="1200" b="0" spc="0">
                <a:solidFill>
                  <a:schemeClr val="accent1"/>
                </a:solidFill>
              </a:defRPr>
            </a:lvl1pPr>
            <a:lvl2pPr>
              <a:defRPr sz="1200" b="0">
                <a:solidFill>
                  <a:schemeClr val="bg1"/>
                </a:solidFill>
              </a:defRPr>
            </a:lvl2pPr>
            <a:lvl3pPr>
              <a:defRPr sz="1200" b="0">
                <a:solidFill>
                  <a:schemeClr val="bg1"/>
                </a:solidFill>
              </a:defRPr>
            </a:lvl3pPr>
            <a:lvl4pPr>
              <a:defRPr sz="1200" b="0">
                <a:solidFill>
                  <a:schemeClr val="bg1"/>
                </a:solidFill>
              </a:defRPr>
            </a:lvl4pPr>
            <a:lvl5pPr>
              <a:defRPr sz="1200" b="0">
                <a:solidFill>
                  <a:schemeClr val="bg1"/>
                </a:solidFill>
              </a:defRPr>
            </a:lvl5pPr>
          </a:lstStyle>
          <a:p>
            <a:pPr lvl="0"/>
            <a:r>
              <a:rPr lang="en-GB"/>
              <a:t>Security classification here</a:t>
            </a:r>
          </a:p>
        </p:txBody>
      </p:sp>
      <p:sp>
        <p:nvSpPr>
          <p:cNvPr id="11" name="Text Placeholder 4">
            <a:extLst>
              <a:ext uri="{FF2B5EF4-FFF2-40B4-BE49-F238E27FC236}">
                <a16:creationId xmlns:a16="http://schemas.microsoft.com/office/drawing/2014/main" id="{267A99B2-6919-2DAD-48BF-A30E21A3FB55}"/>
              </a:ext>
            </a:extLst>
          </p:cNvPr>
          <p:cNvSpPr>
            <a:spLocks noGrp="1"/>
          </p:cNvSpPr>
          <p:nvPr>
            <p:ph type="body" sz="quarter" idx="14"/>
          </p:nvPr>
        </p:nvSpPr>
        <p:spPr>
          <a:xfrm>
            <a:off x="10734675" y="333375"/>
            <a:ext cx="1146175" cy="1146175"/>
          </a:xfrm>
          <a:blipFill>
            <a:blip r:embed="rId2"/>
            <a:stretch>
              <a:fillRect/>
            </a:stretch>
          </a:blipFill>
        </p:spPr>
        <p:txBody>
          <a:bodyPr/>
          <a:lstStyle>
            <a:lvl1pPr>
              <a:lnSpc>
                <a:spcPct val="100000"/>
              </a:lnSpc>
              <a:spcBef>
                <a:spcPts val="0"/>
              </a:spcBef>
              <a:spcAft>
                <a:spcPts val="0"/>
              </a:spcAft>
              <a:defRPr sz="600">
                <a:noFill/>
              </a:defRPr>
            </a:lvl1pPr>
            <a:lvl2pPr>
              <a:lnSpc>
                <a:spcPct val="100000"/>
              </a:lnSpc>
              <a:spcBef>
                <a:spcPts val="0"/>
              </a:spcBef>
              <a:spcAft>
                <a:spcPts val="0"/>
              </a:spcAft>
              <a:defRPr sz="600">
                <a:noFill/>
              </a:defRPr>
            </a:lvl2pPr>
            <a:lvl3pPr>
              <a:lnSpc>
                <a:spcPct val="100000"/>
              </a:lnSpc>
              <a:spcBef>
                <a:spcPts val="0"/>
              </a:spcBef>
              <a:spcAft>
                <a:spcPts val="0"/>
              </a:spcAft>
              <a:defRPr sz="600">
                <a:noFill/>
              </a:defRPr>
            </a:lvl3pPr>
            <a:lvl4pPr>
              <a:lnSpc>
                <a:spcPct val="100000"/>
              </a:lnSpc>
              <a:spcBef>
                <a:spcPts val="0"/>
              </a:spcBef>
              <a:spcAft>
                <a:spcPts val="0"/>
              </a:spcAft>
              <a:defRPr sz="600">
                <a:noFill/>
              </a:defRPr>
            </a:lvl4pPr>
            <a:lvl5pPr>
              <a:lnSpc>
                <a:spcPct val="100000"/>
              </a:lnSpc>
              <a:spcBef>
                <a:spcPts val="0"/>
              </a:spcBef>
              <a:spcAft>
                <a:spcPts val="0"/>
              </a:spcAft>
              <a:defRPr sz="600">
                <a:no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607314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04 Agenda x8 Opt.A_Image">
    <p:spTree>
      <p:nvGrpSpPr>
        <p:cNvPr id="1" name=""/>
        <p:cNvGrpSpPr/>
        <p:nvPr/>
      </p:nvGrpSpPr>
      <p:grpSpPr>
        <a:xfrm>
          <a:off x="0" y="0"/>
          <a:ext cx="0" cy="0"/>
          <a:chOff x="0" y="0"/>
          <a:chExt cx="0" cy="0"/>
        </a:xfrm>
      </p:grpSpPr>
      <p:sp>
        <p:nvSpPr>
          <p:cNvPr id="9" name="BG Colour">
            <a:extLst>
              <a:ext uri="{FF2B5EF4-FFF2-40B4-BE49-F238E27FC236}">
                <a16:creationId xmlns:a16="http://schemas.microsoft.com/office/drawing/2014/main" id="{D89285C1-BE29-EF44-B1D6-673B4ABB0A6D}"/>
              </a:ext>
            </a:extLst>
          </p:cNvPr>
          <p:cNvSpPr>
            <a:spLocks/>
          </p:cNvSpPr>
          <p:nvPr userDrawn="1"/>
        </p:nvSpPr>
        <p:spPr>
          <a:xfrm>
            <a:off x="0" y="0"/>
            <a:ext cx="5303838"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icture Placeholder 11">
            <a:extLst>
              <a:ext uri="{FF2B5EF4-FFF2-40B4-BE49-F238E27FC236}">
                <a16:creationId xmlns:a16="http://schemas.microsoft.com/office/drawing/2014/main" id="{1CB1152D-7FFF-4638-BAE1-2958B7F1DC06}"/>
              </a:ext>
            </a:extLst>
          </p:cNvPr>
          <p:cNvSpPr>
            <a:spLocks noGrp="1"/>
          </p:cNvSpPr>
          <p:nvPr userDrawn="1">
            <p:ph type="pic" sz="quarter" idx="13" hasCustomPrompt="1"/>
          </p:nvPr>
        </p:nvSpPr>
        <p:spPr>
          <a:xfrm>
            <a:off x="0" y="0"/>
            <a:ext cx="5303838" cy="6858000"/>
          </a:xfrm>
          <a:solidFill>
            <a:srgbClr val="B2B2B2"/>
          </a:solidFill>
        </p:spPr>
        <p:txBody>
          <a:bodyPr lIns="576000"/>
          <a:lstStyle>
            <a:lvl1pPr marL="0" marR="0" indent="0" algn="l" defTabSz="1219170" rtl="0" eaLnBrk="1" fontAlgn="auto" latinLnBrk="0" hangingPunct="1">
              <a:lnSpc>
                <a:spcPct val="100000"/>
              </a:lnSpc>
              <a:spcBef>
                <a:spcPts val="1200"/>
              </a:spcBef>
              <a:spcAft>
                <a:spcPts val="0"/>
              </a:spcAft>
              <a:buClr>
                <a:schemeClr val="accent1"/>
              </a:buClr>
              <a:buSzTx/>
              <a:buFont typeface="Arial" pitchFamily="34" charset="0"/>
              <a:buNone/>
              <a:tabLst/>
              <a:defRPr sz="1400" b="0">
                <a:solidFill>
                  <a:schemeClr val="bg1"/>
                </a:solidFill>
              </a:defRPr>
            </a:lvl1pPr>
          </a:lstStyle>
          <a:p>
            <a:pPr marL="0" marR="0" lvl="0" indent="0" algn="l" defTabSz="1219170" rtl="0" eaLnBrk="1" fontAlgn="auto" latinLnBrk="0" hangingPunct="1">
              <a:lnSpc>
                <a:spcPct val="100000"/>
              </a:lnSpc>
              <a:spcBef>
                <a:spcPts val="1200"/>
              </a:spcBef>
              <a:spcAft>
                <a:spcPts val="0"/>
              </a:spcAft>
              <a:buClr>
                <a:schemeClr val="accent1"/>
              </a:buClr>
              <a:buSzTx/>
              <a:buFont typeface="Arial" pitchFamily="34" charset="0"/>
              <a:buNone/>
              <a:tabLst/>
              <a:defRPr/>
            </a:pPr>
            <a:r>
              <a:rPr lang="en-US"/>
              <a:t>Pick an image that illustrates the topic you’re talking about. </a:t>
            </a:r>
            <a:br>
              <a:rPr lang="en-US"/>
            </a:br>
            <a:r>
              <a:rPr lang="en-US"/>
              <a:t>Use the ‘Send to back’ tool to place behind your text and logo.</a:t>
            </a:r>
          </a:p>
          <a:p>
            <a:endParaRPr lang="en-GB"/>
          </a:p>
        </p:txBody>
      </p:sp>
      <p:sp>
        <p:nvSpPr>
          <p:cNvPr id="2" name="Title 1">
            <a:extLst>
              <a:ext uri="{FF2B5EF4-FFF2-40B4-BE49-F238E27FC236}">
                <a16:creationId xmlns:a16="http://schemas.microsoft.com/office/drawing/2014/main" id="{DAEFB2E4-350C-46A1-B110-F85CC065F62D}"/>
              </a:ext>
            </a:extLst>
          </p:cNvPr>
          <p:cNvSpPr>
            <a:spLocks noGrp="1"/>
          </p:cNvSpPr>
          <p:nvPr>
            <p:ph type="title" hasCustomPrompt="1"/>
          </p:nvPr>
        </p:nvSpPr>
        <p:spPr>
          <a:xfrm>
            <a:off x="550865" y="657224"/>
            <a:ext cx="2376486" cy="1584339"/>
          </a:xfrm>
        </p:spPr>
        <p:txBody>
          <a:bodyPr anchor="t"/>
          <a:lstStyle>
            <a:lvl1pPr>
              <a:defRPr sz="4400">
                <a:solidFill>
                  <a:schemeClr val="bg1"/>
                </a:solidFill>
              </a:defRPr>
            </a:lvl1pPr>
          </a:lstStyle>
          <a:p>
            <a:r>
              <a:rPr lang="en-US"/>
              <a:t>Agenda title</a:t>
            </a:r>
            <a:endParaRPr lang="en-GB"/>
          </a:p>
        </p:txBody>
      </p:sp>
      <p:sp>
        <p:nvSpPr>
          <p:cNvPr id="3" name="Date Placeholder 2">
            <a:extLst>
              <a:ext uri="{FF2B5EF4-FFF2-40B4-BE49-F238E27FC236}">
                <a16:creationId xmlns:a16="http://schemas.microsoft.com/office/drawing/2014/main" id="{29CFA2D2-034B-7A43-B460-CEB87FE94B65}"/>
              </a:ext>
            </a:extLst>
          </p:cNvPr>
          <p:cNvSpPr>
            <a:spLocks noGrp="1"/>
          </p:cNvSpPr>
          <p:nvPr>
            <p:ph type="dt" sz="half" idx="34"/>
          </p:nvPr>
        </p:nvSpPr>
        <p:spPr/>
        <p:txBody>
          <a:bodyPr/>
          <a:lstStyle/>
          <a:p>
            <a:r>
              <a:rPr lang="en-AU"/>
              <a:t>DD MM YYYY</a:t>
            </a:r>
            <a:endParaRPr lang="en-US"/>
          </a:p>
        </p:txBody>
      </p:sp>
      <p:sp>
        <p:nvSpPr>
          <p:cNvPr id="4" name="Footer Placeholder 3">
            <a:extLst>
              <a:ext uri="{FF2B5EF4-FFF2-40B4-BE49-F238E27FC236}">
                <a16:creationId xmlns:a16="http://schemas.microsoft.com/office/drawing/2014/main" id="{59D4A9EE-C547-9243-8298-C683929FC0E9}"/>
              </a:ext>
            </a:extLst>
          </p:cNvPr>
          <p:cNvSpPr>
            <a:spLocks noGrp="1"/>
          </p:cNvSpPr>
          <p:nvPr>
            <p:ph type="ftr" sz="quarter" idx="35"/>
          </p:nvPr>
        </p:nvSpPr>
        <p:spPr/>
        <p:txBody>
          <a:bodyPr/>
          <a:lstStyle>
            <a:lvl1pPr>
              <a:defRPr>
                <a:solidFill>
                  <a:schemeClr val="bg1"/>
                </a:solidFill>
              </a:defRPr>
            </a:lvl1pPr>
          </a:lstStyle>
          <a:p>
            <a:r>
              <a:rPr lang="en-US"/>
              <a:t>Security classification here</a:t>
            </a:r>
          </a:p>
        </p:txBody>
      </p:sp>
      <p:sp>
        <p:nvSpPr>
          <p:cNvPr id="5" name="Slide Number Placeholder 4">
            <a:extLst>
              <a:ext uri="{FF2B5EF4-FFF2-40B4-BE49-F238E27FC236}">
                <a16:creationId xmlns:a16="http://schemas.microsoft.com/office/drawing/2014/main" id="{2D958CA7-F31C-F24E-A596-82F79ABDB34B}"/>
              </a:ext>
            </a:extLst>
          </p:cNvPr>
          <p:cNvSpPr>
            <a:spLocks noGrp="1"/>
          </p:cNvSpPr>
          <p:nvPr>
            <p:ph type="sldNum" sz="quarter" idx="36"/>
          </p:nvPr>
        </p:nvSpPr>
        <p:spPr/>
        <p:txBody>
          <a:bodyPr/>
          <a:lstStyle/>
          <a:p>
            <a:fld id="{9EBEC7D2-4955-5E46-A2E6-70A78DC0C462}" type="slidenum">
              <a:rPr lang="en-US" smtClean="0"/>
              <a:pPr/>
              <a:t>‹#›</a:t>
            </a:fld>
            <a:endParaRPr lang="en-US"/>
          </a:p>
        </p:txBody>
      </p:sp>
      <p:sp>
        <p:nvSpPr>
          <p:cNvPr id="24" name="Text Placeholder 23">
            <a:extLst>
              <a:ext uri="{FF2B5EF4-FFF2-40B4-BE49-F238E27FC236}">
                <a16:creationId xmlns:a16="http://schemas.microsoft.com/office/drawing/2014/main" id="{C6BA707D-8AB2-184B-8D26-976860B95E8C}"/>
              </a:ext>
            </a:extLst>
          </p:cNvPr>
          <p:cNvSpPr>
            <a:spLocks noGrp="1"/>
          </p:cNvSpPr>
          <p:nvPr>
            <p:ph type="body" sz="quarter" idx="14" hasCustomPrompt="1"/>
          </p:nvPr>
        </p:nvSpPr>
        <p:spPr>
          <a:xfrm>
            <a:off x="6105103" y="657225"/>
            <a:ext cx="576000" cy="576000"/>
          </a:xfrm>
          <a:prstGeom prst="rect">
            <a:avLst/>
          </a:prstGeom>
          <a:ln>
            <a:noFill/>
          </a:ln>
        </p:spPr>
        <p:txBody>
          <a:bodyPr wrap="none" anchor="ctr"/>
          <a:lstStyle>
            <a:lvl1pPr algn="r">
              <a:lnSpc>
                <a:spcPct val="100000"/>
              </a:lnSpc>
              <a:spcBef>
                <a:spcPts val="0"/>
              </a:spcBef>
              <a:spcAft>
                <a:spcPts val="0"/>
              </a:spcAft>
              <a:defRPr sz="2400">
                <a:solidFill>
                  <a:schemeClr val="accent1"/>
                </a:solidFill>
                <a:latin typeface="+mj-lt"/>
              </a:defRPr>
            </a:lvl1pPr>
            <a:lvl2pPr algn="ctr">
              <a:lnSpc>
                <a:spcPct val="100000"/>
              </a:lnSpc>
              <a:spcBef>
                <a:spcPts val="0"/>
              </a:spcBef>
              <a:defRPr sz="1800">
                <a:solidFill>
                  <a:schemeClr val="accent4"/>
                </a:solidFill>
              </a:defRPr>
            </a:lvl2pPr>
          </a:lstStyle>
          <a:p>
            <a:pPr lvl="0"/>
            <a:r>
              <a:rPr lang="en-US"/>
              <a:t>00</a:t>
            </a:r>
          </a:p>
        </p:txBody>
      </p:sp>
      <p:sp>
        <p:nvSpPr>
          <p:cNvPr id="25" name="Text Placeholder 25">
            <a:extLst>
              <a:ext uri="{FF2B5EF4-FFF2-40B4-BE49-F238E27FC236}">
                <a16:creationId xmlns:a16="http://schemas.microsoft.com/office/drawing/2014/main" id="{4BB73BD1-FF8F-764F-B35A-C39D8B10921C}"/>
              </a:ext>
            </a:extLst>
          </p:cNvPr>
          <p:cNvSpPr>
            <a:spLocks noGrp="1"/>
          </p:cNvSpPr>
          <p:nvPr>
            <p:ph type="body" sz="quarter" idx="15"/>
          </p:nvPr>
        </p:nvSpPr>
        <p:spPr>
          <a:xfrm>
            <a:off x="6888164" y="657225"/>
            <a:ext cx="4752974" cy="576000"/>
          </a:xfrm>
        </p:spPr>
        <p:txBody>
          <a:bodyPr anchor="ctr"/>
          <a:lstStyle>
            <a:lvl1pPr>
              <a:spcAft>
                <a:spcPts val="0"/>
              </a:spcAft>
              <a:defRPr sz="1800" b="0">
                <a:solidFill>
                  <a:schemeClr val="tx2"/>
                </a:solidFill>
              </a:defRPr>
            </a:lvl1pPr>
            <a:lvl2pPr>
              <a:spcBef>
                <a:spcPts val="300"/>
              </a:spcBef>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Click to edit Master text styles</a:t>
            </a:r>
          </a:p>
        </p:txBody>
      </p:sp>
      <p:sp>
        <p:nvSpPr>
          <p:cNvPr id="26" name="Text Placeholder 25">
            <a:extLst>
              <a:ext uri="{FF2B5EF4-FFF2-40B4-BE49-F238E27FC236}">
                <a16:creationId xmlns:a16="http://schemas.microsoft.com/office/drawing/2014/main" id="{6F08FC23-865E-D843-AC9B-2BE7E0936408}"/>
              </a:ext>
            </a:extLst>
          </p:cNvPr>
          <p:cNvSpPr>
            <a:spLocks noGrp="1"/>
          </p:cNvSpPr>
          <p:nvPr>
            <p:ph type="body" sz="quarter" idx="16"/>
          </p:nvPr>
        </p:nvSpPr>
        <p:spPr>
          <a:xfrm>
            <a:off x="6888164" y="1365946"/>
            <a:ext cx="4752974" cy="576000"/>
          </a:xfrm>
        </p:spPr>
        <p:txBody>
          <a:bodyPr anchor="ctr"/>
          <a:lstStyle>
            <a:lvl1pPr>
              <a:spcAft>
                <a:spcPts val="0"/>
              </a:spcAft>
              <a:defRPr sz="1800" b="0">
                <a:solidFill>
                  <a:schemeClr val="tx2"/>
                </a:solidFill>
              </a:defRPr>
            </a:lvl1pPr>
            <a:lvl2pPr>
              <a:spcBef>
                <a:spcPts val="300"/>
              </a:spcBef>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Click to edit Master text styles</a:t>
            </a:r>
          </a:p>
        </p:txBody>
      </p:sp>
      <p:sp>
        <p:nvSpPr>
          <p:cNvPr id="27" name="Text Placeholder 25">
            <a:extLst>
              <a:ext uri="{FF2B5EF4-FFF2-40B4-BE49-F238E27FC236}">
                <a16:creationId xmlns:a16="http://schemas.microsoft.com/office/drawing/2014/main" id="{9D408716-EF02-6D41-9ADF-9DD9C0CD0E43}"/>
              </a:ext>
            </a:extLst>
          </p:cNvPr>
          <p:cNvSpPr>
            <a:spLocks noGrp="1"/>
          </p:cNvSpPr>
          <p:nvPr>
            <p:ph type="body" sz="quarter" idx="18"/>
          </p:nvPr>
        </p:nvSpPr>
        <p:spPr>
          <a:xfrm>
            <a:off x="6888164" y="2074667"/>
            <a:ext cx="4752974" cy="576000"/>
          </a:xfrm>
        </p:spPr>
        <p:txBody>
          <a:bodyPr anchor="ctr"/>
          <a:lstStyle>
            <a:lvl1pPr>
              <a:spcAft>
                <a:spcPts val="0"/>
              </a:spcAft>
              <a:defRPr sz="1800" b="0">
                <a:solidFill>
                  <a:schemeClr val="tx2"/>
                </a:solidFill>
              </a:defRPr>
            </a:lvl1pPr>
            <a:lvl2pPr>
              <a:spcBef>
                <a:spcPts val="300"/>
              </a:spcBef>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Click to edit Master text styles</a:t>
            </a:r>
          </a:p>
        </p:txBody>
      </p:sp>
      <p:sp>
        <p:nvSpPr>
          <p:cNvPr id="28" name="Text Placeholder 25">
            <a:extLst>
              <a:ext uri="{FF2B5EF4-FFF2-40B4-BE49-F238E27FC236}">
                <a16:creationId xmlns:a16="http://schemas.microsoft.com/office/drawing/2014/main" id="{93C40C7C-48CE-BC47-A4A9-841E231D7B31}"/>
              </a:ext>
            </a:extLst>
          </p:cNvPr>
          <p:cNvSpPr>
            <a:spLocks noGrp="1"/>
          </p:cNvSpPr>
          <p:nvPr>
            <p:ph type="body" sz="quarter" idx="20"/>
          </p:nvPr>
        </p:nvSpPr>
        <p:spPr>
          <a:xfrm>
            <a:off x="6888164" y="2783388"/>
            <a:ext cx="4752974" cy="576000"/>
          </a:xfrm>
        </p:spPr>
        <p:txBody>
          <a:bodyPr anchor="ctr"/>
          <a:lstStyle>
            <a:lvl1pPr>
              <a:spcAft>
                <a:spcPts val="0"/>
              </a:spcAft>
              <a:defRPr sz="1800" b="0">
                <a:solidFill>
                  <a:schemeClr val="tx2"/>
                </a:solidFill>
              </a:defRPr>
            </a:lvl1pPr>
            <a:lvl2pPr>
              <a:spcBef>
                <a:spcPts val="300"/>
              </a:spcBef>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Click to edit Master text styles</a:t>
            </a:r>
          </a:p>
        </p:txBody>
      </p:sp>
      <p:sp>
        <p:nvSpPr>
          <p:cNvPr id="29" name="Text Placeholder 25">
            <a:extLst>
              <a:ext uri="{FF2B5EF4-FFF2-40B4-BE49-F238E27FC236}">
                <a16:creationId xmlns:a16="http://schemas.microsoft.com/office/drawing/2014/main" id="{2A378AE5-DFD1-614B-8984-2F43BDC26006}"/>
              </a:ext>
            </a:extLst>
          </p:cNvPr>
          <p:cNvSpPr>
            <a:spLocks noGrp="1"/>
          </p:cNvSpPr>
          <p:nvPr>
            <p:ph type="body" sz="quarter" idx="22"/>
          </p:nvPr>
        </p:nvSpPr>
        <p:spPr>
          <a:xfrm>
            <a:off x="6888164" y="3492109"/>
            <a:ext cx="4752974" cy="576000"/>
          </a:xfrm>
        </p:spPr>
        <p:txBody>
          <a:bodyPr anchor="ctr"/>
          <a:lstStyle>
            <a:lvl1pPr>
              <a:spcAft>
                <a:spcPts val="0"/>
              </a:spcAft>
              <a:defRPr sz="1800" b="0">
                <a:solidFill>
                  <a:schemeClr val="tx2"/>
                </a:solidFill>
              </a:defRPr>
            </a:lvl1pPr>
            <a:lvl2pPr>
              <a:spcBef>
                <a:spcPts val="300"/>
              </a:spcBef>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Click to edit Master text styles</a:t>
            </a:r>
          </a:p>
        </p:txBody>
      </p:sp>
      <p:sp>
        <p:nvSpPr>
          <p:cNvPr id="30" name="Text Placeholder 25">
            <a:extLst>
              <a:ext uri="{FF2B5EF4-FFF2-40B4-BE49-F238E27FC236}">
                <a16:creationId xmlns:a16="http://schemas.microsoft.com/office/drawing/2014/main" id="{61B8CE47-74A5-C84F-B5EF-D9F6A3AC10A1}"/>
              </a:ext>
            </a:extLst>
          </p:cNvPr>
          <p:cNvSpPr>
            <a:spLocks noGrp="1"/>
          </p:cNvSpPr>
          <p:nvPr>
            <p:ph type="body" sz="quarter" idx="24"/>
          </p:nvPr>
        </p:nvSpPr>
        <p:spPr>
          <a:xfrm>
            <a:off x="6888164" y="4200830"/>
            <a:ext cx="4752974" cy="576000"/>
          </a:xfrm>
        </p:spPr>
        <p:txBody>
          <a:bodyPr anchor="ctr"/>
          <a:lstStyle>
            <a:lvl1pPr>
              <a:spcAft>
                <a:spcPts val="0"/>
              </a:spcAft>
              <a:defRPr sz="1800" b="0">
                <a:solidFill>
                  <a:schemeClr val="tx2"/>
                </a:solidFill>
              </a:defRPr>
            </a:lvl1pPr>
            <a:lvl2pPr>
              <a:spcBef>
                <a:spcPts val="300"/>
              </a:spcBef>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Click to edit Master text styles</a:t>
            </a:r>
          </a:p>
        </p:txBody>
      </p:sp>
      <p:sp>
        <p:nvSpPr>
          <p:cNvPr id="47" name="Text Placeholder 23">
            <a:extLst>
              <a:ext uri="{FF2B5EF4-FFF2-40B4-BE49-F238E27FC236}">
                <a16:creationId xmlns:a16="http://schemas.microsoft.com/office/drawing/2014/main" id="{CBA7B2AC-0EEB-FD46-ACCA-CEBEA37063DC}"/>
              </a:ext>
            </a:extLst>
          </p:cNvPr>
          <p:cNvSpPr>
            <a:spLocks noGrp="1"/>
          </p:cNvSpPr>
          <p:nvPr>
            <p:ph type="body" sz="quarter" idx="25" hasCustomPrompt="1"/>
          </p:nvPr>
        </p:nvSpPr>
        <p:spPr>
          <a:xfrm>
            <a:off x="6105103" y="1365946"/>
            <a:ext cx="576000" cy="576000"/>
          </a:xfrm>
          <a:prstGeom prst="rect">
            <a:avLst/>
          </a:prstGeom>
          <a:ln>
            <a:noFill/>
          </a:ln>
        </p:spPr>
        <p:txBody>
          <a:bodyPr wrap="none" anchor="ctr"/>
          <a:lstStyle>
            <a:lvl1pPr marL="0" marR="0" indent="0" algn="r" defTabSz="1219170" rtl="0" eaLnBrk="1" fontAlgn="auto" latinLnBrk="0" hangingPunct="1">
              <a:lnSpc>
                <a:spcPct val="100000"/>
              </a:lnSpc>
              <a:spcBef>
                <a:spcPts val="0"/>
              </a:spcBef>
              <a:spcAft>
                <a:spcPts val="0"/>
              </a:spcAft>
              <a:buClr>
                <a:schemeClr val="accent1"/>
              </a:buClr>
              <a:buSzTx/>
              <a:buFont typeface="Arial" pitchFamily="34" charset="0"/>
              <a:buNone/>
              <a:tabLst/>
              <a:defRPr sz="2400">
                <a:solidFill>
                  <a:schemeClr val="accent1"/>
                </a:solidFill>
                <a:latin typeface="+mj-lt"/>
              </a:defRPr>
            </a:lvl1pPr>
            <a:lvl2pPr algn="ctr">
              <a:lnSpc>
                <a:spcPct val="100000"/>
              </a:lnSpc>
              <a:spcBef>
                <a:spcPts val="0"/>
              </a:spcBef>
              <a:defRPr sz="1800">
                <a:solidFill>
                  <a:schemeClr val="accent4"/>
                </a:solidFill>
              </a:defRPr>
            </a:lvl2pPr>
          </a:lstStyle>
          <a:p>
            <a:pPr marL="0" marR="0" lvl="0" indent="0" algn="r" defTabSz="1219170" rtl="0" eaLnBrk="1" fontAlgn="auto" latinLnBrk="0" hangingPunct="1">
              <a:lnSpc>
                <a:spcPct val="100000"/>
              </a:lnSpc>
              <a:spcBef>
                <a:spcPts val="0"/>
              </a:spcBef>
              <a:spcAft>
                <a:spcPts val="0"/>
              </a:spcAft>
              <a:buClr>
                <a:schemeClr val="accent1"/>
              </a:buClr>
              <a:buSzTx/>
              <a:buFont typeface="Arial" pitchFamily="34" charset="0"/>
              <a:buNone/>
              <a:tabLst/>
              <a:defRPr/>
            </a:pPr>
            <a:r>
              <a:rPr lang="en-US"/>
              <a:t>00</a:t>
            </a:r>
          </a:p>
        </p:txBody>
      </p:sp>
      <p:sp>
        <p:nvSpPr>
          <p:cNvPr id="48" name="Text Placeholder 23">
            <a:extLst>
              <a:ext uri="{FF2B5EF4-FFF2-40B4-BE49-F238E27FC236}">
                <a16:creationId xmlns:a16="http://schemas.microsoft.com/office/drawing/2014/main" id="{5A74E5F9-1FAC-5D4B-838C-41B86A2B8D01}"/>
              </a:ext>
            </a:extLst>
          </p:cNvPr>
          <p:cNvSpPr>
            <a:spLocks noGrp="1"/>
          </p:cNvSpPr>
          <p:nvPr>
            <p:ph type="body" sz="quarter" idx="26" hasCustomPrompt="1"/>
          </p:nvPr>
        </p:nvSpPr>
        <p:spPr>
          <a:xfrm>
            <a:off x="6105103" y="2074667"/>
            <a:ext cx="576000" cy="576000"/>
          </a:xfrm>
          <a:prstGeom prst="rect">
            <a:avLst/>
          </a:prstGeom>
          <a:ln>
            <a:noFill/>
          </a:ln>
        </p:spPr>
        <p:txBody>
          <a:bodyPr wrap="none" anchor="ctr"/>
          <a:lstStyle>
            <a:lvl1pPr marL="0" marR="0" indent="0" algn="r" defTabSz="1219170" rtl="0" eaLnBrk="1" fontAlgn="auto" latinLnBrk="0" hangingPunct="1">
              <a:lnSpc>
                <a:spcPct val="100000"/>
              </a:lnSpc>
              <a:spcBef>
                <a:spcPts val="0"/>
              </a:spcBef>
              <a:spcAft>
                <a:spcPts val="0"/>
              </a:spcAft>
              <a:buClr>
                <a:schemeClr val="accent1"/>
              </a:buClr>
              <a:buSzTx/>
              <a:buFont typeface="Arial" pitchFamily="34" charset="0"/>
              <a:buNone/>
              <a:tabLst/>
              <a:defRPr sz="2400">
                <a:solidFill>
                  <a:schemeClr val="accent1"/>
                </a:solidFill>
                <a:latin typeface="+mj-lt"/>
              </a:defRPr>
            </a:lvl1pPr>
            <a:lvl2pPr algn="ctr">
              <a:lnSpc>
                <a:spcPct val="100000"/>
              </a:lnSpc>
              <a:spcBef>
                <a:spcPts val="0"/>
              </a:spcBef>
              <a:defRPr sz="1800">
                <a:solidFill>
                  <a:schemeClr val="accent4"/>
                </a:solidFill>
              </a:defRPr>
            </a:lvl2pPr>
          </a:lstStyle>
          <a:p>
            <a:pPr marL="0" marR="0" lvl="0" indent="0" algn="r" defTabSz="1219170" rtl="0" eaLnBrk="1" fontAlgn="auto" latinLnBrk="0" hangingPunct="1">
              <a:lnSpc>
                <a:spcPct val="100000"/>
              </a:lnSpc>
              <a:spcBef>
                <a:spcPts val="0"/>
              </a:spcBef>
              <a:spcAft>
                <a:spcPts val="0"/>
              </a:spcAft>
              <a:buClr>
                <a:schemeClr val="accent1"/>
              </a:buClr>
              <a:buSzTx/>
              <a:buFont typeface="Arial" pitchFamily="34" charset="0"/>
              <a:buNone/>
              <a:tabLst/>
              <a:defRPr/>
            </a:pPr>
            <a:r>
              <a:rPr lang="en-US"/>
              <a:t>00</a:t>
            </a:r>
          </a:p>
        </p:txBody>
      </p:sp>
      <p:sp>
        <p:nvSpPr>
          <p:cNvPr id="49" name="Text Placeholder 23">
            <a:extLst>
              <a:ext uri="{FF2B5EF4-FFF2-40B4-BE49-F238E27FC236}">
                <a16:creationId xmlns:a16="http://schemas.microsoft.com/office/drawing/2014/main" id="{C6718B74-434B-7043-82EB-92518D961117}"/>
              </a:ext>
            </a:extLst>
          </p:cNvPr>
          <p:cNvSpPr>
            <a:spLocks noGrp="1"/>
          </p:cNvSpPr>
          <p:nvPr>
            <p:ph type="body" sz="quarter" idx="27" hasCustomPrompt="1"/>
          </p:nvPr>
        </p:nvSpPr>
        <p:spPr>
          <a:xfrm>
            <a:off x="6105103" y="2783388"/>
            <a:ext cx="576000" cy="576000"/>
          </a:xfrm>
          <a:prstGeom prst="rect">
            <a:avLst/>
          </a:prstGeom>
          <a:ln>
            <a:noFill/>
          </a:ln>
        </p:spPr>
        <p:txBody>
          <a:bodyPr wrap="none" anchor="ctr"/>
          <a:lstStyle>
            <a:lvl1pPr marL="0" marR="0" indent="0" algn="r" defTabSz="1219170" rtl="0" eaLnBrk="1" fontAlgn="auto" latinLnBrk="0" hangingPunct="1">
              <a:lnSpc>
                <a:spcPct val="100000"/>
              </a:lnSpc>
              <a:spcBef>
                <a:spcPts val="0"/>
              </a:spcBef>
              <a:spcAft>
                <a:spcPts val="0"/>
              </a:spcAft>
              <a:buClr>
                <a:schemeClr val="accent1"/>
              </a:buClr>
              <a:buSzTx/>
              <a:buFont typeface="Arial" pitchFamily="34" charset="0"/>
              <a:buNone/>
              <a:tabLst/>
              <a:defRPr sz="2400">
                <a:solidFill>
                  <a:schemeClr val="accent1"/>
                </a:solidFill>
                <a:latin typeface="+mj-lt"/>
              </a:defRPr>
            </a:lvl1pPr>
            <a:lvl2pPr algn="ctr">
              <a:lnSpc>
                <a:spcPct val="100000"/>
              </a:lnSpc>
              <a:spcBef>
                <a:spcPts val="0"/>
              </a:spcBef>
              <a:defRPr sz="1800">
                <a:solidFill>
                  <a:schemeClr val="accent4"/>
                </a:solidFill>
              </a:defRPr>
            </a:lvl2pPr>
          </a:lstStyle>
          <a:p>
            <a:pPr marL="0" marR="0" lvl="0" indent="0" algn="r" defTabSz="1219170" rtl="0" eaLnBrk="1" fontAlgn="auto" latinLnBrk="0" hangingPunct="1">
              <a:lnSpc>
                <a:spcPct val="100000"/>
              </a:lnSpc>
              <a:spcBef>
                <a:spcPts val="0"/>
              </a:spcBef>
              <a:spcAft>
                <a:spcPts val="0"/>
              </a:spcAft>
              <a:buClr>
                <a:schemeClr val="accent1"/>
              </a:buClr>
              <a:buSzTx/>
              <a:buFont typeface="Arial" pitchFamily="34" charset="0"/>
              <a:buNone/>
              <a:tabLst/>
              <a:defRPr/>
            </a:pPr>
            <a:r>
              <a:rPr lang="en-US"/>
              <a:t>00</a:t>
            </a:r>
          </a:p>
        </p:txBody>
      </p:sp>
      <p:sp>
        <p:nvSpPr>
          <p:cNvPr id="50" name="Text Placeholder 23">
            <a:extLst>
              <a:ext uri="{FF2B5EF4-FFF2-40B4-BE49-F238E27FC236}">
                <a16:creationId xmlns:a16="http://schemas.microsoft.com/office/drawing/2014/main" id="{4F4191B1-9E56-A04C-B5A1-C84C9231D042}"/>
              </a:ext>
            </a:extLst>
          </p:cNvPr>
          <p:cNvSpPr>
            <a:spLocks noGrp="1"/>
          </p:cNvSpPr>
          <p:nvPr>
            <p:ph type="body" sz="quarter" idx="28" hasCustomPrompt="1"/>
          </p:nvPr>
        </p:nvSpPr>
        <p:spPr>
          <a:xfrm>
            <a:off x="6105103" y="3492109"/>
            <a:ext cx="576000" cy="576000"/>
          </a:xfrm>
          <a:prstGeom prst="rect">
            <a:avLst/>
          </a:prstGeom>
          <a:ln>
            <a:noFill/>
          </a:ln>
        </p:spPr>
        <p:txBody>
          <a:bodyPr wrap="none" anchor="ctr"/>
          <a:lstStyle>
            <a:lvl1pPr marL="0" marR="0" indent="0" algn="r" defTabSz="1219170" rtl="0" eaLnBrk="1" fontAlgn="auto" latinLnBrk="0" hangingPunct="1">
              <a:lnSpc>
                <a:spcPct val="100000"/>
              </a:lnSpc>
              <a:spcBef>
                <a:spcPts val="0"/>
              </a:spcBef>
              <a:spcAft>
                <a:spcPts val="0"/>
              </a:spcAft>
              <a:buClr>
                <a:schemeClr val="accent1"/>
              </a:buClr>
              <a:buSzTx/>
              <a:buFont typeface="Arial" pitchFamily="34" charset="0"/>
              <a:buNone/>
              <a:tabLst/>
              <a:defRPr sz="2400">
                <a:solidFill>
                  <a:schemeClr val="accent1"/>
                </a:solidFill>
                <a:latin typeface="+mj-lt"/>
              </a:defRPr>
            </a:lvl1pPr>
            <a:lvl2pPr algn="ctr">
              <a:lnSpc>
                <a:spcPct val="100000"/>
              </a:lnSpc>
              <a:spcBef>
                <a:spcPts val="0"/>
              </a:spcBef>
              <a:defRPr sz="1800">
                <a:solidFill>
                  <a:schemeClr val="accent4"/>
                </a:solidFill>
              </a:defRPr>
            </a:lvl2pPr>
          </a:lstStyle>
          <a:p>
            <a:pPr marL="0" marR="0" lvl="0" indent="0" algn="r" defTabSz="1219170" rtl="0" eaLnBrk="1" fontAlgn="auto" latinLnBrk="0" hangingPunct="1">
              <a:lnSpc>
                <a:spcPct val="100000"/>
              </a:lnSpc>
              <a:spcBef>
                <a:spcPts val="0"/>
              </a:spcBef>
              <a:spcAft>
                <a:spcPts val="0"/>
              </a:spcAft>
              <a:buClr>
                <a:schemeClr val="accent1"/>
              </a:buClr>
              <a:buSzTx/>
              <a:buFont typeface="Arial" pitchFamily="34" charset="0"/>
              <a:buNone/>
              <a:tabLst/>
              <a:defRPr/>
            </a:pPr>
            <a:r>
              <a:rPr lang="en-US"/>
              <a:t>00</a:t>
            </a:r>
          </a:p>
        </p:txBody>
      </p:sp>
      <p:sp>
        <p:nvSpPr>
          <p:cNvPr id="51" name="Text Placeholder 23">
            <a:extLst>
              <a:ext uri="{FF2B5EF4-FFF2-40B4-BE49-F238E27FC236}">
                <a16:creationId xmlns:a16="http://schemas.microsoft.com/office/drawing/2014/main" id="{23C119EE-4069-D347-A5AD-622E84EB7C3A}"/>
              </a:ext>
            </a:extLst>
          </p:cNvPr>
          <p:cNvSpPr>
            <a:spLocks noGrp="1"/>
          </p:cNvSpPr>
          <p:nvPr>
            <p:ph type="body" sz="quarter" idx="29" hasCustomPrompt="1"/>
          </p:nvPr>
        </p:nvSpPr>
        <p:spPr>
          <a:xfrm>
            <a:off x="6105103" y="4200830"/>
            <a:ext cx="576000" cy="576000"/>
          </a:xfrm>
          <a:prstGeom prst="rect">
            <a:avLst/>
          </a:prstGeom>
          <a:ln>
            <a:noFill/>
          </a:ln>
        </p:spPr>
        <p:txBody>
          <a:bodyPr wrap="none" anchor="ctr"/>
          <a:lstStyle>
            <a:lvl1pPr marL="0" marR="0" indent="0" algn="r" defTabSz="1219170" rtl="0" eaLnBrk="1" fontAlgn="auto" latinLnBrk="0" hangingPunct="1">
              <a:lnSpc>
                <a:spcPct val="100000"/>
              </a:lnSpc>
              <a:spcBef>
                <a:spcPts val="0"/>
              </a:spcBef>
              <a:spcAft>
                <a:spcPts val="0"/>
              </a:spcAft>
              <a:buClr>
                <a:schemeClr val="accent1"/>
              </a:buClr>
              <a:buSzTx/>
              <a:buFont typeface="Arial" pitchFamily="34" charset="0"/>
              <a:buNone/>
              <a:tabLst/>
              <a:defRPr sz="2400">
                <a:solidFill>
                  <a:schemeClr val="accent1"/>
                </a:solidFill>
                <a:latin typeface="+mj-lt"/>
              </a:defRPr>
            </a:lvl1pPr>
            <a:lvl2pPr algn="ctr">
              <a:lnSpc>
                <a:spcPct val="100000"/>
              </a:lnSpc>
              <a:spcBef>
                <a:spcPts val="0"/>
              </a:spcBef>
              <a:defRPr sz="1800">
                <a:solidFill>
                  <a:schemeClr val="accent4"/>
                </a:solidFill>
              </a:defRPr>
            </a:lvl2pPr>
          </a:lstStyle>
          <a:p>
            <a:pPr marL="0" marR="0" lvl="0" indent="0" algn="r" defTabSz="1219170" rtl="0" eaLnBrk="1" fontAlgn="auto" latinLnBrk="0" hangingPunct="1">
              <a:lnSpc>
                <a:spcPct val="100000"/>
              </a:lnSpc>
              <a:spcBef>
                <a:spcPts val="0"/>
              </a:spcBef>
              <a:spcAft>
                <a:spcPts val="0"/>
              </a:spcAft>
              <a:buClr>
                <a:schemeClr val="accent1"/>
              </a:buClr>
              <a:buSzTx/>
              <a:buFont typeface="Arial" pitchFamily="34" charset="0"/>
              <a:buNone/>
              <a:tabLst/>
              <a:defRPr/>
            </a:pPr>
            <a:r>
              <a:rPr lang="en-US"/>
              <a:t>00</a:t>
            </a:r>
          </a:p>
        </p:txBody>
      </p:sp>
      <p:sp>
        <p:nvSpPr>
          <p:cNvPr id="52" name="Text Placeholder 25">
            <a:extLst>
              <a:ext uri="{FF2B5EF4-FFF2-40B4-BE49-F238E27FC236}">
                <a16:creationId xmlns:a16="http://schemas.microsoft.com/office/drawing/2014/main" id="{E9B5A0E0-B391-894A-A865-2C79E9646FD6}"/>
              </a:ext>
            </a:extLst>
          </p:cNvPr>
          <p:cNvSpPr>
            <a:spLocks noGrp="1"/>
          </p:cNvSpPr>
          <p:nvPr>
            <p:ph type="body" sz="quarter" idx="30"/>
          </p:nvPr>
        </p:nvSpPr>
        <p:spPr>
          <a:xfrm>
            <a:off x="6888164" y="4909551"/>
            <a:ext cx="4752974" cy="576000"/>
          </a:xfrm>
        </p:spPr>
        <p:txBody>
          <a:bodyPr anchor="ctr"/>
          <a:lstStyle>
            <a:lvl1pPr>
              <a:spcAft>
                <a:spcPts val="0"/>
              </a:spcAft>
              <a:defRPr sz="1800" b="0">
                <a:solidFill>
                  <a:schemeClr val="tx2"/>
                </a:solidFill>
              </a:defRPr>
            </a:lvl1pPr>
            <a:lvl2pPr>
              <a:spcBef>
                <a:spcPts val="300"/>
              </a:spcBef>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Click to edit Master text styles</a:t>
            </a:r>
          </a:p>
        </p:txBody>
      </p:sp>
      <p:sp>
        <p:nvSpPr>
          <p:cNvPr id="53" name="Text Placeholder 25">
            <a:extLst>
              <a:ext uri="{FF2B5EF4-FFF2-40B4-BE49-F238E27FC236}">
                <a16:creationId xmlns:a16="http://schemas.microsoft.com/office/drawing/2014/main" id="{4041A630-1262-3D4A-A48E-668C77164F7F}"/>
              </a:ext>
            </a:extLst>
          </p:cNvPr>
          <p:cNvSpPr>
            <a:spLocks noGrp="1"/>
          </p:cNvSpPr>
          <p:nvPr>
            <p:ph type="body" sz="quarter" idx="31"/>
          </p:nvPr>
        </p:nvSpPr>
        <p:spPr>
          <a:xfrm>
            <a:off x="6888164" y="5618271"/>
            <a:ext cx="4752974" cy="576000"/>
          </a:xfrm>
        </p:spPr>
        <p:txBody>
          <a:bodyPr anchor="ctr"/>
          <a:lstStyle>
            <a:lvl1pPr>
              <a:spcAft>
                <a:spcPts val="0"/>
              </a:spcAft>
              <a:defRPr sz="1800" b="0">
                <a:solidFill>
                  <a:schemeClr val="tx2"/>
                </a:solidFill>
              </a:defRPr>
            </a:lvl1pPr>
            <a:lvl2pPr>
              <a:spcBef>
                <a:spcPts val="300"/>
              </a:spcBef>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a:t>Click to edit Master text styles</a:t>
            </a:r>
          </a:p>
        </p:txBody>
      </p:sp>
      <p:sp>
        <p:nvSpPr>
          <p:cNvPr id="54" name="Text Placeholder 23">
            <a:extLst>
              <a:ext uri="{FF2B5EF4-FFF2-40B4-BE49-F238E27FC236}">
                <a16:creationId xmlns:a16="http://schemas.microsoft.com/office/drawing/2014/main" id="{0EAA14F2-B6E8-C348-B0C9-9127729F1929}"/>
              </a:ext>
            </a:extLst>
          </p:cNvPr>
          <p:cNvSpPr>
            <a:spLocks noGrp="1"/>
          </p:cNvSpPr>
          <p:nvPr>
            <p:ph type="body" sz="quarter" idx="32" hasCustomPrompt="1"/>
          </p:nvPr>
        </p:nvSpPr>
        <p:spPr>
          <a:xfrm>
            <a:off x="6105103" y="4909551"/>
            <a:ext cx="576000" cy="576000"/>
          </a:xfrm>
          <a:prstGeom prst="rect">
            <a:avLst/>
          </a:prstGeom>
          <a:ln>
            <a:noFill/>
          </a:ln>
        </p:spPr>
        <p:txBody>
          <a:bodyPr wrap="none" anchor="ctr"/>
          <a:lstStyle>
            <a:lvl1pPr marL="0" marR="0" indent="0" algn="r" defTabSz="1219170" rtl="0" eaLnBrk="1" fontAlgn="auto" latinLnBrk="0" hangingPunct="1">
              <a:lnSpc>
                <a:spcPct val="100000"/>
              </a:lnSpc>
              <a:spcBef>
                <a:spcPts val="0"/>
              </a:spcBef>
              <a:spcAft>
                <a:spcPts val="0"/>
              </a:spcAft>
              <a:buClr>
                <a:schemeClr val="accent1"/>
              </a:buClr>
              <a:buSzTx/>
              <a:buFont typeface="Arial" pitchFamily="34" charset="0"/>
              <a:buNone/>
              <a:tabLst/>
              <a:defRPr sz="2400">
                <a:solidFill>
                  <a:schemeClr val="accent1"/>
                </a:solidFill>
                <a:latin typeface="+mj-lt"/>
              </a:defRPr>
            </a:lvl1pPr>
            <a:lvl2pPr algn="ctr">
              <a:lnSpc>
                <a:spcPct val="100000"/>
              </a:lnSpc>
              <a:spcBef>
                <a:spcPts val="0"/>
              </a:spcBef>
              <a:defRPr sz="1800">
                <a:solidFill>
                  <a:schemeClr val="accent4"/>
                </a:solidFill>
              </a:defRPr>
            </a:lvl2pPr>
          </a:lstStyle>
          <a:p>
            <a:pPr marL="0" marR="0" lvl="0" indent="0" algn="r" defTabSz="1219170" rtl="0" eaLnBrk="1" fontAlgn="auto" latinLnBrk="0" hangingPunct="1">
              <a:lnSpc>
                <a:spcPct val="100000"/>
              </a:lnSpc>
              <a:spcBef>
                <a:spcPts val="0"/>
              </a:spcBef>
              <a:spcAft>
                <a:spcPts val="0"/>
              </a:spcAft>
              <a:buClr>
                <a:schemeClr val="accent1"/>
              </a:buClr>
              <a:buSzTx/>
              <a:buFont typeface="Arial" pitchFamily="34" charset="0"/>
              <a:buNone/>
              <a:tabLst/>
              <a:defRPr/>
            </a:pPr>
            <a:r>
              <a:rPr lang="en-US"/>
              <a:t>00</a:t>
            </a:r>
          </a:p>
        </p:txBody>
      </p:sp>
      <p:sp>
        <p:nvSpPr>
          <p:cNvPr id="55" name="Text Placeholder 23">
            <a:extLst>
              <a:ext uri="{FF2B5EF4-FFF2-40B4-BE49-F238E27FC236}">
                <a16:creationId xmlns:a16="http://schemas.microsoft.com/office/drawing/2014/main" id="{906045F4-9128-E441-AD03-A7C46818A95B}"/>
              </a:ext>
            </a:extLst>
          </p:cNvPr>
          <p:cNvSpPr>
            <a:spLocks noGrp="1"/>
          </p:cNvSpPr>
          <p:nvPr>
            <p:ph type="body" sz="quarter" idx="33" hasCustomPrompt="1"/>
          </p:nvPr>
        </p:nvSpPr>
        <p:spPr>
          <a:xfrm>
            <a:off x="6105103" y="5618271"/>
            <a:ext cx="576000" cy="576000"/>
          </a:xfrm>
          <a:prstGeom prst="rect">
            <a:avLst/>
          </a:prstGeom>
          <a:ln>
            <a:noFill/>
          </a:ln>
        </p:spPr>
        <p:txBody>
          <a:bodyPr wrap="none" anchor="ctr"/>
          <a:lstStyle>
            <a:lvl1pPr marL="0" marR="0" indent="0" algn="r" defTabSz="1219170" rtl="0" eaLnBrk="1" fontAlgn="auto" latinLnBrk="0" hangingPunct="1">
              <a:lnSpc>
                <a:spcPct val="100000"/>
              </a:lnSpc>
              <a:spcBef>
                <a:spcPts val="0"/>
              </a:spcBef>
              <a:spcAft>
                <a:spcPts val="0"/>
              </a:spcAft>
              <a:buClr>
                <a:schemeClr val="accent1"/>
              </a:buClr>
              <a:buSzTx/>
              <a:buFont typeface="Arial" pitchFamily="34" charset="0"/>
              <a:buNone/>
              <a:tabLst/>
              <a:defRPr sz="2400">
                <a:solidFill>
                  <a:schemeClr val="accent1"/>
                </a:solidFill>
                <a:latin typeface="+mj-lt"/>
              </a:defRPr>
            </a:lvl1pPr>
            <a:lvl2pPr algn="ctr">
              <a:lnSpc>
                <a:spcPct val="100000"/>
              </a:lnSpc>
              <a:spcBef>
                <a:spcPts val="0"/>
              </a:spcBef>
              <a:defRPr sz="1800">
                <a:solidFill>
                  <a:schemeClr val="accent4"/>
                </a:solidFill>
              </a:defRPr>
            </a:lvl2pPr>
          </a:lstStyle>
          <a:p>
            <a:pPr marL="0" marR="0" lvl="0" indent="0" algn="r" defTabSz="1219170" rtl="0" eaLnBrk="1" fontAlgn="auto" latinLnBrk="0" hangingPunct="1">
              <a:lnSpc>
                <a:spcPct val="100000"/>
              </a:lnSpc>
              <a:spcBef>
                <a:spcPts val="0"/>
              </a:spcBef>
              <a:spcAft>
                <a:spcPts val="0"/>
              </a:spcAft>
              <a:buClr>
                <a:schemeClr val="accent1"/>
              </a:buClr>
              <a:buSzTx/>
              <a:buFont typeface="Arial" pitchFamily="34" charset="0"/>
              <a:buNone/>
              <a:tabLst/>
              <a:defRPr/>
            </a:pPr>
            <a:r>
              <a:rPr lang="en-US"/>
              <a:t>00</a:t>
            </a:r>
          </a:p>
        </p:txBody>
      </p:sp>
    </p:spTree>
    <p:extLst>
      <p:ext uri="{BB962C8B-B14F-4D97-AF65-F5344CB8AC3E}">
        <p14:creationId xmlns:p14="http://schemas.microsoft.com/office/powerpoint/2010/main" val="3126318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AU"/>
              <a:t>DD MM YYYY</a:t>
            </a:r>
            <a:endParaRPr lang="en-US"/>
          </a:p>
        </p:txBody>
      </p:sp>
      <p:sp>
        <p:nvSpPr>
          <p:cNvPr id="5" name="Footer Placeholder 4"/>
          <p:cNvSpPr>
            <a:spLocks noGrp="1"/>
          </p:cNvSpPr>
          <p:nvPr>
            <p:ph type="ftr" sz="quarter" idx="11"/>
          </p:nvPr>
        </p:nvSpPr>
        <p:spPr/>
        <p:txBody>
          <a:bodyPr/>
          <a:lstStyle/>
          <a:p>
            <a:r>
              <a:rPr lang="en-US"/>
              <a:t>Security classification here</a:t>
            </a:r>
          </a:p>
        </p:txBody>
      </p:sp>
      <p:sp>
        <p:nvSpPr>
          <p:cNvPr id="6" name="Slide Number Placeholder 5"/>
          <p:cNvSpPr>
            <a:spLocks noGrp="1"/>
          </p:cNvSpPr>
          <p:nvPr>
            <p:ph type="sldNum" sz="quarter" idx="12"/>
          </p:nvPr>
        </p:nvSpPr>
        <p:spPr/>
        <p:txBody>
          <a:bodyPr/>
          <a:lstStyle/>
          <a:p>
            <a:fld id="{9EBEC7D2-4955-5E46-A2E6-70A78DC0C462}" type="slidenum">
              <a:rPr lang="en-US" smtClean="0"/>
              <a:pPr/>
              <a:t>‹#›</a:t>
            </a:fld>
            <a:endParaRPr lang="en-US"/>
          </a:p>
        </p:txBody>
      </p:sp>
    </p:spTree>
    <p:extLst>
      <p:ext uri="{BB962C8B-B14F-4D97-AF65-F5344CB8AC3E}">
        <p14:creationId xmlns:p14="http://schemas.microsoft.com/office/powerpoint/2010/main" val="2048640030"/>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AU"/>
              <a:t>DD MM YYYY</a:t>
            </a:r>
            <a:endParaRPr lang="en-US"/>
          </a:p>
        </p:txBody>
      </p:sp>
      <p:sp>
        <p:nvSpPr>
          <p:cNvPr id="6" name="Footer Placeholder 5"/>
          <p:cNvSpPr>
            <a:spLocks noGrp="1"/>
          </p:cNvSpPr>
          <p:nvPr>
            <p:ph type="ftr" sz="quarter" idx="11"/>
          </p:nvPr>
        </p:nvSpPr>
        <p:spPr/>
        <p:txBody>
          <a:bodyPr/>
          <a:lstStyle/>
          <a:p>
            <a:r>
              <a:rPr lang="en-US"/>
              <a:t>Security classification here</a:t>
            </a:r>
          </a:p>
        </p:txBody>
      </p:sp>
      <p:sp>
        <p:nvSpPr>
          <p:cNvPr id="7" name="Slide Number Placeholder 6"/>
          <p:cNvSpPr>
            <a:spLocks noGrp="1"/>
          </p:cNvSpPr>
          <p:nvPr>
            <p:ph type="sldNum" sz="quarter" idx="12"/>
          </p:nvPr>
        </p:nvSpPr>
        <p:spPr/>
        <p:txBody>
          <a:bodyPr/>
          <a:lstStyle/>
          <a:p>
            <a:fld id="{9EBEC7D2-4955-5E46-A2E6-70A78DC0C462}" type="slidenum">
              <a:rPr lang="en-US" smtClean="0"/>
              <a:pPr/>
              <a:t>‹#›</a:t>
            </a:fld>
            <a:endParaRPr lang="en-US"/>
          </a:p>
        </p:txBody>
      </p:sp>
    </p:spTree>
    <p:extLst>
      <p:ext uri="{BB962C8B-B14F-4D97-AF65-F5344CB8AC3E}">
        <p14:creationId xmlns:p14="http://schemas.microsoft.com/office/powerpoint/2010/main" val="108892596"/>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AU"/>
              <a:t>DD MM YYYY</a:t>
            </a:r>
            <a:endParaRPr lang="en-US"/>
          </a:p>
        </p:txBody>
      </p:sp>
      <p:sp>
        <p:nvSpPr>
          <p:cNvPr id="8" name="Footer Placeholder 7"/>
          <p:cNvSpPr>
            <a:spLocks noGrp="1"/>
          </p:cNvSpPr>
          <p:nvPr>
            <p:ph type="ftr" sz="quarter" idx="11"/>
          </p:nvPr>
        </p:nvSpPr>
        <p:spPr/>
        <p:txBody>
          <a:bodyPr/>
          <a:lstStyle/>
          <a:p>
            <a:r>
              <a:rPr lang="en-US"/>
              <a:t>Security classification here</a:t>
            </a:r>
          </a:p>
        </p:txBody>
      </p:sp>
      <p:sp>
        <p:nvSpPr>
          <p:cNvPr id="9" name="Slide Number Placeholder 8"/>
          <p:cNvSpPr>
            <a:spLocks noGrp="1"/>
          </p:cNvSpPr>
          <p:nvPr>
            <p:ph type="sldNum" sz="quarter" idx="12"/>
          </p:nvPr>
        </p:nvSpPr>
        <p:spPr/>
        <p:txBody>
          <a:bodyPr/>
          <a:lstStyle/>
          <a:p>
            <a:fld id="{9EBEC7D2-4955-5E46-A2E6-70A78DC0C462}" type="slidenum">
              <a:rPr lang="en-US" smtClean="0"/>
              <a:pPr/>
              <a:t>‹#›</a:t>
            </a:fld>
            <a:endParaRPr lang="en-US"/>
          </a:p>
        </p:txBody>
      </p:sp>
    </p:spTree>
    <p:extLst>
      <p:ext uri="{BB962C8B-B14F-4D97-AF65-F5344CB8AC3E}">
        <p14:creationId xmlns:p14="http://schemas.microsoft.com/office/powerpoint/2010/main" val="2006813572"/>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AU"/>
              <a:t>DD MM YYYY</a:t>
            </a:r>
            <a:endParaRPr lang="en-US"/>
          </a:p>
        </p:txBody>
      </p:sp>
      <p:sp>
        <p:nvSpPr>
          <p:cNvPr id="4" name="Footer Placeholder 3"/>
          <p:cNvSpPr>
            <a:spLocks noGrp="1"/>
          </p:cNvSpPr>
          <p:nvPr>
            <p:ph type="ftr" sz="quarter" idx="11"/>
          </p:nvPr>
        </p:nvSpPr>
        <p:spPr/>
        <p:txBody>
          <a:bodyPr/>
          <a:lstStyle/>
          <a:p>
            <a:r>
              <a:rPr lang="en-US"/>
              <a:t>Security classification here</a:t>
            </a:r>
          </a:p>
        </p:txBody>
      </p:sp>
      <p:sp>
        <p:nvSpPr>
          <p:cNvPr id="5" name="Slide Number Placeholder 4"/>
          <p:cNvSpPr>
            <a:spLocks noGrp="1"/>
          </p:cNvSpPr>
          <p:nvPr>
            <p:ph type="sldNum" sz="quarter" idx="12"/>
          </p:nvPr>
        </p:nvSpPr>
        <p:spPr/>
        <p:txBody>
          <a:bodyPr/>
          <a:lstStyle/>
          <a:p>
            <a:fld id="{9EBEC7D2-4955-5E46-A2E6-70A78DC0C462}" type="slidenum">
              <a:rPr lang="en-US" smtClean="0"/>
              <a:pPr/>
              <a:t>‹#›</a:t>
            </a:fld>
            <a:endParaRPr lang="en-US"/>
          </a:p>
        </p:txBody>
      </p:sp>
    </p:spTree>
    <p:extLst>
      <p:ext uri="{BB962C8B-B14F-4D97-AF65-F5344CB8AC3E}">
        <p14:creationId xmlns:p14="http://schemas.microsoft.com/office/powerpoint/2010/main" val="252131719"/>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AU"/>
              <a:t>DD MM YYYY</a:t>
            </a:r>
            <a:endParaRPr lang="en-US"/>
          </a:p>
        </p:txBody>
      </p:sp>
      <p:sp>
        <p:nvSpPr>
          <p:cNvPr id="3" name="Footer Placeholder 2"/>
          <p:cNvSpPr>
            <a:spLocks noGrp="1"/>
          </p:cNvSpPr>
          <p:nvPr>
            <p:ph type="ftr" sz="quarter" idx="11"/>
          </p:nvPr>
        </p:nvSpPr>
        <p:spPr/>
        <p:txBody>
          <a:bodyPr/>
          <a:lstStyle/>
          <a:p>
            <a:r>
              <a:rPr lang="en-US"/>
              <a:t>Security classification here</a:t>
            </a:r>
          </a:p>
        </p:txBody>
      </p:sp>
      <p:sp>
        <p:nvSpPr>
          <p:cNvPr id="4" name="Slide Number Placeholder 3"/>
          <p:cNvSpPr>
            <a:spLocks noGrp="1"/>
          </p:cNvSpPr>
          <p:nvPr>
            <p:ph type="sldNum" sz="quarter" idx="12"/>
          </p:nvPr>
        </p:nvSpPr>
        <p:spPr/>
        <p:txBody>
          <a:bodyPr/>
          <a:lstStyle/>
          <a:p>
            <a:fld id="{9EBEC7D2-4955-5E46-A2E6-70A78DC0C462}" type="slidenum">
              <a:rPr lang="en-US" smtClean="0"/>
              <a:pPr/>
              <a:t>‹#›</a:t>
            </a:fld>
            <a:endParaRPr lang="en-US"/>
          </a:p>
        </p:txBody>
      </p:sp>
    </p:spTree>
    <p:extLst>
      <p:ext uri="{BB962C8B-B14F-4D97-AF65-F5344CB8AC3E}">
        <p14:creationId xmlns:p14="http://schemas.microsoft.com/office/powerpoint/2010/main" val="1504537833"/>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AU"/>
              <a:t>DD MM YYYY</a:t>
            </a:r>
            <a:endParaRPr lang="en-US"/>
          </a:p>
        </p:txBody>
      </p:sp>
      <p:sp>
        <p:nvSpPr>
          <p:cNvPr id="6" name="Footer Placeholder 5"/>
          <p:cNvSpPr>
            <a:spLocks noGrp="1"/>
          </p:cNvSpPr>
          <p:nvPr>
            <p:ph type="ftr" sz="quarter" idx="11"/>
          </p:nvPr>
        </p:nvSpPr>
        <p:spPr/>
        <p:txBody>
          <a:bodyPr/>
          <a:lstStyle/>
          <a:p>
            <a:r>
              <a:rPr lang="en-US"/>
              <a:t>Security classification here</a:t>
            </a:r>
          </a:p>
        </p:txBody>
      </p:sp>
      <p:sp>
        <p:nvSpPr>
          <p:cNvPr id="7" name="Slide Number Placeholder 6"/>
          <p:cNvSpPr>
            <a:spLocks noGrp="1"/>
          </p:cNvSpPr>
          <p:nvPr>
            <p:ph type="sldNum" sz="quarter" idx="12"/>
          </p:nvPr>
        </p:nvSpPr>
        <p:spPr/>
        <p:txBody>
          <a:bodyPr/>
          <a:lstStyle/>
          <a:p>
            <a:fld id="{9EBEC7D2-4955-5E46-A2E6-70A78DC0C462}" type="slidenum">
              <a:rPr lang="en-US" smtClean="0"/>
              <a:pPr/>
              <a:t>‹#›</a:t>
            </a:fld>
            <a:endParaRPr lang="en-US"/>
          </a:p>
        </p:txBody>
      </p:sp>
    </p:spTree>
    <p:extLst>
      <p:ext uri="{BB962C8B-B14F-4D97-AF65-F5344CB8AC3E}">
        <p14:creationId xmlns:p14="http://schemas.microsoft.com/office/powerpoint/2010/main" val="2546966877"/>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AU"/>
              <a:t>DD MM YYYY</a:t>
            </a:r>
            <a:endParaRPr lang="en-US"/>
          </a:p>
        </p:txBody>
      </p:sp>
      <p:sp>
        <p:nvSpPr>
          <p:cNvPr id="6" name="Footer Placeholder 5"/>
          <p:cNvSpPr>
            <a:spLocks noGrp="1"/>
          </p:cNvSpPr>
          <p:nvPr>
            <p:ph type="ftr" sz="quarter" idx="11"/>
          </p:nvPr>
        </p:nvSpPr>
        <p:spPr/>
        <p:txBody>
          <a:bodyPr/>
          <a:lstStyle/>
          <a:p>
            <a:r>
              <a:rPr lang="en-US"/>
              <a:t>Security classification here</a:t>
            </a:r>
          </a:p>
        </p:txBody>
      </p:sp>
      <p:sp>
        <p:nvSpPr>
          <p:cNvPr id="7" name="Slide Number Placeholder 6"/>
          <p:cNvSpPr>
            <a:spLocks noGrp="1"/>
          </p:cNvSpPr>
          <p:nvPr>
            <p:ph type="sldNum" sz="quarter" idx="12"/>
          </p:nvPr>
        </p:nvSpPr>
        <p:spPr/>
        <p:txBody>
          <a:bodyPr/>
          <a:lstStyle/>
          <a:p>
            <a:fld id="{9EBEC7D2-4955-5E46-A2E6-70A78DC0C462}" type="slidenum">
              <a:rPr lang="en-US" smtClean="0"/>
              <a:pPr/>
              <a:t>‹#›</a:t>
            </a:fld>
            <a:endParaRPr lang="en-US"/>
          </a:p>
        </p:txBody>
      </p:sp>
    </p:spTree>
    <p:extLst>
      <p:ext uri="{BB962C8B-B14F-4D97-AF65-F5344CB8AC3E}">
        <p14:creationId xmlns:p14="http://schemas.microsoft.com/office/powerpoint/2010/main" val="3298186806"/>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AU"/>
              <a:t>DD MM YYYY</a:t>
            </a:r>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Security classification here</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EBEC7D2-4955-5E46-A2E6-70A78DC0C462}" type="slidenum">
              <a:rPr lang="en-US" smtClean="0"/>
              <a:pPr/>
              <a:t>‹#›</a:t>
            </a:fld>
            <a:endParaRPr lang="en-US"/>
          </a:p>
        </p:txBody>
      </p:sp>
    </p:spTree>
    <p:extLst>
      <p:ext uri="{BB962C8B-B14F-4D97-AF65-F5344CB8AC3E}">
        <p14:creationId xmlns:p14="http://schemas.microsoft.com/office/powerpoint/2010/main" val="1560617157"/>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 id="2147483788" r:id="rId15"/>
    <p:sldLayoutId id="2147483789" r:id="rId16"/>
    <p:sldLayoutId id="2147483790" r:id="rId17"/>
    <p:sldLayoutId id="2147483791" r:id="rId18"/>
    <p:sldLayoutId id="2147483792" r:id="rId19"/>
    <p:sldLayoutId id="2147483794" r:id="rId20"/>
    <p:sldLayoutId id="2147483796" r:id="rId21"/>
    <p:sldLayoutId id="2147483797" r:id="rId22"/>
    <p:sldLayoutId id="2147483673" r:id="rId23"/>
    <p:sldLayoutId id="2147483677" r:id="rId24"/>
    <p:sldLayoutId id="2147483678" r:id="rId25"/>
    <p:sldLayoutId id="2147483679" r:id="rId26"/>
    <p:sldLayoutId id="2147483681" r:id="rId27"/>
    <p:sldLayoutId id="2147483694" r:id="rId28"/>
  </p:sldLayoutIdLst>
  <p:hf hd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hyperlink" Target="https://www.sanity.io/structured-content-101"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hyperlink" Target="https://www.linkedin.com/posts/michaeliantosca_structured-content-the-backbone-of-agentic-activity-7367278352107319297-98iQ?utm_source=share&amp;utm_medium=member_desktop&amp;rcm=ACoAAALTr0cBHON-EkqT05lMd8l6owbp32fKbS0"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3.xml"/><Relationship Id="rId4" Type="http://schemas.openxmlformats.org/officeDocument/2006/relationships/hyperlink" Target="https://www.scriptorium.com/2020/07/enterprise-content-strategy-maturity-mode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ruthcollapse.com/"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11.xml"/><Relationship Id="rId4" Type="http://schemas.openxmlformats.org/officeDocument/2006/relationships/hyperlink" Target="https://www.youtube.com/watch?v=Npd_OMveYGY"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6.xml"/><Relationship Id="rId4" Type="http://schemas.openxmlformats.org/officeDocument/2006/relationships/hyperlink" Target="https://www.linkedin.com/in/andreaame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8.xml"/><Relationship Id="rId5" Type="http://schemas.openxmlformats.org/officeDocument/2006/relationships/image" Target="../media/image4.jp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openxmlformats.org/officeDocument/2006/relationships/hyperlink" Target="https://www.youtube.com/watch?v=Npd_OMveYGY" TargetMode="External"/><Relationship Id="rId13" Type="http://schemas.openxmlformats.org/officeDocument/2006/relationships/hyperlink" Target="https://www.slideshare.net/suedavis/10-content-strategy-visuals-that-changed-the-world/6-Rahel_BailieContent_strategy_maturity_model" TargetMode="External"/><Relationship Id="rId3" Type="http://schemas.openxmlformats.org/officeDocument/2006/relationships/hyperlink" Target="https://contentstrategy-thebook.com/" TargetMode="External"/><Relationship Id="rId7" Type="http://schemas.openxmlformats.org/officeDocument/2006/relationships/hyperlink" Target="https://truthcollapse.com/" TargetMode="External"/><Relationship Id="rId12" Type="http://schemas.openxmlformats.org/officeDocument/2006/relationships/hyperlink" Target="https://www.scriptorium.com/2020/07/enterprise-content-strategy-maturity-model/" TargetMode="External"/><Relationship Id="rId2" Type="http://schemas.openxmlformats.org/officeDocument/2006/relationships/notesSlide" Target="../notesSlides/notesSlide23.xml"/><Relationship Id="rId16" Type="http://schemas.openxmlformats.org/officeDocument/2006/relationships/hyperlink" Target="https://hai.stanford.edu/ai-index/2025-ai-index-report/economy" TargetMode="External"/><Relationship Id="rId1" Type="http://schemas.openxmlformats.org/officeDocument/2006/relationships/slideLayout" Target="../slideLayouts/slideLayout21.xml"/><Relationship Id="rId6" Type="http://schemas.openxmlformats.org/officeDocument/2006/relationships/hyperlink" Target="https://www.linkedin.com/posts/michaeliantosca_structured-content-the-backbone-of-agentic-activity-7367278352107319297-98iQ?utm_source=share&amp;utm_medium=member_desktop&amp;rcm=ACoAAALTr0cBHON-EkqT05lMd8l6owbp32fKbS0" TargetMode="External"/><Relationship Id="rId11" Type="http://schemas.openxmlformats.org/officeDocument/2006/relationships/hyperlink" Target="https://publishing.vt.edu/books/33/files/b85e4a8e-a61c-4878-955c-d5e34871f103.pdf" TargetMode="External"/><Relationship Id="rId5" Type="http://schemas.openxmlformats.org/officeDocument/2006/relationships/hyperlink" Target="https://www.sanity.io/structured-content-101" TargetMode="External"/><Relationship Id="rId15" Type="http://schemas.openxmlformats.org/officeDocument/2006/relationships/hyperlink" Target="https://www.bbc.com/news/articles/c7016ljre03o" TargetMode="External"/><Relationship Id="rId10" Type="http://schemas.openxmlformats.org/officeDocument/2006/relationships/hyperlink" Target="https://rosenfeldmedia.com/books/managing-chaos/" TargetMode="External"/><Relationship Id="rId4" Type="http://schemas.openxmlformats.org/officeDocument/2006/relationships/hyperlink" Target="https://www.braintraffic.com/blog/new-thinking-brain-traffics-content-strategy-quad" TargetMode="External"/><Relationship Id="rId9" Type="http://schemas.openxmlformats.org/officeDocument/2006/relationships/hyperlink" Target="https://www.linkedin.com/in/andreaames/" TargetMode="External"/><Relationship Id="rId14" Type="http://schemas.openxmlformats.org/officeDocument/2006/relationships/hyperlink" Target="https://www.theguardian.com/technology/2025/aug/02/big-tech-ai-spending"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hyperlink" Target="https://contentstrategy-thebook.com/"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hyperlink" Target="https://www.braintraffic.com/blog/new-thinking-brain-traffics-content-strategy-quad"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18366FE-1FDD-9355-182F-2F750EAF8A6E}"/>
              </a:ext>
            </a:extLst>
          </p:cNvPr>
          <p:cNvSpPr>
            <a:spLocks noGrp="1"/>
          </p:cNvSpPr>
          <p:nvPr>
            <p:ph type="ctrTitle"/>
          </p:nvPr>
        </p:nvSpPr>
        <p:spPr>
          <a:xfrm>
            <a:off x="968700" y="868969"/>
            <a:ext cx="10668916" cy="1956474"/>
          </a:xfrm>
        </p:spPr>
        <p:txBody>
          <a:bodyPr/>
          <a:lstStyle/>
          <a:p>
            <a:r>
              <a:rPr lang="en-AU" sz="4800" dirty="0"/>
              <a:t>Content essentials for a </a:t>
            </a:r>
            <a:br>
              <a:rPr lang="en-AU" sz="4800" dirty="0"/>
            </a:br>
            <a:r>
              <a:rPr lang="en-AU" sz="4800" dirty="0"/>
              <a:t>complex world</a:t>
            </a:r>
          </a:p>
        </p:txBody>
      </p:sp>
      <p:sp>
        <p:nvSpPr>
          <p:cNvPr id="4" name="Subtitle 3">
            <a:extLst>
              <a:ext uri="{FF2B5EF4-FFF2-40B4-BE49-F238E27FC236}">
                <a16:creationId xmlns:a16="http://schemas.microsoft.com/office/drawing/2014/main" id="{1D9BC920-EEBC-218D-7F0B-0E9FBA4A0529}"/>
              </a:ext>
            </a:extLst>
          </p:cNvPr>
          <p:cNvSpPr>
            <a:spLocks noGrp="1"/>
          </p:cNvSpPr>
          <p:nvPr>
            <p:ph type="subTitle" idx="1"/>
          </p:nvPr>
        </p:nvSpPr>
        <p:spPr>
          <a:xfrm>
            <a:off x="1147495" y="3141783"/>
            <a:ext cx="4545529" cy="2472630"/>
          </a:xfrm>
        </p:spPr>
        <p:txBody>
          <a:bodyPr vert="horz" lIns="0" tIns="0" rIns="0" bIns="0" rtlCol="0" anchor="t">
            <a:noAutofit/>
          </a:bodyPr>
          <a:lstStyle/>
          <a:p>
            <a:r>
              <a:rPr lang="en-AU" sz="2400" dirty="0"/>
              <a:t>Kate Thomas</a:t>
            </a:r>
          </a:p>
          <a:p>
            <a:endParaRPr lang="en-AU" sz="2400" dirty="0"/>
          </a:p>
          <a:p>
            <a:r>
              <a:rPr lang="en-AU" sz="2400" dirty="0"/>
              <a:t>Content Strategy Seattle</a:t>
            </a:r>
          </a:p>
          <a:p>
            <a:endParaRPr lang="en-AU" sz="2400" dirty="0"/>
          </a:p>
          <a:p>
            <a:r>
              <a:rPr lang="en-AU" sz="2400" b="0" dirty="0">
                <a:latin typeface="+mn-lt"/>
              </a:rPr>
              <a:t>17 September 2025</a:t>
            </a:r>
          </a:p>
          <a:p>
            <a:pPr algn="ctr"/>
            <a:endParaRPr lang="en-AU" sz="2400" dirty="0"/>
          </a:p>
        </p:txBody>
      </p:sp>
      <p:grpSp>
        <p:nvGrpSpPr>
          <p:cNvPr id="11" name="Group 10">
            <a:extLst>
              <a:ext uri="{FF2B5EF4-FFF2-40B4-BE49-F238E27FC236}">
                <a16:creationId xmlns:a16="http://schemas.microsoft.com/office/drawing/2014/main" id="{8EBD6F43-C3FD-F0DA-2A8D-BB492DD0B02C}"/>
              </a:ext>
            </a:extLst>
          </p:cNvPr>
          <p:cNvGrpSpPr/>
          <p:nvPr/>
        </p:nvGrpSpPr>
        <p:grpSpPr>
          <a:xfrm>
            <a:off x="1" y="5766435"/>
            <a:ext cx="12192000" cy="1091565"/>
            <a:chOff x="1" y="5766435"/>
            <a:chExt cx="12192000" cy="1091565"/>
          </a:xfrm>
        </p:grpSpPr>
        <p:sp>
          <p:nvSpPr>
            <p:cNvPr id="9" name="Freeform: Shape 8">
              <a:extLst>
                <a:ext uri="{FF2B5EF4-FFF2-40B4-BE49-F238E27FC236}">
                  <a16:creationId xmlns:a16="http://schemas.microsoft.com/office/drawing/2014/main" id="{6C625F11-4F42-4150-66AD-3C63022EE13D}"/>
                </a:ext>
              </a:extLst>
            </p:cNvPr>
            <p:cNvSpPr/>
            <p:nvPr/>
          </p:nvSpPr>
          <p:spPr>
            <a:xfrm>
              <a:off x="6303158" y="6422516"/>
              <a:ext cx="5237554" cy="435484"/>
            </a:xfrm>
            <a:custGeom>
              <a:avLst/>
              <a:gdLst>
                <a:gd name="connsiteX0" fmla="*/ 2618777 w 5237554"/>
                <a:gd name="connsiteY0" fmla="*/ 0 h 435484"/>
                <a:gd name="connsiteX1" fmla="*/ 5237554 w 5237554"/>
                <a:gd name="connsiteY1" fmla="*/ 421680 h 435484"/>
                <a:gd name="connsiteX2" fmla="*/ 5233225 w 5237554"/>
                <a:gd name="connsiteY2" fmla="*/ 435484 h 435484"/>
                <a:gd name="connsiteX3" fmla="*/ 4329 w 5237554"/>
                <a:gd name="connsiteY3" fmla="*/ 435484 h 435484"/>
                <a:gd name="connsiteX4" fmla="*/ 0 w 5237554"/>
                <a:gd name="connsiteY4" fmla="*/ 421680 h 435484"/>
                <a:gd name="connsiteX5" fmla="*/ 2618777 w 5237554"/>
                <a:gd name="connsiteY5" fmla="*/ 0 h 435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37554" h="435484">
                  <a:moveTo>
                    <a:pt x="2618777" y="0"/>
                  </a:moveTo>
                  <a:cubicBezTo>
                    <a:pt x="4065087" y="0"/>
                    <a:pt x="5237554" y="188793"/>
                    <a:pt x="5237554" y="421680"/>
                  </a:cubicBezTo>
                  <a:lnTo>
                    <a:pt x="5233225" y="435484"/>
                  </a:lnTo>
                  <a:lnTo>
                    <a:pt x="4329" y="435484"/>
                  </a:lnTo>
                  <a:lnTo>
                    <a:pt x="0" y="421680"/>
                  </a:lnTo>
                  <a:cubicBezTo>
                    <a:pt x="0" y="188793"/>
                    <a:pt x="1172466" y="0"/>
                    <a:pt x="261877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sz="1400">
                <a:solidFill>
                  <a:schemeClr val="tx2"/>
                </a:solidFill>
              </a:endParaRPr>
            </a:p>
          </p:txBody>
        </p:sp>
        <p:sp>
          <p:nvSpPr>
            <p:cNvPr id="1584" name="Freeform: Shape 1583">
              <a:extLst>
                <a:ext uri="{FF2B5EF4-FFF2-40B4-BE49-F238E27FC236}">
                  <a16:creationId xmlns:a16="http://schemas.microsoft.com/office/drawing/2014/main" id="{5C4B592C-5AF4-B8EE-C409-9279C5D7FDF6}"/>
                </a:ext>
              </a:extLst>
            </p:cNvPr>
            <p:cNvSpPr/>
            <p:nvPr/>
          </p:nvSpPr>
          <p:spPr>
            <a:xfrm>
              <a:off x="9778269" y="6486513"/>
              <a:ext cx="2284193" cy="3376"/>
            </a:xfrm>
            <a:custGeom>
              <a:avLst/>
              <a:gdLst>
                <a:gd name="connsiteX0" fmla="*/ 0 w 892263"/>
                <a:gd name="connsiteY0" fmla="*/ 0 h 2381"/>
                <a:gd name="connsiteX1" fmla="*/ 892264 w 892263"/>
                <a:gd name="connsiteY1" fmla="*/ 0 h 2381"/>
                <a:gd name="connsiteX2" fmla="*/ 892264 w 892263"/>
                <a:gd name="connsiteY2" fmla="*/ 2381 h 2381"/>
                <a:gd name="connsiteX3" fmla="*/ 0 w 892263"/>
                <a:gd name="connsiteY3" fmla="*/ 2381 h 2381"/>
              </a:gdLst>
              <a:ahLst/>
              <a:cxnLst>
                <a:cxn ang="0">
                  <a:pos x="connsiteX0" y="connsiteY0"/>
                </a:cxn>
                <a:cxn ang="0">
                  <a:pos x="connsiteX1" y="connsiteY1"/>
                </a:cxn>
                <a:cxn ang="0">
                  <a:pos x="connsiteX2" y="connsiteY2"/>
                </a:cxn>
                <a:cxn ang="0">
                  <a:pos x="connsiteX3" y="connsiteY3"/>
                </a:cxn>
              </a:cxnLst>
              <a:rect l="l" t="t" r="r" b="b"/>
              <a:pathLst>
                <a:path w="892263" h="2381">
                  <a:moveTo>
                    <a:pt x="0" y="0"/>
                  </a:moveTo>
                  <a:lnTo>
                    <a:pt x="892264" y="0"/>
                  </a:lnTo>
                  <a:lnTo>
                    <a:pt x="892264" y="2381"/>
                  </a:lnTo>
                  <a:lnTo>
                    <a:pt x="0" y="2381"/>
                  </a:lnTo>
                  <a:close/>
                </a:path>
              </a:pathLst>
            </a:custGeom>
            <a:solidFill>
              <a:srgbClr val="EBEBEB"/>
            </a:solidFill>
            <a:ln w="9525" cap="flat">
              <a:noFill/>
              <a:prstDash val="solid"/>
              <a:miter/>
            </a:ln>
          </p:spPr>
          <p:txBody>
            <a:bodyPr rtlCol="0" anchor="ctr"/>
            <a:lstStyle/>
            <a:p>
              <a:endParaRPr lang="en-AU"/>
            </a:p>
          </p:txBody>
        </p:sp>
        <p:sp>
          <p:nvSpPr>
            <p:cNvPr id="1518" name="Freeform: Shape 1517">
              <a:extLst>
                <a:ext uri="{FF2B5EF4-FFF2-40B4-BE49-F238E27FC236}">
                  <a16:creationId xmlns:a16="http://schemas.microsoft.com/office/drawing/2014/main" id="{7DB6D4B4-BBAE-3A82-E7E9-2EBB955C75C2}"/>
                </a:ext>
              </a:extLst>
            </p:cNvPr>
            <p:cNvSpPr/>
            <p:nvPr/>
          </p:nvSpPr>
          <p:spPr>
            <a:xfrm>
              <a:off x="10340726" y="5766435"/>
              <a:ext cx="35846" cy="35846"/>
            </a:xfrm>
            <a:custGeom>
              <a:avLst/>
              <a:gdLst>
                <a:gd name="connsiteX0" fmla="*/ 25279 w 25279"/>
                <a:gd name="connsiteY0" fmla="*/ 12640 h 25279"/>
                <a:gd name="connsiteX1" fmla="*/ 12640 w 25279"/>
                <a:gd name="connsiteY1" fmla="*/ 25279 h 25279"/>
                <a:gd name="connsiteX2" fmla="*/ 0 w 25279"/>
                <a:gd name="connsiteY2" fmla="*/ 12640 h 25279"/>
                <a:gd name="connsiteX3" fmla="*/ 12640 w 25279"/>
                <a:gd name="connsiteY3" fmla="*/ 0 h 25279"/>
                <a:gd name="connsiteX4" fmla="*/ 25279 w 25279"/>
                <a:gd name="connsiteY4" fmla="*/ 12640 h 252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279" h="25279">
                  <a:moveTo>
                    <a:pt x="25279" y="12640"/>
                  </a:moveTo>
                  <a:cubicBezTo>
                    <a:pt x="25279" y="19621"/>
                    <a:pt x="19621" y="25279"/>
                    <a:pt x="12640" y="25279"/>
                  </a:cubicBezTo>
                  <a:cubicBezTo>
                    <a:pt x="5658" y="25279"/>
                    <a:pt x="0" y="19621"/>
                    <a:pt x="0" y="12640"/>
                  </a:cubicBezTo>
                  <a:cubicBezTo>
                    <a:pt x="0" y="5658"/>
                    <a:pt x="5658" y="0"/>
                    <a:pt x="12640" y="0"/>
                  </a:cubicBezTo>
                  <a:cubicBezTo>
                    <a:pt x="19621" y="-10"/>
                    <a:pt x="25279" y="5658"/>
                    <a:pt x="25279" y="12640"/>
                  </a:cubicBezTo>
                  <a:close/>
                </a:path>
              </a:pathLst>
            </a:custGeom>
            <a:solidFill>
              <a:srgbClr val="F5F5F5"/>
            </a:solidFill>
            <a:ln w="9525" cap="flat">
              <a:noFill/>
              <a:prstDash val="solid"/>
              <a:miter/>
            </a:ln>
          </p:spPr>
          <p:txBody>
            <a:bodyPr rtlCol="0" anchor="ctr"/>
            <a:lstStyle/>
            <a:p>
              <a:endParaRPr lang="en-AU"/>
            </a:p>
          </p:txBody>
        </p:sp>
        <p:grpSp>
          <p:nvGrpSpPr>
            <p:cNvPr id="1498" name="Graphic 1494">
              <a:extLst>
                <a:ext uri="{FF2B5EF4-FFF2-40B4-BE49-F238E27FC236}">
                  <a16:creationId xmlns:a16="http://schemas.microsoft.com/office/drawing/2014/main" id="{001B4F42-43FD-7B89-927F-3FE458E597BA}"/>
                </a:ext>
              </a:extLst>
            </p:cNvPr>
            <p:cNvGrpSpPr/>
            <p:nvPr/>
          </p:nvGrpSpPr>
          <p:grpSpPr>
            <a:xfrm>
              <a:off x="1" y="6118621"/>
              <a:ext cx="12192000" cy="257436"/>
              <a:chOff x="6356226" y="6298209"/>
              <a:chExt cx="4762500" cy="181547"/>
            </a:xfrm>
            <a:solidFill>
              <a:srgbClr val="EBEBEB"/>
            </a:solidFill>
          </p:grpSpPr>
          <p:sp>
            <p:nvSpPr>
              <p:cNvPr id="1499" name="Freeform: Shape 1498">
                <a:extLst>
                  <a:ext uri="{FF2B5EF4-FFF2-40B4-BE49-F238E27FC236}">
                    <a16:creationId xmlns:a16="http://schemas.microsoft.com/office/drawing/2014/main" id="{16AD3EED-7666-60F5-F8AA-E43D945E5EC1}"/>
                  </a:ext>
                </a:extLst>
              </p:cNvPr>
              <p:cNvSpPr/>
              <p:nvPr/>
            </p:nvSpPr>
            <p:spPr>
              <a:xfrm>
                <a:off x="6356226" y="6298209"/>
                <a:ext cx="4762500" cy="2381"/>
              </a:xfrm>
              <a:custGeom>
                <a:avLst/>
                <a:gdLst>
                  <a:gd name="connsiteX0" fmla="*/ 0 w 4762500"/>
                  <a:gd name="connsiteY0" fmla="*/ 0 h 2381"/>
                  <a:gd name="connsiteX1" fmla="*/ 4762500 w 4762500"/>
                  <a:gd name="connsiteY1" fmla="*/ 0 h 2381"/>
                  <a:gd name="connsiteX2" fmla="*/ 4762500 w 4762500"/>
                  <a:gd name="connsiteY2" fmla="*/ 2381 h 2381"/>
                  <a:gd name="connsiteX3" fmla="*/ 0 w 4762500"/>
                  <a:gd name="connsiteY3" fmla="*/ 2381 h 2381"/>
                </a:gdLst>
                <a:ahLst/>
                <a:cxnLst>
                  <a:cxn ang="0">
                    <a:pos x="connsiteX0" y="connsiteY0"/>
                  </a:cxn>
                  <a:cxn ang="0">
                    <a:pos x="connsiteX1" y="connsiteY1"/>
                  </a:cxn>
                  <a:cxn ang="0">
                    <a:pos x="connsiteX2" y="connsiteY2"/>
                  </a:cxn>
                  <a:cxn ang="0">
                    <a:pos x="connsiteX3" y="connsiteY3"/>
                  </a:cxn>
                </a:cxnLst>
                <a:rect l="l" t="t" r="r" b="b"/>
                <a:pathLst>
                  <a:path w="4762500" h="2381">
                    <a:moveTo>
                      <a:pt x="0" y="0"/>
                    </a:moveTo>
                    <a:lnTo>
                      <a:pt x="4762500" y="0"/>
                    </a:lnTo>
                    <a:lnTo>
                      <a:pt x="4762500" y="2381"/>
                    </a:lnTo>
                    <a:lnTo>
                      <a:pt x="0" y="2381"/>
                    </a:lnTo>
                    <a:close/>
                  </a:path>
                </a:pathLst>
              </a:custGeom>
              <a:solidFill>
                <a:srgbClr val="EBEBEB"/>
              </a:solidFill>
              <a:ln w="9525" cap="flat">
                <a:noFill/>
                <a:prstDash val="solid"/>
                <a:miter/>
              </a:ln>
            </p:spPr>
            <p:txBody>
              <a:bodyPr rtlCol="0" anchor="ctr"/>
              <a:lstStyle/>
              <a:p>
                <a:endParaRPr lang="en-AU"/>
              </a:p>
            </p:txBody>
          </p:sp>
          <p:sp>
            <p:nvSpPr>
              <p:cNvPr id="1500" name="Freeform: Shape 1499">
                <a:extLst>
                  <a:ext uri="{FF2B5EF4-FFF2-40B4-BE49-F238E27FC236}">
                    <a16:creationId xmlns:a16="http://schemas.microsoft.com/office/drawing/2014/main" id="{FA07BD75-FEB5-0AC7-111C-5D7F74D62F08}"/>
                  </a:ext>
                </a:extLst>
              </p:cNvPr>
              <p:cNvSpPr/>
              <p:nvPr/>
            </p:nvSpPr>
            <p:spPr>
              <a:xfrm>
                <a:off x="10326045" y="6451524"/>
                <a:ext cx="315487" cy="2381"/>
              </a:xfrm>
              <a:custGeom>
                <a:avLst/>
                <a:gdLst>
                  <a:gd name="connsiteX0" fmla="*/ 0 w 315487"/>
                  <a:gd name="connsiteY0" fmla="*/ 0 h 2381"/>
                  <a:gd name="connsiteX1" fmla="*/ 315487 w 315487"/>
                  <a:gd name="connsiteY1" fmla="*/ 0 h 2381"/>
                  <a:gd name="connsiteX2" fmla="*/ 315487 w 315487"/>
                  <a:gd name="connsiteY2" fmla="*/ 2381 h 2381"/>
                  <a:gd name="connsiteX3" fmla="*/ 0 w 315487"/>
                  <a:gd name="connsiteY3" fmla="*/ 2381 h 2381"/>
                </a:gdLst>
                <a:ahLst/>
                <a:cxnLst>
                  <a:cxn ang="0">
                    <a:pos x="connsiteX0" y="connsiteY0"/>
                  </a:cxn>
                  <a:cxn ang="0">
                    <a:pos x="connsiteX1" y="connsiteY1"/>
                  </a:cxn>
                  <a:cxn ang="0">
                    <a:pos x="connsiteX2" y="connsiteY2"/>
                  </a:cxn>
                  <a:cxn ang="0">
                    <a:pos x="connsiteX3" y="connsiteY3"/>
                  </a:cxn>
                </a:cxnLst>
                <a:rect l="l" t="t" r="r" b="b"/>
                <a:pathLst>
                  <a:path w="315487" h="2381">
                    <a:moveTo>
                      <a:pt x="0" y="0"/>
                    </a:moveTo>
                    <a:lnTo>
                      <a:pt x="315487" y="0"/>
                    </a:lnTo>
                    <a:lnTo>
                      <a:pt x="315487" y="2381"/>
                    </a:lnTo>
                    <a:lnTo>
                      <a:pt x="0" y="2381"/>
                    </a:lnTo>
                    <a:close/>
                  </a:path>
                </a:pathLst>
              </a:custGeom>
              <a:solidFill>
                <a:srgbClr val="EBEBEB"/>
              </a:solidFill>
              <a:ln w="9525" cap="flat">
                <a:noFill/>
                <a:prstDash val="solid"/>
                <a:miter/>
              </a:ln>
            </p:spPr>
            <p:txBody>
              <a:bodyPr rtlCol="0" anchor="ctr"/>
              <a:lstStyle/>
              <a:p>
                <a:endParaRPr lang="en-AU"/>
              </a:p>
            </p:txBody>
          </p:sp>
          <p:sp>
            <p:nvSpPr>
              <p:cNvPr id="1501" name="Freeform: Shape 1500">
                <a:extLst>
                  <a:ext uri="{FF2B5EF4-FFF2-40B4-BE49-F238E27FC236}">
                    <a16:creationId xmlns:a16="http://schemas.microsoft.com/office/drawing/2014/main" id="{3BC41E03-07FE-6430-5DE4-38FE4674F87D}"/>
                  </a:ext>
                </a:extLst>
              </p:cNvPr>
              <p:cNvSpPr/>
              <p:nvPr/>
            </p:nvSpPr>
            <p:spPr>
              <a:xfrm>
                <a:off x="9428295" y="6477375"/>
                <a:ext cx="82800" cy="2381"/>
              </a:xfrm>
              <a:custGeom>
                <a:avLst/>
                <a:gdLst>
                  <a:gd name="connsiteX0" fmla="*/ 0 w 82800"/>
                  <a:gd name="connsiteY0" fmla="*/ 0 h 2381"/>
                  <a:gd name="connsiteX1" fmla="*/ 82801 w 82800"/>
                  <a:gd name="connsiteY1" fmla="*/ 0 h 2381"/>
                  <a:gd name="connsiteX2" fmla="*/ 82801 w 82800"/>
                  <a:gd name="connsiteY2" fmla="*/ 2381 h 2381"/>
                  <a:gd name="connsiteX3" fmla="*/ 0 w 82800"/>
                  <a:gd name="connsiteY3" fmla="*/ 2381 h 2381"/>
                </a:gdLst>
                <a:ahLst/>
                <a:cxnLst>
                  <a:cxn ang="0">
                    <a:pos x="connsiteX0" y="connsiteY0"/>
                  </a:cxn>
                  <a:cxn ang="0">
                    <a:pos x="connsiteX1" y="connsiteY1"/>
                  </a:cxn>
                  <a:cxn ang="0">
                    <a:pos x="connsiteX2" y="connsiteY2"/>
                  </a:cxn>
                  <a:cxn ang="0">
                    <a:pos x="connsiteX3" y="connsiteY3"/>
                  </a:cxn>
                </a:cxnLst>
                <a:rect l="l" t="t" r="r" b="b"/>
                <a:pathLst>
                  <a:path w="82800" h="2381">
                    <a:moveTo>
                      <a:pt x="0" y="0"/>
                    </a:moveTo>
                    <a:lnTo>
                      <a:pt x="82801" y="0"/>
                    </a:lnTo>
                    <a:lnTo>
                      <a:pt x="82801" y="2381"/>
                    </a:lnTo>
                    <a:lnTo>
                      <a:pt x="0" y="2381"/>
                    </a:lnTo>
                    <a:close/>
                  </a:path>
                </a:pathLst>
              </a:custGeom>
              <a:solidFill>
                <a:srgbClr val="EBEBEB"/>
              </a:solidFill>
              <a:ln w="9525" cap="flat">
                <a:noFill/>
                <a:prstDash val="solid"/>
                <a:miter/>
              </a:ln>
            </p:spPr>
            <p:txBody>
              <a:bodyPr rtlCol="0" anchor="ctr"/>
              <a:lstStyle/>
              <a:p>
                <a:endParaRPr lang="en-AU"/>
              </a:p>
            </p:txBody>
          </p:sp>
          <p:sp>
            <p:nvSpPr>
              <p:cNvPr id="1502" name="Freeform: Shape 1501">
                <a:extLst>
                  <a:ext uri="{FF2B5EF4-FFF2-40B4-BE49-F238E27FC236}">
                    <a16:creationId xmlns:a16="http://schemas.microsoft.com/office/drawing/2014/main" id="{4C8CA508-3138-965C-35A0-A7ACC45E34E8}"/>
                  </a:ext>
                </a:extLst>
              </p:cNvPr>
              <p:cNvSpPr/>
              <p:nvPr/>
            </p:nvSpPr>
            <p:spPr>
              <a:xfrm>
                <a:off x="10133707" y="6363075"/>
                <a:ext cx="182803" cy="2381"/>
              </a:xfrm>
              <a:custGeom>
                <a:avLst/>
                <a:gdLst>
                  <a:gd name="connsiteX0" fmla="*/ 0 w 182803"/>
                  <a:gd name="connsiteY0" fmla="*/ 0 h 2381"/>
                  <a:gd name="connsiteX1" fmla="*/ 182804 w 182803"/>
                  <a:gd name="connsiteY1" fmla="*/ 0 h 2381"/>
                  <a:gd name="connsiteX2" fmla="*/ 182804 w 182803"/>
                  <a:gd name="connsiteY2" fmla="*/ 2381 h 2381"/>
                  <a:gd name="connsiteX3" fmla="*/ 0 w 182803"/>
                  <a:gd name="connsiteY3" fmla="*/ 2381 h 2381"/>
                </a:gdLst>
                <a:ahLst/>
                <a:cxnLst>
                  <a:cxn ang="0">
                    <a:pos x="connsiteX0" y="connsiteY0"/>
                  </a:cxn>
                  <a:cxn ang="0">
                    <a:pos x="connsiteX1" y="connsiteY1"/>
                  </a:cxn>
                  <a:cxn ang="0">
                    <a:pos x="connsiteX2" y="connsiteY2"/>
                  </a:cxn>
                  <a:cxn ang="0">
                    <a:pos x="connsiteX3" y="connsiteY3"/>
                  </a:cxn>
                </a:cxnLst>
                <a:rect l="l" t="t" r="r" b="b"/>
                <a:pathLst>
                  <a:path w="182803" h="2381">
                    <a:moveTo>
                      <a:pt x="0" y="0"/>
                    </a:moveTo>
                    <a:lnTo>
                      <a:pt x="182804" y="0"/>
                    </a:lnTo>
                    <a:lnTo>
                      <a:pt x="182804" y="2381"/>
                    </a:lnTo>
                    <a:lnTo>
                      <a:pt x="0" y="2381"/>
                    </a:lnTo>
                    <a:close/>
                  </a:path>
                </a:pathLst>
              </a:custGeom>
              <a:solidFill>
                <a:srgbClr val="EBEBEB"/>
              </a:solidFill>
              <a:ln w="9525" cap="flat">
                <a:noFill/>
                <a:prstDash val="solid"/>
                <a:miter/>
              </a:ln>
            </p:spPr>
            <p:txBody>
              <a:bodyPr rtlCol="0" anchor="ctr"/>
              <a:lstStyle/>
              <a:p>
                <a:endParaRPr lang="en-AU"/>
              </a:p>
            </p:txBody>
          </p:sp>
          <p:sp>
            <p:nvSpPr>
              <p:cNvPr id="1503" name="Freeform: Shape 1502">
                <a:extLst>
                  <a:ext uri="{FF2B5EF4-FFF2-40B4-BE49-F238E27FC236}">
                    <a16:creationId xmlns:a16="http://schemas.microsoft.com/office/drawing/2014/main" id="{E564C941-DCD7-497E-51C6-63A32705B864}"/>
                  </a:ext>
                </a:extLst>
              </p:cNvPr>
              <p:cNvSpPr/>
              <p:nvPr/>
            </p:nvSpPr>
            <p:spPr>
              <a:xfrm>
                <a:off x="6855897" y="6379077"/>
                <a:ext cx="411413" cy="2381"/>
              </a:xfrm>
              <a:custGeom>
                <a:avLst/>
                <a:gdLst>
                  <a:gd name="connsiteX0" fmla="*/ 0 w 411413"/>
                  <a:gd name="connsiteY0" fmla="*/ 0 h 2381"/>
                  <a:gd name="connsiteX1" fmla="*/ 411413 w 411413"/>
                  <a:gd name="connsiteY1" fmla="*/ 0 h 2381"/>
                  <a:gd name="connsiteX2" fmla="*/ 411413 w 411413"/>
                  <a:gd name="connsiteY2" fmla="*/ 2381 h 2381"/>
                  <a:gd name="connsiteX3" fmla="*/ 0 w 411413"/>
                  <a:gd name="connsiteY3" fmla="*/ 2381 h 2381"/>
                </a:gdLst>
                <a:ahLst/>
                <a:cxnLst>
                  <a:cxn ang="0">
                    <a:pos x="connsiteX0" y="connsiteY0"/>
                  </a:cxn>
                  <a:cxn ang="0">
                    <a:pos x="connsiteX1" y="connsiteY1"/>
                  </a:cxn>
                  <a:cxn ang="0">
                    <a:pos x="connsiteX2" y="connsiteY2"/>
                  </a:cxn>
                  <a:cxn ang="0">
                    <a:pos x="connsiteX3" y="connsiteY3"/>
                  </a:cxn>
                </a:cxnLst>
                <a:rect l="l" t="t" r="r" b="b"/>
                <a:pathLst>
                  <a:path w="411413" h="2381">
                    <a:moveTo>
                      <a:pt x="0" y="0"/>
                    </a:moveTo>
                    <a:lnTo>
                      <a:pt x="411413" y="0"/>
                    </a:lnTo>
                    <a:lnTo>
                      <a:pt x="411413" y="2381"/>
                    </a:lnTo>
                    <a:lnTo>
                      <a:pt x="0" y="2381"/>
                    </a:lnTo>
                    <a:close/>
                  </a:path>
                </a:pathLst>
              </a:custGeom>
              <a:solidFill>
                <a:srgbClr val="EBEBEB"/>
              </a:solidFill>
              <a:ln w="9525" cap="flat">
                <a:noFill/>
                <a:prstDash val="solid"/>
                <a:miter/>
              </a:ln>
            </p:spPr>
            <p:txBody>
              <a:bodyPr rtlCol="0" anchor="ctr"/>
              <a:lstStyle/>
              <a:p>
                <a:endParaRPr lang="en-AU"/>
              </a:p>
            </p:txBody>
          </p:sp>
          <p:sp>
            <p:nvSpPr>
              <p:cNvPr id="1504" name="Freeform: Shape 1503">
                <a:extLst>
                  <a:ext uri="{FF2B5EF4-FFF2-40B4-BE49-F238E27FC236}">
                    <a16:creationId xmlns:a16="http://schemas.microsoft.com/office/drawing/2014/main" id="{CF793A98-BCE2-6D4C-E80B-83D64D8F0CEC}"/>
                  </a:ext>
                </a:extLst>
              </p:cNvPr>
              <p:cNvSpPr/>
              <p:nvPr/>
            </p:nvSpPr>
            <p:spPr>
              <a:xfrm>
                <a:off x="7352121" y="6379077"/>
                <a:ext cx="60321" cy="2381"/>
              </a:xfrm>
              <a:custGeom>
                <a:avLst/>
                <a:gdLst>
                  <a:gd name="connsiteX0" fmla="*/ 0 w 60321"/>
                  <a:gd name="connsiteY0" fmla="*/ 0 h 2381"/>
                  <a:gd name="connsiteX1" fmla="*/ 60322 w 60321"/>
                  <a:gd name="connsiteY1" fmla="*/ 0 h 2381"/>
                  <a:gd name="connsiteX2" fmla="*/ 60322 w 60321"/>
                  <a:gd name="connsiteY2" fmla="*/ 2381 h 2381"/>
                  <a:gd name="connsiteX3" fmla="*/ 0 w 60321"/>
                  <a:gd name="connsiteY3" fmla="*/ 2381 h 2381"/>
                </a:gdLst>
                <a:ahLst/>
                <a:cxnLst>
                  <a:cxn ang="0">
                    <a:pos x="connsiteX0" y="connsiteY0"/>
                  </a:cxn>
                  <a:cxn ang="0">
                    <a:pos x="connsiteX1" y="connsiteY1"/>
                  </a:cxn>
                  <a:cxn ang="0">
                    <a:pos x="connsiteX2" y="connsiteY2"/>
                  </a:cxn>
                  <a:cxn ang="0">
                    <a:pos x="connsiteX3" y="connsiteY3"/>
                  </a:cxn>
                </a:cxnLst>
                <a:rect l="l" t="t" r="r" b="b"/>
                <a:pathLst>
                  <a:path w="60321" h="2381">
                    <a:moveTo>
                      <a:pt x="0" y="0"/>
                    </a:moveTo>
                    <a:lnTo>
                      <a:pt x="60322" y="0"/>
                    </a:lnTo>
                    <a:lnTo>
                      <a:pt x="60322" y="2381"/>
                    </a:lnTo>
                    <a:lnTo>
                      <a:pt x="0" y="2381"/>
                    </a:lnTo>
                    <a:close/>
                  </a:path>
                </a:pathLst>
              </a:custGeom>
              <a:solidFill>
                <a:srgbClr val="EBEBEB"/>
              </a:solidFill>
              <a:ln w="9525" cap="flat">
                <a:noFill/>
                <a:prstDash val="solid"/>
                <a:miter/>
              </a:ln>
            </p:spPr>
            <p:txBody>
              <a:bodyPr rtlCol="0" anchor="ctr"/>
              <a:lstStyle/>
              <a:p>
                <a:endParaRPr lang="en-AU"/>
              </a:p>
            </p:txBody>
          </p:sp>
          <p:sp>
            <p:nvSpPr>
              <p:cNvPr id="1505" name="Freeform: Shape 1504">
                <a:extLst>
                  <a:ext uri="{FF2B5EF4-FFF2-40B4-BE49-F238E27FC236}">
                    <a16:creationId xmlns:a16="http://schemas.microsoft.com/office/drawing/2014/main" id="{3A5EC4D6-1ABF-30E6-23B4-E62F45247F4F}"/>
                  </a:ext>
                </a:extLst>
              </p:cNvPr>
              <p:cNvSpPr/>
              <p:nvPr/>
            </p:nvSpPr>
            <p:spPr>
              <a:xfrm>
                <a:off x="7608487" y="6419301"/>
                <a:ext cx="892263" cy="2381"/>
              </a:xfrm>
              <a:custGeom>
                <a:avLst/>
                <a:gdLst>
                  <a:gd name="connsiteX0" fmla="*/ 0 w 892263"/>
                  <a:gd name="connsiteY0" fmla="*/ 0 h 2381"/>
                  <a:gd name="connsiteX1" fmla="*/ 892264 w 892263"/>
                  <a:gd name="connsiteY1" fmla="*/ 0 h 2381"/>
                  <a:gd name="connsiteX2" fmla="*/ 892264 w 892263"/>
                  <a:gd name="connsiteY2" fmla="*/ 2381 h 2381"/>
                  <a:gd name="connsiteX3" fmla="*/ 0 w 892263"/>
                  <a:gd name="connsiteY3" fmla="*/ 2381 h 2381"/>
                </a:gdLst>
                <a:ahLst/>
                <a:cxnLst>
                  <a:cxn ang="0">
                    <a:pos x="connsiteX0" y="connsiteY0"/>
                  </a:cxn>
                  <a:cxn ang="0">
                    <a:pos x="connsiteX1" y="connsiteY1"/>
                  </a:cxn>
                  <a:cxn ang="0">
                    <a:pos x="connsiteX2" y="connsiteY2"/>
                  </a:cxn>
                  <a:cxn ang="0">
                    <a:pos x="connsiteX3" y="connsiteY3"/>
                  </a:cxn>
                </a:cxnLst>
                <a:rect l="l" t="t" r="r" b="b"/>
                <a:pathLst>
                  <a:path w="892263" h="2381">
                    <a:moveTo>
                      <a:pt x="0" y="0"/>
                    </a:moveTo>
                    <a:lnTo>
                      <a:pt x="892264" y="0"/>
                    </a:lnTo>
                    <a:lnTo>
                      <a:pt x="892264" y="2381"/>
                    </a:lnTo>
                    <a:lnTo>
                      <a:pt x="0" y="2381"/>
                    </a:lnTo>
                    <a:close/>
                  </a:path>
                </a:pathLst>
              </a:custGeom>
              <a:solidFill>
                <a:srgbClr val="EBEBEB"/>
              </a:solidFill>
              <a:ln w="9525" cap="flat">
                <a:noFill/>
                <a:prstDash val="solid"/>
                <a:miter/>
              </a:ln>
            </p:spPr>
            <p:txBody>
              <a:bodyPr rtlCol="0" anchor="ctr"/>
              <a:lstStyle/>
              <a:p>
                <a:endParaRPr lang="en-AU"/>
              </a:p>
            </p:txBody>
          </p:sp>
        </p:grpSp>
        <p:sp>
          <p:nvSpPr>
            <p:cNvPr id="1585" name="Freeform: Shape 1584">
              <a:extLst>
                <a:ext uri="{FF2B5EF4-FFF2-40B4-BE49-F238E27FC236}">
                  <a16:creationId xmlns:a16="http://schemas.microsoft.com/office/drawing/2014/main" id="{C138416B-1735-1536-D9B5-0EB33AD10B86}"/>
                </a:ext>
              </a:extLst>
            </p:cNvPr>
            <p:cNvSpPr/>
            <p:nvPr/>
          </p:nvSpPr>
          <p:spPr>
            <a:xfrm>
              <a:off x="4550928" y="6417008"/>
              <a:ext cx="2284193" cy="3376"/>
            </a:xfrm>
            <a:custGeom>
              <a:avLst/>
              <a:gdLst>
                <a:gd name="connsiteX0" fmla="*/ 0 w 892263"/>
                <a:gd name="connsiteY0" fmla="*/ 0 h 2381"/>
                <a:gd name="connsiteX1" fmla="*/ 892264 w 892263"/>
                <a:gd name="connsiteY1" fmla="*/ 0 h 2381"/>
                <a:gd name="connsiteX2" fmla="*/ 892264 w 892263"/>
                <a:gd name="connsiteY2" fmla="*/ 2381 h 2381"/>
                <a:gd name="connsiteX3" fmla="*/ 0 w 892263"/>
                <a:gd name="connsiteY3" fmla="*/ 2381 h 2381"/>
              </a:gdLst>
              <a:ahLst/>
              <a:cxnLst>
                <a:cxn ang="0">
                  <a:pos x="connsiteX0" y="connsiteY0"/>
                </a:cxn>
                <a:cxn ang="0">
                  <a:pos x="connsiteX1" y="connsiteY1"/>
                </a:cxn>
                <a:cxn ang="0">
                  <a:pos x="connsiteX2" y="connsiteY2"/>
                </a:cxn>
                <a:cxn ang="0">
                  <a:pos x="connsiteX3" y="connsiteY3"/>
                </a:cxn>
              </a:cxnLst>
              <a:rect l="l" t="t" r="r" b="b"/>
              <a:pathLst>
                <a:path w="892263" h="2381">
                  <a:moveTo>
                    <a:pt x="0" y="0"/>
                  </a:moveTo>
                  <a:lnTo>
                    <a:pt x="892264" y="0"/>
                  </a:lnTo>
                  <a:lnTo>
                    <a:pt x="892264" y="2381"/>
                  </a:lnTo>
                  <a:lnTo>
                    <a:pt x="0" y="2381"/>
                  </a:lnTo>
                  <a:close/>
                </a:path>
              </a:pathLst>
            </a:custGeom>
            <a:solidFill>
              <a:srgbClr val="EBEBEB"/>
            </a:solidFill>
            <a:ln w="9525" cap="flat">
              <a:noFill/>
              <a:prstDash val="solid"/>
              <a:miter/>
            </a:ln>
          </p:spPr>
          <p:txBody>
            <a:bodyPr rtlCol="0" anchor="ctr"/>
            <a:lstStyle/>
            <a:p>
              <a:endParaRPr lang="en-AU"/>
            </a:p>
          </p:txBody>
        </p:sp>
        <p:sp>
          <p:nvSpPr>
            <p:cNvPr id="1586" name="Freeform: Shape 1585">
              <a:extLst>
                <a:ext uri="{FF2B5EF4-FFF2-40B4-BE49-F238E27FC236}">
                  <a16:creationId xmlns:a16="http://schemas.microsoft.com/office/drawing/2014/main" id="{063E1A9B-783D-8026-A088-A8791F40D738}"/>
                </a:ext>
              </a:extLst>
            </p:cNvPr>
            <p:cNvSpPr/>
            <p:nvPr/>
          </p:nvSpPr>
          <p:spPr>
            <a:xfrm>
              <a:off x="3273516" y="6569166"/>
              <a:ext cx="2284193" cy="3376"/>
            </a:xfrm>
            <a:custGeom>
              <a:avLst/>
              <a:gdLst>
                <a:gd name="connsiteX0" fmla="*/ 0 w 892263"/>
                <a:gd name="connsiteY0" fmla="*/ 0 h 2381"/>
                <a:gd name="connsiteX1" fmla="*/ 892264 w 892263"/>
                <a:gd name="connsiteY1" fmla="*/ 0 h 2381"/>
                <a:gd name="connsiteX2" fmla="*/ 892264 w 892263"/>
                <a:gd name="connsiteY2" fmla="*/ 2381 h 2381"/>
                <a:gd name="connsiteX3" fmla="*/ 0 w 892263"/>
                <a:gd name="connsiteY3" fmla="*/ 2381 h 2381"/>
              </a:gdLst>
              <a:ahLst/>
              <a:cxnLst>
                <a:cxn ang="0">
                  <a:pos x="connsiteX0" y="connsiteY0"/>
                </a:cxn>
                <a:cxn ang="0">
                  <a:pos x="connsiteX1" y="connsiteY1"/>
                </a:cxn>
                <a:cxn ang="0">
                  <a:pos x="connsiteX2" y="connsiteY2"/>
                </a:cxn>
                <a:cxn ang="0">
                  <a:pos x="connsiteX3" y="connsiteY3"/>
                </a:cxn>
              </a:cxnLst>
              <a:rect l="l" t="t" r="r" b="b"/>
              <a:pathLst>
                <a:path w="892263" h="2381">
                  <a:moveTo>
                    <a:pt x="0" y="0"/>
                  </a:moveTo>
                  <a:lnTo>
                    <a:pt x="892264" y="0"/>
                  </a:lnTo>
                  <a:lnTo>
                    <a:pt x="892264" y="2381"/>
                  </a:lnTo>
                  <a:lnTo>
                    <a:pt x="0" y="2381"/>
                  </a:lnTo>
                  <a:close/>
                </a:path>
              </a:pathLst>
            </a:custGeom>
            <a:solidFill>
              <a:srgbClr val="EBEBEB"/>
            </a:solidFill>
            <a:ln w="9525" cap="flat">
              <a:noFill/>
              <a:prstDash val="solid"/>
              <a:miter/>
            </a:ln>
          </p:spPr>
          <p:txBody>
            <a:bodyPr rtlCol="0" anchor="ctr"/>
            <a:lstStyle/>
            <a:p>
              <a:endParaRPr lang="en-AU"/>
            </a:p>
          </p:txBody>
        </p:sp>
      </p:grpSp>
    </p:spTree>
    <p:extLst>
      <p:ext uri="{BB962C8B-B14F-4D97-AF65-F5344CB8AC3E}">
        <p14:creationId xmlns:p14="http://schemas.microsoft.com/office/powerpoint/2010/main" val="2614799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37FB07-3AF9-B5A2-BF36-E0E8D9D5FEB1}"/>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7C6099A0-0FB7-DE28-C1C0-459A6BFC2EA7}"/>
              </a:ext>
            </a:extLst>
          </p:cNvPr>
          <p:cNvSpPr>
            <a:spLocks noGrp="1"/>
          </p:cNvSpPr>
          <p:nvPr>
            <p:ph type="title"/>
          </p:nvPr>
        </p:nvSpPr>
        <p:spPr>
          <a:xfrm>
            <a:off x="575126" y="300932"/>
            <a:ext cx="8596668" cy="1320800"/>
          </a:xfrm>
        </p:spPr>
        <p:txBody>
          <a:bodyPr vert="horz" wrap="square" lIns="0" tIns="0" rIns="0" bIns="0" rtlCol="0" anchor="ctr" anchorCtr="0">
            <a:noAutofit/>
          </a:bodyPr>
          <a:lstStyle/>
          <a:p>
            <a:r>
              <a:rPr lang="en-US" sz="6600" dirty="0"/>
              <a:t>Structured content</a:t>
            </a:r>
          </a:p>
        </p:txBody>
      </p:sp>
      <p:sp>
        <p:nvSpPr>
          <p:cNvPr id="11" name="Rectangle 10">
            <a:extLst>
              <a:ext uri="{FF2B5EF4-FFF2-40B4-BE49-F238E27FC236}">
                <a16:creationId xmlns:a16="http://schemas.microsoft.com/office/drawing/2014/main" id="{270B4100-0DD9-6620-25C1-51F23C3E8DE3}"/>
              </a:ext>
            </a:extLst>
          </p:cNvPr>
          <p:cNvSpPr/>
          <p:nvPr/>
        </p:nvSpPr>
        <p:spPr>
          <a:xfrm>
            <a:off x="575125" y="2139696"/>
            <a:ext cx="6154859" cy="3895344"/>
          </a:xfrm>
          <a:prstGeom prst="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 name="TextBox 3">
            <a:extLst>
              <a:ext uri="{FF2B5EF4-FFF2-40B4-BE49-F238E27FC236}">
                <a16:creationId xmlns:a16="http://schemas.microsoft.com/office/drawing/2014/main" id="{705B702D-D896-94D6-7C26-F868FA4DF443}"/>
              </a:ext>
            </a:extLst>
          </p:cNvPr>
          <p:cNvSpPr txBox="1"/>
          <p:nvPr/>
        </p:nvSpPr>
        <p:spPr>
          <a:xfrm>
            <a:off x="703140" y="2690127"/>
            <a:ext cx="5679372" cy="2794483"/>
          </a:xfrm>
          <a:prstGeom prst="rect">
            <a:avLst/>
          </a:prstGeom>
          <a:noFill/>
        </p:spPr>
        <p:txBody>
          <a:bodyPr wrap="square" anchor="ctr">
            <a:spAutoFit/>
          </a:bodyPr>
          <a:lstStyle/>
          <a:p>
            <a:pPr algn="ctr">
              <a:lnSpc>
                <a:spcPct val="150000"/>
              </a:lnSpc>
            </a:pPr>
            <a:r>
              <a:rPr lang="en-AU" sz="2400" dirty="0">
                <a:solidFill>
                  <a:schemeClr val="bg1"/>
                </a:solidFill>
              </a:rPr>
              <a:t>“Structured content is content that is broken into its smallest reasonable pieces, which are explicitly organized and classified so that computers and humans can understand them.”</a:t>
            </a:r>
          </a:p>
        </p:txBody>
      </p:sp>
      <p:sp>
        <p:nvSpPr>
          <p:cNvPr id="19" name="TextBox 18">
            <a:extLst>
              <a:ext uri="{FF2B5EF4-FFF2-40B4-BE49-F238E27FC236}">
                <a16:creationId xmlns:a16="http://schemas.microsoft.com/office/drawing/2014/main" id="{5ECC4500-EB96-BE5E-33A6-B264F4B17638}"/>
              </a:ext>
            </a:extLst>
          </p:cNvPr>
          <p:cNvSpPr txBox="1"/>
          <p:nvPr/>
        </p:nvSpPr>
        <p:spPr>
          <a:xfrm>
            <a:off x="575125" y="6317939"/>
            <a:ext cx="7202216" cy="369332"/>
          </a:xfrm>
          <a:prstGeom prst="rect">
            <a:avLst/>
          </a:prstGeom>
          <a:noFill/>
        </p:spPr>
        <p:txBody>
          <a:bodyPr wrap="square">
            <a:spAutoFit/>
          </a:bodyPr>
          <a:lstStyle/>
          <a:p>
            <a:r>
              <a:rPr lang="en-AU" sz="1800" b="0" i="0" dirty="0">
                <a:solidFill>
                  <a:schemeClr val="accent1"/>
                </a:solidFill>
                <a:effectLst/>
              </a:rPr>
              <a:t>Carrie </a:t>
            </a:r>
            <a:r>
              <a:rPr lang="en-AU" sz="1800" b="0" i="0" dirty="0" err="1">
                <a:solidFill>
                  <a:schemeClr val="accent1"/>
                </a:solidFill>
                <a:effectLst/>
              </a:rPr>
              <a:t>Hane</a:t>
            </a:r>
            <a:r>
              <a:rPr lang="en-AU" sz="1800" b="0" i="0" dirty="0">
                <a:solidFill>
                  <a:schemeClr val="accent1"/>
                </a:solidFill>
                <a:effectLst/>
              </a:rPr>
              <a:t>, </a:t>
            </a:r>
            <a:r>
              <a:rPr lang="en-AU" sz="1800" dirty="0">
                <a:solidFill>
                  <a:schemeClr val="accent1"/>
                </a:solidFill>
                <a:hlinkClick r:id="rId3">
                  <a:extLst>
                    <a:ext uri="{A12FA001-AC4F-418D-AE19-62706E023703}">
                      <ahyp:hlinkClr xmlns:ahyp="http://schemas.microsoft.com/office/drawing/2018/hyperlinkcolor" val="tx"/>
                    </a:ext>
                  </a:extLst>
                </a:hlinkClick>
              </a:rPr>
              <a:t>Structured Content 101: A Beginner's Guide | Sanity</a:t>
            </a:r>
            <a:endParaRPr lang="en-AU" sz="1800" dirty="0">
              <a:solidFill>
                <a:schemeClr val="accent1"/>
              </a:solidFill>
            </a:endParaRPr>
          </a:p>
        </p:txBody>
      </p:sp>
      <p:sp>
        <p:nvSpPr>
          <p:cNvPr id="2" name="TextBox 1">
            <a:extLst>
              <a:ext uri="{FF2B5EF4-FFF2-40B4-BE49-F238E27FC236}">
                <a16:creationId xmlns:a16="http://schemas.microsoft.com/office/drawing/2014/main" id="{818F1494-6F48-F898-B1BB-DDA2DA6A1BD7}"/>
              </a:ext>
            </a:extLst>
          </p:cNvPr>
          <p:cNvSpPr txBox="1"/>
          <p:nvPr/>
        </p:nvSpPr>
        <p:spPr>
          <a:xfrm>
            <a:off x="7352688" y="2341721"/>
            <a:ext cx="1933775" cy="3693319"/>
          </a:xfrm>
          <a:prstGeom prst="rect">
            <a:avLst/>
          </a:prstGeom>
          <a:noFill/>
        </p:spPr>
        <p:txBody>
          <a:bodyPr wrap="square" rtlCol="0">
            <a:spAutoFit/>
          </a:bodyPr>
          <a:lstStyle/>
          <a:p>
            <a:pPr algn="ctr"/>
            <a:r>
              <a:rPr lang="en-AU" sz="2400" dirty="0"/>
              <a:t>Content</a:t>
            </a:r>
          </a:p>
          <a:p>
            <a:pPr algn="ctr"/>
            <a:endParaRPr lang="en-AU" sz="2400" dirty="0"/>
          </a:p>
          <a:p>
            <a:pPr algn="ctr"/>
            <a:r>
              <a:rPr lang="en-AU" sz="2400" dirty="0"/>
              <a:t>+</a:t>
            </a:r>
          </a:p>
          <a:p>
            <a:pPr algn="ctr"/>
            <a:endParaRPr lang="en-AU" sz="2400" dirty="0"/>
          </a:p>
          <a:p>
            <a:pPr algn="ctr"/>
            <a:r>
              <a:rPr lang="en-AU" sz="2400" dirty="0"/>
              <a:t>Schema</a:t>
            </a:r>
          </a:p>
          <a:p>
            <a:pPr algn="ctr"/>
            <a:endParaRPr lang="en-AU" sz="2400" dirty="0"/>
          </a:p>
          <a:p>
            <a:pPr algn="ctr"/>
            <a:r>
              <a:rPr lang="en-AU" sz="2400" dirty="0"/>
              <a:t>+</a:t>
            </a:r>
          </a:p>
          <a:p>
            <a:pPr algn="ctr"/>
            <a:endParaRPr lang="en-AU" sz="2400" dirty="0"/>
          </a:p>
          <a:p>
            <a:pPr algn="ctr"/>
            <a:r>
              <a:rPr lang="en-AU" sz="2400" dirty="0"/>
              <a:t>Metadata</a:t>
            </a:r>
          </a:p>
          <a:p>
            <a:endParaRPr lang="en-AU" dirty="0"/>
          </a:p>
        </p:txBody>
      </p:sp>
    </p:spTree>
    <p:extLst>
      <p:ext uri="{BB962C8B-B14F-4D97-AF65-F5344CB8AC3E}">
        <p14:creationId xmlns:p14="http://schemas.microsoft.com/office/powerpoint/2010/main" val="1638905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8F886D-9C9E-19FF-9FE0-4AC3D9286082}"/>
            </a:ext>
          </a:extLst>
        </p:cNvPr>
        <p:cNvGrpSpPr/>
        <p:nvPr/>
      </p:nvGrpSpPr>
      <p:grpSpPr>
        <a:xfrm>
          <a:off x="0" y="0"/>
          <a:ext cx="0" cy="0"/>
          <a:chOff x="0" y="0"/>
          <a:chExt cx="0" cy="0"/>
        </a:xfrm>
      </p:grpSpPr>
      <p:sp>
        <p:nvSpPr>
          <p:cNvPr id="13" name="Text Placeholder 12">
            <a:extLst>
              <a:ext uri="{FF2B5EF4-FFF2-40B4-BE49-F238E27FC236}">
                <a16:creationId xmlns:a16="http://schemas.microsoft.com/office/drawing/2014/main" id="{E6337DD5-D314-16DC-C12B-B45ED8217402}"/>
              </a:ext>
            </a:extLst>
          </p:cNvPr>
          <p:cNvSpPr>
            <a:spLocks noGrp="1"/>
          </p:cNvSpPr>
          <p:nvPr>
            <p:ph type="body" sz="quarter" idx="34"/>
          </p:nvPr>
        </p:nvSpPr>
        <p:spPr>
          <a:xfrm>
            <a:off x="938488" y="1652664"/>
            <a:ext cx="3168649" cy="5034638"/>
          </a:xfrm>
        </p:spPr>
        <p:txBody>
          <a:bodyPr>
            <a:normAutofit lnSpcReduction="10000"/>
          </a:bodyPr>
          <a:lstStyle/>
          <a:p>
            <a:pPr marL="285750" indent="-285750">
              <a:buFont typeface="Arial" panose="020B0604020202020204" pitchFamily="34" charset="0"/>
              <a:buChar char="•"/>
            </a:pPr>
            <a:r>
              <a:rPr lang="en-AU" sz="1600" b="0" dirty="0"/>
              <a:t>Semantically structured content</a:t>
            </a:r>
          </a:p>
          <a:p>
            <a:pPr marL="285750" indent="-285750">
              <a:buFont typeface="Arial" panose="020B0604020202020204" pitchFamily="34" charset="0"/>
              <a:buChar char="•"/>
            </a:pPr>
            <a:r>
              <a:rPr lang="en-AU" sz="1600" b="0" dirty="0"/>
              <a:t>Content that can be processed by and understood by machines</a:t>
            </a:r>
          </a:p>
          <a:p>
            <a:pPr marL="285750" indent="-285750">
              <a:buFont typeface="Arial" panose="020B0604020202020204" pitchFamily="34" charset="0"/>
              <a:buChar char="•"/>
            </a:pPr>
            <a:r>
              <a:rPr lang="en-AU" sz="1600" b="0" dirty="0">
                <a:cs typeface="Arial"/>
              </a:rPr>
              <a:t>Levels of structure:</a:t>
            </a:r>
            <a:endParaRPr lang="en-AU" sz="1600" b="0" dirty="0"/>
          </a:p>
          <a:p>
            <a:pPr marL="514350" lvl="1" indent="-228600">
              <a:lnSpc>
                <a:spcPct val="100000"/>
              </a:lnSpc>
              <a:buFont typeface="Courier New" panose="020B0604020202020204" pitchFamily="34" charset="0"/>
              <a:buChar char="o"/>
            </a:pPr>
            <a:r>
              <a:rPr lang="en-AU" sz="1400" b="0" spc="-30" dirty="0">
                <a:solidFill>
                  <a:schemeClr val="tx2"/>
                </a:solidFill>
              </a:rPr>
              <a:t>Unstructured (e.g. a call centre note in Salesforce log)</a:t>
            </a:r>
            <a:endParaRPr lang="en-AU" sz="1400" b="0" spc="-30" dirty="0">
              <a:solidFill>
                <a:schemeClr val="tx2"/>
              </a:solidFill>
              <a:cs typeface="Arial"/>
            </a:endParaRPr>
          </a:p>
          <a:p>
            <a:pPr marL="514350" lvl="1" indent="-228600">
              <a:lnSpc>
                <a:spcPct val="100000"/>
              </a:lnSpc>
              <a:buFont typeface="Courier New" panose="020B0604020202020204" pitchFamily="34" charset="0"/>
              <a:buChar char="o"/>
            </a:pPr>
            <a:r>
              <a:rPr lang="en-AU" sz="1400" b="0" spc="-30" dirty="0">
                <a:solidFill>
                  <a:srgbClr val="0D1846"/>
                </a:solidFill>
              </a:rPr>
              <a:t>Semi-structured (e.g. Word/Google doc with H1, H2 etc defined)</a:t>
            </a:r>
            <a:endParaRPr lang="en-AU" sz="1400" b="0" spc="-30" dirty="0">
              <a:solidFill>
                <a:srgbClr val="0D1846"/>
              </a:solidFill>
              <a:cs typeface="Arial"/>
            </a:endParaRPr>
          </a:p>
          <a:p>
            <a:pPr marL="514350" lvl="1" indent="-228600">
              <a:lnSpc>
                <a:spcPct val="100000"/>
              </a:lnSpc>
              <a:buFont typeface="Courier New" panose="020B0604020202020204" pitchFamily="34" charset="0"/>
              <a:buChar char="o"/>
            </a:pPr>
            <a:r>
              <a:rPr lang="en-AU" sz="1400" b="0" spc="-30" dirty="0">
                <a:solidFill>
                  <a:srgbClr val="0D1846"/>
                </a:solidFill>
              </a:rPr>
              <a:t>Highly structured</a:t>
            </a:r>
            <a:r>
              <a:rPr lang="en-AU" sz="1400" spc="-30" dirty="0">
                <a:solidFill>
                  <a:srgbClr val="0D1846"/>
                </a:solidFill>
              </a:rPr>
              <a:t> (e.g. </a:t>
            </a:r>
            <a:r>
              <a:rPr lang="en-AU" sz="1400" b="0" spc="-30" dirty="0">
                <a:solidFill>
                  <a:srgbClr val="0D1846"/>
                </a:solidFill>
              </a:rPr>
              <a:t>tech docs</a:t>
            </a:r>
            <a:r>
              <a:rPr lang="en-AU" sz="1400" spc="-30" dirty="0">
                <a:solidFill>
                  <a:srgbClr val="0D1846"/>
                </a:solidFill>
              </a:rPr>
              <a:t> tagged for reuse using taxonomy etc)</a:t>
            </a:r>
            <a:endParaRPr lang="en-AU" sz="1400" b="0" spc="-30" dirty="0">
              <a:solidFill>
                <a:srgbClr val="0D1846"/>
              </a:solidFill>
              <a:cs typeface="Arial"/>
            </a:endParaRPr>
          </a:p>
        </p:txBody>
      </p:sp>
      <p:sp>
        <p:nvSpPr>
          <p:cNvPr id="17" name="Text Placeholder 16">
            <a:extLst>
              <a:ext uri="{FF2B5EF4-FFF2-40B4-BE49-F238E27FC236}">
                <a16:creationId xmlns:a16="http://schemas.microsoft.com/office/drawing/2014/main" id="{233CD120-E5FC-C1B6-AB9B-36A584506708}"/>
              </a:ext>
            </a:extLst>
          </p:cNvPr>
          <p:cNvSpPr>
            <a:spLocks noGrp="1"/>
          </p:cNvSpPr>
          <p:nvPr>
            <p:ph type="body" sz="quarter" idx="35"/>
          </p:nvPr>
        </p:nvSpPr>
        <p:spPr>
          <a:xfrm>
            <a:off x="4503218" y="1652664"/>
            <a:ext cx="3164902" cy="5034638"/>
          </a:xfrm>
        </p:spPr>
        <p:txBody>
          <a:bodyPr/>
          <a:lstStyle/>
          <a:p>
            <a:pPr marL="285750" indent="-285750">
              <a:buFont typeface="Arial" panose="020B0604020202020204" pitchFamily="34" charset="0"/>
              <a:buChar char="•"/>
            </a:pPr>
            <a:r>
              <a:rPr lang="en-AU" sz="1600" b="0" dirty="0"/>
              <a:t>A well-defined and standardised semantic framework connects organisational knowledge assets (content items, files, videos, media</a:t>
            </a:r>
            <a:r>
              <a:rPr lang="en-AU" sz="1600" dirty="0"/>
              <a:t>)</a:t>
            </a:r>
            <a:endParaRPr lang="en-AU" sz="1600" b="0" dirty="0"/>
          </a:p>
          <a:p>
            <a:pPr marL="285750" indent="-285750">
              <a:buFont typeface="Arial" panose="020B0604020202020204" pitchFamily="34" charset="0"/>
              <a:buChar char="•"/>
            </a:pPr>
            <a:r>
              <a:rPr lang="en-AU" sz="1600" b="0" dirty="0"/>
              <a:t>A semantic approach = solving business problems by managing data in a manner that is optimised for capturing business meaning and context – and designing it for end user experience</a:t>
            </a:r>
          </a:p>
          <a:p>
            <a:pPr marL="285750" indent="-285750">
              <a:buFont typeface="Arial" panose="020B0604020202020204" pitchFamily="34" charset="0"/>
              <a:buChar char="•"/>
            </a:pPr>
            <a:endParaRPr lang="en-AU" b="0" dirty="0"/>
          </a:p>
        </p:txBody>
      </p:sp>
      <p:sp>
        <p:nvSpPr>
          <p:cNvPr id="18" name="Text Placeholder 17">
            <a:extLst>
              <a:ext uri="{FF2B5EF4-FFF2-40B4-BE49-F238E27FC236}">
                <a16:creationId xmlns:a16="http://schemas.microsoft.com/office/drawing/2014/main" id="{15DAD18D-CFD5-D0D2-9623-261A3054F39C}"/>
              </a:ext>
            </a:extLst>
          </p:cNvPr>
          <p:cNvSpPr>
            <a:spLocks noGrp="1"/>
          </p:cNvSpPr>
          <p:nvPr>
            <p:ph type="body" sz="quarter" idx="36"/>
          </p:nvPr>
        </p:nvSpPr>
        <p:spPr>
          <a:xfrm>
            <a:off x="8100059" y="1652664"/>
            <a:ext cx="3164904" cy="5034638"/>
          </a:xfrm>
        </p:spPr>
        <p:txBody>
          <a:bodyPr>
            <a:normAutofit/>
          </a:bodyPr>
          <a:lstStyle/>
          <a:p>
            <a:pPr marL="285750" indent="-285750">
              <a:buFont typeface="Arial" panose="020B0604020202020204" pitchFamily="34" charset="0"/>
              <a:buChar char="•"/>
            </a:pPr>
            <a:r>
              <a:rPr lang="en-AU" dirty="0"/>
              <a:t>A managed federation</a:t>
            </a:r>
          </a:p>
          <a:p>
            <a:pPr marL="285750" indent="-285750">
              <a:buFont typeface="Arial" panose="020B0604020202020204" pitchFamily="34" charset="0"/>
              <a:buChar char="•"/>
            </a:pPr>
            <a:r>
              <a:rPr lang="en-AU" dirty="0"/>
              <a:t>(Disparate) content repositories are catalogued, cross-referenced and accessible via API</a:t>
            </a:r>
          </a:p>
          <a:p>
            <a:pPr marL="285750" indent="-285750">
              <a:buFont typeface="Arial" panose="020B0604020202020204" pitchFamily="34" charset="0"/>
              <a:buChar char="•"/>
            </a:pPr>
            <a:r>
              <a:rPr lang="en-AU" dirty="0"/>
              <a:t>Content management is an operational activity distinct from content production operations</a:t>
            </a:r>
          </a:p>
        </p:txBody>
      </p:sp>
      <p:sp>
        <p:nvSpPr>
          <p:cNvPr id="2" name="Title 1">
            <a:extLst>
              <a:ext uri="{FF2B5EF4-FFF2-40B4-BE49-F238E27FC236}">
                <a16:creationId xmlns:a16="http://schemas.microsoft.com/office/drawing/2014/main" id="{8E13637B-D36C-DD56-F65C-C28080CB6450}"/>
              </a:ext>
            </a:extLst>
          </p:cNvPr>
          <p:cNvSpPr>
            <a:spLocks noGrp="1"/>
          </p:cNvSpPr>
          <p:nvPr>
            <p:ph type="title"/>
          </p:nvPr>
        </p:nvSpPr>
        <p:spPr>
          <a:xfrm>
            <a:off x="275560" y="365008"/>
            <a:ext cx="13352757" cy="784608"/>
          </a:xfrm>
        </p:spPr>
        <p:txBody>
          <a:bodyPr>
            <a:normAutofit fontScale="90000"/>
          </a:bodyPr>
          <a:lstStyle/>
          <a:p>
            <a:r>
              <a:rPr lang="en-US" dirty="0"/>
              <a:t>Structured content + semantic layer </a:t>
            </a:r>
            <a:r>
              <a:rPr lang="en-US" dirty="0">
                <a:sym typeface="Wingdings" panose="05000000000000000000" pitchFamily="2" charset="2"/>
              </a:rPr>
              <a:t> </a:t>
            </a:r>
            <a:br>
              <a:rPr lang="en-US" dirty="0">
                <a:sym typeface="Wingdings" panose="05000000000000000000" pitchFamily="2" charset="2"/>
              </a:rPr>
            </a:br>
            <a:r>
              <a:rPr lang="en-US" dirty="0">
                <a:sym typeface="Wingdings" panose="05000000000000000000" pitchFamily="2" charset="2"/>
              </a:rPr>
              <a:t>content as infrastructure</a:t>
            </a:r>
            <a:endParaRPr lang="en-US" dirty="0"/>
          </a:p>
        </p:txBody>
      </p:sp>
      <p:sp>
        <p:nvSpPr>
          <p:cNvPr id="19" name="Content Placeholder 18">
            <a:extLst>
              <a:ext uri="{FF2B5EF4-FFF2-40B4-BE49-F238E27FC236}">
                <a16:creationId xmlns:a16="http://schemas.microsoft.com/office/drawing/2014/main" id="{C5257485-AE20-95EA-071B-43EF34086F4E}"/>
              </a:ext>
            </a:extLst>
          </p:cNvPr>
          <p:cNvSpPr>
            <a:spLocks noGrp="1"/>
          </p:cNvSpPr>
          <p:nvPr>
            <p:ph sz="quarter" idx="45"/>
          </p:nvPr>
        </p:nvSpPr>
        <p:spPr>
          <a:xfrm>
            <a:off x="1101451" y="1656239"/>
            <a:ext cx="2661715" cy="800100"/>
          </a:xfrm>
        </p:spPr>
        <p:txBody>
          <a:bodyPr anchor="ctr"/>
          <a:lstStyle/>
          <a:p>
            <a:pPr algn="ctr"/>
            <a:r>
              <a:rPr lang="en-AU" sz="2000" b="1" dirty="0"/>
              <a:t>Structured content</a:t>
            </a:r>
          </a:p>
        </p:txBody>
      </p:sp>
      <p:sp>
        <p:nvSpPr>
          <p:cNvPr id="20" name="Content Placeholder 19">
            <a:extLst>
              <a:ext uri="{FF2B5EF4-FFF2-40B4-BE49-F238E27FC236}">
                <a16:creationId xmlns:a16="http://schemas.microsoft.com/office/drawing/2014/main" id="{0B6A60A1-CA7B-726B-D692-98F2AB2A30D7}"/>
              </a:ext>
            </a:extLst>
          </p:cNvPr>
          <p:cNvSpPr>
            <a:spLocks noGrp="1"/>
          </p:cNvSpPr>
          <p:nvPr>
            <p:ph sz="quarter" idx="46"/>
          </p:nvPr>
        </p:nvSpPr>
        <p:spPr>
          <a:xfrm>
            <a:off x="4796145" y="1652664"/>
            <a:ext cx="2556149" cy="800100"/>
          </a:xfrm>
        </p:spPr>
        <p:txBody>
          <a:bodyPr anchor="ctr"/>
          <a:lstStyle/>
          <a:p>
            <a:pPr algn="ctr"/>
            <a:r>
              <a:rPr lang="en-AU" sz="2000" b="1" dirty="0"/>
              <a:t>Semantic layer</a:t>
            </a:r>
          </a:p>
        </p:txBody>
      </p:sp>
      <p:sp>
        <p:nvSpPr>
          <p:cNvPr id="21" name="Content Placeholder 20">
            <a:extLst>
              <a:ext uri="{FF2B5EF4-FFF2-40B4-BE49-F238E27FC236}">
                <a16:creationId xmlns:a16="http://schemas.microsoft.com/office/drawing/2014/main" id="{BE83D255-B76A-E9D2-AE55-23729D4D735B}"/>
              </a:ext>
            </a:extLst>
          </p:cNvPr>
          <p:cNvSpPr>
            <a:spLocks noGrp="1"/>
          </p:cNvSpPr>
          <p:nvPr>
            <p:ph sz="quarter" idx="47"/>
          </p:nvPr>
        </p:nvSpPr>
        <p:spPr>
          <a:xfrm>
            <a:off x="8088610" y="1656239"/>
            <a:ext cx="3164902" cy="800100"/>
          </a:xfrm>
        </p:spPr>
        <p:txBody>
          <a:bodyPr anchor="ctr"/>
          <a:lstStyle/>
          <a:p>
            <a:pPr algn="ctr"/>
            <a:r>
              <a:rPr lang="en-AU" sz="2000" b="1" dirty="0"/>
              <a:t>Content as infrastructure</a:t>
            </a:r>
          </a:p>
        </p:txBody>
      </p:sp>
    </p:spTree>
    <p:extLst>
      <p:ext uri="{BB962C8B-B14F-4D97-AF65-F5344CB8AC3E}">
        <p14:creationId xmlns:p14="http://schemas.microsoft.com/office/powerpoint/2010/main" val="4100648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37FB07-3AF9-B5A2-BF36-E0E8D9D5FEB1}"/>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7C6099A0-0FB7-DE28-C1C0-459A6BFC2EA7}"/>
              </a:ext>
            </a:extLst>
          </p:cNvPr>
          <p:cNvSpPr>
            <a:spLocks noGrp="1"/>
          </p:cNvSpPr>
          <p:nvPr>
            <p:ph type="title"/>
          </p:nvPr>
        </p:nvSpPr>
        <p:spPr>
          <a:xfrm>
            <a:off x="575126" y="300932"/>
            <a:ext cx="8596668" cy="1320800"/>
          </a:xfrm>
        </p:spPr>
        <p:txBody>
          <a:bodyPr vert="horz" wrap="square" lIns="0" tIns="0" rIns="0" bIns="0" rtlCol="0" anchor="ctr" anchorCtr="0">
            <a:noAutofit/>
          </a:bodyPr>
          <a:lstStyle/>
          <a:p>
            <a:r>
              <a:rPr lang="en-US" sz="6600" dirty="0"/>
              <a:t>How this helps</a:t>
            </a:r>
          </a:p>
        </p:txBody>
      </p:sp>
      <p:sp>
        <p:nvSpPr>
          <p:cNvPr id="10" name="Content Placeholder 9">
            <a:extLst>
              <a:ext uri="{FF2B5EF4-FFF2-40B4-BE49-F238E27FC236}">
                <a16:creationId xmlns:a16="http://schemas.microsoft.com/office/drawing/2014/main" id="{92865F41-F93C-1F18-19CA-6B291BBD85A2}"/>
              </a:ext>
            </a:extLst>
          </p:cNvPr>
          <p:cNvSpPr>
            <a:spLocks noGrp="1"/>
          </p:cNvSpPr>
          <p:nvPr>
            <p:ph sz="half" idx="2"/>
          </p:nvPr>
        </p:nvSpPr>
        <p:spPr>
          <a:xfrm>
            <a:off x="689426" y="2342814"/>
            <a:ext cx="4184034" cy="3744301"/>
          </a:xfrm>
        </p:spPr>
        <p:txBody>
          <a:bodyPr>
            <a:normAutofit/>
          </a:bodyPr>
          <a:lstStyle/>
          <a:p>
            <a:pPr marL="0" indent="0">
              <a:buNone/>
            </a:pPr>
            <a:r>
              <a:rPr lang="en-AU" sz="2800" b="1" dirty="0"/>
              <a:t>Benefits</a:t>
            </a:r>
          </a:p>
          <a:p>
            <a:r>
              <a:rPr lang="en-AU" sz="2800" dirty="0"/>
              <a:t>Efficiency</a:t>
            </a:r>
          </a:p>
          <a:p>
            <a:r>
              <a:rPr lang="en-AU" sz="2800" dirty="0"/>
              <a:t>Findability</a:t>
            </a:r>
          </a:p>
          <a:p>
            <a:r>
              <a:rPr lang="en-AU" sz="2800" dirty="0"/>
              <a:t>Future-proof</a:t>
            </a:r>
          </a:p>
          <a:p>
            <a:r>
              <a:rPr lang="en-AU" sz="2800" dirty="0"/>
              <a:t>Content reuse</a:t>
            </a:r>
          </a:p>
          <a:p>
            <a:r>
              <a:rPr lang="en-AU" sz="2800" dirty="0"/>
              <a:t>Technical quality </a:t>
            </a:r>
          </a:p>
        </p:txBody>
      </p:sp>
      <p:grpSp>
        <p:nvGrpSpPr>
          <p:cNvPr id="15" name="Group 14">
            <a:extLst>
              <a:ext uri="{FF2B5EF4-FFF2-40B4-BE49-F238E27FC236}">
                <a16:creationId xmlns:a16="http://schemas.microsoft.com/office/drawing/2014/main" id="{C8C47496-C185-23EC-F9E3-A8C8FBF1437D}"/>
              </a:ext>
            </a:extLst>
          </p:cNvPr>
          <p:cNvGrpSpPr/>
          <p:nvPr/>
        </p:nvGrpSpPr>
        <p:grpSpPr>
          <a:xfrm>
            <a:off x="4484319" y="1987503"/>
            <a:ext cx="4839787" cy="4099612"/>
            <a:chOff x="4247565" y="1621733"/>
            <a:chExt cx="5410001" cy="4099612"/>
          </a:xfrm>
        </p:grpSpPr>
        <p:sp>
          <p:nvSpPr>
            <p:cNvPr id="14" name="Rectangle: Rounded Corners 13">
              <a:extLst>
                <a:ext uri="{FF2B5EF4-FFF2-40B4-BE49-F238E27FC236}">
                  <a16:creationId xmlns:a16="http://schemas.microsoft.com/office/drawing/2014/main" id="{775120C9-9E01-80F8-92F0-1740F8B06B9D}"/>
                </a:ext>
              </a:extLst>
            </p:cNvPr>
            <p:cNvSpPr/>
            <p:nvPr/>
          </p:nvSpPr>
          <p:spPr>
            <a:xfrm>
              <a:off x="4247565" y="1621733"/>
              <a:ext cx="5410001" cy="4099612"/>
            </a:xfrm>
            <a:prstGeom prst="round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TextBox 12">
              <a:extLst>
                <a:ext uri="{FF2B5EF4-FFF2-40B4-BE49-F238E27FC236}">
                  <a16:creationId xmlns:a16="http://schemas.microsoft.com/office/drawing/2014/main" id="{135BEA94-B247-F946-4510-7992A70B3221}"/>
                </a:ext>
              </a:extLst>
            </p:cNvPr>
            <p:cNvSpPr txBox="1"/>
            <p:nvPr/>
          </p:nvSpPr>
          <p:spPr>
            <a:xfrm>
              <a:off x="4809759" y="1905506"/>
              <a:ext cx="4242561" cy="3046988"/>
            </a:xfrm>
            <a:prstGeom prst="rect">
              <a:avLst/>
            </a:prstGeom>
            <a:noFill/>
            <a:ln>
              <a:solidFill>
                <a:schemeClr val="accent1"/>
              </a:solidFill>
            </a:ln>
          </p:spPr>
          <p:txBody>
            <a:bodyPr wrap="square" rtlCol="0" anchor="ctr">
              <a:spAutoFit/>
            </a:bodyPr>
            <a:lstStyle/>
            <a:p>
              <a:pPr algn="ctr"/>
              <a:r>
                <a:rPr lang="en-AU" sz="2400" b="0" i="0" dirty="0">
                  <a:solidFill>
                    <a:schemeClr val="bg1"/>
                  </a:solidFill>
                  <a:effectLst/>
                  <a:latin typeface="-apple-system"/>
                </a:rPr>
                <a:t>“…agentic AI demands intelligent, highly structured, semantically rich, self-describing content more than ever before.”</a:t>
              </a:r>
              <a:r>
                <a:rPr lang="en-AU" sz="2400" b="1" i="0" dirty="0">
                  <a:solidFill>
                    <a:schemeClr val="bg1"/>
                  </a:solidFill>
                  <a:effectLst/>
                  <a:latin typeface="-apple-system"/>
                </a:rPr>
                <a:t> </a:t>
              </a:r>
            </a:p>
            <a:p>
              <a:pPr algn="ctr"/>
              <a:br>
                <a:rPr lang="en-AU" sz="2400" b="1" i="0" dirty="0">
                  <a:solidFill>
                    <a:schemeClr val="bg1"/>
                  </a:solidFill>
                  <a:effectLst/>
                  <a:latin typeface="-apple-system"/>
                </a:rPr>
              </a:br>
              <a:r>
                <a:rPr lang="en-AU" sz="2400" b="1" dirty="0">
                  <a:solidFill>
                    <a:schemeClr val="bg1"/>
                  </a:solidFill>
                  <a:latin typeface="-apple-system"/>
                  <a:hlinkClick r:id="rId3">
                    <a:extLst>
                      <a:ext uri="{A12FA001-AC4F-418D-AE19-62706E023703}">
                        <ahyp:hlinkClr xmlns:ahyp="http://schemas.microsoft.com/office/drawing/2018/hyperlinkcolor" val="tx"/>
                      </a:ext>
                    </a:extLst>
                  </a:hlinkClick>
                </a:rPr>
                <a:t>Michael </a:t>
              </a:r>
              <a:r>
                <a:rPr lang="en-AU" sz="2400" b="1" dirty="0" err="1">
                  <a:solidFill>
                    <a:schemeClr val="bg1"/>
                  </a:solidFill>
                  <a:latin typeface="-apple-system"/>
                  <a:hlinkClick r:id="rId3">
                    <a:extLst>
                      <a:ext uri="{A12FA001-AC4F-418D-AE19-62706E023703}">
                        <ahyp:hlinkClr xmlns:ahyp="http://schemas.microsoft.com/office/drawing/2018/hyperlinkcolor" val="tx"/>
                      </a:ext>
                    </a:extLst>
                  </a:hlinkClick>
                </a:rPr>
                <a:t>Iantosca</a:t>
              </a:r>
              <a:r>
                <a:rPr lang="en-AU" sz="2400" b="1" dirty="0">
                  <a:solidFill>
                    <a:schemeClr val="bg1"/>
                  </a:solidFill>
                  <a:latin typeface="-apple-system"/>
                  <a:hlinkClick r:id="rId3">
                    <a:extLst>
                      <a:ext uri="{A12FA001-AC4F-418D-AE19-62706E023703}">
                        <ahyp:hlinkClr xmlns:ahyp="http://schemas.microsoft.com/office/drawing/2018/hyperlinkcolor" val="tx"/>
                      </a:ext>
                    </a:extLst>
                  </a:hlinkClick>
                </a:rPr>
                <a:t>, Thought for the day</a:t>
              </a:r>
              <a:endParaRPr lang="en-AU" sz="2400" dirty="0">
                <a:solidFill>
                  <a:schemeClr val="bg1"/>
                </a:solidFill>
              </a:endParaRPr>
            </a:p>
          </p:txBody>
        </p:sp>
      </p:grpSp>
    </p:spTree>
    <p:extLst>
      <p:ext uri="{BB962C8B-B14F-4D97-AF65-F5344CB8AC3E}">
        <p14:creationId xmlns:p14="http://schemas.microsoft.com/office/powerpoint/2010/main" val="2892933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037FB07-3AF9-B5A2-BF36-E0E8D9D5FEB1}"/>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7C6099A0-0FB7-DE28-C1C0-459A6BFC2EA7}"/>
              </a:ext>
            </a:extLst>
          </p:cNvPr>
          <p:cNvSpPr>
            <a:spLocks noGrp="1"/>
          </p:cNvSpPr>
          <p:nvPr>
            <p:ph type="title"/>
          </p:nvPr>
        </p:nvSpPr>
        <p:spPr>
          <a:xfrm>
            <a:off x="563035" y="608061"/>
            <a:ext cx="8596668" cy="1320800"/>
          </a:xfrm>
        </p:spPr>
        <p:txBody>
          <a:bodyPr vert="horz" lIns="91440" tIns="45720" rIns="91440" bIns="45720" rtlCol="0" anchor="ctr" anchorCtr="0">
            <a:normAutofit fontScale="90000"/>
          </a:bodyPr>
          <a:lstStyle/>
          <a:p>
            <a:pPr>
              <a:lnSpc>
                <a:spcPct val="90000"/>
              </a:lnSpc>
            </a:pPr>
            <a:r>
              <a:rPr lang="en-US" sz="5400" kern="1200" dirty="0">
                <a:solidFill>
                  <a:schemeClr val="accent1"/>
                </a:solidFill>
                <a:latin typeface="+mj-lt"/>
                <a:ea typeface="+mj-ea"/>
                <a:cs typeface="+mj-cs"/>
              </a:rPr>
              <a:t>Content governance, </a:t>
            </a:r>
            <a:br>
              <a:rPr lang="en-US" sz="5400" kern="1200" dirty="0">
                <a:solidFill>
                  <a:schemeClr val="accent1"/>
                </a:solidFill>
                <a:latin typeface="+mj-lt"/>
                <a:ea typeface="+mj-ea"/>
                <a:cs typeface="+mj-cs"/>
              </a:rPr>
            </a:br>
            <a:r>
              <a:rPr lang="en-US" sz="5400" kern="1200" dirty="0">
                <a:solidFill>
                  <a:schemeClr val="accent1"/>
                </a:solidFill>
                <a:latin typeface="+mj-lt"/>
                <a:ea typeface="+mj-ea"/>
                <a:cs typeface="+mj-cs"/>
              </a:rPr>
              <a:t>content operations</a:t>
            </a:r>
          </a:p>
        </p:txBody>
      </p:sp>
      <p:sp>
        <p:nvSpPr>
          <p:cNvPr id="57" name="Content Placeholder 56">
            <a:extLst>
              <a:ext uri="{FF2B5EF4-FFF2-40B4-BE49-F238E27FC236}">
                <a16:creationId xmlns:a16="http://schemas.microsoft.com/office/drawing/2014/main" id="{153D2D94-7319-55DE-D736-35AFA2088E15}"/>
              </a:ext>
            </a:extLst>
          </p:cNvPr>
          <p:cNvSpPr>
            <a:spLocks noGrp="1"/>
          </p:cNvSpPr>
          <p:nvPr>
            <p:ph sz="half" idx="1"/>
          </p:nvPr>
        </p:nvSpPr>
        <p:spPr>
          <a:xfrm>
            <a:off x="644746" y="2255530"/>
            <a:ext cx="4184035" cy="4295172"/>
          </a:xfrm>
        </p:spPr>
        <p:txBody>
          <a:bodyPr>
            <a:normAutofit/>
          </a:bodyPr>
          <a:lstStyle/>
          <a:p>
            <a:pPr marL="0" indent="0" algn="ctr">
              <a:lnSpc>
                <a:spcPct val="150000"/>
              </a:lnSpc>
              <a:buNone/>
            </a:pPr>
            <a:r>
              <a:rPr lang="en-AU" sz="2800" b="1" dirty="0"/>
              <a:t>Governance</a:t>
            </a:r>
          </a:p>
          <a:p>
            <a:pPr marL="0" indent="0">
              <a:lnSpc>
                <a:spcPct val="150000"/>
              </a:lnSpc>
              <a:buNone/>
            </a:pPr>
            <a:r>
              <a:rPr lang="en-AU" dirty="0"/>
              <a:t>“Digital governance is a framework for establishing accountability, roles, and decision-making authority for an organization’s digital presence... By making clear who has authority for:</a:t>
            </a:r>
          </a:p>
          <a:p>
            <a:r>
              <a:rPr lang="en-AU" dirty="0"/>
              <a:t>Digital strategy</a:t>
            </a:r>
          </a:p>
          <a:p>
            <a:r>
              <a:rPr lang="en-AU" sz="1800" dirty="0"/>
              <a:t>Digital policy</a:t>
            </a:r>
          </a:p>
          <a:p>
            <a:r>
              <a:rPr lang="en-AU" dirty="0"/>
              <a:t>Digital standards”</a:t>
            </a:r>
          </a:p>
        </p:txBody>
      </p:sp>
      <p:sp>
        <p:nvSpPr>
          <p:cNvPr id="59" name="Content Placeholder 58">
            <a:extLst>
              <a:ext uri="{FF2B5EF4-FFF2-40B4-BE49-F238E27FC236}">
                <a16:creationId xmlns:a16="http://schemas.microsoft.com/office/drawing/2014/main" id="{C456D81F-8728-6F44-D067-0F8AE7C6B9BB}"/>
              </a:ext>
            </a:extLst>
          </p:cNvPr>
          <p:cNvSpPr>
            <a:spLocks noGrp="1"/>
          </p:cNvSpPr>
          <p:nvPr>
            <p:ph sz="half" idx="2"/>
          </p:nvPr>
        </p:nvSpPr>
        <p:spPr>
          <a:xfrm>
            <a:off x="5242981" y="2159651"/>
            <a:ext cx="3967484" cy="4160261"/>
          </a:xfrm>
        </p:spPr>
        <p:txBody>
          <a:bodyPr anchor="ctr">
            <a:normAutofit/>
          </a:bodyPr>
          <a:lstStyle/>
          <a:p>
            <a:pPr marL="0" indent="0" algn="ctr">
              <a:lnSpc>
                <a:spcPct val="150000"/>
              </a:lnSpc>
              <a:buNone/>
            </a:pPr>
            <a:r>
              <a:rPr lang="en-AU" sz="2800" b="1" dirty="0"/>
              <a:t>Operations</a:t>
            </a:r>
          </a:p>
          <a:p>
            <a:pPr marL="0" indent="0">
              <a:lnSpc>
                <a:spcPct val="150000"/>
              </a:lnSpc>
              <a:buNone/>
            </a:pPr>
            <a:r>
              <a:rPr lang="en-AU" dirty="0"/>
              <a:t>“Content Operations (</a:t>
            </a:r>
            <a:r>
              <a:rPr lang="en-AU" dirty="0" err="1"/>
              <a:t>ContentOps</a:t>
            </a:r>
            <a:r>
              <a:rPr lang="en-AU" dirty="0"/>
              <a:t>) is the implementation of a strategy that incorporates people, processes, and technologies to optimize content production, so that organizations can leverage their content as business assets while retaining content quality.”</a:t>
            </a:r>
          </a:p>
        </p:txBody>
      </p:sp>
      <p:sp>
        <p:nvSpPr>
          <p:cNvPr id="61" name="Rectangle: Rounded Corners 60">
            <a:extLst>
              <a:ext uri="{FF2B5EF4-FFF2-40B4-BE49-F238E27FC236}">
                <a16:creationId xmlns:a16="http://schemas.microsoft.com/office/drawing/2014/main" id="{46652F23-AAA6-5CF0-D337-4644768B3981}"/>
              </a:ext>
            </a:extLst>
          </p:cNvPr>
          <p:cNvSpPr/>
          <p:nvPr/>
        </p:nvSpPr>
        <p:spPr>
          <a:xfrm>
            <a:off x="458903" y="2050096"/>
            <a:ext cx="4381684" cy="4662429"/>
          </a:xfrm>
          <a:prstGeom prst="roundRect">
            <a:avLst/>
          </a:prstGeom>
          <a:noFill/>
          <a:ln w="381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3" name="Rectangle: Rounded Corners 62">
            <a:extLst>
              <a:ext uri="{FF2B5EF4-FFF2-40B4-BE49-F238E27FC236}">
                <a16:creationId xmlns:a16="http://schemas.microsoft.com/office/drawing/2014/main" id="{19C9C231-E903-8E17-282C-9FEF920D34C8}"/>
              </a:ext>
            </a:extLst>
          </p:cNvPr>
          <p:cNvSpPr/>
          <p:nvPr/>
        </p:nvSpPr>
        <p:spPr>
          <a:xfrm>
            <a:off x="5069186" y="2050096"/>
            <a:ext cx="4381684" cy="4599110"/>
          </a:xfrm>
          <a:prstGeom prst="roundRect">
            <a:avLst/>
          </a:prstGeom>
          <a:noFill/>
          <a:ln w="381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TextBox 2">
            <a:extLst>
              <a:ext uri="{FF2B5EF4-FFF2-40B4-BE49-F238E27FC236}">
                <a16:creationId xmlns:a16="http://schemas.microsoft.com/office/drawing/2014/main" id="{D52A3552-F96D-CA8B-7D6F-A3D051969E95}"/>
              </a:ext>
            </a:extLst>
          </p:cNvPr>
          <p:cNvSpPr txBox="1"/>
          <p:nvPr/>
        </p:nvSpPr>
        <p:spPr>
          <a:xfrm>
            <a:off x="2898407" y="6285280"/>
            <a:ext cx="6109854" cy="369332"/>
          </a:xfrm>
          <a:prstGeom prst="rect">
            <a:avLst/>
          </a:prstGeom>
          <a:noFill/>
        </p:spPr>
        <p:txBody>
          <a:bodyPr wrap="square">
            <a:spAutoFit/>
          </a:bodyPr>
          <a:lstStyle/>
          <a:p>
            <a:r>
              <a:rPr lang="en-AU" sz="1800" b="0" i="0" dirty="0">
                <a:solidFill>
                  <a:schemeClr val="accent1"/>
                </a:solidFill>
                <a:effectLst/>
              </a:rPr>
              <a:t>Lisa </a:t>
            </a:r>
            <a:r>
              <a:rPr lang="en-AU" dirty="0">
                <a:solidFill>
                  <a:schemeClr val="accent1"/>
                </a:solidFill>
              </a:rPr>
              <a:t>W</a:t>
            </a:r>
            <a:r>
              <a:rPr lang="en-AU" sz="1800" b="0" i="0" dirty="0">
                <a:solidFill>
                  <a:schemeClr val="accent1"/>
                </a:solidFill>
                <a:effectLst/>
              </a:rPr>
              <a:t>elchman</a:t>
            </a:r>
            <a:endParaRPr lang="en-AU" dirty="0"/>
          </a:p>
        </p:txBody>
      </p:sp>
      <p:sp>
        <p:nvSpPr>
          <p:cNvPr id="4" name="TextBox 3">
            <a:extLst>
              <a:ext uri="{FF2B5EF4-FFF2-40B4-BE49-F238E27FC236}">
                <a16:creationId xmlns:a16="http://schemas.microsoft.com/office/drawing/2014/main" id="{5E6147C6-B819-2803-FF92-2EC354EFCB3D}"/>
              </a:ext>
            </a:extLst>
          </p:cNvPr>
          <p:cNvSpPr txBox="1"/>
          <p:nvPr/>
        </p:nvSpPr>
        <p:spPr>
          <a:xfrm>
            <a:off x="7717228" y="6225319"/>
            <a:ext cx="6109854" cy="369332"/>
          </a:xfrm>
          <a:prstGeom prst="rect">
            <a:avLst/>
          </a:prstGeom>
          <a:noFill/>
        </p:spPr>
        <p:txBody>
          <a:bodyPr wrap="square">
            <a:spAutoFit/>
          </a:bodyPr>
          <a:lstStyle/>
          <a:p>
            <a:r>
              <a:rPr lang="en-AU" sz="1800" b="0" i="0" dirty="0" err="1">
                <a:solidFill>
                  <a:schemeClr val="accent1"/>
                </a:solidFill>
                <a:effectLst/>
              </a:rPr>
              <a:t>Rahel</a:t>
            </a:r>
            <a:r>
              <a:rPr lang="en-AU" sz="1800" b="0" i="0" dirty="0">
                <a:solidFill>
                  <a:schemeClr val="accent1"/>
                </a:solidFill>
                <a:effectLst/>
              </a:rPr>
              <a:t> Bailie</a:t>
            </a:r>
            <a:endParaRPr lang="en-AU" dirty="0"/>
          </a:p>
        </p:txBody>
      </p:sp>
    </p:spTree>
    <p:extLst>
      <p:ext uri="{BB962C8B-B14F-4D97-AF65-F5344CB8AC3E}">
        <p14:creationId xmlns:p14="http://schemas.microsoft.com/office/powerpoint/2010/main" val="371017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037FB07-3AF9-B5A2-BF36-E0E8D9D5FEB1}"/>
            </a:ext>
          </a:extLst>
        </p:cNvPr>
        <p:cNvGrpSpPr/>
        <p:nvPr/>
      </p:nvGrpSpPr>
      <p:grpSpPr>
        <a:xfrm>
          <a:off x="0" y="0"/>
          <a:ext cx="0" cy="0"/>
          <a:chOff x="0" y="0"/>
          <a:chExt cx="0" cy="0"/>
        </a:xfrm>
      </p:grpSpPr>
      <p:grpSp>
        <p:nvGrpSpPr>
          <p:cNvPr id="10" name="Group 9">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Isosceles Triangle 14">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0" name="Isosceles Triangle 19">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useBgFill="1">
        <p:nvSpPr>
          <p:cNvPr id="22" name="Rectangle 21">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23">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5" name="Slide Number Placeholder 4">
            <a:extLst>
              <a:ext uri="{FF2B5EF4-FFF2-40B4-BE49-F238E27FC236}">
                <a16:creationId xmlns:a16="http://schemas.microsoft.com/office/drawing/2014/main" id="{C264A2BE-5336-17B2-7145-599C20213723}"/>
              </a:ext>
            </a:extLst>
          </p:cNvPr>
          <p:cNvSpPr>
            <a:spLocks noGrp="1"/>
          </p:cNvSpPr>
          <p:nvPr>
            <p:ph type="sldNum" sz="quarter" idx="12"/>
          </p:nvPr>
        </p:nvSpPr>
        <p:spPr>
          <a:xfrm>
            <a:off x="9894532" y="6182876"/>
            <a:ext cx="683339"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fld id="{9EBEC7D2-4955-5E46-A2E6-70A78DC0C462}" type="slidenum">
              <a:rPr kumimoji="0" lang="en-US" i="0" u="none" strike="noStrike" cap="none" spc="0" normalizeH="0" baseline="0" noProof="0" smtClean="0">
                <a:ln>
                  <a:noFill/>
                </a:ln>
                <a:effectLst/>
                <a:uLnTx/>
                <a:uFillTx/>
              </a:rPr>
              <a:pPr marR="0" lvl="0" indent="0" fontAlgn="auto">
                <a:spcBef>
                  <a:spcPts val="0"/>
                </a:spcBef>
                <a:spcAft>
                  <a:spcPts val="600"/>
                </a:spcAft>
                <a:buClrTx/>
                <a:buSzTx/>
                <a:buFontTx/>
                <a:buNone/>
                <a:tabLst/>
                <a:defRPr/>
              </a:pPr>
              <a:t>14</a:t>
            </a:fld>
            <a:endParaRPr kumimoji="0" lang="en-US" i="0" u="none" strike="noStrike" cap="none" spc="0" normalizeH="0" baseline="0" noProof="0">
              <a:ln>
                <a:noFill/>
              </a:ln>
              <a:effectLst/>
              <a:uLnTx/>
              <a:uFillTx/>
            </a:endParaRPr>
          </a:p>
        </p:txBody>
      </p:sp>
      <p:sp>
        <p:nvSpPr>
          <p:cNvPr id="26" name="Isosceles Triangle 25">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7" name="TextBox 6">
            <a:extLst>
              <a:ext uri="{FF2B5EF4-FFF2-40B4-BE49-F238E27FC236}">
                <a16:creationId xmlns:a16="http://schemas.microsoft.com/office/drawing/2014/main" id="{D0436B13-8D5A-38A8-7FB0-141606CF2190}"/>
              </a:ext>
            </a:extLst>
          </p:cNvPr>
          <p:cNvSpPr txBox="1"/>
          <p:nvPr/>
        </p:nvSpPr>
        <p:spPr>
          <a:xfrm>
            <a:off x="1340676" y="462171"/>
            <a:ext cx="10223235" cy="2123658"/>
          </a:xfrm>
          <a:prstGeom prst="rect">
            <a:avLst/>
          </a:prstGeom>
          <a:noFill/>
        </p:spPr>
        <p:txBody>
          <a:bodyPr wrap="square">
            <a:spAutoFit/>
          </a:bodyPr>
          <a:lstStyle/>
          <a:p>
            <a:r>
              <a:rPr lang="en-AU" sz="6600" dirty="0">
                <a:solidFill>
                  <a:schemeClr val="accent1"/>
                </a:solidFill>
                <a:latin typeface="+mj-lt"/>
                <a:ea typeface="+mj-ea"/>
                <a:cs typeface="+mj-cs"/>
              </a:rPr>
              <a:t>How do governance and ops help us</a:t>
            </a:r>
          </a:p>
        </p:txBody>
      </p:sp>
      <p:sp>
        <p:nvSpPr>
          <p:cNvPr id="3" name="TextBox 2">
            <a:extLst>
              <a:ext uri="{FF2B5EF4-FFF2-40B4-BE49-F238E27FC236}">
                <a16:creationId xmlns:a16="http://schemas.microsoft.com/office/drawing/2014/main" id="{3D452E40-044C-6112-33FC-37C8EC697EFB}"/>
              </a:ext>
            </a:extLst>
          </p:cNvPr>
          <p:cNvSpPr txBox="1"/>
          <p:nvPr/>
        </p:nvSpPr>
        <p:spPr>
          <a:xfrm>
            <a:off x="1394619" y="3004165"/>
            <a:ext cx="9966801" cy="3190617"/>
          </a:xfrm>
          <a:prstGeom prst="rect">
            <a:avLst/>
          </a:prstGeom>
          <a:noFill/>
        </p:spPr>
        <p:txBody>
          <a:bodyPr wrap="square" rtlCol="0">
            <a:spAutoFit/>
          </a:bodyPr>
          <a:lstStyle/>
          <a:p>
            <a:pPr marL="342900" indent="-342900">
              <a:spcBef>
                <a:spcPts val="1000"/>
              </a:spcBef>
              <a:buClr>
                <a:schemeClr val="accent1"/>
              </a:buClr>
              <a:buSzPct val="80000"/>
              <a:buFont typeface="Wingdings 3" charset="2"/>
              <a:buChar char=""/>
            </a:pPr>
            <a:r>
              <a:rPr lang="en-AU" sz="2800" dirty="0">
                <a:solidFill>
                  <a:schemeClr val="tx1">
                    <a:lumMod val="75000"/>
                    <a:lumOff val="25000"/>
                  </a:schemeClr>
                </a:solidFill>
              </a:rPr>
              <a:t>Organisational and content </a:t>
            </a:r>
            <a:r>
              <a:rPr lang="en-AU" sz="2800" dirty="0">
                <a:solidFill>
                  <a:schemeClr val="accent1"/>
                </a:solidFill>
              </a:rPr>
              <a:t>transparency</a:t>
            </a:r>
            <a:r>
              <a:rPr lang="en-AU" sz="2800" dirty="0">
                <a:solidFill>
                  <a:schemeClr val="tx1">
                    <a:lumMod val="75000"/>
                    <a:lumOff val="25000"/>
                  </a:schemeClr>
                </a:solidFill>
              </a:rPr>
              <a:t> </a:t>
            </a:r>
            <a:r>
              <a:rPr lang="en-AU" sz="2800" strike="sngStrike" dirty="0">
                <a:solidFill>
                  <a:schemeClr val="accent1"/>
                </a:solidFill>
              </a:rPr>
              <a:t>chaos</a:t>
            </a:r>
          </a:p>
          <a:p>
            <a:pPr marL="342900" indent="-342900">
              <a:spcBef>
                <a:spcPts val="1000"/>
              </a:spcBef>
              <a:buClr>
                <a:schemeClr val="accent1"/>
              </a:buClr>
              <a:buSzPct val="80000"/>
              <a:buFont typeface="Wingdings 3" charset="2"/>
              <a:buChar char=""/>
            </a:pPr>
            <a:r>
              <a:rPr lang="en-AU" sz="2800" strike="sngStrike" dirty="0">
                <a:solidFill>
                  <a:schemeClr val="accent1"/>
                </a:solidFill>
              </a:rPr>
              <a:t>Un</a:t>
            </a:r>
            <a:r>
              <a:rPr lang="en-AU" sz="2800" dirty="0">
                <a:solidFill>
                  <a:schemeClr val="tx1">
                    <a:lumMod val="75000"/>
                    <a:lumOff val="25000"/>
                  </a:schemeClr>
                </a:solidFill>
              </a:rPr>
              <a:t>structured content</a:t>
            </a:r>
          </a:p>
          <a:p>
            <a:pPr marL="342900" indent="-342900">
              <a:spcBef>
                <a:spcPts val="1000"/>
              </a:spcBef>
              <a:buClr>
                <a:schemeClr val="accent1"/>
              </a:buClr>
              <a:buSzPct val="80000"/>
              <a:buFont typeface="Wingdings 3" charset="2"/>
              <a:buChar char=""/>
            </a:pPr>
            <a:r>
              <a:rPr lang="en-AU" sz="2800" strike="sngStrike" dirty="0">
                <a:solidFill>
                  <a:schemeClr val="accent1"/>
                </a:solidFill>
              </a:rPr>
              <a:t>No</a:t>
            </a:r>
            <a:r>
              <a:rPr lang="en-AU" sz="2800" dirty="0">
                <a:solidFill>
                  <a:schemeClr val="tx1">
                    <a:lumMod val="75000"/>
                    <a:lumOff val="25000"/>
                  </a:schemeClr>
                </a:solidFill>
              </a:rPr>
              <a:t> system view</a:t>
            </a:r>
          </a:p>
          <a:p>
            <a:pPr marL="342900" indent="-342900">
              <a:spcBef>
                <a:spcPts val="1000"/>
              </a:spcBef>
              <a:buClr>
                <a:schemeClr val="accent1"/>
              </a:buClr>
              <a:buSzPct val="80000"/>
              <a:buFont typeface="Wingdings 3" charset="2"/>
              <a:buChar char=""/>
            </a:pPr>
            <a:r>
              <a:rPr lang="en-AU" sz="2800" strike="sngStrike" dirty="0">
                <a:solidFill>
                  <a:schemeClr val="accent1"/>
                </a:solidFill>
              </a:rPr>
              <a:t>No</a:t>
            </a:r>
            <a:r>
              <a:rPr lang="en-AU" sz="2800" dirty="0">
                <a:solidFill>
                  <a:schemeClr val="tx1">
                    <a:lumMod val="75000"/>
                    <a:lumOff val="25000"/>
                  </a:schemeClr>
                </a:solidFill>
              </a:rPr>
              <a:t> shared understanding</a:t>
            </a:r>
          </a:p>
          <a:p>
            <a:pPr marL="342900" indent="-342900">
              <a:spcBef>
                <a:spcPts val="1000"/>
              </a:spcBef>
              <a:buClr>
                <a:schemeClr val="accent1"/>
              </a:buClr>
              <a:buSzPct val="80000"/>
              <a:buFont typeface="Wingdings 3" charset="2"/>
              <a:buChar char=""/>
            </a:pPr>
            <a:r>
              <a:rPr lang="en-AU" sz="2800" dirty="0">
                <a:solidFill>
                  <a:schemeClr val="accent1"/>
                </a:solidFill>
              </a:rPr>
              <a:t>Sword and shield for </a:t>
            </a:r>
            <a:r>
              <a:rPr lang="en-AU" sz="2800" dirty="0">
                <a:solidFill>
                  <a:schemeClr val="tx1">
                    <a:lumMod val="75000"/>
                    <a:lumOff val="25000"/>
                  </a:schemeClr>
                </a:solidFill>
              </a:rPr>
              <a:t>Magic wand syndrome	</a:t>
            </a:r>
          </a:p>
          <a:p>
            <a:pPr marL="285750" indent="-285750" defTabSz="1219170">
              <a:spcBef>
                <a:spcPts val="1200"/>
              </a:spcBef>
              <a:spcAft>
                <a:spcPts val="1200"/>
              </a:spcAft>
              <a:buClr>
                <a:schemeClr val="accent1"/>
              </a:buClr>
              <a:buFont typeface="Arial" panose="020B0604020202020204" pitchFamily="34" charset="0"/>
              <a:buChar char="•"/>
            </a:pPr>
            <a:endParaRPr lang="en-AU" dirty="0"/>
          </a:p>
        </p:txBody>
      </p:sp>
    </p:spTree>
    <p:extLst>
      <p:ext uri="{BB962C8B-B14F-4D97-AF65-F5344CB8AC3E}">
        <p14:creationId xmlns:p14="http://schemas.microsoft.com/office/powerpoint/2010/main" val="2541953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C43DB26B-94D1-EDFF-CA8F-36D34FEA9977}"/>
              </a:ext>
            </a:extLst>
          </p:cNvPr>
          <p:cNvSpPr>
            <a:spLocks noGrp="1"/>
          </p:cNvSpPr>
          <p:nvPr>
            <p:ph type="pic" sz="quarter" idx="13"/>
          </p:nvPr>
        </p:nvSpPr>
        <p:spPr>
          <a:xfrm>
            <a:off x="0" y="20782"/>
            <a:ext cx="12192000" cy="6858000"/>
          </a:xfrm>
          <a:solidFill>
            <a:schemeClr val="bg1"/>
          </a:solidFill>
        </p:spPr>
        <p:txBody>
          <a:bodyPr/>
          <a:lstStyle/>
          <a:p>
            <a:pPr marL="0" indent="0">
              <a:buNone/>
            </a:pPr>
            <a:endParaRPr lang="en-AU" dirty="0"/>
          </a:p>
        </p:txBody>
      </p:sp>
      <p:pic>
        <p:nvPicPr>
          <p:cNvPr id="2" name="Picture 2">
            <a:extLst>
              <a:ext uri="{FF2B5EF4-FFF2-40B4-BE49-F238E27FC236}">
                <a16:creationId xmlns:a16="http://schemas.microsoft.com/office/drawing/2014/main" id="{E9364D7E-D299-B32A-B22A-163AE63590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3407" y="1811482"/>
            <a:ext cx="8915400" cy="50673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F9FB458-46A0-0080-F139-3E70534FC5EF}"/>
              </a:ext>
            </a:extLst>
          </p:cNvPr>
          <p:cNvSpPr txBox="1"/>
          <p:nvPr/>
        </p:nvSpPr>
        <p:spPr>
          <a:xfrm>
            <a:off x="846615" y="267771"/>
            <a:ext cx="6829114" cy="830997"/>
          </a:xfrm>
          <a:prstGeom prst="rect">
            <a:avLst/>
          </a:prstGeom>
          <a:noFill/>
        </p:spPr>
        <p:txBody>
          <a:bodyPr wrap="none" rtlCol="0">
            <a:spAutoFit/>
          </a:bodyPr>
          <a:lstStyle/>
          <a:p>
            <a:r>
              <a:rPr lang="en-AU" sz="4800" dirty="0">
                <a:solidFill>
                  <a:schemeClr val="accent1"/>
                </a:solidFill>
              </a:rPr>
              <a:t>Content maturity model</a:t>
            </a:r>
          </a:p>
        </p:txBody>
      </p:sp>
      <p:sp>
        <p:nvSpPr>
          <p:cNvPr id="4" name="TextBox 3">
            <a:extLst>
              <a:ext uri="{FF2B5EF4-FFF2-40B4-BE49-F238E27FC236}">
                <a16:creationId xmlns:a16="http://schemas.microsoft.com/office/drawing/2014/main" id="{4166B7F2-7D0A-5907-06E3-14ED33F8739A}"/>
              </a:ext>
            </a:extLst>
          </p:cNvPr>
          <p:cNvSpPr txBox="1"/>
          <p:nvPr/>
        </p:nvSpPr>
        <p:spPr>
          <a:xfrm>
            <a:off x="-9786" y="1199216"/>
            <a:ext cx="8915399" cy="800219"/>
          </a:xfrm>
          <a:prstGeom prst="rect">
            <a:avLst/>
          </a:prstGeom>
          <a:noFill/>
        </p:spPr>
        <p:txBody>
          <a:bodyPr wrap="square">
            <a:spAutoFit/>
          </a:bodyPr>
          <a:lstStyle/>
          <a:p>
            <a:pPr algn="ctr"/>
            <a:r>
              <a:rPr lang="en-AU" sz="2800" dirty="0">
                <a:solidFill>
                  <a:schemeClr val="tx1">
                    <a:lumMod val="75000"/>
                    <a:lumOff val="25000"/>
                  </a:schemeClr>
                </a:solidFill>
              </a:rPr>
              <a:t>Maturity model for holistic content strategy</a:t>
            </a:r>
            <a:br>
              <a:rPr lang="en-AU" dirty="0"/>
            </a:br>
            <a:endParaRPr lang="en-AU" dirty="0"/>
          </a:p>
        </p:txBody>
      </p:sp>
      <p:sp>
        <p:nvSpPr>
          <p:cNvPr id="6" name="TextBox 5">
            <a:extLst>
              <a:ext uri="{FF2B5EF4-FFF2-40B4-BE49-F238E27FC236}">
                <a16:creationId xmlns:a16="http://schemas.microsoft.com/office/drawing/2014/main" id="{D4E39EAA-E5A8-DBF1-CCF8-8C4E98FFFF23}"/>
              </a:ext>
            </a:extLst>
          </p:cNvPr>
          <p:cNvSpPr txBox="1"/>
          <p:nvPr/>
        </p:nvSpPr>
        <p:spPr>
          <a:xfrm flipH="1">
            <a:off x="436418" y="6317673"/>
            <a:ext cx="2565912" cy="400110"/>
          </a:xfrm>
          <a:prstGeom prst="rect">
            <a:avLst/>
          </a:prstGeom>
          <a:noFill/>
        </p:spPr>
        <p:txBody>
          <a:bodyPr wrap="square">
            <a:spAutoFit/>
          </a:bodyPr>
          <a:lstStyle/>
          <a:p>
            <a:r>
              <a:rPr lang="en-AU" sz="2000" dirty="0">
                <a:solidFill>
                  <a:schemeClr val="tx1">
                    <a:lumMod val="75000"/>
                    <a:lumOff val="25000"/>
                  </a:schemeClr>
                </a:solidFill>
                <a:hlinkClick r:id="rId4"/>
              </a:rPr>
              <a:t>Sarah O’Keefe</a:t>
            </a:r>
            <a:endParaRPr lang="en-AU" sz="2000" dirty="0">
              <a:solidFill>
                <a:schemeClr val="tx1">
                  <a:lumMod val="75000"/>
                  <a:lumOff val="25000"/>
                </a:schemeClr>
              </a:solidFill>
            </a:endParaRPr>
          </a:p>
        </p:txBody>
      </p:sp>
    </p:spTree>
    <p:extLst>
      <p:ext uri="{BB962C8B-B14F-4D97-AF65-F5344CB8AC3E}">
        <p14:creationId xmlns:p14="http://schemas.microsoft.com/office/powerpoint/2010/main" val="2042975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37FB07-3AF9-B5A2-BF36-E0E8D9D5FEB1}"/>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F5A344F4-377F-8D0A-6F50-73D2C5E5BA7F}"/>
              </a:ext>
            </a:extLst>
          </p:cNvPr>
          <p:cNvSpPr>
            <a:spLocks noGrp="1"/>
          </p:cNvSpPr>
          <p:nvPr>
            <p:ph type="title"/>
          </p:nvPr>
        </p:nvSpPr>
        <p:spPr/>
        <p:txBody>
          <a:bodyPr>
            <a:normAutofit fontScale="90000"/>
          </a:bodyPr>
          <a:lstStyle/>
          <a:p>
            <a:r>
              <a:rPr lang="en-AU" sz="6600" dirty="0"/>
              <a:t>Countering the magic wand syndrome with governance and ops</a:t>
            </a:r>
          </a:p>
        </p:txBody>
      </p:sp>
      <p:sp>
        <p:nvSpPr>
          <p:cNvPr id="3" name="Content Placeholder 2">
            <a:extLst>
              <a:ext uri="{FF2B5EF4-FFF2-40B4-BE49-F238E27FC236}">
                <a16:creationId xmlns:a16="http://schemas.microsoft.com/office/drawing/2014/main" id="{6D7ABFCE-1C97-A959-349A-43D7811E0674}"/>
              </a:ext>
            </a:extLst>
          </p:cNvPr>
          <p:cNvSpPr>
            <a:spLocks noGrp="1"/>
          </p:cNvSpPr>
          <p:nvPr>
            <p:ph sz="half" idx="2"/>
          </p:nvPr>
        </p:nvSpPr>
        <p:spPr>
          <a:xfrm>
            <a:off x="5160400" y="4057265"/>
            <a:ext cx="4184034" cy="2634289"/>
          </a:xfrm>
        </p:spPr>
        <p:txBody>
          <a:bodyPr>
            <a:normAutofit/>
          </a:bodyPr>
          <a:lstStyle/>
          <a:p>
            <a:r>
              <a:rPr lang="en-AU" dirty="0"/>
              <a:t>Recognise the digital experience as a tool and an asset</a:t>
            </a:r>
          </a:p>
          <a:p>
            <a:r>
              <a:rPr lang="en-AU" dirty="0"/>
              <a:t>Invest strategically in technology infrastructure – use vendors, but own the process</a:t>
            </a:r>
          </a:p>
          <a:p>
            <a:r>
              <a:rPr lang="en-AU" dirty="0"/>
              <a:t>Don’t boil the ocean: Set priorities and boundaries</a:t>
            </a:r>
          </a:p>
        </p:txBody>
      </p:sp>
      <p:sp>
        <p:nvSpPr>
          <p:cNvPr id="10" name="TextBox 9">
            <a:extLst>
              <a:ext uri="{FF2B5EF4-FFF2-40B4-BE49-F238E27FC236}">
                <a16:creationId xmlns:a16="http://schemas.microsoft.com/office/drawing/2014/main" id="{E443F66C-A07B-C119-BA84-5549DE608F0F}"/>
              </a:ext>
            </a:extLst>
          </p:cNvPr>
          <p:cNvSpPr txBox="1"/>
          <p:nvPr/>
        </p:nvSpPr>
        <p:spPr>
          <a:xfrm>
            <a:off x="4975668" y="4034078"/>
            <a:ext cx="184731" cy="923330"/>
          </a:xfrm>
          <a:prstGeom prst="rect">
            <a:avLst/>
          </a:prstGeom>
          <a:noFill/>
        </p:spPr>
        <p:txBody>
          <a:bodyPr wrap="none" rtlCol="0">
            <a:spAutoFit/>
          </a:bodyPr>
          <a:lstStyle/>
          <a:p>
            <a:endParaRPr lang="en-AU" dirty="0"/>
          </a:p>
          <a:p>
            <a:endParaRPr lang="en-AU" sz="1800" dirty="0"/>
          </a:p>
          <a:p>
            <a:endParaRPr lang="en-AU" dirty="0"/>
          </a:p>
        </p:txBody>
      </p:sp>
      <p:sp>
        <p:nvSpPr>
          <p:cNvPr id="6" name="Content Placeholder 5">
            <a:extLst>
              <a:ext uri="{FF2B5EF4-FFF2-40B4-BE49-F238E27FC236}">
                <a16:creationId xmlns:a16="http://schemas.microsoft.com/office/drawing/2014/main" id="{9B3025B4-7B96-75E7-C8D8-1A03631829D4}"/>
              </a:ext>
            </a:extLst>
          </p:cNvPr>
          <p:cNvSpPr>
            <a:spLocks noGrp="1"/>
          </p:cNvSpPr>
          <p:nvPr>
            <p:ph sz="half" idx="1"/>
          </p:nvPr>
        </p:nvSpPr>
        <p:spPr>
          <a:xfrm>
            <a:off x="791633" y="4034079"/>
            <a:ext cx="4184035" cy="2634288"/>
          </a:xfrm>
        </p:spPr>
        <p:txBody>
          <a:bodyPr>
            <a:normAutofit/>
          </a:bodyPr>
          <a:lstStyle/>
          <a:p>
            <a:pPr marL="0" indent="0">
              <a:buNone/>
            </a:pPr>
            <a:r>
              <a:rPr lang="en-AU" sz="2000" b="0" i="0" dirty="0">
                <a:solidFill>
                  <a:srgbClr val="313131"/>
                </a:solidFill>
                <a:effectLst/>
              </a:rPr>
              <a:t>Truth Collapse:</a:t>
            </a:r>
          </a:p>
          <a:p>
            <a:pPr marL="0" indent="0">
              <a:buNone/>
            </a:pPr>
            <a:r>
              <a:rPr lang="en-AU" dirty="0"/>
              <a:t>“the erosion of shared and personal truth caused by mediating our learning, communication, and decision-making through algorithms whose goals aren’t aligned with human well-being.”</a:t>
            </a:r>
          </a:p>
          <a:p>
            <a:pPr marL="0" indent="0">
              <a:buNone/>
            </a:pPr>
            <a:r>
              <a:rPr lang="en-AU" dirty="0">
                <a:hlinkClick r:id="rId3"/>
              </a:rPr>
              <a:t>Truth Collapse by </a:t>
            </a:r>
            <a:r>
              <a:rPr lang="en-AU" dirty="0" err="1">
                <a:hlinkClick r:id="rId3"/>
              </a:rPr>
              <a:t>Noz</a:t>
            </a:r>
            <a:r>
              <a:rPr lang="en-AU" dirty="0">
                <a:hlinkClick r:id="rId3"/>
              </a:rPr>
              <a:t> Urbina</a:t>
            </a:r>
            <a:endParaRPr lang="en-AU" dirty="0"/>
          </a:p>
        </p:txBody>
      </p:sp>
    </p:spTree>
    <p:extLst>
      <p:ext uri="{BB962C8B-B14F-4D97-AF65-F5344CB8AC3E}">
        <p14:creationId xmlns:p14="http://schemas.microsoft.com/office/powerpoint/2010/main" val="639278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C43DB26B-94D1-EDFF-CA8F-36D34FEA9977}"/>
              </a:ext>
            </a:extLst>
          </p:cNvPr>
          <p:cNvSpPr>
            <a:spLocks noGrp="1"/>
          </p:cNvSpPr>
          <p:nvPr>
            <p:ph type="pic" sz="quarter" idx="13"/>
          </p:nvPr>
        </p:nvSpPr>
        <p:spPr>
          <a:xfrm>
            <a:off x="0" y="-8593"/>
            <a:ext cx="12192000" cy="6858000"/>
          </a:xfrm>
        </p:spPr>
        <p:txBody>
          <a:bodyPr/>
          <a:lstStyle/>
          <a:p>
            <a:pPr marL="0" indent="0">
              <a:buNone/>
            </a:pPr>
            <a:endParaRPr lang="en-AU" dirty="0"/>
          </a:p>
        </p:txBody>
      </p:sp>
      <p:sp>
        <p:nvSpPr>
          <p:cNvPr id="12" name="Subtitle 11">
            <a:extLst>
              <a:ext uri="{FF2B5EF4-FFF2-40B4-BE49-F238E27FC236}">
                <a16:creationId xmlns:a16="http://schemas.microsoft.com/office/drawing/2014/main" id="{97A0B574-EDE3-4E92-54A7-EFB9E7B63250}"/>
              </a:ext>
            </a:extLst>
          </p:cNvPr>
          <p:cNvSpPr>
            <a:spLocks noGrp="1"/>
          </p:cNvSpPr>
          <p:nvPr>
            <p:ph type="subTitle" idx="1"/>
          </p:nvPr>
        </p:nvSpPr>
        <p:spPr/>
        <p:txBody>
          <a:bodyPr/>
          <a:lstStyle/>
          <a:p>
            <a:endParaRPr lang="en-AU" dirty="0"/>
          </a:p>
        </p:txBody>
      </p:sp>
      <p:grpSp>
        <p:nvGrpSpPr>
          <p:cNvPr id="18" name="Group 17">
            <a:extLst>
              <a:ext uri="{FF2B5EF4-FFF2-40B4-BE49-F238E27FC236}">
                <a16:creationId xmlns:a16="http://schemas.microsoft.com/office/drawing/2014/main" id="{C9CD6B72-A92F-0F52-995F-512092241D67}"/>
              </a:ext>
            </a:extLst>
          </p:cNvPr>
          <p:cNvGrpSpPr/>
          <p:nvPr/>
        </p:nvGrpSpPr>
        <p:grpSpPr>
          <a:xfrm>
            <a:off x="776905" y="1720355"/>
            <a:ext cx="2969232" cy="1096765"/>
            <a:chOff x="113014" y="3386619"/>
            <a:chExt cx="2969232" cy="1096765"/>
          </a:xfrm>
        </p:grpSpPr>
        <p:sp>
          <p:nvSpPr>
            <p:cNvPr id="17" name="Rectangle: Rounded Corners 16">
              <a:extLst>
                <a:ext uri="{FF2B5EF4-FFF2-40B4-BE49-F238E27FC236}">
                  <a16:creationId xmlns:a16="http://schemas.microsoft.com/office/drawing/2014/main" id="{8E33D16D-6705-8BA7-A0AB-32DC3015089A}"/>
                </a:ext>
              </a:extLst>
            </p:cNvPr>
            <p:cNvSpPr/>
            <p:nvPr/>
          </p:nvSpPr>
          <p:spPr>
            <a:xfrm>
              <a:off x="113014" y="3386619"/>
              <a:ext cx="2969232" cy="1096765"/>
            </a:xfrm>
            <a:prstGeom prst="round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solidFill>
                  <a:schemeClr val="tx2"/>
                </a:solidFill>
              </a:endParaRPr>
            </a:p>
          </p:txBody>
        </p:sp>
        <p:sp>
          <p:nvSpPr>
            <p:cNvPr id="11" name="TextBox 10">
              <a:extLst>
                <a:ext uri="{FF2B5EF4-FFF2-40B4-BE49-F238E27FC236}">
                  <a16:creationId xmlns:a16="http://schemas.microsoft.com/office/drawing/2014/main" id="{7FD99D09-4668-91D5-10DF-EBCB8AA4C7BE}"/>
                </a:ext>
              </a:extLst>
            </p:cNvPr>
            <p:cNvSpPr txBox="1"/>
            <p:nvPr/>
          </p:nvSpPr>
          <p:spPr>
            <a:xfrm>
              <a:off x="523982" y="3808103"/>
              <a:ext cx="2429838" cy="307777"/>
            </a:xfrm>
            <a:prstGeom prst="rect">
              <a:avLst/>
            </a:prstGeom>
            <a:noFill/>
          </p:spPr>
          <p:txBody>
            <a:bodyPr wrap="square" lIns="0" tIns="0" rIns="0" bIns="0" rtlCol="0">
              <a:spAutoFit/>
            </a:bodyPr>
            <a:lstStyle/>
            <a:p>
              <a:pPr algn="l"/>
              <a:r>
                <a:rPr lang="en-AU" sz="2000" dirty="0">
                  <a:solidFill>
                    <a:schemeClr val="bg1"/>
                  </a:solidFill>
                </a:rPr>
                <a:t>The right content…</a:t>
              </a:r>
            </a:p>
          </p:txBody>
        </p:sp>
      </p:grpSp>
      <p:grpSp>
        <p:nvGrpSpPr>
          <p:cNvPr id="19" name="Group 18">
            <a:extLst>
              <a:ext uri="{FF2B5EF4-FFF2-40B4-BE49-F238E27FC236}">
                <a16:creationId xmlns:a16="http://schemas.microsoft.com/office/drawing/2014/main" id="{53813E2A-B13B-CD63-E211-94FA7B6E89D5}"/>
              </a:ext>
            </a:extLst>
          </p:cNvPr>
          <p:cNvGrpSpPr/>
          <p:nvPr/>
        </p:nvGrpSpPr>
        <p:grpSpPr>
          <a:xfrm>
            <a:off x="6899696" y="776741"/>
            <a:ext cx="2969232" cy="1096765"/>
            <a:chOff x="168917" y="3531736"/>
            <a:chExt cx="2969232" cy="1096765"/>
          </a:xfrm>
        </p:grpSpPr>
        <p:sp>
          <p:nvSpPr>
            <p:cNvPr id="20" name="Rectangle: Rounded Corners 19">
              <a:extLst>
                <a:ext uri="{FF2B5EF4-FFF2-40B4-BE49-F238E27FC236}">
                  <a16:creationId xmlns:a16="http://schemas.microsoft.com/office/drawing/2014/main" id="{53A1F798-EA7D-ED19-B392-65E4A6758521}"/>
                </a:ext>
              </a:extLst>
            </p:cNvPr>
            <p:cNvSpPr/>
            <p:nvPr/>
          </p:nvSpPr>
          <p:spPr>
            <a:xfrm>
              <a:off x="168917" y="3531736"/>
              <a:ext cx="2969232" cy="1096765"/>
            </a:xfrm>
            <a:prstGeom prst="round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solidFill>
                  <a:schemeClr val="tx2"/>
                </a:solidFill>
              </a:endParaRPr>
            </a:p>
          </p:txBody>
        </p:sp>
        <p:sp>
          <p:nvSpPr>
            <p:cNvPr id="21" name="TextBox 20">
              <a:extLst>
                <a:ext uri="{FF2B5EF4-FFF2-40B4-BE49-F238E27FC236}">
                  <a16:creationId xmlns:a16="http://schemas.microsoft.com/office/drawing/2014/main" id="{A98A5D50-50F7-FF14-A84C-362FB6B8D3B1}"/>
                </a:ext>
              </a:extLst>
            </p:cNvPr>
            <p:cNvSpPr txBox="1"/>
            <p:nvPr/>
          </p:nvSpPr>
          <p:spPr>
            <a:xfrm>
              <a:off x="523982" y="3808103"/>
              <a:ext cx="2429838" cy="615553"/>
            </a:xfrm>
            <a:prstGeom prst="rect">
              <a:avLst/>
            </a:prstGeom>
            <a:noFill/>
          </p:spPr>
          <p:txBody>
            <a:bodyPr wrap="square" lIns="0" tIns="0" rIns="0" bIns="0" rtlCol="0">
              <a:spAutoFit/>
            </a:bodyPr>
            <a:lstStyle/>
            <a:p>
              <a:pPr algn="l"/>
              <a:r>
                <a:rPr lang="en-AU" sz="2000" dirty="0">
                  <a:solidFill>
                    <a:schemeClr val="bg1"/>
                  </a:solidFill>
                </a:rPr>
                <a:t>…written and designed well…</a:t>
              </a:r>
            </a:p>
          </p:txBody>
        </p:sp>
      </p:grpSp>
      <p:grpSp>
        <p:nvGrpSpPr>
          <p:cNvPr id="22" name="Group 21">
            <a:extLst>
              <a:ext uri="{FF2B5EF4-FFF2-40B4-BE49-F238E27FC236}">
                <a16:creationId xmlns:a16="http://schemas.microsoft.com/office/drawing/2014/main" id="{DFAF2589-666C-9CB0-FDDE-7713D9D6C41F}"/>
              </a:ext>
            </a:extLst>
          </p:cNvPr>
          <p:cNvGrpSpPr/>
          <p:nvPr/>
        </p:nvGrpSpPr>
        <p:grpSpPr>
          <a:xfrm>
            <a:off x="8622045" y="3137986"/>
            <a:ext cx="2969232" cy="1096765"/>
            <a:chOff x="312157" y="895584"/>
            <a:chExt cx="2969232" cy="1096765"/>
          </a:xfrm>
        </p:grpSpPr>
        <p:sp>
          <p:nvSpPr>
            <p:cNvPr id="23" name="Rectangle: Rounded Corners 22">
              <a:extLst>
                <a:ext uri="{FF2B5EF4-FFF2-40B4-BE49-F238E27FC236}">
                  <a16:creationId xmlns:a16="http://schemas.microsoft.com/office/drawing/2014/main" id="{DDED1A80-3B64-1C82-FC37-F54FC61CB298}"/>
                </a:ext>
              </a:extLst>
            </p:cNvPr>
            <p:cNvSpPr/>
            <p:nvPr/>
          </p:nvSpPr>
          <p:spPr>
            <a:xfrm>
              <a:off x="312157" y="895584"/>
              <a:ext cx="2969232" cy="1096765"/>
            </a:xfrm>
            <a:prstGeom prst="round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solidFill>
                  <a:schemeClr val="tx2"/>
                </a:solidFill>
              </a:endParaRPr>
            </a:p>
          </p:txBody>
        </p:sp>
        <p:sp>
          <p:nvSpPr>
            <p:cNvPr id="24" name="TextBox 23">
              <a:extLst>
                <a:ext uri="{FF2B5EF4-FFF2-40B4-BE49-F238E27FC236}">
                  <a16:creationId xmlns:a16="http://schemas.microsoft.com/office/drawing/2014/main" id="{0D877FF6-84EC-E635-DF1E-AAD7F6B32D7D}"/>
                </a:ext>
              </a:extLst>
            </p:cNvPr>
            <p:cNvSpPr txBox="1"/>
            <p:nvPr/>
          </p:nvSpPr>
          <p:spPr>
            <a:xfrm>
              <a:off x="597313" y="1136189"/>
              <a:ext cx="2429838" cy="615553"/>
            </a:xfrm>
            <a:prstGeom prst="rect">
              <a:avLst/>
            </a:prstGeom>
            <a:noFill/>
          </p:spPr>
          <p:txBody>
            <a:bodyPr wrap="square" lIns="0" tIns="0" rIns="0" bIns="0" rtlCol="0">
              <a:spAutoFit/>
            </a:bodyPr>
            <a:lstStyle/>
            <a:p>
              <a:pPr algn="ctr"/>
              <a:r>
                <a:rPr lang="en-AU" sz="2000" dirty="0">
                  <a:solidFill>
                    <a:schemeClr val="bg1"/>
                  </a:solidFill>
                </a:rPr>
                <a:t>…accurate, current, compliant…</a:t>
              </a:r>
            </a:p>
          </p:txBody>
        </p:sp>
      </p:grpSp>
      <p:grpSp>
        <p:nvGrpSpPr>
          <p:cNvPr id="27" name="Group 26">
            <a:extLst>
              <a:ext uri="{FF2B5EF4-FFF2-40B4-BE49-F238E27FC236}">
                <a16:creationId xmlns:a16="http://schemas.microsoft.com/office/drawing/2014/main" id="{9F526025-0531-A909-9707-DCDB2BA33A71}"/>
              </a:ext>
            </a:extLst>
          </p:cNvPr>
          <p:cNvGrpSpPr/>
          <p:nvPr/>
        </p:nvGrpSpPr>
        <p:grpSpPr>
          <a:xfrm>
            <a:off x="7027439" y="5584924"/>
            <a:ext cx="2969232" cy="1096765"/>
            <a:chOff x="261100" y="3545394"/>
            <a:chExt cx="2969232" cy="1096765"/>
          </a:xfrm>
        </p:grpSpPr>
        <p:sp>
          <p:nvSpPr>
            <p:cNvPr id="28" name="Rectangle: Rounded Corners 27">
              <a:extLst>
                <a:ext uri="{FF2B5EF4-FFF2-40B4-BE49-F238E27FC236}">
                  <a16:creationId xmlns:a16="http://schemas.microsoft.com/office/drawing/2014/main" id="{1C968B04-7F6C-8492-1A81-A9E09C5199C2}"/>
                </a:ext>
              </a:extLst>
            </p:cNvPr>
            <p:cNvSpPr/>
            <p:nvPr/>
          </p:nvSpPr>
          <p:spPr>
            <a:xfrm>
              <a:off x="261100" y="3545394"/>
              <a:ext cx="2969232" cy="1096765"/>
            </a:xfrm>
            <a:prstGeom prst="round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solidFill>
                  <a:schemeClr val="tx2"/>
                </a:solidFill>
              </a:endParaRPr>
            </a:p>
          </p:txBody>
        </p:sp>
        <p:sp>
          <p:nvSpPr>
            <p:cNvPr id="29" name="TextBox 28">
              <a:extLst>
                <a:ext uri="{FF2B5EF4-FFF2-40B4-BE49-F238E27FC236}">
                  <a16:creationId xmlns:a16="http://schemas.microsoft.com/office/drawing/2014/main" id="{86BF0FA6-5386-BE32-2209-986D910ACB58}"/>
                </a:ext>
              </a:extLst>
            </p:cNvPr>
            <p:cNvSpPr txBox="1"/>
            <p:nvPr/>
          </p:nvSpPr>
          <p:spPr>
            <a:xfrm>
              <a:off x="530797" y="3733859"/>
              <a:ext cx="2429838" cy="615553"/>
            </a:xfrm>
            <a:prstGeom prst="rect">
              <a:avLst/>
            </a:prstGeom>
            <a:noFill/>
          </p:spPr>
          <p:txBody>
            <a:bodyPr wrap="square" lIns="0" tIns="0" rIns="0" bIns="0" rtlCol="0">
              <a:spAutoFit/>
            </a:bodyPr>
            <a:lstStyle/>
            <a:p>
              <a:pPr algn="ctr"/>
              <a:r>
                <a:rPr lang="en-AU" sz="2000" dirty="0">
                  <a:solidFill>
                    <a:schemeClr val="bg1"/>
                  </a:solidFill>
                </a:rPr>
                <a:t>…structured and working in code…</a:t>
              </a:r>
            </a:p>
          </p:txBody>
        </p:sp>
      </p:grpSp>
      <p:grpSp>
        <p:nvGrpSpPr>
          <p:cNvPr id="30" name="Group 29">
            <a:extLst>
              <a:ext uri="{FF2B5EF4-FFF2-40B4-BE49-F238E27FC236}">
                <a16:creationId xmlns:a16="http://schemas.microsoft.com/office/drawing/2014/main" id="{F6F58E24-0FBB-BAF9-16AC-A43D60EA5BC5}"/>
              </a:ext>
            </a:extLst>
          </p:cNvPr>
          <p:cNvGrpSpPr/>
          <p:nvPr/>
        </p:nvGrpSpPr>
        <p:grpSpPr>
          <a:xfrm>
            <a:off x="408337" y="4334433"/>
            <a:ext cx="2969232" cy="1096765"/>
            <a:chOff x="261100" y="3545394"/>
            <a:chExt cx="2969232" cy="1096765"/>
          </a:xfrm>
        </p:grpSpPr>
        <p:sp>
          <p:nvSpPr>
            <p:cNvPr id="31" name="Rectangle: Rounded Corners 30">
              <a:extLst>
                <a:ext uri="{FF2B5EF4-FFF2-40B4-BE49-F238E27FC236}">
                  <a16:creationId xmlns:a16="http://schemas.microsoft.com/office/drawing/2014/main" id="{19E9310F-8B5B-A89D-9C46-3528AD3C02D0}"/>
                </a:ext>
              </a:extLst>
            </p:cNvPr>
            <p:cNvSpPr/>
            <p:nvPr/>
          </p:nvSpPr>
          <p:spPr>
            <a:xfrm>
              <a:off x="261100" y="3545394"/>
              <a:ext cx="2969232" cy="1096765"/>
            </a:xfrm>
            <a:prstGeom prst="round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solidFill>
                  <a:schemeClr val="tx2"/>
                </a:solidFill>
              </a:endParaRPr>
            </a:p>
          </p:txBody>
        </p:sp>
        <p:sp>
          <p:nvSpPr>
            <p:cNvPr id="32" name="TextBox 31">
              <a:extLst>
                <a:ext uri="{FF2B5EF4-FFF2-40B4-BE49-F238E27FC236}">
                  <a16:creationId xmlns:a16="http://schemas.microsoft.com/office/drawing/2014/main" id="{3E9B1794-1C0C-05C4-50EE-92F3A42D4A7A}"/>
                </a:ext>
              </a:extLst>
            </p:cNvPr>
            <p:cNvSpPr txBox="1"/>
            <p:nvPr/>
          </p:nvSpPr>
          <p:spPr>
            <a:xfrm>
              <a:off x="489718" y="3934204"/>
              <a:ext cx="2429838" cy="307777"/>
            </a:xfrm>
            <a:prstGeom prst="rect">
              <a:avLst/>
            </a:prstGeom>
            <a:noFill/>
          </p:spPr>
          <p:txBody>
            <a:bodyPr wrap="square" lIns="0" tIns="0" rIns="0" bIns="0" rtlCol="0">
              <a:spAutoFit/>
            </a:bodyPr>
            <a:lstStyle/>
            <a:p>
              <a:pPr algn="ctr"/>
              <a:r>
                <a:rPr lang="en-AU" sz="2000" dirty="0">
                  <a:solidFill>
                    <a:schemeClr val="bg1"/>
                  </a:solidFill>
                </a:rPr>
                <a:t>…well managed.</a:t>
              </a:r>
            </a:p>
          </p:txBody>
        </p:sp>
      </p:grpSp>
      <p:sp>
        <p:nvSpPr>
          <p:cNvPr id="33" name="Oval 32">
            <a:extLst>
              <a:ext uri="{FF2B5EF4-FFF2-40B4-BE49-F238E27FC236}">
                <a16:creationId xmlns:a16="http://schemas.microsoft.com/office/drawing/2014/main" id="{20600027-9860-0E85-7EF1-2B165D53CB1B}"/>
              </a:ext>
            </a:extLst>
          </p:cNvPr>
          <p:cNvSpPr/>
          <p:nvPr/>
        </p:nvSpPr>
        <p:spPr>
          <a:xfrm>
            <a:off x="572698" y="2716273"/>
            <a:ext cx="2743200" cy="1345914"/>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dirty="0">
                <a:solidFill>
                  <a:schemeClr val="bg1"/>
                </a:solidFill>
              </a:rPr>
              <a:t>Content</a:t>
            </a:r>
            <a:r>
              <a:rPr lang="en-AU" sz="1400" dirty="0">
                <a:solidFill>
                  <a:schemeClr val="tx2"/>
                </a:solidFill>
              </a:rPr>
              <a:t> </a:t>
            </a:r>
            <a:r>
              <a:rPr lang="en-AU" sz="2000" dirty="0">
                <a:solidFill>
                  <a:schemeClr val="bg1"/>
                </a:solidFill>
              </a:rPr>
              <a:t>strategist</a:t>
            </a:r>
          </a:p>
        </p:txBody>
      </p:sp>
      <p:sp>
        <p:nvSpPr>
          <p:cNvPr id="34" name="Oval 33">
            <a:extLst>
              <a:ext uri="{FF2B5EF4-FFF2-40B4-BE49-F238E27FC236}">
                <a16:creationId xmlns:a16="http://schemas.microsoft.com/office/drawing/2014/main" id="{AE89AFB5-D8BF-A453-E1E5-74F6648AA110}"/>
              </a:ext>
            </a:extLst>
          </p:cNvPr>
          <p:cNvSpPr/>
          <p:nvPr/>
        </p:nvSpPr>
        <p:spPr>
          <a:xfrm>
            <a:off x="9008449" y="322747"/>
            <a:ext cx="2743200" cy="1345914"/>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dirty="0">
                <a:solidFill>
                  <a:schemeClr val="bg1"/>
                </a:solidFill>
              </a:rPr>
              <a:t>Content</a:t>
            </a:r>
            <a:r>
              <a:rPr lang="en-AU" sz="1400" dirty="0">
                <a:solidFill>
                  <a:schemeClr val="tx2"/>
                </a:solidFill>
              </a:rPr>
              <a:t> </a:t>
            </a:r>
            <a:r>
              <a:rPr lang="en-AU" sz="2000" dirty="0">
                <a:solidFill>
                  <a:schemeClr val="bg1"/>
                </a:solidFill>
              </a:rPr>
              <a:t>designer</a:t>
            </a:r>
          </a:p>
        </p:txBody>
      </p:sp>
      <p:sp>
        <p:nvSpPr>
          <p:cNvPr id="35" name="Oval 34">
            <a:extLst>
              <a:ext uri="{FF2B5EF4-FFF2-40B4-BE49-F238E27FC236}">
                <a16:creationId xmlns:a16="http://schemas.microsoft.com/office/drawing/2014/main" id="{C2D467B2-0EBF-2EE8-7667-2ABF8F402337}"/>
              </a:ext>
            </a:extLst>
          </p:cNvPr>
          <p:cNvSpPr/>
          <p:nvPr/>
        </p:nvSpPr>
        <p:spPr>
          <a:xfrm>
            <a:off x="9317390" y="1844972"/>
            <a:ext cx="2743200" cy="1345914"/>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dirty="0">
                <a:solidFill>
                  <a:schemeClr val="bg1"/>
                </a:solidFill>
              </a:rPr>
              <a:t>Content</a:t>
            </a:r>
            <a:r>
              <a:rPr lang="en-AU" sz="1400" dirty="0">
                <a:solidFill>
                  <a:schemeClr val="tx2"/>
                </a:solidFill>
              </a:rPr>
              <a:t> </a:t>
            </a:r>
            <a:r>
              <a:rPr lang="en-AU" sz="2000" dirty="0">
                <a:solidFill>
                  <a:schemeClr val="bg1"/>
                </a:solidFill>
              </a:rPr>
              <a:t>governance</a:t>
            </a:r>
          </a:p>
        </p:txBody>
      </p:sp>
      <p:sp>
        <p:nvSpPr>
          <p:cNvPr id="36" name="Oval 35">
            <a:extLst>
              <a:ext uri="{FF2B5EF4-FFF2-40B4-BE49-F238E27FC236}">
                <a16:creationId xmlns:a16="http://schemas.microsoft.com/office/drawing/2014/main" id="{4B6AB6A9-1EFE-E9C6-8A63-0260F165A167}"/>
              </a:ext>
            </a:extLst>
          </p:cNvPr>
          <p:cNvSpPr/>
          <p:nvPr/>
        </p:nvSpPr>
        <p:spPr>
          <a:xfrm>
            <a:off x="9630752" y="5650425"/>
            <a:ext cx="2429838" cy="965761"/>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dirty="0">
                <a:solidFill>
                  <a:schemeClr val="bg1"/>
                </a:solidFill>
              </a:rPr>
              <a:t>Content</a:t>
            </a:r>
            <a:r>
              <a:rPr lang="en-AU" sz="1400" dirty="0">
                <a:solidFill>
                  <a:schemeClr val="tx2"/>
                </a:solidFill>
              </a:rPr>
              <a:t> </a:t>
            </a:r>
            <a:r>
              <a:rPr lang="en-AU" sz="2000" dirty="0">
                <a:solidFill>
                  <a:schemeClr val="bg1"/>
                </a:solidFill>
              </a:rPr>
              <a:t>architect</a:t>
            </a:r>
          </a:p>
        </p:txBody>
      </p:sp>
      <p:sp>
        <p:nvSpPr>
          <p:cNvPr id="37" name="Oval 36">
            <a:extLst>
              <a:ext uri="{FF2B5EF4-FFF2-40B4-BE49-F238E27FC236}">
                <a16:creationId xmlns:a16="http://schemas.microsoft.com/office/drawing/2014/main" id="{8AE49676-DB0F-94DD-60EF-872CA64253C0}"/>
              </a:ext>
            </a:extLst>
          </p:cNvPr>
          <p:cNvSpPr/>
          <p:nvPr/>
        </p:nvSpPr>
        <p:spPr>
          <a:xfrm>
            <a:off x="214476" y="5265828"/>
            <a:ext cx="2377467" cy="1096765"/>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dirty="0">
                <a:solidFill>
                  <a:schemeClr val="bg1"/>
                </a:solidFill>
              </a:rPr>
              <a:t>Content</a:t>
            </a:r>
            <a:r>
              <a:rPr lang="en-AU" sz="1400" dirty="0">
                <a:solidFill>
                  <a:schemeClr val="tx2"/>
                </a:solidFill>
              </a:rPr>
              <a:t> </a:t>
            </a:r>
            <a:r>
              <a:rPr lang="en-AU" sz="2000" dirty="0">
                <a:solidFill>
                  <a:schemeClr val="bg1"/>
                </a:solidFill>
              </a:rPr>
              <a:t>management</a:t>
            </a:r>
          </a:p>
        </p:txBody>
      </p:sp>
      <p:sp>
        <p:nvSpPr>
          <p:cNvPr id="39" name="Oval 38">
            <a:extLst>
              <a:ext uri="{FF2B5EF4-FFF2-40B4-BE49-F238E27FC236}">
                <a16:creationId xmlns:a16="http://schemas.microsoft.com/office/drawing/2014/main" id="{DAE3CB2A-D788-59F9-B529-AB451E5134F5}"/>
              </a:ext>
            </a:extLst>
          </p:cNvPr>
          <p:cNvSpPr/>
          <p:nvPr/>
        </p:nvSpPr>
        <p:spPr>
          <a:xfrm>
            <a:off x="2280098" y="5100458"/>
            <a:ext cx="2377467" cy="1096765"/>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dirty="0">
                <a:solidFill>
                  <a:schemeClr val="bg1"/>
                </a:solidFill>
              </a:rPr>
              <a:t>Content</a:t>
            </a:r>
            <a:r>
              <a:rPr lang="en-AU" sz="1400" dirty="0">
                <a:solidFill>
                  <a:schemeClr val="tx2"/>
                </a:solidFill>
              </a:rPr>
              <a:t> </a:t>
            </a:r>
            <a:r>
              <a:rPr lang="en-AU" sz="2000" dirty="0">
                <a:solidFill>
                  <a:schemeClr val="bg1"/>
                </a:solidFill>
              </a:rPr>
              <a:t>operations</a:t>
            </a:r>
          </a:p>
        </p:txBody>
      </p:sp>
      <p:sp>
        <p:nvSpPr>
          <p:cNvPr id="16" name="Explosion: 8 Points 15">
            <a:extLst>
              <a:ext uri="{FF2B5EF4-FFF2-40B4-BE49-F238E27FC236}">
                <a16:creationId xmlns:a16="http://schemas.microsoft.com/office/drawing/2014/main" id="{B568854B-9550-7C10-5016-3465EAE307B8}"/>
              </a:ext>
            </a:extLst>
          </p:cNvPr>
          <p:cNvSpPr/>
          <p:nvPr/>
        </p:nvSpPr>
        <p:spPr>
          <a:xfrm>
            <a:off x="3812287" y="1646560"/>
            <a:ext cx="4708097" cy="4695168"/>
          </a:xfrm>
          <a:prstGeom prst="irregularSeal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3600" dirty="0">
                <a:solidFill>
                  <a:schemeClr val="bg1"/>
                </a:solidFill>
              </a:rPr>
              <a:t>Glorious digital experience!</a:t>
            </a:r>
          </a:p>
        </p:txBody>
      </p:sp>
      <p:sp>
        <p:nvSpPr>
          <p:cNvPr id="3" name="TextBox 2">
            <a:extLst>
              <a:ext uri="{FF2B5EF4-FFF2-40B4-BE49-F238E27FC236}">
                <a16:creationId xmlns:a16="http://schemas.microsoft.com/office/drawing/2014/main" id="{7C9CA962-B2D3-AEA9-4426-F239EB2D4186}"/>
              </a:ext>
            </a:extLst>
          </p:cNvPr>
          <p:cNvSpPr txBox="1"/>
          <p:nvPr/>
        </p:nvSpPr>
        <p:spPr>
          <a:xfrm>
            <a:off x="775022" y="355827"/>
            <a:ext cx="6103088" cy="830997"/>
          </a:xfrm>
          <a:prstGeom prst="rect">
            <a:avLst/>
          </a:prstGeom>
          <a:noFill/>
        </p:spPr>
        <p:txBody>
          <a:bodyPr wrap="square">
            <a:spAutoFit/>
          </a:bodyPr>
          <a:lstStyle/>
          <a:p>
            <a:r>
              <a:rPr lang="en-US" sz="4800" dirty="0">
                <a:solidFill>
                  <a:schemeClr val="bg1"/>
                </a:solidFill>
              </a:rPr>
              <a:t>All the contents!</a:t>
            </a:r>
            <a:endParaRPr lang="en-AU" sz="4800" dirty="0">
              <a:solidFill>
                <a:schemeClr val="bg1"/>
              </a:solidFill>
            </a:endParaRPr>
          </a:p>
        </p:txBody>
      </p:sp>
      <p:sp>
        <p:nvSpPr>
          <p:cNvPr id="2" name="Oval 1">
            <a:extLst>
              <a:ext uri="{FF2B5EF4-FFF2-40B4-BE49-F238E27FC236}">
                <a16:creationId xmlns:a16="http://schemas.microsoft.com/office/drawing/2014/main" id="{37E7431D-6FDC-5A01-540A-7AEE3BBA6CB4}"/>
              </a:ext>
            </a:extLst>
          </p:cNvPr>
          <p:cNvSpPr/>
          <p:nvPr/>
        </p:nvSpPr>
        <p:spPr>
          <a:xfrm>
            <a:off x="8586534" y="4525645"/>
            <a:ext cx="2591944" cy="1164890"/>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000" dirty="0">
                <a:solidFill>
                  <a:schemeClr val="bg1"/>
                </a:solidFill>
              </a:rPr>
              <a:t>Content</a:t>
            </a:r>
            <a:r>
              <a:rPr lang="en-AU" sz="1400" dirty="0">
                <a:solidFill>
                  <a:schemeClr val="tx2"/>
                </a:solidFill>
              </a:rPr>
              <a:t> </a:t>
            </a:r>
            <a:r>
              <a:rPr lang="en-AU" sz="2000" dirty="0">
                <a:solidFill>
                  <a:schemeClr val="bg1"/>
                </a:solidFill>
              </a:rPr>
              <a:t>engineer</a:t>
            </a:r>
          </a:p>
        </p:txBody>
      </p:sp>
    </p:spTree>
    <p:extLst>
      <p:ext uri="{BB962C8B-B14F-4D97-AF65-F5344CB8AC3E}">
        <p14:creationId xmlns:p14="http://schemas.microsoft.com/office/powerpoint/2010/main" val="3150252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P spid="35" grpId="0" animBg="1"/>
      <p:bldP spid="36" grpId="0" animBg="1"/>
      <p:bldP spid="37" grpId="0" animBg="1"/>
      <p:bldP spid="39" grpId="0" animBg="1"/>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37FB07-3AF9-B5A2-BF36-E0E8D9D5FEB1}"/>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7C6099A0-0FB7-DE28-C1C0-459A6BFC2EA7}"/>
              </a:ext>
            </a:extLst>
          </p:cNvPr>
          <p:cNvSpPr>
            <a:spLocks noGrp="1"/>
          </p:cNvSpPr>
          <p:nvPr>
            <p:ph type="title"/>
          </p:nvPr>
        </p:nvSpPr>
        <p:spPr>
          <a:xfrm>
            <a:off x="1481495" y="946696"/>
            <a:ext cx="8094134" cy="3022600"/>
          </a:xfrm>
        </p:spPr>
        <p:txBody>
          <a:bodyPr vert="horz" wrap="square" lIns="0" tIns="0" rIns="0" bIns="0" rtlCol="0" anchor="t" anchorCtr="0">
            <a:noAutofit/>
          </a:bodyPr>
          <a:lstStyle/>
          <a:p>
            <a:pPr algn="ctr"/>
            <a:r>
              <a:rPr lang="en-US" sz="5600" dirty="0"/>
              <a:t>Make it easy to succeed. Make it harder, impossible to fail.</a:t>
            </a:r>
          </a:p>
        </p:txBody>
      </p:sp>
      <p:pic>
        <p:nvPicPr>
          <p:cNvPr id="8" name="Picture 7" descr="A blue light on a black background&#10;&#10;Description automatically generated">
            <a:extLst>
              <a:ext uri="{FF2B5EF4-FFF2-40B4-BE49-F238E27FC236}">
                <a16:creationId xmlns:a16="http://schemas.microsoft.com/office/drawing/2014/main" id="{4DC08634-BE3F-23D5-D8E1-6803CB439D49}"/>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80489" y="7754988"/>
            <a:ext cx="12660919" cy="2268242"/>
          </a:xfrm>
          <a:prstGeom prst="rect">
            <a:avLst/>
          </a:prstGeom>
        </p:spPr>
      </p:pic>
      <p:sp>
        <p:nvSpPr>
          <p:cNvPr id="10" name="Text Placeholder 9">
            <a:extLst>
              <a:ext uri="{FF2B5EF4-FFF2-40B4-BE49-F238E27FC236}">
                <a16:creationId xmlns:a16="http://schemas.microsoft.com/office/drawing/2014/main" id="{B23676EA-7EB7-3AE7-E1CF-1A429EB98E90}"/>
              </a:ext>
            </a:extLst>
          </p:cNvPr>
          <p:cNvSpPr>
            <a:spLocks noGrp="1"/>
          </p:cNvSpPr>
          <p:nvPr>
            <p:ph type="body" idx="1"/>
          </p:nvPr>
        </p:nvSpPr>
        <p:spPr>
          <a:xfrm>
            <a:off x="783660" y="4140791"/>
            <a:ext cx="8596668" cy="1931402"/>
          </a:xfrm>
        </p:spPr>
        <p:txBody>
          <a:bodyPr/>
          <a:lstStyle/>
          <a:p>
            <a:pPr algn="ctr"/>
            <a:r>
              <a:rPr lang="x-none" dirty="0">
                <a:hlinkClick r:id="rId4"/>
              </a:rPr>
              <a:t>Hilary Marsh - Making Content Strategy Stick: Operationalizing and Socializing Your Work</a:t>
            </a:r>
            <a:endParaRPr lang="en-AU" dirty="0"/>
          </a:p>
          <a:p>
            <a:pPr algn="ctr"/>
            <a:r>
              <a:rPr lang="en-AU" dirty="0"/>
              <a:t>Seattle Content Strategy Meetup, September 2020</a:t>
            </a:r>
            <a:endParaRPr lang="x-none" dirty="0"/>
          </a:p>
          <a:p>
            <a:endParaRPr lang="en-AU" dirty="0"/>
          </a:p>
        </p:txBody>
      </p:sp>
    </p:spTree>
    <p:extLst>
      <p:ext uri="{BB962C8B-B14F-4D97-AF65-F5344CB8AC3E}">
        <p14:creationId xmlns:p14="http://schemas.microsoft.com/office/powerpoint/2010/main" val="438947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37FB07-3AF9-B5A2-BF36-E0E8D9D5FEB1}"/>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F5A344F4-377F-8D0A-6F50-73D2C5E5BA7F}"/>
              </a:ext>
            </a:extLst>
          </p:cNvPr>
          <p:cNvSpPr>
            <a:spLocks noGrp="1"/>
          </p:cNvSpPr>
          <p:nvPr>
            <p:ph type="title"/>
          </p:nvPr>
        </p:nvSpPr>
        <p:spPr>
          <a:xfrm>
            <a:off x="677334" y="326434"/>
            <a:ext cx="8596668" cy="1320800"/>
          </a:xfrm>
        </p:spPr>
        <p:txBody>
          <a:bodyPr>
            <a:normAutofit/>
          </a:bodyPr>
          <a:lstStyle/>
          <a:p>
            <a:r>
              <a:rPr lang="en-AU" sz="6600" dirty="0"/>
              <a:t>Reframing our work</a:t>
            </a:r>
          </a:p>
        </p:txBody>
      </p:sp>
      <p:sp>
        <p:nvSpPr>
          <p:cNvPr id="5" name="Slide Number Placeholder 4">
            <a:extLst>
              <a:ext uri="{FF2B5EF4-FFF2-40B4-BE49-F238E27FC236}">
                <a16:creationId xmlns:a16="http://schemas.microsoft.com/office/drawing/2014/main" id="{C264A2BE-5336-17B2-7145-599C20213723}"/>
              </a:ext>
            </a:extLst>
          </p:cNvPr>
          <p:cNvSpPr>
            <a:spLocks noGrp="1"/>
          </p:cNvSpPr>
          <p:nvPr>
            <p:ph type="sldNum" sz="quarter" idx="12"/>
          </p:nvPr>
        </p:nvSpPr>
        <p:spPr/>
        <p:txBody>
          <a:bodyPr vert="horz" wrap="square" lIns="0" tIns="0" rIns="0" bIns="0" rtlCol="0" anchor="ctr">
            <a:normAutofit/>
          </a:bodyPr>
          <a:lstStyle/>
          <a:p>
            <a:pPr marR="0" lvl="0" indent="0" fontAlgn="auto">
              <a:spcBef>
                <a:spcPts val="0"/>
              </a:spcBef>
              <a:spcAft>
                <a:spcPts val="600"/>
              </a:spcAft>
              <a:buClrTx/>
              <a:buSzTx/>
              <a:buFontTx/>
              <a:buNone/>
              <a:tabLst/>
              <a:defRPr/>
            </a:pPr>
            <a:fld id="{9EBEC7D2-4955-5E46-A2E6-70A78DC0C462}" type="slidenum">
              <a:rPr kumimoji="0" lang="en-US" sz="700" i="0" u="none" strike="noStrike" cap="none" spc="0" normalizeH="0" baseline="0" noProof="0" smtClean="0">
                <a:ln>
                  <a:noFill/>
                </a:ln>
                <a:effectLst/>
                <a:uLnTx/>
                <a:uFillTx/>
              </a:rPr>
              <a:pPr marR="0" lvl="0" indent="0" fontAlgn="auto">
                <a:spcBef>
                  <a:spcPts val="0"/>
                </a:spcBef>
                <a:spcAft>
                  <a:spcPts val="600"/>
                </a:spcAft>
                <a:buClrTx/>
                <a:buSzTx/>
                <a:buFontTx/>
                <a:buNone/>
                <a:tabLst/>
                <a:defRPr/>
              </a:pPr>
              <a:t>19</a:t>
            </a:fld>
            <a:endParaRPr kumimoji="0" lang="en-US" sz="700" i="0" u="none" strike="noStrike" cap="none" spc="0" normalizeH="0" baseline="0" noProof="0">
              <a:ln>
                <a:noFill/>
              </a:ln>
              <a:effectLst/>
              <a:uLnTx/>
              <a:uFillTx/>
            </a:endParaRPr>
          </a:p>
        </p:txBody>
      </p:sp>
      <p:pic>
        <p:nvPicPr>
          <p:cNvPr id="8" name="Picture 7" descr="A blue light on a black background&#10;&#10;Description automatically generated">
            <a:extLst>
              <a:ext uri="{FF2B5EF4-FFF2-40B4-BE49-F238E27FC236}">
                <a16:creationId xmlns:a16="http://schemas.microsoft.com/office/drawing/2014/main" id="{4DC08634-BE3F-23D5-D8E1-6803CB439D49}"/>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80489" y="7754988"/>
            <a:ext cx="12660919" cy="2268242"/>
          </a:xfrm>
          <a:prstGeom prst="rect">
            <a:avLst/>
          </a:prstGeom>
        </p:spPr>
      </p:pic>
      <p:sp>
        <p:nvSpPr>
          <p:cNvPr id="3" name="TextBox 2">
            <a:extLst>
              <a:ext uri="{FF2B5EF4-FFF2-40B4-BE49-F238E27FC236}">
                <a16:creationId xmlns:a16="http://schemas.microsoft.com/office/drawing/2014/main" id="{B9407DD1-6237-5484-54DD-1E78536237AB}"/>
              </a:ext>
            </a:extLst>
          </p:cNvPr>
          <p:cNvSpPr txBox="1"/>
          <p:nvPr/>
        </p:nvSpPr>
        <p:spPr>
          <a:xfrm>
            <a:off x="4975668" y="2269508"/>
            <a:ext cx="5143580" cy="3149580"/>
          </a:xfrm>
          <a:prstGeom prst="rect">
            <a:avLst/>
          </a:prstGeom>
          <a:noFill/>
        </p:spPr>
        <p:txBody>
          <a:bodyPr wrap="square" rtlCol="0">
            <a:spAutoFit/>
          </a:bodyPr>
          <a:lstStyle/>
          <a:p>
            <a:r>
              <a:rPr lang="en-AU" sz="2600" dirty="0"/>
              <a:t>Ask:</a:t>
            </a:r>
          </a:p>
          <a:p>
            <a:pPr marL="457200" indent="-457200">
              <a:spcBef>
                <a:spcPts val="1000"/>
              </a:spcBef>
              <a:buClr>
                <a:schemeClr val="accent1"/>
              </a:buClr>
              <a:buSzPct val="80000"/>
              <a:buFont typeface="Arial" panose="020B0604020202020204" pitchFamily="34" charset="0"/>
              <a:buChar char="•"/>
            </a:pPr>
            <a:r>
              <a:rPr lang="en-AU" sz="2600" dirty="0">
                <a:solidFill>
                  <a:schemeClr val="tx1">
                    <a:lumMod val="75000"/>
                    <a:lumOff val="25000"/>
                  </a:schemeClr>
                </a:solidFill>
              </a:rPr>
              <a:t>What are your pressure points? </a:t>
            </a:r>
          </a:p>
          <a:p>
            <a:pPr marL="457200" indent="-457200">
              <a:spcBef>
                <a:spcPts val="1000"/>
              </a:spcBef>
              <a:buClr>
                <a:schemeClr val="accent1"/>
              </a:buClr>
              <a:buSzPct val="80000"/>
              <a:buFont typeface="Arial" panose="020B0604020202020204" pitchFamily="34" charset="0"/>
              <a:buChar char="•"/>
            </a:pPr>
            <a:r>
              <a:rPr lang="en-AU" sz="2600" dirty="0">
                <a:solidFill>
                  <a:schemeClr val="tx1">
                    <a:lumMod val="75000"/>
                    <a:lumOff val="25000"/>
                  </a:schemeClr>
                </a:solidFill>
              </a:rPr>
              <a:t>Where </a:t>
            </a:r>
            <a:r>
              <a:rPr lang="en-AU" sz="2600" dirty="0"/>
              <a:t>are the problems? </a:t>
            </a:r>
          </a:p>
          <a:p>
            <a:endParaRPr lang="en-AU" sz="2600" dirty="0"/>
          </a:p>
          <a:p>
            <a:r>
              <a:rPr lang="en-AU" sz="2600" dirty="0"/>
              <a:t>Here’s the short, med, long </a:t>
            </a:r>
            <a:br>
              <a:rPr lang="en-AU" sz="2600" dirty="0"/>
            </a:br>
            <a:r>
              <a:rPr lang="en-AU" sz="2600" dirty="0"/>
              <a:t>term way content can help.</a:t>
            </a:r>
          </a:p>
        </p:txBody>
      </p:sp>
      <p:sp>
        <p:nvSpPr>
          <p:cNvPr id="10" name="TextBox 9">
            <a:extLst>
              <a:ext uri="{FF2B5EF4-FFF2-40B4-BE49-F238E27FC236}">
                <a16:creationId xmlns:a16="http://schemas.microsoft.com/office/drawing/2014/main" id="{E443F66C-A07B-C119-BA84-5549DE608F0F}"/>
              </a:ext>
            </a:extLst>
          </p:cNvPr>
          <p:cNvSpPr txBox="1"/>
          <p:nvPr/>
        </p:nvSpPr>
        <p:spPr>
          <a:xfrm>
            <a:off x="4975668" y="4034078"/>
            <a:ext cx="184731" cy="923330"/>
          </a:xfrm>
          <a:prstGeom prst="rect">
            <a:avLst/>
          </a:prstGeom>
          <a:noFill/>
        </p:spPr>
        <p:txBody>
          <a:bodyPr wrap="none" rtlCol="0">
            <a:spAutoFit/>
          </a:bodyPr>
          <a:lstStyle/>
          <a:p>
            <a:endParaRPr lang="en-AU" dirty="0"/>
          </a:p>
          <a:p>
            <a:endParaRPr lang="en-AU" sz="1800" dirty="0"/>
          </a:p>
          <a:p>
            <a:endParaRPr lang="en-AU" dirty="0"/>
          </a:p>
        </p:txBody>
      </p:sp>
      <p:sp>
        <p:nvSpPr>
          <p:cNvPr id="11" name="Rectangle: Rounded Corners 10">
            <a:extLst>
              <a:ext uri="{FF2B5EF4-FFF2-40B4-BE49-F238E27FC236}">
                <a16:creationId xmlns:a16="http://schemas.microsoft.com/office/drawing/2014/main" id="{867D42A9-2E10-6525-29B8-3C3694F65502}"/>
              </a:ext>
            </a:extLst>
          </p:cNvPr>
          <p:cNvSpPr/>
          <p:nvPr/>
        </p:nvSpPr>
        <p:spPr>
          <a:xfrm>
            <a:off x="822960" y="1855890"/>
            <a:ext cx="3864480" cy="4185472"/>
          </a:xfrm>
          <a:prstGeom prst="round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2800" dirty="0"/>
              <a:t>“No one cares about your content. They care about what your content does.”</a:t>
            </a:r>
          </a:p>
          <a:p>
            <a:pPr algn="ctr"/>
            <a:endParaRPr lang="en-AU" sz="2800" dirty="0"/>
          </a:p>
          <a:p>
            <a:pPr algn="ctr"/>
            <a:r>
              <a:rPr lang="en-AU" sz="2800" dirty="0">
                <a:solidFill>
                  <a:schemeClr val="bg1"/>
                </a:solidFill>
                <a:hlinkClick r:id="rId4">
                  <a:extLst>
                    <a:ext uri="{A12FA001-AC4F-418D-AE19-62706E023703}">
                      <ahyp:hlinkClr xmlns:ahyp="http://schemas.microsoft.com/office/drawing/2018/hyperlinkcolor" val="tx"/>
                    </a:ext>
                  </a:extLst>
                </a:hlinkClick>
              </a:rPr>
              <a:t>Andrea L. Ames | LinkedIn</a:t>
            </a:r>
            <a:endParaRPr lang="en-AU" sz="2800" dirty="0">
              <a:solidFill>
                <a:schemeClr val="bg1"/>
              </a:solidFill>
            </a:endParaRPr>
          </a:p>
          <a:p>
            <a:pPr algn="ctr"/>
            <a:endParaRPr lang="en-AU" dirty="0"/>
          </a:p>
        </p:txBody>
      </p:sp>
    </p:spTree>
    <p:extLst>
      <p:ext uri="{BB962C8B-B14F-4D97-AF65-F5344CB8AC3E}">
        <p14:creationId xmlns:p14="http://schemas.microsoft.com/office/powerpoint/2010/main" val="2870951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72D2F7-EF23-0743-92C2-BC9065FE755C}"/>
              </a:ext>
            </a:extLst>
          </p:cNvPr>
          <p:cNvSpPr>
            <a:spLocks noGrp="1"/>
          </p:cNvSpPr>
          <p:nvPr>
            <p:ph type="body" sz="quarter" idx="34"/>
          </p:nvPr>
        </p:nvSpPr>
        <p:spPr>
          <a:xfrm>
            <a:off x="987961" y="1481214"/>
            <a:ext cx="3126891" cy="5376786"/>
          </a:xfrm>
        </p:spPr>
        <p:txBody>
          <a:bodyPr/>
          <a:lstStyle/>
          <a:p>
            <a:r>
              <a:rPr lang="en-US" dirty="0"/>
              <a:t>Subheadings should be short, </a:t>
            </a:r>
            <a:br>
              <a:rPr lang="en-US" dirty="0"/>
            </a:br>
            <a:endParaRPr lang="en-US" dirty="0"/>
          </a:p>
          <a:p>
            <a:pPr marL="285750" lvl="1" indent="-285750">
              <a:buFont typeface="Arial" panose="020B0604020202020204" pitchFamily="34" charset="0"/>
              <a:buChar char="•"/>
            </a:pPr>
            <a:r>
              <a:rPr lang="en-GB" dirty="0"/>
              <a:t>Editor for first online learning system for RMIT University, Melbourne</a:t>
            </a:r>
          </a:p>
          <a:p>
            <a:pPr marL="285750" lvl="1" indent="-285750">
              <a:buFont typeface="Arial" panose="020B0604020202020204" pitchFamily="34" charset="0"/>
              <a:buChar char="•"/>
            </a:pPr>
            <a:r>
              <a:rPr lang="en-GB" dirty="0"/>
              <a:t>Redesign of pm.gov.au, dmpc.gov.au</a:t>
            </a:r>
          </a:p>
          <a:p>
            <a:pPr marL="285750" lvl="1" indent="-285750">
              <a:buFont typeface="Arial" panose="020B0604020202020204" pitchFamily="34" charset="0"/>
              <a:buChar char="•"/>
            </a:pPr>
            <a:r>
              <a:rPr lang="en-GB" dirty="0"/>
              <a:t>Publishing system to manage PM and departmental websites</a:t>
            </a:r>
          </a:p>
          <a:p>
            <a:pPr marL="285750" lvl="1" indent="-285750">
              <a:buFont typeface="Arial" panose="020B0604020202020204" pitchFamily="34" charset="0"/>
              <a:buChar char="•"/>
            </a:pPr>
            <a:r>
              <a:rPr lang="en-GB" dirty="0"/>
              <a:t>Bupa content architect, from Oct 2024</a:t>
            </a:r>
          </a:p>
        </p:txBody>
      </p:sp>
      <p:sp>
        <p:nvSpPr>
          <p:cNvPr id="22" name="Text Placeholder 21">
            <a:extLst>
              <a:ext uri="{FF2B5EF4-FFF2-40B4-BE49-F238E27FC236}">
                <a16:creationId xmlns:a16="http://schemas.microsoft.com/office/drawing/2014/main" id="{15C69777-C221-0651-377C-A1E276ADD9F8}"/>
              </a:ext>
            </a:extLst>
          </p:cNvPr>
          <p:cNvSpPr>
            <a:spLocks noGrp="1"/>
          </p:cNvSpPr>
          <p:nvPr>
            <p:ph type="body" sz="quarter" idx="35"/>
          </p:nvPr>
        </p:nvSpPr>
        <p:spPr>
          <a:xfrm>
            <a:off x="4619469" y="1378344"/>
            <a:ext cx="2978437" cy="5479656"/>
          </a:xfrm>
        </p:spPr>
        <p:txBody>
          <a:bodyPr>
            <a:normAutofit/>
          </a:bodyPr>
          <a:lstStyle/>
          <a:p>
            <a:endParaRPr lang="en-AU" dirty="0"/>
          </a:p>
          <a:p>
            <a:endParaRPr lang="en-AU" dirty="0"/>
          </a:p>
          <a:p>
            <a:pPr marL="285750" lvl="1">
              <a:buSzPct val="100000"/>
              <a:buFont typeface="Arial" panose="020B0604020202020204" pitchFamily="34" charset="0"/>
              <a:buChar char="•"/>
            </a:pPr>
            <a:r>
              <a:rPr lang="en-GB" dirty="0"/>
              <a:t>Award-winning eLearning portal for financial markets training company</a:t>
            </a:r>
          </a:p>
          <a:p>
            <a:pPr marL="285750" lvl="1">
              <a:buSzPct val="100000"/>
              <a:buFont typeface="Arial" panose="020B0604020202020204" pitchFamily="34" charset="0"/>
              <a:buChar char="•"/>
            </a:pPr>
            <a:r>
              <a:rPr lang="en-GB" dirty="0"/>
              <a:t>Manged 500+ CMS authors for King’s College London</a:t>
            </a:r>
          </a:p>
          <a:p>
            <a:pPr marL="285750" lvl="1">
              <a:buSzPct val="100000"/>
              <a:buFont typeface="Arial" panose="020B0604020202020204" pitchFamily="34" charset="0"/>
              <a:buChar char="•"/>
            </a:pPr>
            <a:r>
              <a:rPr lang="en-GB" dirty="0"/>
              <a:t>21% revenue increase for Europcar.com</a:t>
            </a:r>
          </a:p>
          <a:p>
            <a:pPr marL="285750" lvl="1">
              <a:buSzPct val="100000"/>
              <a:buFont typeface="Arial" panose="020B0604020202020204" pitchFamily="34" charset="0"/>
              <a:buChar char="•"/>
            </a:pPr>
            <a:r>
              <a:rPr lang="en-GB" dirty="0"/>
              <a:t>Honda Europe content re-platformed</a:t>
            </a:r>
          </a:p>
          <a:p>
            <a:pPr marL="285750" lvl="1">
              <a:buSzPct val="100000"/>
              <a:buFont typeface="Arial" panose="020B0604020202020204" pitchFamily="34" charset="0"/>
              <a:buChar char="•"/>
            </a:pPr>
            <a:r>
              <a:rPr lang="en-GB" dirty="0"/>
              <a:t>Content model for Honda F1 website</a:t>
            </a:r>
          </a:p>
          <a:p>
            <a:endParaRPr lang="en-AU" dirty="0"/>
          </a:p>
        </p:txBody>
      </p:sp>
      <p:sp>
        <p:nvSpPr>
          <p:cNvPr id="23" name="Text Placeholder 22">
            <a:extLst>
              <a:ext uri="{FF2B5EF4-FFF2-40B4-BE49-F238E27FC236}">
                <a16:creationId xmlns:a16="http://schemas.microsoft.com/office/drawing/2014/main" id="{2A3EAFD2-FB69-665E-04C4-FC703F9EAD20}"/>
              </a:ext>
            </a:extLst>
          </p:cNvPr>
          <p:cNvSpPr>
            <a:spLocks noGrp="1"/>
          </p:cNvSpPr>
          <p:nvPr>
            <p:ph type="body" sz="quarter" idx="36"/>
          </p:nvPr>
        </p:nvSpPr>
        <p:spPr>
          <a:xfrm>
            <a:off x="8176906" y="1378344"/>
            <a:ext cx="3027133" cy="5479656"/>
          </a:xfrm>
        </p:spPr>
        <p:txBody>
          <a:bodyPr>
            <a:normAutofit fontScale="92500" lnSpcReduction="20000"/>
          </a:bodyPr>
          <a:lstStyle/>
          <a:p>
            <a:endParaRPr lang="en-AU" dirty="0"/>
          </a:p>
          <a:p>
            <a:endParaRPr lang="en-AU" dirty="0"/>
          </a:p>
          <a:p>
            <a:pPr marL="285750" marR="0" lvl="1">
              <a:buFont typeface="Arial" panose="020B0604020202020204" pitchFamily="34" charset="0"/>
              <a:buChar char="•"/>
            </a:pPr>
            <a:r>
              <a:rPr lang="en-AU" sz="1700" dirty="0">
                <a:sym typeface="Source Sans Pro"/>
              </a:rPr>
              <a:t>Cut PayPal publishing timeframe from 6 weeks to 2 days (marketing content)</a:t>
            </a:r>
          </a:p>
          <a:p>
            <a:pPr marL="285750" marR="0" lvl="1">
              <a:buFont typeface="Arial" panose="020B0604020202020204" pitchFamily="34" charset="0"/>
              <a:buChar char="•"/>
            </a:pPr>
            <a:r>
              <a:rPr lang="en-AU" sz="1700" dirty="0">
                <a:sym typeface="Source Sans Pro"/>
              </a:rPr>
              <a:t>Content framework for PayPal core platforms</a:t>
            </a:r>
          </a:p>
          <a:p>
            <a:pPr marL="285750" marR="0" lvl="1">
              <a:buFont typeface="Arial" panose="020B0604020202020204" pitchFamily="34" charset="0"/>
              <a:buChar char="•"/>
            </a:pPr>
            <a:r>
              <a:rPr lang="en-AU" sz="1700" dirty="0">
                <a:sym typeface="Source Sans Pro"/>
              </a:rPr>
              <a:t>Scalable, strategic storytelling content framework for LBJ Presidential Library website</a:t>
            </a:r>
          </a:p>
          <a:p>
            <a:pPr marL="285750" lvl="1">
              <a:buFont typeface="Arial" panose="020B0604020202020204" pitchFamily="34" charset="0"/>
              <a:buChar char="•"/>
            </a:pPr>
            <a:r>
              <a:rPr lang="en-AU" sz="1700" dirty="0">
                <a:sym typeface="Source Sans Pro"/>
              </a:rPr>
              <a:t>120% increase in revenue; 2 x conversion for ecommerce client via taxonomy</a:t>
            </a:r>
          </a:p>
        </p:txBody>
      </p:sp>
      <p:sp>
        <p:nvSpPr>
          <p:cNvPr id="2" name="Title 1">
            <a:extLst>
              <a:ext uri="{FF2B5EF4-FFF2-40B4-BE49-F238E27FC236}">
                <a16:creationId xmlns:a16="http://schemas.microsoft.com/office/drawing/2014/main" id="{F5ED0B46-A03D-DA43-9FF8-DF0E7312C016}"/>
              </a:ext>
            </a:extLst>
          </p:cNvPr>
          <p:cNvSpPr>
            <a:spLocks noGrp="1"/>
          </p:cNvSpPr>
          <p:nvPr>
            <p:ph type="title"/>
          </p:nvPr>
        </p:nvSpPr>
        <p:spPr>
          <a:xfrm>
            <a:off x="485990" y="594199"/>
            <a:ext cx="11090274" cy="784608"/>
          </a:xfrm>
        </p:spPr>
        <p:txBody>
          <a:bodyPr vert="horz" wrap="square" lIns="0" tIns="0" rIns="0" bIns="0" rtlCol="0" anchor="ctr" anchorCtr="0">
            <a:noAutofit/>
          </a:bodyPr>
          <a:lstStyle/>
          <a:p>
            <a:pPr algn="ctr"/>
            <a:r>
              <a:rPr lang="en-AU" sz="3600" dirty="0"/>
              <a:t>Kate Thomas www.linkedin.com/in/katharinethomas/</a:t>
            </a:r>
            <a:br>
              <a:rPr lang="en-AU" sz="3600" dirty="0"/>
            </a:br>
            <a:r>
              <a:rPr lang="en-US" sz="3600" dirty="0"/>
              <a:t> </a:t>
            </a:r>
          </a:p>
        </p:txBody>
      </p:sp>
      <p:sp>
        <p:nvSpPr>
          <p:cNvPr id="7" name="Date Placeholder 6">
            <a:extLst>
              <a:ext uri="{FF2B5EF4-FFF2-40B4-BE49-F238E27FC236}">
                <a16:creationId xmlns:a16="http://schemas.microsoft.com/office/drawing/2014/main" id="{CFFEEE07-C869-814C-A0F7-7876F8548DA8}"/>
              </a:ext>
            </a:extLst>
          </p:cNvPr>
          <p:cNvSpPr>
            <a:spLocks noGrp="1"/>
          </p:cNvSpPr>
          <p:nvPr>
            <p:ph type="dt" sz="half" idx="4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AU" sz="800" b="0" i="0" u="none" strike="noStrike" kern="1200" cap="none" spc="0" normalizeH="0" baseline="0" noProof="0">
                <a:ln>
                  <a:noFill/>
                </a:ln>
                <a:solidFill>
                  <a:srgbClr val="FFFFFF"/>
                </a:solidFill>
                <a:effectLst/>
                <a:uLnTx/>
                <a:uFillTx/>
                <a:latin typeface="Arial"/>
                <a:ea typeface="+mn-ea"/>
                <a:cs typeface="+mn-cs"/>
              </a:rPr>
              <a:t>DD MM YYYY</a:t>
            </a:r>
            <a:endParaRPr kumimoji="0" lang="en-US" sz="800" b="0" i="0" u="none" strike="noStrike" kern="1200" cap="none" spc="0" normalizeH="0" baseline="0" noProof="0">
              <a:ln>
                <a:noFill/>
              </a:ln>
              <a:solidFill>
                <a:srgbClr val="FFFFFF"/>
              </a:solidFill>
              <a:effectLst/>
              <a:uLnTx/>
              <a:uFillTx/>
              <a:latin typeface="Arial"/>
              <a:ea typeface="+mn-ea"/>
              <a:cs typeface="+mn-cs"/>
            </a:endParaRPr>
          </a:p>
        </p:txBody>
      </p:sp>
      <p:sp>
        <p:nvSpPr>
          <p:cNvPr id="9" name="Slide Number Placeholder 8">
            <a:extLst>
              <a:ext uri="{FF2B5EF4-FFF2-40B4-BE49-F238E27FC236}">
                <a16:creationId xmlns:a16="http://schemas.microsoft.com/office/drawing/2014/main" id="{EC8CDF14-E492-6148-9525-3B3BEF025137}"/>
              </a:ext>
            </a:extLst>
          </p:cNvPr>
          <p:cNvSpPr>
            <a:spLocks noGrp="1"/>
          </p:cNvSpPr>
          <p:nvPr>
            <p:ph type="sldNum" sz="quarter" idx="4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BEC7D2-4955-5E46-A2E6-70A78DC0C462}" type="slidenum">
              <a:rPr kumimoji="0" lang="en-US" sz="800" b="1" i="0" u="none" strike="noStrike" kern="1200" cap="none" spc="0" normalizeH="0" baseline="0" noProof="0" smtClean="0">
                <a:ln>
                  <a:noFill/>
                </a:ln>
                <a:solidFill>
                  <a:srgbClr val="FFFFFF"/>
                </a:solidFill>
                <a:effectLst/>
                <a:uLnTx/>
                <a:uFillTx/>
                <a:latin typeface="Arial Blac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800" b="1" i="0" u="none" strike="noStrike" kern="1200" cap="none" spc="0" normalizeH="0" baseline="0" noProof="0">
              <a:ln>
                <a:noFill/>
              </a:ln>
              <a:solidFill>
                <a:srgbClr val="FFFFFF"/>
              </a:solidFill>
              <a:effectLst/>
              <a:uLnTx/>
              <a:uFillTx/>
              <a:latin typeface="Arial Black"/>
              <a:ea typeface="+mn-ea"/>
              <a:cs typeface="+mn-cs"/>
            </a:endParaRPr>
          </a:p>
        </p:txBody>
      </p:sp>
      <p:pic>
        <p:nvPicPr>
          <p:cNvPr id="6" name="Google Shape;233;p61">
            <a:extLst>
              <a:ext uri="{FF2B5EF4-FFF2-40B4-BE49-F238E27FC236}">
                <a16:creationId xmlns:a16="http://schemas.microsoft.com/office/drawing/2014/main" id="{D5DCA5C4-2A29-374C-4D64-907CA5ADD810}"/>
              </a:ext>
            </a:extLst>
          </p:cNvPr>
          <p:cNvPicPr preferRelativeResize="0">
            <a:picLocks noChangeAspect="1"/>
          </p:cNvPicPr>
          <p:nvPr/>
        </p:nvPicPr>
        <p:blipFill>
          <a:blip r:embed="rId3">
            <a:alphaModFix/>
          </a:blip>
          <a:stretch>
            <a:fillRect/>
          </a:stretch>
        </p:blipFill>
        <p:spPr>
          <a:xfrm>
            <a:off x="987961" y="1378344"/>
            <a:ext cx="3136180" cy="1612790"/>
          </a:xfrm>
          <a:prstGeom prst="rect">
            <a:avLst/>
          </a:prstGeom>
          <a:noFill/>
          <a:ln>
            <a:noFill/>
          </a:ln>
        </p:spPr>
      </p:pic>
      <p:pic>
        <p:nvPicPr>
          <p:cNvPr id="19" name="Picture 18" descr="A flag with stars and stripes&#10;&#10;Description automatically generated">
            <a:extLst>
              <a:ext uri="{FF2B5EF4-FFF2-40B4-BE49-F238E27FC236}">
                <a16:creationId xmlns:a16="http://schemas.microsoft.com/office/drawing/2014/main" id="{1DB3D9D0-12EA-C200-0231-0C22C152477F}"/>
              </a:ext>
            </a:extLst>
          </p:cNvPr>
          <p:cNvPicPr>
            <a:picLocks noChangeAspect="1"/>
          </p:cNvPicPr>
          <p:nvPr/>
        </p:nvPicPr>
        <p:blipFill>
          <a:blip r:embed="rId4"/>
          <a:stretch>
            <a:fillRect/>
          </a:stretch>
        </p:blipFill>
        <p:spPr>
          <a:xfrm>
            <a:off x="8176905" y="1367040"/>
            <a:ext cx="3027134" cy="1612800"/>
          </a:xfrm>
          <a:prstGeom prst="rect">
            <a:avLst/>
          </a:prstGeom>
        </p:spPr>
      </p:pic>
      <p:pic>
        <p:nvPicPr>
          <p:cNvPr id="5" name="Picture 4" descr="A flag with a cross&#10;&#10;Description automatically generated">
            <a:extLst>
              <a:ext uri="{FF2B5EF4-FFF2-40B4-BE49-F238E27FC236}">
                <a16:creationId xmlns:a16="http://schemas.microsoft.com/office/drawing/2014/main" id="{F6B8CB33-CCDF-0DD8-502A-FC42CD5B1F09}"/>
              </a:ext>
            </a:extLst>
          </p:cNvPr>
          <p:cNvPicPr>
            <a:picLocks noChangeAspect="1"/>
          </p:cNvPicPr>
          <p:nvPr/>
        </p:nvPicPr>
        <p:blipFill>
          <a:blip r:embed="rId5"/>
          <a:stretch>
            <a:fillRect/>
          </a:stretch>
        </p:blipFill>
        <p:spPr>
          <a:xfrm>
            <a:off x="4619469" y="1378344"/>
            <a:ext cx="2978437" cy="1839623"/>
          </a:xfrm>
          <a:prstGeom prst="rect">
            <a:avLst/>
          </a:prstGeom>
        </p:spPr>
      </p:pic>
    </p:spTree>
    <p:extLst>
      <p:ext uri="{BB962C8B-B14F-4D97-AF65-F5344CB8AC3E}">
        <p14:creationId xmlns:p14="http://schemas.microsoft.com/office/powerpoint/2010/main" val="87713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68"/>
          <p:cNvSpPr txBox="1">
            <a:spLocks noGrp="1"/>
          </p:cNvSpPr>
          <p:nvPr>
            <p:ph type="title"/>
          </p:nvPr>
        </p:nvSpPr>
        <p:spPr>
          <a:xfrm>
            <a:off x="415600" y="593367"/>
            <a:ext cx="11776400" cy="831200"/>
          </a:xfrm>
          <a:prstGeom prst="rect">
            <a:avLst/>
          </a:prstGeom>
        </p:spPr>
        <p:txBody>
          <a:bodyPr spcFirstLastPara="1" vert="horz" wrap="square" lIns="121900" tIns="121900" rIns="121900" bIns="121900" rtlCol="0" anchor="t" anchorCtr="0">
            <a:noAutofit/>
          </a:bodyPr>
          <a:lstStyle/>
          <a:p>
            <a:pPr>
              <a:spcBef>
                <a:spcPts val="0"/>
              </a:spcBef>
            </a:pPr>
            <a:r>
              <a:rPr lang="en" dirty="0"/>
              <a:t>Global, industrial group replatforming plan</a:t>
            </a:r>
            <a:endParaRPr dirty="0"/>
          </a:p>
        </p:txBody>
      </p:sp>
      <p:cxnSp>
        <p:nvCxnSpPr>
          <p:cNvPr id="329" name="Google Shape;329;p68"/>
          <p:cNvCxnSpPr/>
          <p:nvPr/>
        </p:nvCxnSpPr>
        <p:spPr>
          <a:xfrm>
            <a:off x="11925" y="3720155"/>
            <a:ext cx="11114800" cy="0"/>
          </a:xfrm>
          <a:prstGeom prst="straightConnector1">
            <a:avLst/>
          </a:prstGeom>
          <a:noFill/>
          <a:ln w="19050" cap="flat" cmpd="sng">
            <a:solidFill>
              <a:schemeClr val="dk1"/>
            </a:solidFill>
            <a:prstDash val="dot"/>
            <a:round/>
            <a:headEnd type="none" w="sm" len="sm"/>
            <a:tailEnd type="none" w="sm" len="sm"/>
          </a:ln>
        </p:spPr>
      </p:cxnSp>
      <p:grpSp>
        <p:nvGrpSpPr>
          <p:cNvPr id="330" name="Google Shape;330;p68"/>
          <p:cNvGrpSpPr/>
          <p:nvPr/>
        </p:nvGrpSpPr>
        <p:grpSpPr>
          <a:xfrm>
            <a:off x="316725" y="2108361"/>
            <a:ext cx="261600" cy="1742400"/>
            <a:chOff x="648675" y="1657471"/>
            <a:chExt cx="196200" cy="1306800"/>
          </a:xfrm>
        </p:grpSpPr>
        <p:sp>
          <p:nvSpPr>
            <p:cNvPr id="331" name="Google Shape;331;p68"/>
            <p:cNvSpPr/>
            <p:nvPr/>
          </p:nvSpPr>
          <p:spPr>
            <a:xfrm>
              <a:off x="648675" y="2768371"/>
              <a:ext cx="196200" cy="195900"/>
            </a:xfrm>
            <a:prstGeom prst="ellipse">
              <a:avLst/>
            </a:prstGeom>
            <a:solidFill>
              <a:schemeClr val="dk1"/>
            </a:solidFill>
            <a:ln>
              <a:noFill/>
            </a:ln>
          </p:spPr>
          <p:txBody>
            <a:bodyPr spcFirstLastPara="1" wrap="square" lIns="121900" tIns="121900" rIns="121900" bIns="121900" anchor="ctr" anchorCtr="0">
              <a:noAutofit/>
            </a:bodyPr>
            <a:lstStyle/>
            <a:p>
              <a:endParaRPr sz="2400"/>
            </a:p>
          </p:txBody>
        </p:sp>
        <p:cxnSp>
          <p:nvCxnSpPr>
            <p:cNvPr id="332" name="Google Shape;332;p68"/>
            <p:cNvCxnSpPr>
              <a:stCxn id="331" idx="0"/>
            </p:cNvCxnSpPr>
            <p:nvPr/>
          </p:nvCxnSpPr>
          <p:spPr>
            <a:xfrm rot="10800000">
              <a:off x="746775" y="1657471"/>
              <a:ext cx="0" cy="1110900"/>
            </a:xfrm>
            <a:prstGeom prst="straightConnector1">
              <a:avLst/>
            </a:prstGeom>
            <a:noFill/>
            <a:ln w="19050" cap="flat" cmpd="sng">
              <a:solidFill>
                <a:schemeClr val="accent5"/>
              </a:solidFill>
              <a:prstDash val="solid"/>
              <a:round/>
              <a:headEnd type="none" w="sm" len="sm"/>
              <a:tailEnd type="oval" w="med" len="med"/>
            </a:ln>
          </p:spPr>
        </p:cxnSp>
      </p:grpSp>
      <p:sp>
        <p:nvSpPr>
          <p:cNvPr id="333" name="Google Shape;333;p68"/>
          <p:cNvSpPr txBox="1">
            <a:spLocks noGrp="1"/>
          </p:cNvSpPr>
          <p:nvPr>
            <p:ph type="body" idx="4294967295"/>
          </p:nvPr>
        </p:nvSpPr>
        <p:spPr>
          <a:xfrm>
            <a:off x="550232" y="1733300"/>
            <a:ext cx="3549600" cy="1295600"/>
          </a:xfrm>
          <a:prstGeom prst="rect">
            <a:avLst/>
          </a:prstGeom>
        </p:spPr>
        <p:txBody>
          <a:bodyPr spcFirstLastPara="1" vert="horz" wrap="square" lIns="121900" tIns="121900" rIns="121900" bIns="121900" rtlCol="0" anchor="t" anchorCtr="0">
            <a:noAutofit/>
          </a:bodyPr>
          <a:lstStyle/>
          <a:p>
            <a:pPr marL="0" indent="0">
              <a:spcBef>
                <a:spcPts val="0"/>
              </a:spcBef>
              <a:buNone/>
            </a:pPr>
            <a:r>
              <a:rPr lang="en" b="1">
                <a:solidFill>
                  <a:schemeClr val="dk2"/>
                </a:solidFill>
              </a:rPr>
              <a:t>Replatform </a:t>
            </a:r>
            <a:br>
              <a:rPr lang="en" b="1">
                <a:solidFill>
                  <a:schemeClr val="dk2"/>
                </a:solidFill>
              </a:rPr>
            </a:br>
            <a:r>
              <a:rPr lang="en" b="1">
                <a:solidFill>
                  <a:schemeClr val="dk2"/>
                </a:solidFill>
              </a:rPr>
              <a:t>request</a:t>
            </a:r>
            <a:endParaRPr sz="1867"/>
          </a:p>
          <a:p>
            <a:pPr marL="0" indent="0">
              <a:spcBef>
                <a:spcPts val="0"/>
              </a:spcBef>
              <a:spcAft>
                <a:spcPts val="2133"/>
              </a:spcAft>
              <a:buNone/>
            </a:pPr>
            <a:r>
              <a:rPr lang="en" sz="1867"/>
              <a:t>April 2017</a:t>
            </a:r>
            <a:endParaRPr sz="1867"/>
          </a:p>
        </p:txBody>
      </p:sp>
      <p:grpSp>
        <p:nvGrpSpPr>
          <p:cNvPr id="334" name="Google Shape;334;p68"/>
          <p:cNvGrpSpPr/>
          <p:nvPr/>
        </p:nvGrpSpPr>
        <p:grpSpPr>
          <a:xfrm>
            <a:off x="1075192" y="3589562"/>
            <a:ext cx="261600" cy="1873207"/>
            <a:chOff x="2512925" y="2768371"/>
            <a:chExt cx="196200" cy="1404905"/>
          </a:xfrm>
        </p:grpSpPr>
        <p:cxnSp>
          <p:nvCxnSpPr>
            <p:cNvPr id="335" name="Google Shape;335;p68"/>
            <p:cNvCxnSpPr/>
            <p:nvPr/>
          </p:nvCxnSpPr>
          <p:spPr>
            <a:xfrm>
              <a:off x="2611025" y="2964276"/>
              <a:ext cx="0" cy="1209000"/>
            </a:xfrm>
            <a:prstGeom prst="straightConnector1">
              <a:avLst/>
            </a:prstGeom>
            <a:noFill/>
            <a:ln w="19050" cap="flat" cmpd="sng">
              <a:solidFill>
                <a:schemeClr val="accent5"/>
              </a:solidFill>
              <a:prstDash val="solid"/>
              <a:round/>
              <a:headEnd type="none" w="sm" len="sm"/>
              <a:tailEnd type="oval" w="med" len="med"/>
            </a:ln>
          </p:spPr>
        </p:cxnSp>
        <p:sp>
          <p:nvSpPr>
            <p:cNvPr id="336" name="Google Shape;336;p68"/>
            <p:cNvSpPr/>
            <p:nvPr/>
          </p:nvSpPr>
          <p:spPr>
            <a:xfrm>
              <a:off x="2512925" y="2768371"/>
              <a:ext cx="196200" cy="195900"/>
            </a:xfrm>
            <a:prstGeom prst="ellipse">
              <a:avLst/>
            </a:prstGeom>
            <a:solidFill>
              <a:schemeClr val="dk1"/>
            </a:solidFill>
            <a:ln>
              <a:noFill/>
            </a:ln>
          </p:spPr>
          <p:txBody>
            <a:bodyPr spcFirstLastPara="1" wrap="square" lIns="121900" tIns="121900" rIns="121900" bIns="121900" anchor="ctr" anchorCtr="0">
              <a:noAutofit/>
            </a:bodyPr>
            <a:lstStyle/>
            <a:p>
              <a:endParaRPr sz="2400"/>
            </a:p>
          </p:txBody>
        </p:sp>
      </p:grpSp>
      <p:sp>
        <p:nvSpPr>
          <p:cNvPr id="337" name="Google Shape;337;p68"/>
          <p:cNvSpPr txBox="1">
            <a:spLocks noGrp="1"/>
          </p:cNvSpPr>
          <p:nvPr>
            <p:ph type="body" idx="4294967295"/>
          </p:nvPr>
        </p:nvSpPr>
        <p:spPr>
          <a:xfrm>
            <a:off x="1304852" y="5139567"/>
            <a:ext cx="3549600" cy="1295600"/>
          </a:xfrm>
          <a:prstGeom prst="rect">
            <a:avLst/>
          </a:prstGeom>
        </p:spPr>
        <p:txBody>
          <a:bodyPr spcFirstLastPara="1" vert="horz" wrap="square" lIns="121900" tIns="121900" rIns="121900" bIns="121900" rtlCol="0" anchor="t" anchorCtr="0">
            <a:noAutofit/>
          </a:bodyPr>
          <a:lstStyle/>
          <a:p>
            <a:pPr marL="0" indent="0">
              <a:spcBef>
                <a:spcPts val="0"/>
              </a:spcBef>
              <a:buNone/>
            </a:pPr>
            <a:r>
              <a:rPr lang="en" b="1" dirty="0">
                <a:solidFill>
                  <a:schemeClr val="dk2"/>
                </a:solidFill>
              </a:rPr>
              <a:t>Content-first solution</a:t>
            </a:r>
            <a:endParaRPr b="1" dirty="0">
              <a:solidFill>
                <a:schemeClr val="dk2"/>
              </a:solidFill>
            </a:endParaRPr>
          </a:p>
          <a:p>
            <a:pPr marL="0" indent="0">
              <a:spcBef>
                <a:spcPts val="0"/>
              </a:spcBef>
              <a:buNone/>
            </a:pPr>
            <a:r>
              <a:rPr lang="en" sz="1867" dirty="0"/>
              <a:t>April-June 2017</a:t>
            </a:r>
            <a:endParaRPr sz="1867" dirty="0"/>
          </a:p>
        </p:txBody>
      </p:sp>
      <p:grpSp>
        <p:nvGrpSpPr>
          <p:cNvPr id="338" name="Google Shape;338;p68"/>
          <p:cNvGrpSpPr/>
          <p:nvPr/>
        </p:nvGrpSpPr>
        <p:grpSpPr>
          <a:xfrm>
            <a:off x="2600949" y="1977561"/>
            <a:ext cx="261600" cy="1873200"/>
            <a:chOff x="4279200" y="1559371"/>
            <a:chExt cx="196200" cy="1404900"/>
          </a:xfrm>
        </p:grpSpPr>
        <p:cxnSp>
          <p:nvCxnSpPr>
            <p:cNvPr id="339" name="Google Shape;339;p68"/>
            <p:cNvCxnSpPr>
              <a:stCxn id="340" idx="0"/>
            </p:cNvCxnSpPr>
            <p:nvPr/>
          </p:nvCxnSpPr>
          <p:spPr>
            <a:xfrm rot="10800000">
              <a:off x="4377300" y="1559371"/>
              <a:ext cx="0" cy="1209000"/>
            </a:xfrm>
            <a:prstGeom prst="straightConnector1">
              <a:avLst/>
            </a:prstGeom>
            <a:noFill/>
            <a:ln w="19050" cap="flat" cmpd="sng">
              <a:solidFill>
                <a:schemeClr val="accent5"/>
              </a:solidFill>
              <a:prstDash val="solid"/>
              <a:round/>
              <a:headEnd type="none" w="sm" len="sm"/>
              <a:tailEnd type="oval" w="med" len="med"/>
            </a:ln>
          </p:spPr>
        </p:cxnSp>
        <p:sp>
          <p:nvSpPr>
            <p:cNvPr id="340" name="Google Shape;340;p68"/>
            <p:cNvSpPr/>
            <p:nvPr/>
          </p:nvSpPr>
          <p:spPr>
            <a:xfrm>
              <a:off x="4279200" y="2768371"/>
              <a:ext cx="196200" cy="195900"/>
            </a:xfrm>
            <a:prstGeom prst="ellipse">
              <a:avLst/>
            </a:prstGeom>
            <a:solidFill>
              <a:schemeClr val="dk1"/>
            </a:solidFill>
            <a:ln>
              <a:noFill/>
            </a:ln>
          </p:spPr>
          <p:txBody>
            <a:bodyPr spcFirstLastPara="1" wrap="square" lIns="121900" tIns="121900" rIns="121900" bIns="121900" anchor="ctr" anchorCtr="0">
              <a:noAutofit/>
            </a:bodyPr>
            <a:lstStyle/>
            <a:p>
              <a:endParaRPr sz="2400"/>
            </a:p>
          </p:txBody>
        </p:sp>
      </p:grpSp>
      <p:sp>
        <p:nvSpPr>
          <p:cNvPr id="341" name="Google Shape;341;p68"/>
          <p:cNvSpPr txBox="1">
            <a:spLocks noGrp="1"/>
          </p:cNvSpPr>
          <p:nvPr>
            <p:ph type="body" idx="4294967295"/>
          </p:nvPr>
        </p:nvSpPr>
        <p:spPr>
          <a:xfrm>
            <a:off x="2834614" y="1733300"/>
            <a:ext cx="3549600" cy="1295600"/>
          </a:xfrm>
          <a:prstGeom prst="rect">
            <a:avLst/>
          </a:prstGeom>
        </p:spPr>
        <p:txBody>
          <a:bodyPr spcFirstLastPara="1" vert="horz" wrap="square" lIns="121900" tIns="121900" rIns="121900" bIns="121900" rtlCol="0" anchor="t" anchorCtr="0">
            <a:noAutofit/>
          </a:bodyPr>
          <a:lstStyle/>
          <a:p>
            <a:pPr marL="0" indent="0">
              <a:spcBef>
                <a:spcPts val="0"/>
              </a:spcBef>
              <a:buNone/>
            </a:pPr>
            <a:r>
              <a:rPr lang="en" b="1">
                <a:solidFill>
                  <a:schemeClr val="dk2"/>
                </a:solidFill>
              </a:rPr>
              <a:t>Tech design and build </a:t>
            </a:r>
            <a:endParaRPr b="1">
              <a:solidFill>
                <a:schemeClr val="dk2"/>
              </a:solidFill>
            </a:endParaRPr>
          </a:p>
          <a:p>
            <a:pPr marL="0" indent="0">
              <a:spcBef>
                <a:spcPts val="0"/>
              </a:spcBef>
              <a:buNone/>
            </a:pPr>
            <a:r>
              <a:rPr lang="en" sz="1867"/>
              <a:t>June - October 2017</a:t>
            </a:r>
            <a:endParaRPr sz="1867"/>
          </a:p>
          <a:p>
            <a:pPr marL="0" indent="0">
              <a:spcBef>
                <a:spcPts val="2133"/>
              </a:spcBef>
              <a:spcAft>
                <a:spcPts val="2133"/>
              </a:spcAft>
              <a:buNone/>
            </a:pPr>
            <a:endParaRPr/>
          </a:p>
        </p:txBody>
      </p:sp>
      <p:grpSp>
        <p:nvGrpSpPr>
          <p:cNvPr id="342" name="Google Shape;342;p68"/>
          <p:cNvGrpSpPr/>
          <p:nvPr/>
        </p:nvGrpSpPr>
        <p:grpSpPr>
          <a:xfrm>
            <a:off x="4667658" y="3589562"/>
            <a:ext cx="261600" cy="1873207"/>
            <a:chOff x="6045475" y="2768371"/>
            <a:chExt cx="196200" cy="1404905"/>
          </a:xfrm>
        </p:grpSpPr>
        <p:cxnSp>
          <p:nvCxnSpPr>
            <p:cNvPr id="343" name="Google Shape;343;p68"/>
            <p:cNvCxnSpPr/>
            <p:nvPr/>
          </p:nvCxnSpPr>
          <p:spPr>
            <a:xfrm>
              <a:off x="6143575" y="2964276"/>
              <a:ext cx="0" cy="1209000"/>
            </a:xfrm>
            <a:prstGeom prst="straightConnector1">
              <a:avLst/>
            </a:prstGeom>
            <a:noFill/>
            <a:ln w="19050" cap="flat" cmpd="sng">
              <a:solidFill>
                <a:schemeClr val="accent5"/>
              </a:solidFill>
              <a:prstDash val="solid"/>
              <a:round/>
              <a:headEnd type="none" w="sm" len="sm"/>
              <a:tailEnd type="oval" w="med" len="med"/>
            </a:ln>
          </p:spPr>
        </p:cxnSp>
        <p:sp>
          <p:nvSpPr>
            <p:cNvPr id="344" name="Google Shape;344;p68"/>
            <p:cNvSpPr/>
            <p:nvPr/>
          </p:nvSpPr>
          <p:spPr>
            <a:xfrm>
              <a:off x="6045475" y="2768371"/>
              <a:ext cx="196200" cy="195900"/>
            </a:xfrm>
            <a:prstGeom prst="ellipse">
              <a:avLst/>
            </a:prstGeom>
            <a:solidFill>
              <a:schemeClr val="dk1"/>
            </a:solidFill>
            <a:ln>
              <a:noFill/>
            </a:ln>
          </p:spPr>
          <p:txBody>
            <a:bodyPr spcFirstLastPara="1" wrap="square" lIns="121900" tIns="121900" rIns="121900" bIns="121900" anchor="ctr" anchorCtr="0">
              <a:noAutofit/>
            </a:bodyPr>
            <a:lstStyle/>
            <a:p>
              <a:endParaRPr sz="2400"/>
            </a:p>
          </p:txBody>
        </p:sp>
      </p:grpSp>
      <p:sp>
        <p:nvSpPr>
          <p:cNvPr id="345" name="Google Shape;345;p68"/>
          <p:cNvSpPr txBox="1">
            <a:spLocks noGrp="1"/>
          </p:cNvSpPr>
          <p:nvPr>
            <p:ph type="body" idx="4294967295"/>
          </p:nvPr>
        </p:nvSpPr>
        <p:spPr>
          <a:xfrm>
            <a:off x="4897345" y="5139567"/>
            <a:ext cx="3549600" cy="1295600"/>
          </a:xfrm>
          <a:prstGeom prst="rect">
            <a:avLst/>
          </a:prstGeom>
        </p:spPr>
        <p:txBody>
          <a:bodyPr spcFirstLastPara="1" vert="horz" wrap="square" lIns="121900" tIns="121900" rIns="121900" bIns="121900" rtlCol="0" anchor="t" anchorCtr="0">
            <a:noAutofit/>
          </a:bodyPr>
          <a:lstStyle/>
          <a:p>
            <a:pPr marL="0" indent="0">
              <a:spcBef>
                <a:spcPts val="0"/>
              </a:spcBef>
              <a:buNone/>
            </a:pPr>
            <a:r>
              <a:rPr lang="en" b="1">
                <a:solidFill>
                  <a:schemeClr val="dk2"/>
                </a:solidFill>
              </a:rPr>
              <a:t>Platform release</a:t>
            </a:r>
            <a:endParaRPr b="1">
              <a:solidFill>
                <a:schemeClr val="dk2"/>
              </a:solidFill>
            </a:endParaRPr>
          </a:p>
          <a:p>
            <a:pPr marL="0" indent="0">
              <a:spcBef>
                <a:spcPts val="0"/>
              </a:spcBef>
              <a:buNone/>
            </a:pPr>
            <a:r>
              <a:rPr lang="en" sz="1867"/>
              <a:t>October 2017 </a:t>
            </a:r>
            <a:endParaRPr sz="1867"/>
          </a:p>
        </p:txBody>
      </p:sp>
      <p:grpSp>
        <p:nvGrpSpPr>
          <p:cNvPr id="346" name="Google Shape;346;p68"/>
          <p:cNvGrpSpPr/>
          <p:nvPr/>
        </p:nvGrpSpPr>
        <p:grpSpPr>
          <a:xfrm>
            <a:off x="6145965" y="1977561"/>
            <a:ext cx="261600" cy="1873200"/>
            <a:chOff x="4279200" y="1559371"/>
            <a:chExt cx="196200" cy="1404900"/>
          </a:xfrm>
        </p:grpSpPr>
        <p:cxnSp>
          <p:nvCxnSpPr>
            <p:cNvPr id="347" name="Google Shape;347;p68"/>
            <p:cNvCxnSpPr>
              <a:stCxn id="348" idx="0"/>
            </p:cNvCxnSpPr>
            <p:nvPr/>
          </p:nvCxnSpPr>
          <p:spPr>
            <a:xfrm rot="10800000">
              <a:off x="4377300" y="1559371"/>
              <a:ext cx="0" cy="1209000"/>
            </a:xfrm>
            <a:prstGeom prst="straightConnector1">
              <a:avLst/>
            </a:prstGeom>
            <a:noFill/>
            <a:ln w="19050" cap="flat" cmpd="sng">
              <a:solidFill>
                <a:schemeClr val="accent5"/>
              </a:solidFill>
              <a:prstDash val="solid"/>
              <a:round/>
              <a:headEnd type="none" w="sm" len="sm"/>
              <a:tailEnd type="oval" w="med" len="med"/>
            </a:ln>
          </p:spPr>
        </p:cxnSp>
        <p:sp>
          <p:nvSpPr>
            <p:cNvPr id="348" name="Google Shape;348;p68"/>
            <p:cNvSpPr/>
            <p:nvPr/>
          </p:nvSpPr>
          <p:spPr>
            <a:xfrm>
              <a:off x="4279200" y="2768371"/>
              <a:ext cx="196200" cy="195900"/>
            </a:xfrm>
            <a:prstGeom prst="ellipse">
              <a:avLst/>
            </a:prstGeom>
            <a:solidFill>
              <a:schemeClr val="dk1"/>
            </a:solidFill>
            <a:ln>
              <a:noFill/>
            </a:ln>
          </p:spPr>
          <p:txBody>
            <a:bodyPr spcFirstLastPara="1" wrap="square" lIns="121900" tIns="121900" rIns="121900" bIns="121900" anchor="ctr" anchorCtr="0">
              <a:noAutofit/>
            </a:bodyPr>
            <a:lstStyle/>
            <a:p>
              <a:endParaRPr sz="2400"/>
            </a:p>
          </p:txBody>
        </p:sp>
      </p:grpSp>
      <p:sp>
        <p:nvSpPr>
          <p:cNvPr id="349" name="Google Shape;349;p68"/>
          <p:cNvSpPr txBox="1">
            <a:spLocks noGrp="1"/>
          </p:cNvSpPr>
          <p:nvPr>
            <p:ph type="body" idx="4294967295"/>
          </p:nvPr>
        </p:nvSpPr>
        <p:spPr>
          <a:xfrm>
            <a:off x="6379630" y="1733300"/>
            <a:ext cx="1352091" cy="1295600"/>
          </a:xfrm>
          <a:prstGeom prst="rect">
            <a:avLst/>
          </a:prstGeom>
        </p:spPr>
        <p:txBody>
          <a:bodyPr spcFirstLastPara="1" vert="horz" wrap="square" lIns="121900" tIns="121900" rIns="121900" bIns="121900" rtlCol="0" anchor="t" anchorCtr="0">
            <a:noAutofit/>
          </a:bodyPr>
          <a:lstStyle/>
          <a:p>
            <a:pPr marL="0" indent="0">
              <a:spcBef>
                <a:spcPts val="0"/>
              </a:spcBef>
              <a:buNone/>
            </a:pPr>
            <a:r>
              <a:rPr lang="en" b="1" dirty="0">
                <a:solidFill>
                  <a:schemeClr val="dk2"/>
                </a:solidFill>
              </a:rPr>
              <a:t>Site builds </a:t>
            </a:r>
            <a:br>
              <a:rPr lang="en" b="1" dirty="0">
                <a:solidFill>
                  <a:schemeClr val="dk2"/>
                </a:solidFill>
              </a:rPr>
            </a:br>
            <a:r>
              <a:rPr lang="en" sz="1867" dirty="0"/>
              <a:t>Oct 2017 - Feb 2018</a:t>
            </a:r>
            <a:endParaRPr sz="1867" dirty="0"/>
          </a:p>
          <a:p>
            <a:pPr marL="0" indent="0">
              <a:spcBef>
                <a:spcPts val="0"/>
              </a:spcBef>
              <a:spcAft>
                <a:spcPts val="2133"/>
              </a:spcAft>
              <a:buNone/>
            </a:pPr>
            <a:endParaRPr dirty="0"/>
          </a:p>
        </p:txBody>
      </p:sp>
      <p:grpSp>
        <p:nvGrpSpPr>
          <p:cNvPr id="350" name="Google Shape;350;p68"/>
          <p:cNvGrpSpPr/>
          <p:nvPr/>
        </p:nvGrpSpPr>
        <p:grpSpPr>
          <a:xfrm>
            <a:off x="8122058" y="3589562"/>
            <a:ext cx="261600" cy="1873207"/>
            <a:chOff x="6045475" y="2768371"/>
            <a:chExt cx="196200" cy="1404905"/>
          </a:xfrm>
        </p:grpSpPr>
        <p:cxnSp>
          <p:nvCxnSpPr>
            <p:cNvPr id="351" name="Google Shape;351;p68"/>
            <p:cNvCxnSpPr/>
            <p:nvPr/>
          </p:nvCxnSpPr>
          <p:spPr>
            <a:xfrm>
              <a:off x="6143575" y="2964276"/>
              <a:ext cx="0" cy="1209000"/>
            </a:xfrm>
            <a:prstGeom prst="straightConnector1">
              <a:avLst/>
            </a:prstGeom>
            <a:noFill/>
            <a:ln w="19050" cap="flat" cmpd="sng">
              <a:solidFill>
                <a:schemeClr val="accent5"/>
              </a:solidFill>
              <a:prstDash val="solid"/>
              <a:round/>
              <a:headEnd type="none" w="sm" len="sm"/>
              <a:tailEnd type="oval" w="med" len="med"/>
            </a:ln>
          </p:spPr>
        </p:cxnSp>
        <p:sp>
          <p:nvSpPr>
            <p:cNvPr id="352" name="Google Shape;352;p68"/>
            <p:cNvSpPr/>
            <p:nvPr/>
          </p:nvSpPr>
          <p:spPr>
            <a:xfrm>
              <a:off x="6045475" y="2768371"/>
              <a:ext cx="196200" cy="195900"/>
            </a:xfrm>
            <a:prstGeom prst="ellipse">
              <a:avLst/>
            </a:prstGeom>
            <a:solidFill>
              <a:schemeClr val="dk1"/>
            </a:solidFill>
            <a:ln>
              <a:noFill/>
            </a:ln>
          </p:spPr>
          <p:txBody>
            <a:bodyPr spcFirstLastPara="1" wrap="square" lIns="121900" tIns="121900" rIns="121900" bIns="121900" anchor="ctr" anchorCtr="0">
              <a:noAutofit/>
            </a:bodyPr>
            <a:lstStyle/>
            <a:p>
              <a:endParaRPr sz="2400"/>
            </a:p>
          </p:txBody>
        </p:sp>
      </p:grpSp>
      <p:sp>
        <p:nvSpPr>
          <p:cNvPr id="353" name="Google Shape;353;p68"/>
          <p:cNvSpPr txBox="1">
            <a:spLocks noGrp="1"/>
          </p:cNvSpPr>
          <p:nvPr>
            <p:ph type="body" idx="4294967295"/>
          </p:nvPr>
        </p:nvSpPr>
        <p:spPr>
          <a:xfrm>
            <a:off x="8351745" y="5139567"/>
            <a:ext cx="3549600" cy="1295600"/>
          </a:xfrm>
          <a:prstGeom prst="rect">
            <a:avLst/>
          </a:prstGeom>
        </p:spPr>
        <p:txBody>
          <a:bodyPr spcFirstLastPara="1" vert="horz" wrap="square" lIns="121900" tIns="121900" rIns="121900" bIns="121900" rtlCol="0" anchor="t" anchorCtr="0">
            <a:noAutofit/>
          </a:bodyPr>
          <a:lstStyle/>
          <a:p>
            <a:pPr marL="0" indent="0">
              <a:spcBef>
                <a:spcPts val="0"/>
              </a:spcBef>
              <a:buClr>
                <a:schemeClr val="dk2"/>
              </a:buClr>
              <a:buSzPts val="1100"/>
              <a:buNone/>
            </a:pPr>
            <a:r>
              <a:rPr lang="en" b="1">
                <a:solidFill>
                  <a:schemeClr val="dk2"/>
                </a:solidFill>
              </a:rPr>
              <a:t>1 x site launch</a:t>
            </a:r>
            <a:endParaRPr b="1">
              <a:solidFill>
                <a:schemeClr val="dk2"/>
              </a:solidFill>
            </a:endParaRPr>
          </a:p>
          <a:p>
            <a:pPr marL="0" indent="0">
              <a:spcBef>
                <a:spcPts val="0"/>
              </a:spcBef>
              <a:buNone/>
            </a:pPr>
            <a:r>
              <a:rPr lang="en" sz="1867"/>
              <a:t>March 2018 </a:t>
            </a:r>
            <a:endParaRPr sz="1867"/>
          </a:p>
        </p:txBody>
      </p:sp>
      <p:grpSp>
        <p:nvGrpSpPr>
          <p:cNvPr id="354" name="Google Shape;354;p68"/>
          <p:cNvGrpSpPr/>
          <p:nvPr/>
        </p:nvGrpSpPr>
        <p:grpSpPr>
          <a:xfrm>
            <a:off x="9222798" y="1995409"/>
            <a:ext cx="261600" cy="1873200"/>
            <a:chOff x="4279200" y="1559371"/>
            <a:chExt cx="196200" cy="1404900"/>
          </a:xfrm>
        </p:grpSpPr>
        <p:cxnSp>
          <p:nvCxnSpPr>
            <p:cNvPr id="355" name="Google Shape;355;p68"/>
            <p:cNvCxnSpPr>
              <a:stCxn id="356" idx="0"/>
            </p:cNvCxnSpPr>
            <p:nvPr/>
          </p:nvCxnSpPr>
          <p:spPr>
            <a:xfrm rot="10800000">
              <a:off x="4377300" y="1559371"/>
              <a:ext cx="0" cy="1209000"/>
            </a:xfrm>
            <a:prstGeom prst="straightConnector1">
              <a:avLst/>
            </a:prstGeom>
            <a:noFill/>
            <a:ln w="19050" cap="flat" cmpd="sng">
              <a:solidFill>
                <a:schemeClr val="accent5"/>
              </a:solidFill>
              <a:prstDash val="solid"/>
              <a:round/>
              <a:headEnd type="none" w="sm" len="sm"/>
              <a:tailEnd type="oval" w="med" len="med"/>
            </a:ln>
          </p:spPr>
        </p:cxnSp>
        <p:sp>
          <p:nvSpPr>
            <p:cNvPr id="356" name="Google Shape;356;p68"/>
            <p:cNvSpPr/>
            <p:nvPr/>
          </p:nvSpPr>
          <p:spPr>
            <a:xfrm>
              <a:off x="4279200" y="2768371"/>
              <a:ext cx="196200" cy="195900"/>
            </a:xfrm>
            <a:prstGeom prst="ellipse">
              <a:avLst/>
            </a:prstGeom>
            <a:solidFill>
              <a:schemeClr val="dk1"/>
            </a:solidFill>
            <a:ln>
              <a:noFill/>
            </a:ln>
          </p:spPr>
          <p:txBody>
            <a:bodyPr spcFirstLastPara="1" wrap="square" lIns="121900" tIns="121900" rIns="121900" bIns="121900" anchor="ctr" anchorCtr="0">
              <a:noAutofit/>
            </a:bodyPr>
            <a:lstStyle/>
            <a:p>
              <a:endParaRPr sz="2400"/>
            </a:p>
          </p:txBody>
        </p:sp>
      </p:grpSp>
      <p:sp>
        <p:nvSpPr>
          <p:cNvPr id="357" name="Google Shape;357;p68"/>
          <p:cNvSpPr txBox="1">
            <a:spLocks noGrp="1"/>
          </p:cNvSpPr>
          <p:nvPr>
            <p:ph type="body" idx="4294967295"/>
          </p:nvPr>
        </p:nvSpPr>
        <p:spPr>
          <a:xfrm>
            <a:off x="8122058" y="1807774"/>
            <a:ext cx="2187200" cy="1295600"/>
          </a:xfrm>
          <a:prstGeom prst="rect">
            <a:avLst/>
          </a:prstGeom>
        </p:spPr>
        <p:txBody>
          <a:bodyPr spcFirstLastPara="1" vert="horz" wrap="square" lIns="121900" tIns="121900" rIns="121900" bIns="121900" rtlCol="0" anchor="t" anchorCtr="0">
            <a:noAutofit/>
          </a:bodyPr>
          <a:lstStyle/>
          <a:p>
            <a:pPr marL="0" indent="0">
              <a:spcBef>
                <a:spcPts val="0"/>
              </a:spcBef>
              <a:buNone/>
            </a:pPr>
            <a:r>
              <a:rPr lang="en" b="1" dirty="0">
                <a:solidFill>
                  <a:schemeClr val="dk2"/>
                </a:solidFill>
              </a:rPr>
              <a:t>Multi-site launches</a:t>
            </a:r>
            <a:br>
              <a:rPr lang="en" b="1" dirty="0">
                <a:solidFill>
                  <a:schemeClr val="dk2"/>
                </a:solidFill>
              </a:rPr>
            </a:br>
            <a:r>
              <a:rPr lang="en" sz="1867" dirty="0"/>
              <a:t>May 2018</a:t>
            </a:r>
            <a:endParaRPr sz="1867" dirty="0"/>
          </a:p>
          <a:p>
            <a:pPr marL="0" indent="0">
              <a:spcBef>
                <a:spcPts val="0"/>
              </a:spcBef>
              <a:spcAft>
                <a:spcPts val="2133"/>
              </a:spcAft>
              <a:buNone/>
            </a:pP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511"/>
        <p:cNvGrpSpPr/>
        <p:nvPr/>
      </p:nvGrpSpPr>
      <p:grpSpPr>
        <a:xfrm>
          <a:off x="0" y="0"/>
          <a:ext cx="0" cy="0"/>
          <a:chOff x="0" y="0"/>
          <a:chExt cx="0" cy="0"/>
        </a:xfrm>
      </p:grpSpPr>
      <p:sp>
        <p:nvSpPr>
          <p:cNvPr id="512" name="Google Shape;512;p81"/>
          <p:cNvSpPr txBox="1">
            <a:spLocks noGrp="1"/>
          </p:cNvSpPr>
          <p:nvPr>
            <p:ph type="title"/>
          </p:nvPr>
        </p:nvSpPr>
        <p:spPr>
          <a:xfrm>
            <a:off x="415600" y="593367"/>
            <a:ext cx="11776400" cy="831200"/>
          </a:xfrm>
          <a:prstGeom prst="rect">
            <a:avLst/>
          </a:prstGeom>
        </p:spPr>
        <p:txBody>
          <a:bodyPr spcFirstLastPara="1" vert="horz" wrap="square" lIns="121900" tIns="121900" rIns="121900" bIns="121900" rtlCol="0" anchor="t" anchorCtr="0">
            <a:noAutofit/>
          </a:bodyPr>
          <a:lstStyle/>
          <a:p>
            <a:pPr>
              <a:spcBef>
                <a:spcPts val="0"/>
              </a:spcBef>
            </a:pPr>
            <a:r>
              <a:rPr lang="en" dirty="0"/>
              <a:t>Replatforming reality</a:t>
            </a:r>
            <a:endParaRPr dirty="0"/>
          </a:p>
        </p:txBody>
      </p:sp>
      <p:cxnSp>
        <p:nvCxnSpPr>
          <p:cNvPr id="513" name="Google Shape;513;p81"/>
          <p:cNvCxnSpPr/>
          <p:nvPr/>
        </p:nvCxnSpPr>
        <p:spPr>
          <a:xfrm rot="10800000" flipH="1">
            <a:off x="458500" y="3708555"/>
            <a:ext cx="11454800" cy="11600"/>
          </a:xfrm>
          <a:prstGeom prst="straightConnector1">
            <a:avLst/>
          </a:prstGeom>
          <a:noFill/>
          <a:ln w="19050" cap="flat" cmpd="sng">
            <a:solidFill>
              <a:schemeClr val="dk1"/>
            </a:solidFill>
            <a:prstDash val="dot"/>
            <a:round/>
            <a:headEnd type="none" w="sm" len="sm"/>
            <a:tailEnd type="none" w="sm" len="sm"/>
          </a:ln>
        </p:spPr>
      </p:cxnSp>
      <p:grpSp>
        <p:nvGrpSpPr>
          <p:cNvPr id="514" name="Google Shape;514;p81"/>
          <p:cNvGrpSpPr/>
          <p:nvPr/>
        </p:nvGrpSpPr>
        <p:grpSpPr>
          <a:xfrm>
            <a:off x="763300" y="2108361"/>
            <a:ext cx="261600" cy="1742400"/>
            <a:chOff x="648675" y="1657471"/>
            <a:chExt cx="196200" cy="1306800"/>
          </a:xfrm>
        </p:grpSpPr>
        <p:sp>
          <p:nvSpPr>
            <p:cNvPr id="515" name="Google Shape;515;p81"/>
            <p:cNvSpPr/>
            <p:nvPr/>
          </p:nvSpPr>
          <p:spPr>
            <a:xfrm>
              <a:off x="648675" y="2768371"/>
              <a:ext cx="196200" cy="195900"/>
            </a:xfrm>
            <a:prstGeom prst="ellipse">
              <a:avLst/>
            </a:prstGeom>
            <a:solidFill>
              <a:schemeClr val="dk1"/>
            </a:solidFill>
            <a:ln>
              <a:noFill/>
            </a:ln>
          </p:spPr>
          <p:txBody>
            <a:bodyPr spcFirstLastPara="1" wrap="square" lIns="121900" tIns="121900" rIns="121900" bIns="121900" anchor="ctr" anchorCtr="0">
              <a:noAutofit/>
            </a:bodyPr>
            <a:lstStyle/>
            <a:p>
              <a:endParaRPr sz="2400"/>
            </a:p>
          </p:txBody>
        </p:sp>
        <p:cxnSp>
          <p:nvCxnSpPr>
            <p:cNvPr id="516" name="Google Shape;516;p81"/>
            <p:cNvCxnSpPr>
              <a:stCxn id="515" idx="0"/>
            </p:cNvCxnSpPr>
            <p:nvPr/>
          </p:nvCxnSpPr>
          <p:spPr>
            <a:xfrm rot="10800000">
              <a:off x="746775" y="1657471"/>
              <a:ext cx="0" cy="1110900"/>
            </a:xfrm>
            <a:prstGeom prst="straightConnector1">
              <a:avLst/>
            </a:prstGeom>
            <a:noFill/>
            <a:ln w="19050" cap="flat" cmpd="sng">
              <a:solidFill>
                <a:schemeClr val="accent5"/>
              </a:solidFill>
              <a:prstDash val="solid"/>
              <a:round/>
              <a:headEnd type="none" w="sm" len="sm"/>
              <a:tailEnd type="oval" w="med" len="med"/>
            </a:ln>
          </p:spPr>
        </p:cxnSp>
      </p:grpSp>
      <p:sp>
        <p:nvSpPr>
          <p:cNvPr id="517" name="Google Shape;517;p81"/>
          <p:cNvSpPr txBox="1">
            <a:spLocks noGrp="1"/>
          </p:cNvSpPr>
          <p:nvPr>
            <p:ph type="body" idx="4294967295"/>
          </p:nvPr>
        </p:nvSpPr>
        <p:spPr>
          <a:xfrm>
            <a:off x="996807" y="1733300"/>
            <a:ext cx="3549600" cy="1295600"/>
          </a:xfrm>
          <a:prstGeom prst="rect">
            <a:avLst/>
          </a:prstGeom>
        </p:spPr>
        <p:txBody>
          <a:bodyPr spcFirstLastPara="1" vert="horz" wrap="square" lIns="121900" tIns="121900" rIns="121900" bIns="121900" rtlCol="0" anchor="t" anchorCtr="0">
            <a:noAutofit/>
          </a:bodyPr>
          <a:lstStyle/>
          <a:p>
            <a:pPr marL="0" indent="0">
              <a:spcBef>
                <a:spcPts val="0"/>
              </a:spcBef>
              <a:buNone/>
            </a:pPr>
            <a:r>
              <a:rPr lang="en" b="1" dirty="0">
                <a:solidFill>
                  <a:schemeClr val="bg1">
                    <a:lumMod val="65000"/>
                  </a:schemeClr>
                </a:solidFill>
              </a:rPr>
              <a:t>Replatform </a:t>
            </a:r>
            <a:br>
              <a:rPr lang="en" b="1" dirty="0">
                <a:solidFill>
                  <a:schemeClr val="bg1">
                    <a:lumMod val="65000"/>
                  </a:schemeClr>
                </a:solidFill>
              </a:rPr>
            </a:br>
            <a:r>
              <a:rPr lang="en" b="1" dirty="0">
                <a:solidFill>
                  <a:schemeClr val="bg1">
                    <a:lumMod val="65000"/>
                  </a:schemeClr>
                </a:solidFill>
              </a:rPr>
              <a:t>request</a:t>
            </a:r>
            <a:endParaRPr sz="1867" dirty="0">
              <a:solidFill>
                <a:schemeClr val="bg1">
                  <a:lumMod val="65000"/>
                </a:schemeClr>
              </a:solidFill>
            </a:endParaRPr>
          </a:p>
          <a:p>
            <a:pPr marL="0" indent="0">
              <a:spcBef>
                <a:spcPts val="0"/>
              </a:spcBef>
              <a:spcAft>
                <a:spcPts val="2133"/>
              </a:spcAft>
              <a:buNone/>
            </a:pPr>
            <a:r>
              <a:rPr lang="en" sz="1867" dirty="0">
                <a:solidFill>
                  <a:schemeClr val="bg1">
                    <a:lumMod val="65000"/>
                  </a:schemeClr>
                </a:solidFill>
              </a:rPr>
              <a:t>April 2017</a:t>
            </a:r>
            <a:endParaRPr sz="1867" dirty="0">
              <a:solidFill>
                <a:schemeClr val="bg1">
                  <a:lumMod val="65000"/>
                </a:schemeClr>
              </a:solidFill>
            </a:endParaRPr>
          </a:p>
        </p:txBody>
      </p:sp>
      <p:cxnSp>
        <p:nvCxnSpPr>
          <p:cNvPr id="518" name="Google Shape;518;p81"/>
          <p:cNvCxnSpPr/>
          <p:nvPr/>
        </p:nvCxnSpPr>
        <p:spPr>
          <a:xfrm>
            <a:off x="1652567" y="3850768"/>
            <a:ext cx="0" cy="1612000"/>
          </a:xfrm>
          <a:prstGeom prst="straightConnector1">
            <a:avLst/>
          </a:prstGeom>
          <a:noFill/>
          <a:ln w="19050" cap="flat" cmpd="sng">
            <a:solidFill>
              <a:schemeClr val="accent5"/>
            </a:solidFill>
            <a:prstDash val="solid"/>
            <a:round/>
            <a:headEnd type="none" w="sm" len="sm"/>
            <a:tailEnd type="oval" w="med" len="med"/>
          </a:ln>
        </p:spPr>
      </p:cxnSp>
      <p:sp>
        <p:nvSpPr>
          <p:cNvPr id="519" name="Google Shape;519;p81"/>
          <p:cNvSpPr/>
          <p:nvPr/>
        </p:nvSpPr>
        <p:spPr>
          <a:xfrm>
            <a:off x="1521767" y="3589561"/>
            <a:ext cx="261600" cy="261200"/>
          </a:xfrm>
          <a:prstGeom prst="ellipse">
            <a:avLst/>
          </a:prstGeom>
          <a:solidFill>
            <a:schemeClr val="dk1"/>
          </a:solidFill>
          <a:ln>
            <a:noFill/>
          </a:ln>
        </p:spPr>
        <p:txBody>
          <a:bodyPr spcFirstLastPara="1" wrap="square" lIns="121900" tIns="121900" rIns="121900" bIns="121900" anchor="ctr" anchorCtr="0">
            <a:noAutofit/>
          </a:bodyPr>
          <a:lstStyle/>
          <a:p>
            <a:endParaRPr sz="2400"/>
          </a:p>
        </p:txBody>
      </p:sp>
      <p:sp>
        <p:nvSpPr>
          <p:cNvPr id="520" name="Google Shape;520;p81"/>
          <p:cNvSpPr txBox="1">
            <a:spLocks noGrp="1"/>
          </p:cNvSpPr>
          <p:nvPr>
            <p:ph type="body" idx="4294967295"/>
          </p:nvPr>
        </p:nvSpPr>
        <p:spPr>
          <a:xfrm>
            <a:off x="1762067" y="5139567"/>
            <a:ext cx="3549600" cy="1295600"/>
          </a:xfrm>
          <a:prstGeom prst="rect">
            <a:avLst/>
          </a:prstGeom>
        </p:spPr>
        <p:txBody>
          <a:bodyPr spcFirstLastPara="1" vert="horz" wrap="square" lIns="121900" tIns="121900" rIns="121900" bIns="121900" rtlCol="0" anchor="t" anchorCtr="0">
            <a:noAutofit/>
          </a:bodyPr>
          <a:lstStyle/>
          <a:p>
            <a:pPr marL="0" indent="0">
              <a:spcBef>
                <a:spcPts val="0"/>
              </a:spcBef>
              <a:buNone/>
            </a:pPr>
            <a:r>
              <a:rPr lang="en" b="1" dirty="0">
                <a:solidFill>
                  <a:schemeClr val="bg1">
                    <a:lumMod val="65000"/>
                  </a:schemeClr>
                </a:solidFill>
              </a:rPr>
              <a:t>Content-first solution</a:t>
            </a:r>
            <a:endParaRPr b="1" dirty="0">
              <a:solidFill>
                <a:schemeClr val="bg1">
                  <a:lumMod val="65000"/>
                </a:schemeClr>
              </a:solidFill>
            </a:endParaRPr>
          </a:p>
          <a:p>
            <a:pPr marL="0" indent="0">
              <a:spcBef>
                <a:spcPts val="0"/>
              </a:spcBef>
              <a:buNone/>
            </a:pPr>
            <a:r>
              <a:rPr lang="en" sz="1867" dirty="0">
                <a:solidFill>
                  <a:schemeClr val="bg1">
                    <a:lumMod val="65000"/>
                  </a:schemeClr>
                </a:solidFill>
              </a:rPr>
              <a:t>April-June 2017</a:t>
            </a:r>
            <a:endParaRPr sz="1867" dirty="0">
              <a:solidFill>
                <a:schemeClr val="bg1">
                  <a:lumMod val="65000"/>
                </a:schemeClr>
              </a:solidFill>
            </a:endParaRPr>
          </a:p>
        </p:txBody>
      </p:sp>
      <p:grpSp>
        <p:nvGrpSpPr>
          <p:cNvPr id="521" name="Google Shape;521;p81"/>
          <p:cNvGrpSpPr/>
          <p:nvPr/>
        </p:nvGrpSpPr>
        <p:grpSpPr>
          <a:xfrm>
            <a:off x="3047524" y="1977561"/>
            <a:ext cx="261600" cy="1873200"/>
            <a:chOff x="4279200" y="1559371"/>
            <a:chExt cx="196200" cy="1404900"/>
          </a:xfrm>
        </p:grpSpPr>
        <p:cxnSp>
          <p:nvCxnSpPr>
            <p:cNvPr id="522" name="Google Shape;522;p81"/>
            <p:cNvCxnSpPr>
              <a:stCxn id="523" idx="0"/>
            </p:cNvCxnSpPr>
            <p:nvPr/>
          </p:nvCxnSpPr>
          <p:spPr>
            <a:xfrm rot="10800000">
              <a:off x="4377300" y="1559371"/>
              <a:ext cx="0" cy="1209000"/>
            </a:xfrm>
            <a:prstGeom prst="straightConnector1">
              <a:avLst/>
            </a:prstGeom>
            <a:noFill/>
            <a:ln w="19050" cap="flat" cmpd="sng">
              <a:solidFill>
                <a:schemeClr val="accent5"/>
              </a:solidFill>
              <a:prstDash val="solid"/>
              <a:round/>
              <a:headEnd type="none" w="sm" len="sm"/>
              <a:tailEnd type="oval" w="med" len="med"/>
            </a:ln>
          </p:spPr>
        </p:cxnSp>
        <p:sp>
          <p:nvSpPr>
            <p:cNvPr id="523" name="Google Shape;523;p81"/>
            <p:cNvSpPr/>
            <p:nvPr/>
          </p:nvSpPr>
          <p:spPr>
            <a:xfrm>
              <a:off x="4279200" y="2768371"/>
              <a:ext cx="196200" cy="195900"/>
            </a:xfrm>
            <a:prstGeom prst="ellipse">
              <a:avLst/>
            </a:prstGeom>
            <a:solidFill>
              <a:schemeClr val="dk1"/>
            </a:solidFill>
            <a:ln>
              <a:noFill/>
            </a:ln>
          </p:spPr>
          <p:txBody>
            <a:bodyPr spcFirstLastPara="1" wrap="square" lIns="121900" tIns="121900" rIns="121900" bIns="121900" anchor="ctr" anchorCtr="0">
              <a:noAutofit/>
            </a:bodyPr>
            <a:lstStyle/>
            <a:p>
              <a:endParaRPr sz="2400"/>
            </a:p>
          </p:txBody>
        </p:sp>
      </p:grpSp>
      <p:sp>
        <p:nvSpPr>
          <p:cNvPr id="524" name="Google Shape;524;p81"/>
          <p:cNvSpPr txBox="1">
            <a:spLocks noGrp="1"/>
          </p:cNvSpPr>
          <p:nvPr>
            <p:ph type="body" idx="4294967295"/>
          </p:nvPr>
        </p:nvSpPr>
        <p:spPr>
          <a:xfrm>
            <a:off x="3281189" y="1733300"/>
            <a:ext cx="3549600" cy="1295600"/>
          </a:xfrm>
          <a:prstGeom prst="rect">
            <a:avLst/>
          </a:prstGeom>
        </p:spPr>
        <p:txBody>
          <a:bodyPr spcFirstLastPara="1" vert="horz" wrap="square" lIns="121900" tIns="121900" rIns="121900" bIns="121900" rtlCol="0" anchor="t" anchorCtr="0">
            <a:noAutofit/>
          </a:bodyPr>
          <a:lstStyle/>
          <a:p>
            <a:pPr marL="0" indent="0">
              <a:spcBef>
                <a:spcPts val="0"/>
              </a:spcBef>
              <a:buNone/>
            </a:pPr>
            <a:r>
              <a:rPr lang="en" b="1" dirty="0">
                <a:solidFill>
                  <a:schemeClr val="bg1">
                    <a:lumMod val="65000"/>
                  </a:schemeClr>
                </a:solidFill>
              </a:rPr>
              <a:t>Tech design and build </a:t>
            </a:r>
            <a:endParaRPr b="1" dirty="0">
              <a:solidFill>
                <a:schemeClr val="bg1">
                  <a:lumMod val="65000"/>
                </a:schemeClr>
              </a:solidFill>
            </a:endParaRPr>
          </a:p>
          <a:p>
            <a:pPr marL="0" indent="0">
              <a:spcBef>
                <a:spcPts val="0"/>
              </a:spcBef>
              <a:buNone/>
            </a:pPr>
            <a:r>
              <a:rPr lang="en" sz="1867" dirty="0">
                <a:solidFill>
                  <a:schemeClr val="bg1">
                    <a:lumMod val="65000"/>
                  </a:schemeClr>
                </a:solidFill>
              </a:rPr>
              <a:t>June - October 2017</a:t>
            </a:r>
            <a:endParaRPr sz="1867" dirty="0">
              <a:solidFill>
                <a:schemeClr val="bg1">
                  <a:lumMod val="65000"/>
                </a:schemeClr>
              </a:solidFill>
            </a:endParaRPr>
          </a:p>
          <a:p>
            <a:pPr marL="0" indent="0">
              <a:spcBef>
                <a:spcPts val="2133"/>
              </a:spcBef>
              <a:spcAft>
                <a:spcPts val="2133"/>
              </a:spcAft>
              <a:buNone/>
            </a:pPr>
            <a:endParaRPr dirty="0"/>
          </a:p>
        </p:txBody>
      </p:sp>
      <p:grpSp>
        <p:nvGrpSpPr>
          <p:cNvPr id="525" name="Google Shape;525;p81"/>
          <p:cNvGrpSpPr/>
          <p:nvPr/>
        </p:nvGrpSpPr>
        <p:grpSpPr>
          <a:xfrm>
            <a:off x="5131805" y="3589562"/>
            <a:ext cx="261600" cy="1873207"/>
            <a:chOff x="6045475" y="2768371"/>
            <a:chExt cx="196200" cy="1404905"/>
          </a:xfrm>
        </p:grpSpPr>
        <p:cxnSp>
          <p:nvCxnSpPr>
            <p:cNvPr id="526" name="Google Shape;526;p81"/>
            <p:cNvCxnSpPr/>
            <p:nvPr/>
          </p:nvCxnSpPr>
          <p:spPr>
            <a:xfrm>
              <a:off x="6143575" y="2964276"/>
              <a:ext cx="0" cy="1209000"/>
            </a:xfrm>
            <a:prstGeom prst="straightConnector1">
              <a:avLst/>
            </a:prstGeom>
            <a:noFill/>
            <a:ln w="19050" cap="flat" cmpd="sng">
              <a:solidFill>
                <a:schemeClr val="accent5"/>
              </a:solidFill>
              <a:prstDash val="solid"/>
              <a:round/>
              <a:headEnd type="none" w="sm" len="sm"/>
              <a:tailEnd type="oval" w="med" len="med"/>
            </a:ln>
          </p:spPr>
        </p:cxnSp>
        <p:sp>
          <p:nvSpPr>
            <p:cNvPr id="527" name="Google Shape;527;p81"/>
            <p:cNvSpPr/>
            <p:nvPr/>
          </p:nvSpPr>
          <p:spPr>
            <a:xfrm>
              <a:off x="6045475" y="2768371"/>
              <a:ext cx="196200" cy="195900"/>
            </a:xfrm>
            <a:prstGeom prst="ellipse">
              <a:avLst/>
            </a:prstGeom>
            <a:solidFill>
              <a:schemeClr val="dk1"/>
            </a:solidFill>
            <a:ln>
              <a:noFill/>
            </a:ln>
          </p:spPr>
          <p:txBody>
            <a:bodyPr spcFirstLastPara="1" wrap="square" lIns="121900" tIns="121900" rIns="121900" bIns="121900" anchor="ctr" anchorCtr="0">
              <a:noAutofit/>
            </a:bodyPr>
            <a:lstStyle/>
            <a:p>
              <a:endParaRPr sz="2400"/>
            </a:p>
          </p:txBody>
        </p:sp>
      </p:grpSp>
      <p:sp>
        <p:nvSpPr>
          <p:cNvPr id="528" name="Google Shape;528;p81"/>
          <p:cNvSpPr txBox="1">
            <a:spLocks noGrp="1"/>
          </p:cNvSpPr>
          <p:nvPr>
            <p:ph type="body" idx="4294967295"/>
          </p:nvPr>
        </p:nvSpPr>
        <p:spPr>
          <a:xfrm>
            <a:off x="5354560" y="5139567"/>
            <a:ext cx="3549600" cy="1295600"/>
          </a:xfrm>
          <a:prstGeom prst="rect">
            <a:avLst/>
          </a:prstGeom>
        </p:spPr>
        <p:txBody>
          <a:bodyPr spcFirstLastPara="1" vert="horz" wrap="square" lIns="121900" tIns="121900" rIns="121900" bIns="121900" rtlCol="0" anchor="t" anchorCtr="0">
            <a:noAutofit/>
          </a:bodyPr>
          <a:lstStyle/>
          <a:p>
            <a:pPr marL="0" indent="0">
              <a:spcBef>
                <a:spcPts val="0"/>
              </a:spcBef>
              <a:buNone/>
            </a:pPr>
            <a:r>
              <a:rPr lang="en" b="1" dirty="0">
                <a:solidFill>
                  <a:schemeClr val="bg1">
                    <a:lumMod val="65000"/>
                  </a:schemeClr>
                </a:solidFill>
              </a:rPr>
              <a:t>Platform release</a:t>
            </a:r>
            <a:endParaRPr b="1" dirty="0">
              <a:solidFill>
                <a:schemeClr val="bg1">
                  <a:lumMod val="65000"/>
                </a:schemeClr>
              </a:solidFill>
            </a:endParaRPr>
          </a:p>
          <a:p>
            <a:pPr marL="0" indent="0">
              <a:spcBef>
                <a:spcPts val="0"/>
              </a:spcBef>
              <a:buNone/>
            </a:pPr>
            <a:r>
              <a:rPr lang="en" sz="1867" dirty="0">
                <a:solidFill>
                  <a:schemeClr val="bg1">
                    <a:lumMod val="65000"/>
                  </a:schemeClr>
                </a:solidFill>
              </a:rPr>
              <a:t>October 2017 </a:t>
            </a:r>
            <a:endParaRPr sz="1867" dirty="0">
              <a:solidFill>
                <a:schemeClr val="bg1">
                  <a:lumMod val="65000"/>
                </a:schemeClr>
              </a:solidFill>
            </a:endParaRPr>
          </a:p>
        </p:txBody>
      </p:sp>
      <p:grpSp>
        <p:nvGrpSpPr>
          <p:cNvPr id="529" name="Google Shape;529;p81"/>
          <p:cNvGrpSpPr/>
          <p:nvPr/>
        </p:nvGrpSpPr>
        <p:grpSpPr>
          <a:xfrm>
            <a:off x="6592540" y="1977561"/>
            <a:ext cx="261600" cy="1873200"/>
            <a:chOff x="4279200" y="1559371"/>
            <a:chExt cx="196200" cy="1404900"/>
          </a:xfrm>
        </p:grpSpPr>
        <p:cxnSp>
          <p:nvCxnSpPr>
            <p:cNvPr id="530" name="Google Shape;530;p81"/>
            <p:cNvCxnSpPr>
              <a:stCxn id="531" idx="0"/>
            </p:cNvCxnSpPr>
            <p:nvPr/>
          </p:nvCxnSpPr>
          <p:spPr>
            <a:xfrm rot="10800000">
              <a:off x="4377300" y="1559371"/>
              <a:ext cx="0" cy="1209000"/>
            </a:xfrm>
            <a:prstGeom prst="straightConnector1">
              <a:avLst/>
            </a:prstGeom>
            <a:noFill/>
            <a:ln w="19050" cap="flat" cmpd="sng">
              <a:solidFill>
                <a:schemeClr val="accent5"/>
              </a:solidFill>
              <a:prstDash val="solid"/>
              <a:round/>
              <a:headEnd type="none" w="sm" len="sm"/>
              <a:tailEnd type="oval" w="med" len="med"/>
            </a:ln>
          </p:spPr>
        </p:cxnSp>
        <p:sp>
          <p:nvSpPr>
            <p:cNvPr id="531" name="Google Shape;531;p81"/>
            <p:cNvSpPr/>
            <p:nvPr/>
          </p:nvSpPr>
          <p:spPr>
            <a:xfrm>
              <a:off x="4279200" y="2768371"/>
              <a:ext cx="196200" cy="195900"/>
            </a:xfrm>
            <a:prstGeom prst="ellipse">
              <a:avLst/>
            </a:prstGeom>
            <a:solidFill>
              <a:schemeClr val="dk1"/>
            </a:solidFill>
            <a:ln>
              <a:noFill/>
            </a:ln>
          </p:spPr>
          <p:txBody>
            <a:bodyPr spcFirstLastPara="1" wrap="square" lIns="121900" tIns="121900" rIns="121900" bIns="121900" anchor="ctr" anchorCtr="0">
              <a:noAutofit/>
            </a:bodyPr>
            <a:lstStyle/>
            <a:p>
              <a:endParaRPr sz="2400"/>
            </a:p>
          </p:txBody>
        </p:sp>
      </p:grpSp>
      <p:sp>
        <p:nvSpPr>
          <p:cNvPr id="532" name="Google Shape;532;p81"/>
          <p:cNvSpPr txBox="1">
            <a:spLocks noGrp="1"/>
          </p:cNvSpPr>
          <p:nvPr>
            <p:ph type="body" idx="4294967295"/>
          </p:nvPr>
        </p:nvSpPr>
        <p:spPr>
          <a:xfrm>
            <a:off x="6826206" y="1733300"/>
            <a:ext cx="1318334" cy="1295600"/>
          </a:xfrm>
          <a:prstGeom prst="rect">
            <a:avLst/>
          </a:prstGeom>
        </p:spPr>
        <p:txBody>
          <a:bodyPr spcFirstLastPara="1" vert="horz" wrap="square" lIns="121900" tIns="121900" rIns="121900" bIns="121900" rtlCol="0" anchor="t" anchorCtr="0">
            <a:noAutofit/>
          </a:bodyPr>
          <a:lstStyle/>
          <a:p>
            <a:pPr marL="0" indent="0">
              <a:spcBef>
                <a:spcPts val="0"/>
              </a:spcBef>
              <a:buNone/>
            </a:pPr>
            <a:r>
              <a:rPr lang="en" b="1" dirty="0">
                <a:solidFill>
                  <a:schemeClr val="bg1">
                    <a:lumMod val="65000"/>
                  </a:schemeClr>
                </a:solidFill>
              </a:rPr>
              <a:t>Site builds </a:t>
            </a:r>
            <a:br>
              <a:rPr lang="en" b="1" dirty="0">
                <a:solidFill>
                  <a:schemeClr val="bg1">
                    <a:lumMod val="65000"/>
                  </a:schemeClr>
                </a:solidFill>
              </a:rPr>
            </a:br>
            <a:r>
              <a:rPr lang="en" sz="1867" dirty="0">
                <a:solidFill>
                  <a:schemeClr val="bg1">
                    <a:lumMod val="65000"/>
                  </a:schemeClr>
                </a:solidFill>
              </a:rPr>
              <a:t>Oct 2017 - Feb 2018</a:t>
            </a:r>
            <a:endParaRPr sz="1867" dirty="0">
              <a:solidFill>
                <a:schemeClr val="bg1">
                  <a:lumMod val="65000"/>
                </a:schemeClr>
              </a:solidFill>
            </a:endParaRPr>
          </a:p>
          <a:p>
            <a:pPr marL="0" indent="0">
              <a:spcBef>
                <a:spcPts val="0"/>
              </a:spcBef>
              <a:spcAft>
                <a:spcPts val="2133"/>
              </a:spcAft>
              <a:buNone/>
            </a:pPr>
            <a:endParaRPr dirty="0"/>
          </a:p>
        </p:txBody>
      </p:sp>
      <p:grpSp>
        <p:nvGrpSpPr>
          <p:cNvPr id="533" name="Google Shape;533;p81"/>
          <p:cNvGrpSpPr/>
          <p:nvPr/>
        </p:nvGrpSpPr>
        <p:grpSpPr>
          <a:xfrm>
            <a:off x="8568633" y="3589562"/>
            <a:ext cx="261600" cy="1873207"/>
            <a:chOff x="6045475" y="2768371"/>
            <a:chExt cx="196200" cy="1404905"/>
          </a:xfrm>
        </p:grpSpPr>
        <p:cxnSp>
          <p:nvCxnSpPr>
            <p:cNvPr id="534" name="Google Shape;534;p81"/>
            <p:cNvCxnSpPr/>
            <p:nvPr/>
          </p:nvCxnSpPr>
          <p:spPr>
            <a:xfrm>
              <a:off x="6143575" y="2964276"/>
              <a:ext cx="0" cy="1209000"/>
            </a:xfrm>
            <a:prstGeom prst="straightConnector1">
              <a:avLst/>
            </a:prstGeom>
            <a:noFill/>
            <a:ln w="19050" cap="flat" cmpd="sng">
              <a:solidFill>
                <a:schemeClr val="accent5"/>
              </a:solidFill>
              <a:prstDash val="solid"/>
              <a:round/>
              <a:headEnd type="none" w="sm" len="sm"/>
              <a:tailEnd type="oval" w="med" len="med"/>
            </a:ln>
          </p:spPr>
        </p:cxnSp>
        <p:sp>
          <p:nvSpPr>
            <p:cNvPr id="535" name="Google Shape;535;p81"/>
            <p:cNvSpPr/>
            <p:nvPr/>
          </p:nvSpPr>
          <p:spPr>
            <a:xfrm>
              <a:off x="6045475" y="2768371"/>
              <a:ext cx="196200" cy="195900"/>
            </a:xfrm>
            <a:prstGeom prst="ellipse">
              <a:avLst/>
            </a:prstGeom>
            <a:solidFill>
              <a:schemeClr val="dk1"/>
            </a:solidFill>
            <a:ln>
              <a:noFill/>
            </a:ln>
          </p:spPr>
          <p:txBody>
            <a:bodyPr spcFirstLastPara="1" wrap="square" lIns="121900" tIns="121900" rIns="121900" bIns="121900" anchor="ctr" anchorCtr="0">
              <a:noAutofit/>
            </a:bodyPr>
            <a:lstStyle/>
            <a:p>
              <a:endParaRPr sz="2400"/>
            </a:p>
          </p:txBody>
        </p:sp>
      </p:grpSp>
      <p:sp>
        <p:nvSpPr>
          <p:cNvPr id="536" name="Google Shape;536;p81"/>
          <p:cNvSpPr txBox="1">
            <a:spLocks noGrp="1"/>
          </p:cNvSpPr>
          <p:nvPr>
            <p:ph type="body" idx="4294967295"/>
          </p:nvPr>
        </p:nvSpPr>
        <p:spPr>
          <a:xfrm>
            <a:off x="8808960" y="5139567"/>
            <a:ext cx="3549600" cy="1295600"/>
          </a:xfrm>
          <a:prstGeom prst="rect">
            <a:avLst/>
          </a:prstGeom>
        </p:spPr>
        <p:txBody>
          <a:bodyPr spcFirstLastPara="1" vert="horz" wrap="square" lIns="121900" tIns="121900" rIns="121900" bIns="121900" rtlCol="0" anchor="t" anchorCtr="0">
            <a:noAutofit/>
          </a:bodyPr>
          <a:lstStyle/>
          <a:p>
            <a:pPr marL="0" indent="0">
              <a:spcBef>
                <a:spcPts val="0"/>
              </a:spcBef>
              <a:buClr>
                <a:schemeClr val="dk2"/>
              </a:buClr>
              <a:buSzPts val="1100"/>
              <a:buNone/>
            </a:pPr>
            <a:r>
              <a:rPr lang="en" b="1" dirty="0">
                <a:solidFill>
                  <a:schemeClr val="bg1">
                    <a:lumMod val="65000"/>
                  </a:schemeClr>
                </a:solidFill>
              </a:rPr>
              <a:t>1 x site launch</a:t>
            </a:r>
            <a:endParaRPr b="1" dirty="0">
              <a:solidFill>
                <a:schemeClr val="bg1">
                  <a:lumMod val="65000"/>
                </a:schemeClr>
              </a:solidFill>
            </a:endParaRPr>
          </a:p>
          <a:p>
            <a:pPr marL="0" indent="0">
              <a:spcBef>
                <a:spcPts val="0"/>
              </a:spcBef>
              <a:buNone/>
            </a:pPr>
            <a:r>
              <a:rPr lang="en" sz="1867" dirty="0">
                <a:solidFill>
                  <a:schemeClr val="bg1">
                    <a:lumMod val="65000"/>
                  </a:schemeClr>
                </a:solidFill>
              </a:rPr>
              <a:t>March 2018 </a:t>
            </a:r>
            <a:endParaRPr sz="1867" dirty="0">
              <a:solidFill>
                <a:schemeClr val="bg1">
                  <a:lumMod val="65000"/>
                </a:schemeClr>
              </a:solidFill>
            </a:endParaRPr>
          </a:p>
        </p:txBody>
      </p:sp>
      <p:grpSp>
        <p:nvGrpSpPr>
          <p:cNvPr id="537" name="Google Shape;537;p81"/>
          <p:cNvGrpSpPr/>
          <p:nvPr/>
        </p:nvGrpSpPr>
        <p:grpSpPr>
          <a:xfrm>
            <a:off x="9669373" y="1995409"/>
            <a:ext cx="261600" cy="1873200"/>
            <a:chOff x="4279200" y="1559371"/>
            <a:chExt cx="196200" cy="1404900"/>
          </a:xfrm>
        </p:grpSpPr>
        <p:cxnSp>
          <p:nvCxnSpPr>
            <p:cNvPr id="538" name="Google Shape;538;p81"/>
            <p:cNvCxnSpPr>
              <a:stCxn id="539" idx="0"/>
            </p:cNvCxnSpPr>
            <p:nvPr/>
          </p:nvCxnSpPr>
          <p:spPr>
            <a:xfrm rot="10800000">
              <a:off x="4377300" y="1559371"/>
              <a:ext cx="0" cy="1209000"/>
            </a:xfrm>
            <a:prstGeom prst="straightConnector1">
              <a:avLst/>
            </a:prstGeom>
            <a:noFill/>
            <a:ln w="19050" cap="flat" cmpd="sng">
              <a:solidFill>
                <a:schemeClr val="accent5"/>
              </a:solidFill>
              <a:prstDash val="solid"/>
              <a:round/>
              <a:headEnd type="none" w="sm" len="sm"/>
              <a:tailEnd type="oval" w="med" len="med"/>
            </a:ln>
          </p:spPr>
        </p:cxnSp>
        <p:sp>
          <p:nvSpPr>
            <p:cNvPr id="539" name="Google Shape;539;p81"/>
            <p:cNvSpPr/>
            <p:nvPr/>
          </p:nvSpPr>
          <p:spPr>
            <a:xfrm>
              <a:off x="4279200" y="2768371"/>
              <a:ext cx="196200" cy="195900"/>
            </a:xfrm>
            <a:prstGeom prst="ellipse">
              <a:avLst/>
            </a:prstGeom>
            <a:solidFill>
              <a:schemeClr val="dk1"/>
            </a:solidFill>
            <a:ln>
              <a:noFill/>
            </a:ln>
          </p:spPr>
          <p:txBody>
            <a:bodyPr spcFirstLastPara="1" wrap="square" lIns="121900" tIns="121900" rIns="121900" bIns="121900" anchor="ctr" anchorCtr="0">
              <a:noAutofit/>
            </a:bodyPr>
            <a:lstStyle/>
            <a:p>
              <a:endParaRPr sz="2400"/>
            </a:p>
          </p:txBody>
        </p:sp>
      </p:grpSp>
      <p:sp>
        <p:nvSpPr>
          <p:cNvPr id="540" name="Google Shape;540;p81"/>
          <p:cNvSpPr txBox="1">
            <a:spLocks noGrp="1"/>
          </p:cNvSpPr>
          <p:nvPr>
            <p:ph type="body" idx="4294967295"/>
          </p:nvPr>
        </p:nvSpPr>
        <p:spPr>
          <a:xfrm>
            <a:off x="8521226" y="1803822"/>
            <a:ext cx="2187200" cy="1295600"/>
          </a:xfrm>
          <a:prstGeom prst="rect">
            <a:avLst/>
          </a:prstGeom>
        </p:spPr>
        <p:txBody>
          <a:bodyPr spcFirstLastPara="1" vert="horz" wrap="square" lIns="121900" tIns="121900" rIns="121900" bIns="121900" rtlCol="0" anchor="t" anchorCtr="0">
            <a:noAutofit/>
          </a:bodyPr>
          <a:lstStyle/>
          <a:p>
            <a:pPr marL="0" indent="0">
              <a:spcBef>
                <a:spcPts val="0"/>
              </a:spcBef>
              <a:buNone/>
            </a:pPr>
            <a:r>
              <a:rPr lang="en-AU" b="1" dirty="0">
                <a:solidFill>
                  <a:schemeClr val="bg1">
                    <a:lumMod val="65000"/>
                  </a:schemeClr>
                </a:solidFill>
              </a:rPr>
              <a:t>Multi-site launches</a:t>
            </a:r>
            <a:br>
              <a:rPr lang="en-AU" b="1" dirty="0">
                <a:solidFill>
                  <a:schemeClr val="bg1">
                    <a:lumMod val="65000"/>
                  </a:schemeClr>
                </a:solidFill>
              </a:rPr>
            </a:br>
            <a:r>
              <a:rPr lang="en-AU" sz="1867" dirty="0">
                <a:solidFill>
                  <a:schemeClr val="bg1">
                    <a:lumMod val="65000"/>
                  </a:schemeClr>
                </a:solidFill>
              </a:rPr>
              <a:t>May 2018</a:t>
            </a:r>
          </a:p>
          <a:p>
            <a:pPr marL="0" indent="0">
              <a:spcBef>
                <a:spcPts val="0"/>
              </a:spcBef>
              <a:spcAft>
                <a:spcPts val="2133"/>
              </a:spcAft>
              <a:buNone/>
            </a:pPr>
            <a:endParaRPr dirty="0"/>
          </a:p>
        </p:txBody>
      </p:sp>
      <p:sp>
        <p:nvSpPr>
          <p:cNvPr id="542" name="Google Shape;542;p81"/>
          <p:cNvSpPr/>
          <p:nvPr/>
        </p:nvSpPr>
        <p:spPr>
          <a:xfrm>
            <a:off x="11629128" y="3506028"/>
            <a:ext cx="394000" cy="376000"/>
          </a:xfrm>
          <a:prstGeom prst="round2DiagRect">
            <a:avLst>
              <a:gd name="adj1" fmla="val 16667"/>
              <a:gd name="adj2" fmla="val 0"/>
            </a:avLst>
          </a:prstGeom>
          <a:solidFill>
            <a:srgbClr val="FF0000"/>
          </a:solidFill>
          <a:ln w="9525" cap="flat" cmpd="sng">
            <a:solidFill>
              <a:srgbClr val="FF0000"/>
            </a:solidFill>
            <a:prstDash val="solid"/>
            <a:round/>
            <a:headEnd type="none" w="sm" len="sm"/>
            <a:tailEnd type="none" w="sm" len="sm"/>
          </a:ln>
        </p:spPr>
        <p:txBody>
          <a:bodyPr spcFirstLastPara="1" wrap="square" lIns="121900" tIns="121900" rIns="121900" bIns="121900" anchor="ctr" anchorCtr="0">
            <a:noAutofit/>
          </a:bodyPr>
          <a:lstStyle/>
          <a:p>
            <a:r>
              <a:rPr lang="en" sz="2400">
                <a:solidFill>
                  <a:srgbClr val="FFFFFF"/>
                </a:solidFill>
              </a:rPr>
              <a:t>?</a:t>
            </a:r>
            <a:endParaRPr sz="2400">
              <a:solidFill>
                <a:srgbClr val="FFFFFF"/>
              </a:solidFill>
            </a:endParaRPr>
          </a:p>
        </p:txBody>
      </p:sp>
      <p:cxnSp>
        <p:nvCxnSpPr>
          <p:cNvPr id="546" name="Google Shape;546;p81"/>
          <p:cNvCxnSpPr>
            <a:cxnSpLocks/>
          </p:cNvCxnSpPr>
          <p:nvPr/>
        </p:nvCxnSpPr>
        <p:spPr>
          <a:xfrm flipV="1">
            <a:off x="5742897" y="3219525"/>
            <a:ext cx="0" cy="486871"/>
          </a:xfrm>
          <a:prstGeom prst="straightConnector1">
            <a:avLst/>
          </a:prstGeom>
          <a:noFill/>
          <a:ln w="28575" cap="flat" cmpd="sng">
            <a:solidFill>
              <a:schemeClr val="accent1"/>
            </a:solidFill>
            <a:prstDash val="solid"/>
            <a:round/>
            <a:headEnd type="none" w="sm" len="sm"/>
            <a:tailEnd type="none" w="med" len="med"/>
          </a:ln>
        </p:spPr>
      </p:cxnSp>
      <p:cxnSp>
        <p:nvCxnSpPr>
          <p:cNvPr id="551" name="Google Shape;551;p81"/>
          <p:cNvCxnSpPr>
            <a:cxnSpLocks/>
          </p:cNvCxnSpPr>
          <p:nvPr/>
        </p:nvCxnSpPr>
        <p:spPr>
          <a:xfrm flipV="1">
            <a:off x="3810667" y="3187717"/>
            <a:ext cx="2207" cy="546965"/>
          </a:xfrm>
          <a:prstGeom prst="straightConnector1">
            <a:avLst/>
          </a:prstGeom>
          <a:noFill/>
          <a:ln w="28575" cap="flat" cmpd="sng">
            <a:solidFill>
              <a:schemeClr val="accent1"/>
            </a:solidFill>
            <a:prstDash val="solid"/>
            <a:round/>
            <a:headEnd type="none" w="sm" len="sm"/>
            <a:tailEnd type="none" w="med" len="med"/>
          </a:ln>
        </p:spPr>
      </p:cxnSp>
      <p:cxnSp>
        <p:nvCxnSpPr>
          <p:cNvPr id="552" name="Google Shape;552;p81"/>
          <p:cNvCxnSpPr/>
          <p:nvPr/>
        </p:nvCxnSpPr>
        <p:spPr>
          <a:xfrm>
            <a:off x="3812700" y="3208437"/>
            <a:ext cx="1949201" cy="24000"/>
          </a:xfrm>
          <a:prstGeom prst="straightConnector1">
            <a:avLst/>
          </a:prstGeom>
          <a:noFill/>
          <a:ln w="28575" cap="flat" cmpd="sng">
            <a:solidFill>
              <a:schemeClr val="accent1"/>
            </a:solidFill>
            <a:prstDash val="solid"/>
            <a:round/>
            <a:headEnd type="none" w="med" len="med"/>
            <a:tailEnd type="none" w="med" len="med"/>
          </a:ln>
        </p:spPr>
      </p:cxnSp>
      <p:cxnSp>
        <p:nvCxnSpPr>
          <p:cNvPr id="556" name="Google Shape;556;p81"/>
          <p:cNvCxnSpPr>
            <a:cxnSpLocks/>
          </p:cNvCxnSpPr>
          <p:nvPr/>
        </p:nvCxnSpPr>
        <p:spPr>
          <a:xfrm flipH="1" flipV="1">
            <a:off x="6308525" y="3192232"/>
            <a:ext cx="7012" cy="501796"/>
          </a:xfrm>
          <a:prstGeom prst="straightConnector1">
            <a:avLst/>
          </a:prstGeom>
          <a:noFill/>
          <a:ln w="28575" cap="flat" cmpd="sng">
            <a:solidFill>
              <a:schemeClr val="accent1"/>
            </a:solidFill>
            <a:prstDash val="solid"/>
            <a:round/>
            <a:headEnd type="none" w="sm" len="sm"/>
            <a:tailEnd type="none" w="med" len="med"/>
          </a:ln>
        </p:spPr>
      </p:cxnSp>
      <p:cxnSp>
        <p:nvCxnSpPr>
          <p:cNvPr id="558" name="Google Shape;558;p81"/>
          <p:cNvCxnSpPr/>
          <p:nvPr/>
        </p:nvCxnSpPr>
        <p:spPr>
          <a:xfrm>
            <a:off x="6296534" y="3205763"/>
            <a:ext cx="2807200" cy="26800"/>
          </a:xfrm>
          <a:prstGeom prst="straightConnector1">
            <a:avLst/>
          </a:prstGeom>
          <a:noFill/>
          <a:ln w="28575" cap="flat" cmpd="sng">
            <a:solidFill>
              <a:schemeClr val="accent1"/>
            </a:solidFill>
            <a:prstDash val="solid"/>
            <a:round/>
            <a:headEnd type="none" w="med" len="med"/>
            <a:tailEnd type="none" w="med" len="med"/>
          </a:ln>
        </p:spPr>
      </p:cxnSp>
      <p:cxnSp>
        <p:nvCxnSpPr>
          <p:cNvPr id="565" name="Google Shape;565;p81"/>
          <p:cNvCxnSpPr/>
          <p:nvPr/>
        </p:nvCxnSpPr>
        <p:spPr>
          <a:xfrm rot="10800000">
            <a:off x="9410566" y="3222994"/>
            <a:ext cx="0" cy="450000"/>
          </a:xfrm>
          <a:prstGeom prst="straightConnector1">
            <a:avLst/>
          </a:prstGeom>
          <a:noFill/>
          <a:ln w="28575" cap="flat" cmpd="sng">
            <a:solidFill>
              <a:schemeClr val="accent1"/>
            </a:solidFill>
            <a:prstDash val="solid"/>
            <a:round/>
            <a:headEnd type="none" w="sm" len="sm"/>
            <a:tailEnd type="none" w="med" len="med"/>
          </a:ln>
        </p:spPr>
      </p:cxnSp>
      <p:cxnSp>
        <p:nvCxnSpPr>
          <p:cNvPr id="568" name="Google Shape;568;p81"/>
          <p:cNvCxnSpPr/>
          <p:nvPr/>
        </p:nvCxnSpPr>
        <p:spPr>
          <a:xfrm>
            <a:off x="9387335" y="3221832"/>
            <a:ext cx="2497200" cy="24000"/>
          </a:xfrm>
          <a:prstGeom prst="straightConnector1">
            <a:avLst/>
          </a:prstGeom>
          <a:noFill/>
          <a:ln w="28575" cap="flat" cmpd="sng">
            <a:solidFill>
              <a:schemeClr val="accent1"/>
            </a:solidFill>
            <a:prstDash val="solid"/>
            <a:round/>
            <a:headEnd type="none" w="med" len="med"/>
            <a:tailEnd type="stealth" w="med" len="med"/>
          </a:ln>
        </p:spPr>
      </p:cxnSp>
      <p:sp>
        <p:nvSpPr>
          <p:cNvPr id="2" name="Rectangle: Rounded Corners 1">
            <a:extLst>
              <a:ext uri="{FF2B5EF4-FFF2-40B4-BE49-F238E27FC236}">
                <a16:creationId xmlns:a16="http://schemas.microsoft.com/office/drawing/2014/main" id="{68E56D2C-EA46-5E9A-DA63-0FABE9EE5000}"/>
              </a:ext>
            </a:extLst>
          </p:cNvPr>
          <p:cNvSpPr/>
          <p:nvPr/>
        </p:nvSpPr>
        <p:spPr>
          <a:xfrm>
            <a:off x="4025220" y="2636382"/>
            <a:ext cx="1468829" cy="1292244"/>
          </a:xfrm>
          <a:prstGeom prst="round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867" dirty="0">
                <a:solidFill>
                  <a:schemeClr val="bg1"/>
                </a:solidFill>
              </a:rPr>
              <a:t>Strategic churn</a:t>
            </a:r>
          </a:p>
          <a:p>
            <a:pPr algn="ctr"/>
            <a:r>
              <a:rPr lang="en-AU" sz="1867" dirty="0">
                <a:solidFill>
                  <a:schemeClr val="bg1"/>
                </a:solidFill>
              </a:rPr>
              <a:t>Jul-Oct</a:t>
            </a:r>
          </a:p>
        </p:txBody>
      </p:sp>
      <p:sp>
        <p:nvSpPr>
          <p:cNvPr id="6" name="Rectangle: Rounded Corners 5">
            <a:extLst>
              <a:ext uri="{FF2B5EF4-FFF2-40B4-BE49-F238E27FC236}">
                <a16:creationId xmlns:a16="http://schemas.microsoft.com/office/drawing/2014/main" id="{92838A39-C61D-993C-29B2-6E8FF6322E89}"/>
              </a:ext>
            </a:extLst>
          </p:cNvPr>
          <p:cNvSpPr/>
          <p:nvPr/>
        </p:nvSpPr>
        <p:spPr>
          <a:xfrm>
            <a:off x="7021248" y="2633027"/>
            <a:ext cx="1468829" cy="1295599"/>
          </a:xfrm>
          <a:prstGeom prst="round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867" dirty="0">
                <a:solidFill>
                  <a:schemeClr val="bg1"/>
                </a:solidFill>
              </a:rPr>
              <a:t>Client </a:t>
            </a:r>
            <a:br>
              <a:rPr lang="en-AU" sz="1867" dirty="0">
                <a:solidFill>
                  <a:schemeClr val="bg1"/>
                </a:solidFill>
              </a:rPr>
            </a:br>
            <a:r>
              <a:rPr lang="en-AU" sz="1867" dirty="0">
                <a:solidFill>
                  <a:schemeClr val="bg1"/>
                </a:solidFill>
              </a:rPr>
              <a:t>re-set </a:t>
            </a:r>
          </a:p>
          <a:p>
            <a:pPr algn="ctr"/>
            <a:r>
              <a:rPr lang="en-AU" sz="1867" dirty="0">
                <a:solidFill>
                  <a:schemeClr val="bg1"/>
                </a:solidFill>
              </a:rPr>
              <a:t>Oct-Mar</a:t>
            </a:r>
          </a:p>
        </p:txBody>
      </p:sp>
      <p:cxnSp>
        <p:nvCxnSpPr>
          <p:cNvPr id="10" name="Google Shape;546;p81">
            <a:extLst>
              <a:ext uri="{FF2B5EF4-FFF2-40B4-BE49-F238E27FC236}">
                <a16:creationId xmlns:a16="http://schemas.microsoft.com/office/drawing/2014/main" id="{EB98A39B-71C8-3CF4-3AF4-5823083F212B}"/>
              </a:ext>
            </a:extLst>
          </p:cNvPr>
          <p:cNvCxnSpPr>
            <a:cxnSpLocks/>
          </p:cNvCxnSpPr>
          <p:nvPr/>
        </p:nvCxnSpPr>
        <p:spPr>
          <a:xfrm flipV="1">
            <a:off x="9085068" y="3219525"/>
            <a:ext cx="0" cy="486871"/>
          </a:xfrm>
          <a:prstGeom prst="straightConnector1">
            <a:avLst/>
          </a:prstGeom>
          <a:noFill/>
          <a:ln w="28575" cap="flat" cmpd="sng">
            <a:solidFill>
              <a:schemeClr val="accent1"/>
            </a:solidFill>
            <a:prstDash val="solid"/>
            <a:round/>
            <a:headEnd type="none" w="sm" len="sm"/>
            <a:tailEnd type="none" w="med" len="med"/>
          </a:ln>
        </p:spPr>
      </p:cxnSp>
      <p:sp>
        <p:nvSpPr>
          <p:cNvPr id="13" name="Rectangle: Rounded Corners 12">
            <a:extLst>
              <a:ext uri="{FF2B5EF4-FFF2-40B4-BE49-F238E27FC236}">
                <a16:creationId xmlns:a16="http://schemas.microsoft.com/office/drawing/2014/main" id="{90F8428C-7274-3DD6-8769-C61C24613AE2}"/>
              </a:ext>
            </a:extLst>
          </p:cNvPr>
          <p:cNvSpPr/>
          <p:nvPr/>
        </p:nvSpPr>
        <p:spPr>
          <a:xfrm>
            <a:off x="9480714" y="3900463"/>
            <a:ext cx="1468829" cy="1295599"/>
          </a:xfrm>
          <a:prstGeom prst="round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867" dirty="0">
                <a:solidFill>
                  <a:schemeClr val="bg1"/>
                </a:solidFill>
              </a:rPr>
              <a:t>Agency content/</a:t>
            </a:r>
            <a:br>
              <a:rPr lang="en-AU" sz="1867" dirty="0">
                <a:solidFill>
                  <a:schemeClr val="bg1"/>
                </a:solidFill>
              </a:rPr>
            </a:br>
            <a:r>
              <a:rPr lang="en-AU" sz="1867" dirty="0">
                <a:solidFill>
                  <a:schemeClr val="bg1"/>
                </a:solidFill>
              </a:rPr>
              <a:t>design </a:t>
            </a:r>
          </a:p>
          <a:p>
            <a:pPr algn="ctr"/>
            <a:r>
              <a:rPr lang="en-AU" sz="1867" dirty="0">
                <a:solidFill>
                  <a:schemeClr val="bg1"/>
                </a:solidFill>
              </a:rPr>
              <a:t>refresh</a:t>
            </a:r>
          </a:p>
        </p:txBody>
      </p:sp>
      <p:sp>
        <p:nvSpPr>
          <p:cNvPr id="14" name="Rectangle: Rounded Corners 13">
            <a:extLst>
              <a:ext uri="{FF2B5EF4-FFF2-40B4-BE49-F238E27FC236}">
                <a16:creationId xmlns:a16="http://schemas.microsoft.com/office/drawing/2014/main" id="{B57A3E35-28BA-BF84-685C-6841F1522A60}"/>
              </a:ext>
            </a:extLst>
          </p:cNvPr>
          <p:cNvSpPr/>
          <p:nvPr/>
        </p:nvSpPr>
        <p:spPr>
          <a:xfrm>
            <a:off x="10563485" y="2147531"/>
            <a:ext cx="1468829" cy="1295599"/>
          </a:xfrm>
          <a:prstGeom prst="roundRect">
            <a:avLst/>
          </a:prstGeom>
          <a:solidFill>
            <a:schemeClr val="bg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867" dirty="0">
                <a:solidFill>
                  <a:schemeClr val="accent1"/>
                </a:solidFill>
              </a:rPr>
              <a:t>Platform realisation?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037FB07-3AF9-B5A2-BF36-E0E8D9D5FEB1}"/>
            </a:ext>
          </a:extLst>
        </p:cNvPr>
        <p:cNvGrpSpPr/>
        <p:nvPr/>
      </p:nvGrpSpPr>
      <p:grpSpPr>
        <a:xfrm>
          <a:off x="0" y="0"/>
          <a:ext cx="0" cy="0"/>
          <a:chOff x="0" y="0"/>
          <a:chExt cx="0" cy="0"/>
        </a:xfrm>
      </p:grpSpPr>
      <p:grpSp>
        <p:nvGrpSpPr>
          <p:cNvPr id="10" name="Group 9">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Isosceles Triangle 14">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0" name="Isosceles Triangle 19">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useBgFill="1">
        <p:nvSpPr>
          <p:cNvPr id="22" name="Rectangle 21">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23">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6" name="Isosceles Triangle 25">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7" name="TextBox 6">
            <a:extLst>
              <a:ext uri="{FF2B5EF4-FFF2-40B4-BE49-F238E27FC236}">
                <a16:creationId xmlns:a16="http://schemas.microsoft.com/office/drawing/2014/main" id="{D0436B13-8D5A-38A8-7FB0-141606CF2190}"/>
              </a:ext>
            </a:extLst>
          </p:cNvPr>
          <p:cNvSpPr txBox="1"/>
          <p:nvPr/>
        </p:nvSpPr>
        <p:spPr>
          <a:xfrm>
            <a:off x="1340676" y="462171"/>
            <a:ext cx="10223235" cy="1107996"/>
          </a:xfrm>
          <a:prstGeom prst="rect">
            <a:avLst/>
          </a:prstGeom>
          <a:noFill/>
        </p:spPr>
        <p:txBody>
          <a:bodyPr wrap="square">
            <a:spAutoFit/>
          </a:bodyPr>
          <a:lstStyle/>
          <a:p>
            <a:r>
              <a:rPr lang="en-AU" sz="6600" dirty="0">
                <a:solidFill>
                  <a:schemeClr val="accent1"/>
                </a:solidFill>
                <a:latin typeface="+mj-lt"/>
                <a:ea typeface="+mj-ea"/>
                <a:cs typeface="+mj-cs"/>
              </a:rPr>
              <a:t>Clarity not complexity!</a:t>
            </a:r>
          </a:p>
        </p:txBody>
      </p:sp>
      <p:sp>
        <p:nvSpPr>
          <p:cNvPr id="3" name="TextBox 2">
            <a:extLst>
              <a:ext uri="{FF2B5EF4-FFF2-40B4-BE49-F238E27FC236}">
                <a16:creationId xmlns:a16="http://schemas.microsoft.com/office/drawing/2014/main" id="{3D452E40-044C-6112-33FC-37C8EC697EFB}"/>
              </a:ext>
            </a:extLst>
          </p:cNvPr>
          <p:cNvSpPr txBox="1"/>
          <p:nvPr/>
        </p:nvSpPr>
        <p:spPr>
          <a:xfrm>
            <a:off x="1394619" y="3004165"/>
            <a:ext cx="9966801" cy="3190617"/>
          </a:xfrm>
          <a:prstGeom prst="rect">
            <a:avLst/>
          </a:prstGeom>
          <a:noFill/>
        </p:spPr>
        <p:txBody>
          <a:bodyPr wrap="square" rtlCol="0">
            <a:spAutoFit/>
          </a:bodyPr>
          <a:lstStyle/>
          <a:p>
            <a:pPr marL="342900" indent="-342900">
              <a:spcBef>
                <a:spcPts val="1000"/>
              </a:spcBef>
              <a:buClr>
                <a:schemeClr val="accent1"/>
              </a:buClr>
              <a:buSzPct val="80000"/>
              <a:buFont typeface="Wingdings 3" charset="2"/>
              <a:buChar char=""/>
            </a:pPr>
            <a:r>
              <a:rPr lang="en-AU" sz="2800" dirty="0">
                <a:solidFill>
                  <a:schemeClr val="tx1">
                    <a:lumMod val="75000"/>
                    <a:lumOff val="25000"/>
                  </a:schemeClr>
                </a:solidFill>
              </a:rPr>
              <a:t>Organisational and content </a:t>
            </a:r>
            <a:r>
              <a:rPr lang="en-AU" sz="2800" dirty="0">
                <a:solidFill>
                  <a:schemeClr val="accent1"/>
                </a:solidFill>
              </a:rPr>
              <a:t>transparency</a:t>
            </a:r>
            <a:r>
              <a:rPr lang="en-AU" sz="2800" dirty="0">
                <a:solidFill>
                  <a:schemeClr val="tx1">
                    <a:lumMod val="75000"/>
                    <a:lumOff val="25000"/>
                  </a:schemeClr>
                </a:solidFill>
              </a:rPr>
              <a:t> </a:t>
            </a:r>
            <a:r>
              <a:rPr lang="en-AU" sz="2800" strike="sngStrike" dirty="0">
                <a:solidFill>
                  <a:schemeClr val="accent1"/>
                </a:solidFill>
              </a:rPr>
              <a:t>chaos</a:t>
            </a:r>
          </a:p>
          <a:p>
            <a:pPr marL="342900" indent="-342900">
              <a:spcBef>
                <a:spcPts val="1000"/>
              </a:spcBef>
              <a:buClr>
                <a:schemeClr val="accent1"/>
              </a:buClr>
              <a:buSzPct val="80000"/>
              <a:buFont typeface="Wingdings 3" charset="2"/>
              <a:buChar char=""/>
            </a:pPr>
            <a:r>
              <a:rPr lang="en-AU" sz="2800" strike="sngStrike" dirty="0">
                <a:solidFill>
                  <a:schemeClr val="accent1"/>
                </a:solidFill>
              </a:rPr>
              <a:t>Un</a:t>
            </a:r>
            <a:r>
              <a:rPr lang="en-AU" sz="2800" dirty="0">
                <a:solidFill>
                  <a:schemeClr val="tx1">
                    <a:lumMod val="75000"/>
                    <a:lumOff val="25000"/>
                  </a:schemeClr>
                </a:solidFill>
              </a:rPr>
              <a:t>structured content</a:t>
            </a:r>
          </a:p>
          <a:p>
            <a:pPr marL="342900" indent="-342900">
              <a:spcBef>
                <a:spcPts val="1000"/>
              </a:spcBef>
              <a:buClr>
                <a:schemeClr val="accent1"/>
              </a:buClr>
              <a:buSzPct val="80000"/>
              <a:buFont typeface="Wingdings 3" charset="2"/>
              <a:buChar char=""/>
            </a:pPr>
            <a:r>
              <a:rPr lang="en-AU" sz="2800" strike="sngStrike" dirty="0">
                <a:solidFill>
                  <a:schemeClr val="accent1"/>
                </a:solidFill>
              </a:rPr>
              <a:t>No</a:t>
            </a:r>
            <a:r>
              <a:rPr lang="en-AU" sz="2800" dirty="0">
                <a:solidFill>
                  <a:schemeClr val="tx1">
                    <a:lumMod val="75000"/>
                    <a:lumOff val="25000"/>
                  </a:schemeClr>
                </a:solidFill>
              </a:rPr>
              <a:t> system view</a:t>
            </a:r>
          </a:p>
          <a:p>
            <a:pPr marL="342900" indent="-342900">
              <a:spcBef>
                <a:spcPts val="1000"/>
              </a:spcBef>
              <a:buClr>
                <a:schemeClr val="accent1"/>
              </a:buClr>
              <a:buSzPct val="80000"/>
              <a:buFont typeface="Wingdings 3" charset="2"/>
              <a:buChar char=""/>
            </a:pPr>
            <a:r>
              <a:rPr lang="en-AU" sz="2800" strike="sngStrike" dirty="0">
                <a:solidFill>
                  <a:schemeClr val="accent1"/>
                </a:solidFill>
              </a:rPr>
              <a:t>No</a:t>
            </a:r>
            <a:r>
              <a:rPr lang="en-AU" sz="2800" dirty="0">
                <a:solidFill>
                  <a:schemeClr val="tx1">
                    <a:lumMod val="75000"/>
                    <a:lumOff val="25000"/>
                  </a:schemeClr>
                </a:solidFill>
              </a:rPr>
              <a:t> shared understanding</a:t>
            </a:r>
          </a:p>
          <a:p>
            <a:pPr marL="342900" indent="-342900">
              <a:spcBef>
                <a:spcPts val="1000"/>
              </a:spcBef>
              <a:buClr>
                <a:schemeClr val="accent1"/>
              </a:buClr>
              <a:buSzPct val="80000"/>
              <a:buFont typeface="Wingdings 3" charset="2"/>
              <a:buChar char=""/>
            </a:pPr>
            <a:r>
              <a:rPr lang="en-AU" sz="2800" dirty="0">
                <a:solidFill>
                  <a:schemeClr val="accent1"/>
                </a:solidFill>
              </a:rPr>
              <a:t>Sword and shield for </a:t>
            </a:r>
            <a:r>
              <a:rPr lang="en-AU" sz="2800" dirty="0">
                <a:solidFill>
                  <a:schemeClr val="tx1">
                    <a:lumMod val="75000"/>
                    <a:lumOff val="25000"/>
                  </a:schemeClr>
                </a:solidFill>
              </a:rPr>
              <a:t>Magic wand syndrome	</a:t>
            </a:r>
          </a:p>
          <a:p>
            <a:pPr marL="285750" indent="-285750" defTabSz="1219170">
              <a:spcBef>
                <a:spcPts val="1200"/>
              </a:spcBef>
              <a:spcAft>
                <a:spcPts val="1200"/>
              </a:spcAft>
              <a:buClr>
                <a:schemeClr val="accent1"/>
              </a:buClr>
              <a:buFont typeface="Arial" panose="020B0604020202020204" pitchFamily="34" charset="0"/>
              <a:buChar char="•"/>
            </a:pPr>
            <a:endParaRPr lang="en-AU" dirty="0"/>
          </a:p>
        </p:txBody>
      </p:sp>
    </p:spTree>
    <p:extLst>
      <p:ext uri="{BB962C8B-B14F-4D97-AF65-F5344CB8AC3E}">
        <p14:creationId xmlns:p14="http://schemas.microsoft.com/office/powerpoint/2010/main" val="17201306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A115A5-E03C-AD45-2119-23CD804E7307}"/>
              </a:ext>
            </a:extLst>
          </p:cNvPr>
          <p:cNvSpPr>
            <a:spLocks noGrp="1"/>
          </p:cNvSpPr>
          <p:nvPr>
            <p:ph type="title"/>
          </p:nvPr>
        </p:nvSpPr>
        <p:spPr/>
        <p:txBody>
          <a:bodyPr anchor="ctr">
            <a:normAutofit fontScale="90000"/>
          </a:bodyPr>
          <a:lstStyle/>
          <a:p>
            <a:r>
              <a:rPr lang="en-AU" sz="6200" dirty="0">
                <a:solidFill>
                  <a:schemeClr val="accent2"/>
                </a:solidFill>
                <a:latin typeface="Arial" panose="020B0604020202020204" pitchFamily="34" charset="0"/>
                <a:cs typeface="Arial" panose="020B0604020202020204" pitchFamily="34" charset="0"/>
              </a:rPr>
              <a:t>References</a:t>
            </a:r>
          </a:p>
        </p:txBody>
      </p:sp>
      <p:sp>
        <p:nvSpPr>
          <p:cNvPr id="26" name="TextBox 25">
            <a:extLst>
              <a:ext uri="{FF2B5EF4-FFF2-40B4-BE49-F238E27FC236}">
                <a16:creationId xmlns:a16="http://schemas.microsoft.com/office/drawing/2014/main" id="{4A6DE8BF-7F18-4471-69FF-F0FF87E8BB58}"/>
              </a:ext>
            </a:extLst>
          </p:cNvPr>
          <p:cNvSpPr txBox="1"/>
          <p:nvPr/>
        </p:nvSpPr>
        <p:spPr>
          <a:xfrm>
            <a:off x="550864" y="1676459"/>
            <a:ext cx="8352504" cy="4524315"/>
          </a:xfrm>
          <a:prstGeom prst="rect">
            <a:avLst/>
          </a:prstGeom>
          <a:noFill/>
        </p:spPr>
        <p:txBody>
          <a:bodyPr wrap="square">
            <a:spAutoFit/>
          </a:bodyPr>
          <a:lstStyle/>
          <a:p>
            <a:pPr marL="285750" indent="-285750">
              <a:buClr>
                <a:schemeClr val="accent1"/>
              </a:buClr>
              <a:buFont typeface="Arial" panose="020B0604020202020204" pitchFamily="34" charset="0"/>
              <a:buChar char="•"/>
            </a:pPr>
            <a:r>
              <a:rPr lang="en-AU" dirty="0">
                <a:solidFill>
                  <a:schemeClr val="tx1">
                    <a:lumMod val="75000"/>
                    <a:lumOff val="25000"/>
                  </a:schemeClr>
                </a:solidFill>
                <a:hlinkClick r:id="rId3">
                  <a:extLst>
                    <a:ext uri="{A12FA001-AC4F-418D-AE19-62706E023703}">
                      <ahyp:hlinkClr xmlns:ahyp="http://schemas.microsoft.com/office/drawing/2018/hyperlinkcolor" val="tx"/>
                    </a:ext>
                  </a:extLst>
                </a:hlinkClick>
              </a:rPr>
              <a:t>Content Strategy: The Book by </a:t>
            </a:r>
            <a:r>
              <a:rPr lang="en-AU" dirty="0" err="1">
                <a:solidFill>
                  <a:schemeClr val="tx1">
                    <a:lumMod val="75000"/>
                    <a:lumOff val="25000"/>
                  </a:schemeClr>
                </a:solidFill>
                <a:hlinkClick r:id="rId3">
                  <a:extLst>
                    <a:ext uri="{A12FA001-AC4F-418D-AE19-62706E023703}">
                      <ahyp:hlinkClr xmlns:ahyp="http://schemas.microsoft.com/office/drawing/2018/hyperlinkcolor" val="tx"/>
                    </a:ext>
                  </a:extLst>
                </a:hlinkClick>
              </a:rPr>
              <a:t>Rahel</a:t>
            </a:r>
            <a:r>
              <a:rPr lang="en-AU" dirty="0">
                <a:solidFill>
                  <a:schemeClr val="tx1">
                    <a:lumMod val="75000"/>
                    <a:lumOff val="25000"/>
                  </a:schemeClr>
                </a:solidFill>
                <a:hlinkClick r:id="rId3">
                  <a:extLst>
                    <a:ext uri="{A12FA001-AC4F-418D-AE19-62706E023703}">
                      <ahyp:hlinkClr xmlns:ahyp="http://schemas.microsoft.com/office/drawing/2018/hyperlinkcolor" val="tx"/>
                    </a:ext>
                  </a:extLst>
                </a:hlinkClick>
              </a:rPr>
              <a:t> Anne Bailie and </a:t>
            </a:r>
            <a:r>
              <a:rPr lang="en-AU" dirty="0" err="1">
                <a:solidFill>
                  <a:schemeClr val="tx1">
                    <a:lumMod val="75000"/>
                    <a:lumOff val="25000"/>
                  </a:schemeClr>
                </a:solidFill>
                <a:hlinkClick r:id="rId3">
                  <a:extLst>
                    <a:ext uri="{A12FA001-AC4F-418D-AE19-62706E023703}">
                      <ahyp:hlinkClr xmlns:ahyp="http://schemas.microsoft.com/office/drawing/2018/hyperlinkcolor" val="tx"/>
                    </a:ext>
                  </a:extLst>
                </a:hlinkClick>
              </a:rPr>
              <a:t>Noz</a:t>
            </a:r>
            <a:r>
              <a:rPr lang="en-AU" dirty="0">
                <a:solidFill>
                  <a:schemeClr val="tx1">
                    <a:lumMod val="75000"/>
                    <a:lumOff val="25000"/>
                  </a:schemeClr>
                </a:solidFill>
                <a:hlinkClick r:id="rId3">
                  <a:extLst>
                    <a:ext uri="{A12FA001-AC4F-418D-AE19-62706E023703}">
                      <ahyp:hlinkClr xmlns:ahyp="http://schemas.microsoft.com/office/drawing/2018/hyperlinkcolor" val="tx"/>
                    </a:ext>
                  </a:extLst>
                </a:hlinkClick>
              </a:rPr>
              <a:t> Urbina</a:t>
            </a:r>
            <a:endParaRPr lang="en-AU" dirty="0">
              <a:solidFill>
                <a:schemeClr val="tx1">
                  <a:lumMod val="75000"/>
                  <a:lumOff val="25000"/>
                </a:schemeClr>
              </a:solidFill>
            </a:endParaRPr>
          </a:p>
          <a:p>
            <a:pPr marL="285750" indent="-285750">
              <a:buClr>
                <a:schemeClr val="accent1"/>
              </a:buClr>
              <a:buFont typeface="Arial" panose="020B0604020202020204" pitchFamily="34" charset="0"/>
              <a:buChar char="•"/>
            </a:pPr>
            <a:r>
              <a:rPr lang="en-AU" dirty="0">
                <a:solidFill>
                  <a:schemeClr val="tx1">
                    <a:lumMod val="75000"/>
                    <a:lumOff val="25000"/>
                  </a:schemeClr>
                </a:solidFill>
                <a:hlinkClick r:id="rId4">
                  <a:extLst>
                    <a:ext uri="{A12FA001-AC4F-418D-AE19-62706E023703}">
                      <ahyp:hlinkClr xmlns:ahyp="http://schemas.microsoft.com/office/drawing/2018/hyperlinkcolor" val="tx"/>
                    </a:ext>
                  </a:extLst>
                </a:hlinkClick>
              </a:rPr>
              <a:t>New Thinking: Brain Traffic’s Content Strategy Quad - Brain Traffic blog</a:t>
            </a:r>
            <a:endParaRPr lang="en-AU" dirty="0">
              <a:solidFill>
                <a:schemeClr val="tx1">
                  <a:lumMod val="75000"/>
                  <a:lumOff val="25000"/>
                </a:schemeClr>
              </a:solidFill>
            </a:endParaRPr>
          </a:p>
          <a:p>
            <a:pPr marL="285750" indent="-285750">
              <a:buClr>
                <a:schemeClr val="accent1"/>
              </a:buClr>
              <a:buFont typeface="Arial" panose="020B0604020202020204" pitchFamily="34" charset="0"/>
              <a:buChar char="•"/>
            </a:pPr>
            <a:r>
              <a:rPr lang="en-AU" dirty="0">
                <a:solidFill>
                  <a:schemeClr val="tx1">
                    <a:lumMod val="75000"/>
                    <a:lumOff val="25000"/>
                  </a:schemeClr>
                </a:solidFill>
              </a:rPr>
              <a:t>Carrie </a:t>
            </a:r>
            <a:r>
              <a:rPr lang="en-AU" dirty="0" err="1">
                <a:solidFill>
                  <a:schemeClr val="tx1">
                    <a:lumMod val="75000"/>
                    <a:lumOff val="25000"/>
                  </a:schemeClr>
                </a:solidFill>
              </a:rPr>
              <a:t>Hane</a:t>
            </a:r>
            <a:r>
              <a:rPr lang="en-AU" dirty="0">
                <a:solidFill>
                  <a:schemeClr val="tx1">
                    <a:lumMod val="75000"/>
                    <a:lumOff val="25000"/>
                  </a:schemeClr>
                </a:solidFill>
              </a:rPr>
              <a:t>, </a:t>
            </a:r>
            <a:r>
              <a:rPr lang="en-AU" dirty="0">
                <a:solidFill>
                  <a:schemeClr val="tx1">
                    <a:lumMod val="75000"/>
                    <a:lumOff val="25000"/>
                  </a:schemeClr>
                </a:solidFill>
                <a:hlinkClick r:id="rId5">
                  <a:extLst>
                    <a:ext uri="{A12FA001-AC4F-418D-AE19-62706E023703}">
                      <ahyp:hlinkClr xmlns:ahyp="http://schemas.microsoft.com/office/drawing/2018/hyperlinkcolor" val="tx"/>
                    </a:ext>
                  </a:extLst>
                </a:hlinkClick>
              </a:rPr>
              <a:t>Structured Content 101: A Beginner's Guide | Sanity</a:t>
            </a:r>
            <a:endParaRPr lang="en-AU" dirty="0">
              <a:solidFill>
                <a:schemeClr val="tx1">
                  <a:lumMod val="75000"/>
                  <a:lumOff val="25000"/>
                </a:schemeClr>
              </a:solidFill>
            </a:endParaRPr>
          </a:p>
          <a:p>
            <a:pPr marL="285750" indent="-285750">
              <a:buClr>
                <a:schemeClr val="accent1"/>
              </a:buClr>
              <a:buFont typeface="Arial" panose="020B0604020202020204" pitchFamily="34" charset="0"/>
              <a:buChar char="•"/>
            </a:pPr>
            <a:r>
              <a:rPr lang="en-AU" dirty="0">
                <a:solidFill>
                  <a:schemeClr val="tx1">
                    <a:lumMod val="75000"/>
                    <a:lumOff val="25000"/>
                  </a:schemeClr>
                </a:solidFill>
                <a:hlinkClick r:id="rId6">
                  <a:extLst>
                    <a:ext uri="{A12FA001-AC4F-418D-AE19-62706E023703}">
                      <ahyp:hlinkClr xmlns:ahyp="http://schemas.microsoft.com/office/drawing/2018/hyperlinkcolor" val="tx"/>
                    </a:ext>
                  </a:extLst>
                </a:hlinkClick>
              </a:rPr>
              <a:t>Michael </a:t>
            </a:r>
            <a:r>
              <a:rPr lang="en-AU" dirty="0" err="1">
                <a:solidFill>
                  <a:schemeClr val="tx1">
                    <a:lumMod val="75000"/>
                    <a:lumOff val="25000"/>
                  </a:schemeClr>
                </a:solidFill>
                <a:hlinkClick r:id="rId6">
                  <a:extLst>
                    <a:ext uri="{A12FA001-AC4F-418D-AE19-62706E023703}">
                      <ahyp:hlinkClr xmlns:ahyp="http://schemas.microsoft.com/office/drawing/2018/hyperlinkcolor" val="tx"/>
                    </a:ext>
                  </a:extLst>
                </a:hlinkClick>
              </a:rPr>
              <a:t>Iantosca</a:t>
            </a:r>
            <a:r>
              <a:rPr lang="en-AU" dirty="0">
                <a:solidFill>
                  <a:schemeClr val="tx1">
                    <a:lumMod val="75000"/>
                    <a:lumOff val="25000"/>
                  </a:schemeClr>
                </a:solidFill>
                <a:hlinkClick r:id="rId6">
                  <a:extLst>
                    <a:ext uri="{A12FA001-AC4F-418D-AE19-62706E023703}">
                      <ahyp:hlinkClr xmlns:ahyp="http://schemas.microsoft.com/office/drawing/2018/hyperlinkcolor" val="tx"/>
                    </a:ext>
                  </a:extLst>
                </a:hlinkClick>
              </a:rPr>
              <a:t>, Thought for the day</a:t>
            </a:r>
            <a:r>
              <a:rPr lang="en-AU" dirty="0">
                <a:solidFill>
                  <a:schemeClr val="tx1">
                    <a:lumMod val="75000"/>
                    <a:lumOff val="25000"/>
                  </a:schemeClr>
                </a:solidFill>
              </a:rPr>
              <a:t> </a:t>
            </a:r>
          </a:p>
          <a:p>
            <a:pPr marL="285750" indent="-285750">
              <a:buClr>
                <a:schemeClr val="accent1"/>
              </a:buClr>
              <a:buFont typeface="Arial" panose="020B0604020202020204" pitchFamily="34" charset="0"/>
              <a:buChar char="•"/>
            </a:pPr>
            <a:r>
              <a:rPr lang="en-AU" dirty="0">
                <a:solidFill>
                  <a:schemeClr val="tx1">
                    <a:lumMod val="75000"/>
                    <a:lumOff val="25000"/>
                  </a:schemeClr>
                </a:solidFill>
                <a:hlinkClick r:id="rId7">
                  <a:extLst>
                    <a:ext uri="{A12FA001-AC4F-418D-AE19-62706E023703}">
                      <ahyp:hlinkClr xmlns:ahyp="http://schemas.microsoft.com/office/drawing/2018/hyperlinkcolor" val="tx"/>
                    </a:ext>
                  </a:extLst>
                </a:hlinkClick>
              </a:rPr>
              <a:t>Truth Collapse by </a:t>
            </a:r>
            <a:r>
              <a:rPr lang="en-AU" dirty="0" err="1">
                <a:solidFill>
                  <a:schemeClr val="tx1">
                    <a:lumMod val="75000"/>
                    <a:lumOff val="25000"/>
                  </a:schemeClr>
                </a:solidFill>
                <a:hlinkClick r:id="rId7">
                  <a:extLst>
                    <a:ext uri="{A12FA001-AC4F-418D-AE19-62706E023703}">
                      <ahyp:hlinkClr xmlns:ahyp="http://schemas.microsoft.com/office/drawing/2018/hyperlinkcolor" val="tx"/>
                    </a:ext>
                  </a:extLst>
                </a:hlinkClick>
              </a:rPr>
              <a:t>Noz</a:t>
            </a:r>
            <a:r>
              <a:rPr lang="en-AU" dirty="0">
                <a:solidFill>
                  <a:schemeClr val="tx1">
                    <a:lumMod val="75000"/>
                    <a:lumOff val="25000"/>
                  </a:schemeClr>
                </a:solidFill>
                <a:hlinkClick r:id="rId7">
                  <a:extLst>
                    <a:ext uri="{A12FA001-AC4F-418D-AE19-62706E023703}">
                      <ahyp:hlinkClr xmlns:ahyp="http://schemas.microsoft.com/office/drawing/2018/hyperlinkcolor" val="tx"/>
                    </a:ext>
                  </a:extLst>
                </a:hlinkClick>
              </a:rPr>
              <a:t> Urbina</a:t>
            </a:r>
            <a:endParaRPr lang="en-AU" dirty="0">
              <a:solidFill>
                <a:schemeClr val="tx1">
                  <a:lumMod val="75000"/>
                  <a:lumOff val="25000"/>
                </a:schemeClr>
              </a:solidFill>
            </a:endParaRPr>
          </a:p>
          <a:p>
            <a:pPr marL="285750" indent="-285750">
              <a:buClr>
                <a:schemeClr val="accent1"/>
              </a:buClr>
              <a:buFont typeface="Arial" panose="020B0604020202020204" pitchFamily="34" charset="0"/>
              <a:buChar char="•"/>
            </a:pPr>
            <a:r>
              <a:rPr lang="x-none" dirty="0">
                <a:solidFill>
                  <a:schemeClr val="tx1">
                    <a:lumMod val="75000"/>
                    <a:lumOff val="25000"/>
                  </a:schemeClr>
                </a:solidFill>
                <a:hlinkClick r:id="rId8">
                  <a:extLst>
                    <a:ext uri="{A12FA001-AC4F-418D-AE19-62706E023703}">
                      <ahyp:hlinkClr xmlns:ahyp="http://schemas.microsoft.com/office/drawing/2018/hyperlinkcolor" val="tx"/>
                    </a:ext>
                  </a:extLst>
                </a:hlinkClick>
              </a:rPr>
              <a:t>Hilary Marsh - Making Content Strategy Stick: Operationalizing and Socializing Your Work</a:t>
            </a:r>
            <a:endParaRPr lang="en-AU" dirty="0">
              <a:solidFill>
                <a:schemeClr val="tx1">
                  <a:lumMod val="75000"/>
                  <a:lumOff val="25000"/>
                </a:schemeClr>
              </a:solidFill>
            </a:endParaRPr>
          </a:p>
          <a:p>
            <a:pPr marL="285750" indent="-285750">
              <a:buClr>
                <a:schemeClr val="accent1"/>
              </a:buClr>
              <a:buFont typeface="Arial" panose="020B0604020202020204" pitchFamily="34" charset="0"/>
              <a:buChar char="•"/>
            </a:pPr>
            <a:r>
              <a:rPr lang="en-AU" dirty="0">
                <a:solidFill>
                  <a:schemeClr val="tx1">
                    <a:lumMod val="75000"/>
                    <a:lumOff val="25000"/>
                  </a:schemeClr>
                </a:solidFill>
                <a:hlinkClick r:id="rId9">
                  <a:extLst>
                    <a:ext uri="{A12FA001-AC4F-418D-AE19-62706E023703}">
                      <ahyp:hlinkClr xmlns:ahyp="http://schemas.microsoft.com/office/drawing/2018/hyperlinkcolor" val="tx"/>
                    </a:ext>
                  </a:extLst>
                </a:hlinkClick>
              </a:rPr>
              <a:t>Andrea L. Ames | LinkedIn</a:t>
            </a:r>
            <a:endParaRPr lang="en-AU" dirty="0">
              <a:solidFill>
                <a:schemeClr val="tx1">
                  <a:lumMod val="75000"/>
                  <a:lumOff val="25000"/>
                </a:schemeClr>
              </a:solidFill>
            </a:endParaRPr>
          </a:p>
          <a:p>
            <a:pPr marL="285750" indent="-285750">
              <a:buClr>
                <a:schemeClr val="accent1"/>
              </a:buClr>
              <a:buFont typeface="Arial" panose="020B0604020202020204" pitchFamily="34" charset="0"/>
              <a:buChar char="•"/>
            </a:pPr>
            <a:r>
              <a:rPr lang="en-AU" dirty="0">
                <a:solidFill>
                  <a:schemeClr val="tx1">
                    <a:lumMod val="75000"/>
                    <a:lumOff val="25000"/>
                  </a:schemeClr>
                </a:solidFill>
                <a:hlinkClick r:id="rId10">
                  <a:extLst>
                    <a:ext uri="{A12FA001-AC4F-418D-AE19-62706E023703}">
                      <ahyp:hlinkClr xmlns:ahyp="http://schemas.microsoft.com/office/drawing/2018/hyperlinkcolor" val="tx"/>
                    </a:ext>
                  </a:extLst>
                </a:hlinkClick>
              </a:rPr>
              <a:t>Managing Chaos | Lisa Welchman</a:t>
            </a:r>
            <a:endParaRPr lang="en-AU" dirty="0">
              <a:solidFill>
                <a:schemeClr val="tx1">
                  <a:lumMod val="75000"/>
                  <a:lumOff val="25000"/>
                </a:schemeClr>
              </a:solidFill>
            </a:endParaRPr>
          </a:p>
          <a:p>
            <a:pPr marL="285750" indent="-285750">
              <a:buClr>
                <a:schemeClr val="accent1"/>
              </a:buClr>
              <a:buFont typeface="Arial" panose="020B0604020202020204" pitchFamily="34" charset="0"/>
              <a:buChar char="•"/>
            </a:pPr>
            <a:r>
              <a:rPr lang="en-AU" dirty="0">
                <a:solidFill>
                  <a:schemeClr val="tx1">
                    <a:lumMod val="75000"/>
                    <a:lumOff val="25000"/>
                  </a:schemeClr>
                </a:solidFill>
                <a:hlinkClick r:id="rId11">
                  <a:extLst>
                    <a:ext uri="{A12FA001-AC4F-418D-AE19-62706E023703}">
                      <ahyp:hlinkClr xmlns:ahyp="http://schemas.microsoft.com/office/drawing/2018/hyperlinkcolor" val="tx"/>
                    </a:ext>
                  </a:extLst>
                </a:hlinkClick>
              </a:rPr>
              <a:t>Content Operations from Start to Scale: Perspectives from Industry Experts</a:t>
            </a:r>
            <a:endParaRPr lang="en-AU" dirty="0">
              <a:solidFill>
                <a:schemeClr val="tx1">
                  <a:lumMod val="75000"/>
                  <a:lumOff val="25000"/>
                </a:schemeClr>
              </a:solidFill>
            </a:endParaRPr>
          </a:p>
          <a:p>
            <a:pPr marL="285750" indent="-285750">
              <a:buClr>
                <a:schemeClr val="accent1"/>
              </a:buClr>
              <a:buFont typeface="Arial" panose="020B0604020202020204" pitchFamily="34" charset="0"/>
              <a:buChar char="•"/>
            </a:pPr>
            <a:r>
              <a:rPr lang="en-AU" dirty="0">
                <a:solidFill>
                  <a:schemeClr val="tx1">
                    <a:lumMod val="75000"/>
                    <a:lumOff val="25000"/>
                  </a:schemeClr>
                </a:solidFill>
                <a:hlinkClick r:id="rId12">
                  <a:extLst>
                    <a:ext uri="{A12FA001-AC4F-418D-AE19-62706E023703}">
                      <ahyp:hlinkClr xmlns:ahyp="http://schemas.microsoft.com/office/drawing/2018/hyperlinkcolor" val="tx"/>
                    </a:ext>
                  </a:extLst>
                </a:hlinkClick>
              </a:rPr>
              <a:t>Enterprise content strategy maturity model, Sarah O’Keefe</a:t>
            </a:r>
            <a:r>
              <a:rPr lang="en-AU" dirty="0">
                <a:solidFill>
                  <a:schemeClr val="tx1">
                    <a:lumMod val="75000"/>
                    <a:lumOff val="25000"/>
                  </a:schemeClr>
                </a:solidFill>
              </a:rPr>
              <a:t> (</a:t>
            </a:r>
            <a:r>
              <a:rPr lang="en-AU" sz="1800" dirty="0">
                <a:solidFill>
                  <a:schemeClr val="tx1">
                    <a:lumMod val="75000"/>
                    <a:lumOff val="25000"/>
                  </a:schemeClr>
                </a:solidFill>
              </a:rPr>
              <a:t>based on</a:t>
            </a:r>
            <a:r>
              <a:rPr lang="en-AU" sz="1800" dirty="0">
                <a:solidFill>
                  <a:schemeClr val="tx1">
                    <a:lumMod val="75000"/>
                    <a:lumOff val="25000"/>
                  </a:schemeClr>
                </a:solidFill>
                <a:latin typeface="Trebuchet MS" panose="020B0603020202020204" pitchFamily="34" charset="0"/>
              </a:rPr>
              <a:t> </a:t>
            </a:r>
            <a:r>
              <a:rPr lang="en-AU" dirty="0">
                <a:solidFill>
                  <a:schemeClr val="tx1">
                    <a:lumMod val="75000"/>
                    <a:lumOff val="25000"/>
                  </a:schemeClr>
                </a:solidFill>
                <a:hlinkClick r:id="rId13">
                  <a:extLst>
                    <a:ext uri="{A12FA001-AC4F-418D-AE19-62706E023703}">
                      <ahyp:hlinkClr xmlns:ahyp="http://schemas.microsoft.com/office/drawing/2018/hyperlinkcolor" val="tx"/>
                    </a:ext>
                  </a:extLst>
                </a:hlinkClick>
              </a:rPr>
              <a:t>work done by </a:t>
            </a:r>
            <a:r>
              <a:rPr lang="en-AU" dirty="0" err="1">
                <a:solidFill>
                  <a:schemeClr val="tx1">
                    <a:lumMod val="75000"/>
                    <a:lumOff val="25000"/>
                  </a:schemeClr>
                </a:solidFill>
                <a:hlinkClick r:id="rId13">
                  <a:extLst>
                    <a:ext uri="{A12FA001-AC4F-418D-AE19-62706E023703}">
                      <ahyp:hlinkClr xmlns:ahyp="http://schemas.microsoft.com/office/drawing/2018/hyperlinkcolor" val="tx"/>
                    </a:ext>
                  </a:extLst>
                </a:hlinkClick>
              </a:rPr>
              <a:t>Rahel</a:t>
            </a:r>
            <a:r>
              <a:rPr lang="en-AU" dirty="0">
                <a:solidFill>
                  <a:schemeClr val="tx1">
                    <a:lumMod val="75000"/>
                    <a:lumOff val="25000"/>
                  </a:schemeClr>
                </a:solidFill>
                <a:hlinkClick r:id="rId13">
                  <a:extLst>
                    <a:ext uri="{A12FA001-AC4F-418D-AE19-62706E023703}">
                      <ahyp:hlinkClr xmlns:ahyp="http://schemas.microsoft.com/office/drawing/2018/hyperlinkcolor" val="tx"/>
                    </a:ext>
                  </a:extLst>
                </a:hlinkClick>
              </a:rPr>
              <a:t> Anne Bailie</a:t>
            </a:r>
            <a:r>
              <a:rPr lang="en-AU" dirty="0">
                <a:solidFill>
                  <a:schemeClr val="tx1">
                    <a:lumMod val="75000"/>
                    <a:lumOff val="25000"/>
                  </a:schemeClr>
                </a:solidFill>
              </a:rPr>
              <a:t> as early as 2011.)</a:t>
            </a:r>
          </a:p>
          <a:p>
            <a:pPr marL="285750" indent="-285750">
              <a:buClr>
                <a:schemeClr val="accent1"/>
              </a:buClr>
              <a:buFont typeface="Arial" panose="020B0604020202020204" pitchFamily="34" charset="0"/>
              <a:buChar char="•"/>
            </a:pPr>
            <a:r>
              <a:rPr lang="en-AU" dirty="0">
                <a:hlinkClick r:id="rId14">
                  <a:extLst>
                    <a:ext uri="{A12FA001-AC4F-418D-AE19-62706E023703}">
                      <ahyp:hlinkClr xmlns:ahyp="http://schemas.microsoft.com/office/drawing/2018/hyperlinkcolor" val="tx"/>
                    </a:ext>
                  </a:extLst>
                </a:hlinkClick>
              </a:rPr>
              <a:t>Big tech has spent $155bn on AI this year. It’s about to spend hundreds of billions more | Artificial intelligence (AI) | The Guardian</a:t>
            </a:r>
            <a:endParaRPr lang="en-AU" dirty="0"/>
          </a:p>
          <a:p>
            <a:pPr marL="285750" indent="-285750">
              <a:buClr>
                <a:schemeClr val="accent1"/>
              </a:buClr>
              <a:buFont typeface="Arial" panose="020B0604020202020204" pitchFamily="34" charset="0"/>
              <a:buChar char="•"/>
            </a:pPr>
            <a:r>
              <a:rPr lang="en-AU" dirty="0">
                <a:hlinkClick r:id="rId15">
                  <a:extLst>
                    <a:ext uri="{A12FA001-AC4F-418D-AE19-62706E023703}">
                      <ahyp:hlinkClr xmlns:ahyp="http://schemas.microsoft.com/office/drawing/2018/hyperlinkcolor" val="tx"/>
                    </a:ext>
                  </a:extLst>
                </a:hlinkClick>
              </a:rPr>
              <a:t>AI could boost UK economy by 10% in 5 years, says Microsoft boss</a:t>
            </a:r>
            <a:endParaRPr lang="en-AU" dirty="0"/>
          </a:p>
          <a:p>
            <a:pPr marL="285750" indent="-285750">
              <a:buClr>
                <a:schemeClr val="accent1"/>
              </a:buClr>
              <a:buFont typeface="Arial" panose="020B0604020202020204" pitchFamily="34" charset="0"/>
              <a:buChar char="•"/>
            </a:pPr>
            <a:r>
              <a:rPr lang="en-AU" dirty="0">
                <a:hlinkClick r:id="rId16">
                  <a:extLst>
                    <a:ext uri="{A12FA001-AC4F-418D-AE19-62706E023703}">
                      <ahyp:hlinkClr xmlns:ahyp="http://schemas.microsoft.com/office/drawing/2018/hyperlinkcolor" val="tx"/>
                    </a:ext>
                  </a:extLst>
                </a:hlinkClick>
              </a:rPr>
              <a:t>Economy | The 2025 AI Index Report | Stanford HAI</a:t>
            </a:r>
            <a:endParaRPr lang="en-AU" dirty="0"/>
          </a:p>
        </p:txBody>
      </p:sp>
    </p:spTree>
    <p:extLst>
      <p:ext uri="{BB962C8B-B14F-4D97-AF65-F5344CB8AC3E}">
        <p14:creationId xmlns:p14="http://schemas.microsoft.com/office/powerpoint/2010/main" val="230383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DB74A8B9-D057-77CD-6768-D6086A52592D}"/>
              </a:ext>
            </a:extLst>
          </p:cNvPr>
          <p:cNvSpPr>
            <a:spLocks noGrp="1"/>
          </p:cNvSpPr>
          <p:nvPr>
            <p:ph type="ctrTitle"/>
          </p:nvPr>
        </p:nvSpPr>
        <p:spPr/>
        <p:txBody>
          <a:bodyPr/>
          <a:lstStyle/>
          <a:p>
            <a:r>
              <a:rPr lang="en-AU" dirty="0"/>
              <a:t>Questions?</a:t>
            </a:r>
          </a:p>
        </p:txBody>
      </p:sp>
      <p:sp>
        <p:nvSpPr>
          <p:cNvPr id="6" name="Slide Number Placeholder 5">
            <a:extLst>
              <a:ext uri="{FF2B5EF4-FFF2-40B4-BE49-F238E27FC236}">
                <a16:creationId xmlns:a16="http://schemas.microsoft.com/office/drawing/2014/main" id="{06D5F564-0870-32F7-053E-0C88DE5A199B}"/>
              </a:ext>
            </a:extLst>
          </p:cNvPr>
          <p:cNvSpPr>
            <a:spLocks noGrp="1"/>
          </p:cNvSpPr>
          <p:nvPr>
            <p:ph type="sldNum" sz="quarter" idx="12"/>
          </p:nvPr>
        </p:nvSpPr>
        <p:spPr/>
        <p:txBody>
          <a:bodyPr/>
          <a:lstStyle/>
          <a:p>
            <a:fld id="{9EBEC7D2-4955-5E46-A2E6-70A78DC0C462}" type="slidenum">
              <a:rPr lang="en-US" smtClean="0"/>
              <a:pPr/>
              <a:t>24</a:t>
            </a:fld>
            <a:endParaRPr lang="en-US"/>
          </a:p>
        </p:txBody>
      </p:sp>
    </p:spTree>
    <p:extLst>
      <p:ext uri="{BB962C8B-B14F-4D97-AF65-F5344CB8AC3E}">
        <p14:creationId xmlns:p14="http://schemas.microsoft.com/office/powerpoint/2010/main" val="2982687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37FB07-3AF9-B5A2-BF36-E0E8D9D5FEB1}"/>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7C6099A0-0FB7-DE28-C1C0-459A6BFC2EA7}"/>
              </a:ext>
            </a:extLst>
          </p:cNvPr>
          <p:cNvSpPr>
            <a:spLocks noGrp="1"/>
          </p:cNvSpPr>
          <p:nvPr>
            <p:ph type="title"/>
          </p:nvPr>
        </p:nvSpPr>
        <p:spPr>
          <a:xfrm>
            <a:off x="0" y="2636830"/>
            <a:ext cx="5242180" cy="1584339"/>
          </a:xfrm>
        </p:spPr>
        <p:txBody>
          <a:bodyPr vert="horz" wrap="square" lIns="0" tIns="0" rIns="0" bIns="0" rtlCol="0" anchor="ctr" anchorCtr="0">
            <a:noAutofit/>
          </a:bodyPr>
          <a:lstStyle/>
          <a:p>
            <a:pPr algn="ctr"/>
            <a:r>
              <a:rPr lang="en-US" sz="6600" dirty="0"/>
              <a:t>And you?</a:t>
            </a:r>
          </a:p>
        </p:txBody>
      </p:sp>
      <p:sp>
        <p:nvSpPr>
          <p:cNvPr id="5" name="Slide Number Placeholder 4">
            <a:extLst>
              <a:ext uri="{FF2B5EF4-FFF2-40B4-BE49-F238E27FC236}">
                <a16:creationId xmlns:a16="http://schemas.microsoft.com/office/drawing/2014/main" id="{C264A2BE-5336-17B2-7145-599C20213723}"/>
              </a:ext>
            </a:extLst>
          </p:cNvPr>
          <p:cNvSpPr>
            <a:spLocks noGrp="1"/>
          </p:cNvSpPr>
          <p:nvPr>
            <p:ph type="sldNum" sz="quarter" idx="32"/>
          </p:nvPr>
        </p:nvSpPr>
        <p:spPr/>
        <p:txBody>
          <a:bodyPr vert="horz" wrap="square" lIns="0" tIns="0" rIns="0" bIns="0" rtlCol="0" anchor="ctr">
            <a:normAutofit/>
          </a:bodyPr>
          <a:lstStyle/>
          <a:p>
            <a:pPr marR="0" lvl="0" indent="0" fontAlgn="auto">
              <a:spcBef>
                <a:spcPts val="0"/>
              </a:spcBef>
              <a:spcAft>
                <a:spcPts val="600"/>
              </a:spcAft>
              <a:buClrTx/>
              <a:buSzTx/>
              <a:buFontTx/>
              <a:buNone/>
              <a:tabLst/>
              <a:defRPr/>
            </a:pPr>
            <a:fld id="{9EBEC7D2-4955-5E46-A2E6-70A78DC0C462}" type="slidenum">
              <a:rPr kumimoji="0" lang="en-US" sz="700" i="0" u="none" strike="noStrike" cap="none" spc="0" normalizeH="0" baseline="0" noProof="0" smtClean="0">
                <a:ln>
                  <a:noFill/>
                </a:ln>
                <a:effectLst/>
                <a:uLnTx/>
                <a:uFillTx/>
              </a:rPr>
              <a:pPr marR="0" lvl="0" indent="0" fontAlgn="auto">
                <a:spcBef>
                  <a:spcPts val="0"/>
                </a:spcBef>
                <a:spcAft>
                  <a:spcPts val="600"/>
                </a:spcAft>
                <a:buClrTx/>
                <a:buSzTx/>
                <a:buFontTx/>
                <a:buNone/>
                <a:tabLst/>
                <a:defRPr/>
              </a:pPr>
              <a:t>3</a:t>
            </a:fld>
            <a:endParaRPr kumimoji="0" lang="en-US" sz="700" i="0" u="none" strike="noStrike" cap="none" spc="0" normalizeH="0" baseline="0" noProof="0">
              <a:ln>
                <a:noFill/>
              </a:ln>
              <a:effectLst/>
              <a:uLnTx/>
              <a:uFillTx/>
            </a:endParaRPr>
          </a:p>
        </p:txBody>
      </p:sp>
      <p:sp>
        <p:nvSpPr>
          <p:cNvPr id="26" name="TextBox 25">
            <a:extLst>
              <a:ext uri="{FF2B5EF4-FFF2-40B4-BE49-F238E27FC236}">
                <a16:creationId xmlns:a16="http://schemas.microsoft.com/office/drawing/2014/main" id="{296CC31A-F29A-AD7C-B76A-DFC34EF45357}"/>
              </a:ext>
            </a:extLst>
          </p:cNvPr>
          <p:cNvSpPr txBox="1"/>
          <p:nvPr/>
        </p:nvSpPr>
        <p:spPr>
          <a:xfrm>
            <a:off x="5635206" y="2219922"/>
            <a:ext cx="5242180" cy="3026470"/>
          </a:xfrm>
          <a:prstGeom prst="rect">
            <a:avLst/>
          </a:prstGeom>
          <a:noFill/>
        </p:spPr>
        <p:txBody>
          <a:bodyPr wrap="square" lIns="0" tIns="0" rIns="0" bIns="0" rtlCol="0">
            <a:spAutoFit/>
          </a:bodyPr>
          <a:lstStyle/>
          <a:p>
            <a:pPr marL="342900" indent="-342900">
              <a:spcBef>
                <a:spcPts val="1000"/>
              </a:spcBef>
              <a:spcAft>
                <a:spcPts val="1200"/>
              </a:spcAft>
              <a:buClr>
                <a:schemeClr val="accent1"/>
              </a:buClr>
              <a:buSzPct val="80000"/>
              <a:buFont typeface="Wingdings 3" charset="2"/>
              <a:buChar char=""/>
            </a:pPr>
            <a:r>
              <a:rPr lang="en-AU" sz="3200" dirty="0">
                <a:solidFill>
                  <a:schemeClr val="tx1">
                    <a:lumMod val="75000"/>
                    <a:lumOff val="25000"/>
                  </a:schemeClr>
                </a:solidFill>
              </a:rPr>
              <a:t>Experience level?</a:t>
            </a:r>
          </a:p>
          <a:p>
            <a:pPr marL="342900" indent="-342900">
              <a:spcBef>
                <a:spcPts val="1000"/>
              </a:spcBef>
              <a:spcAft>
                <a:spcPts val="1200"/>
              </a:spcAft>
              <a:buClr>
                <a:schemeClr val="accent1"/>
              </a:buClr>
              <a:buSzPct val="80000"/>
              <a:buFont typeface="Wingdings 3" charset="2"/>
              <a:buChar char=""/>
            </a:pPr>
            <a:endParaRPr lang="en-AU" sz="3200" dirty="0">
              <a:solidFill>
                <a:schemeClr val="tx1">
                  <a:lumMod val="75000"/>
                  <a:lumOff val="25000"/>
                </a:schemeClr>
              </a:solidFill>
            </a:endParaRPr>
          </a:p>
          <a:p>
            <a:pPr marL="342900" indent="-342900">
              <a:spcBef>
                <a:spcPts val="1000"/>
              </a:spcBef>
              <a:spcAft>
                <a:spcPts val="1200"/>
              </a:spcAft>
              <a:buClr>
                <a:schemeClr val="accent1"/>
              </a:buClr>
              <a:buSzPct val="80000"/>
              <a:buFont typeface="Wingdings 3" charset="2"/>
              <a:buChar char=""/>
            </a:pPr>
            <a:r>
              <a:rPr lang="en-AU" sz="3200" dirty="0">
                <a:solidFill>
                  <a:schemeClr val="tx1">
                    <a:lumMod val="75000"/>
                    <a:lumOff val="25000"/>
                  </a:schemeClr>
                </a:solidFill>
              </a:rPr>
              <a:t>If you’re working, organisation size </a:t>
            </a:r>
            <a:br>
              <a:rPr lang="en-AU" sz="3200" dirty="0">
                <a:solidFill>
                  <a:schemeClr val="tx1">
                    <a:lumMod val="75000"/>
                    <a:lumOff val="25000"/>
                  </a:schemeClr>
                </a:solidFill>
              </a:rPr>
            </a:br>
            <a:r>
              <a:rPr lang="en-AU" sz="3200" dirty="0">
                <a:solidFill>
                  <a:schemeClr val="tx1">
                    <a:lumMod val="75000"/>
                    <a:lumOff val="25000"/>
                  </a:schemeClr>
                </a:solidFill>
              </a:rPr>
              <a:t>and flavour?</a:t>
            </a:r>
          </a:p>
        </p:txBody>
      </p:sp>
    </p:spTree>
    <p:extLst>
      <p:ext uri="{BB962C8B-B14F-4D97-AF65-F5344CB8AC3E}">
        <p14:creationId xmlns:p14="http://schemas.microsoft.com/office/powerpoint/2010/main" val="2747681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037FB07-3AF9-B5A2-BF36-E0E8D9D5FEB1}"/>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65A763D3-5E35-69AD-4021-255784328566}"/>
              </a:ext>
            </a:extLst>
          </p:cNvPr>
          <p:cNvSpPr/>
          <p:nvPr/>
        </p:nvSpPr>
        <p:spPr>
          <a:xfrm>
            <a:off x="5185610" y="7"/>
            <a:ext cx="4181673"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itle 1">
            <a:extLst>
              <a:ext uri="{FF2B5EF4-FFF2-40B4-BE49-F238E27FC236}">
                <a16:creationId xmlns:a16="http://schemas.microsoft.com/office/drawing/2014/main" id="{7C6099A0-0FB7-DE28-C1C0-459A6BFC2EA7}"/>
              </a:ext>
            </a:extLst>
          </p:cNvPr>
          <p:cNvSpPr>
            <a:spLocks noGrp="1"/>
          </p:cNvSpPr>
          <p:nvPr>
            <p:ph type="title"/>
          </p:nvPr>
        </p:nvSpPr>
        <p:spPr>
          <a:xfrm>
            <a:off x="2008626" y="1676129"/>
            <a:ext cx="6353967" cy="3023981"/>
          </a:xfrm>
        </p:spPr>
        <p:txBody>
          <a:bodyPr vert="horz" lIns="91440" tIns="45720" rIns="91440" bIns="45720" rtlCol="0" anchor="ctr" anchorCtr="0">
            <a:normAutofit/>
          </a:bodyPr>
          <a:lstStyle/>
          <a:p>
            <a:pPr algn="ctr"/>
            <a:r>
              <a:rPr lang="en-US" sz="6000" spc="200" dirty="0">
                <a:solidFill>
                  <a:srgbClr val="FFFFFF"/>
                </a:solidFill>
              </a:rPr>
              <a:t>And breathe. </a:t>
            </a:r>
          </a:p>
        </p:txBody>
      </p:sp>
    </p:spTree>
    <p:extLst>
      <p:ext uri="{BB962C8B-B14F-4D97-AF65-F5344CB8AC3E}">
        <p14:creationId xmlns:p14="http://schemas.microsoft.com/office/powerpoint/2010/main" val="2261109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37FB07-3AF9-B5A2-BF36-E0E8D9D5FEB1}"/>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7C6099A0-0FB7-DE28-C1C0-459A6BFC2EA7}"/>
              </a:ext>
            </a:extLst>
          </p:cNvPr>
          <p:cNvSpPr>
            <a:spLocks noGrp="1"/>
          </p:cNvSpPr>
          <p:nvPr>
            <p:ph type="title"/>
          </p:nvPr>
        </p:nvSpPr>
        <p:spPr/>
        <p:txBody>
          <a:bodyPr vert="horz" wrap="square" lIns="0" tIns="0" rIns="0" bIns="0" rtlCol="0" anchor="b" anchorCtr="0">
            <a:noAutofit/>
          </a:bodyPr>
          <a:lstStyle/>
          <a:p>
            <a:pPr algn="ctr"/>
            <a:r>
              <a:rPr lang="en-US" sz="6600" dirty="0"/>
              <a:t>Complex world</a:t>
            </a:r>
          </a:p>
        </p:txBody>
      </p:sp>
      <p:sp>
        <p:nvSpPr>
          <p:cNvPr id="7" name="Text Placeholder 6">
            <a:extLst>
              <a:ext uri="{FF2B5EF4-FFF2-40B4-BE49-F238E27FC236}">
                <a16:creationId xmlns:a16="http://schemas.microsoft.com/office/drawing/2014/main" id="{2B9038FA-8A12-7279-584E-D31114B3D591}"/>
              </a:ext>
            </a:extLst>
          </p:cNvPr>
          <p:cNvSpPr>
            <a:spLocks noGrp="1"/>
          </p:cNvSpPr>
          <p:nvPr>
            <p:ph idx="1"/>
          </p:nvPr>
        </p:nvSpPr>
        <p:spPr>
          <a:xfrm>
            <a:off x="677334" y="2718501"/>
            <a:ext cx="8596668" cy="3384587"/>
          </a:xfrm>
        </p:spPr>
        <p:txBody>
          <a:bodyPr>
            <a:noAutofit/>
          </a:bodyPr>
          <a:lstStyle/>
          <a:p>
            <a:pPr marL="457200" indent="-457200">
              <a:buFont typeface="Arial" panose="020B0604020202020204" pitchFamily="34" charset="0"/>
              <a:buChar char="•"/>
            </a:pPr>
            <a:r>
              <a:rPr lang="en-AU" sz="2800" dirty="0"/>
              <a:t>Organisational and content chaos</a:t>
            </a:r>
          </a:p>
          <a:p>
            <a:pPr marL="457200" indent="-457200">
              <a:buFont typeface="Arial" panose="020B0604020202020204" pitchFamily="34" charset="0"/>
              <a:buChar char="•"/>
            </a:pPr>
            <a:r>
              <a:rPr lang="en-AU" sz="2800" dirty="0"/>
              <a:t>Unstructured content</a:t>
            </a:r>
          </a:p>
          <a:p>
            <a:pPr marL="457200" indent="-457200">
              <a:buFont typeface="Arial" panose="020B0604020202020204" pitchFamily="34" charset="0"/>
              <a:buChar char="•"/>
            </a:pPr>
            <a:r>
              <a:rPr lang="en-AU" sz="2800" dirty="0"/>
              <a:t>No system view</a:t>
            </a:r>
          </a:p>
          <a:p>
            <a:pPr marL="457200" indent="-457200">
              <a:buFont typeface="Arial" panose="020B0604020202020204" pitchFamily="34" charset="0"/>
              <a:buChar char="•"/>
            </a:pPr>
            <a:r>
              <a:rPr lang="en-AU" sz="2800" dirty="0"/>
              <a:t>No shared understanding</a:t>
            </a:r>
          </a:p>
          <a:p>
            <a:pPr marL="457200" indent="-457200">
              <a:buFont typeface="Arial" panose="020B0604020202020204" pitchFamily="34" charset="0"/>
              <a:buChar char="•"/>
            </a:pPr>
            <a:r>
              <a:rPr lang="en-AU" sz="2800" dirty="0"/>
              <a:t>Magic wand syndrome	</a:t>
            </a:r>
          </a:p>
        </p:txBody>
      </p:sp>
    </p:spTree>
    <p:extLst>
      <p:ext uri="{BB962C8B-B14F-4D97-AF65-F5344CB8AC3E}">
        <p14:creationId xmlns:p14="http://schemas.microsoft.com/office/powerpoint/2010/main" val="3120576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37FB07-3AF9-B5A2-BF36-E0E8D9D5FEB1}"/>
            </a:ext>
          </a:extLst>
        </p:cNvPr>
        <p:cNvGrpSpPr/>
        <p:nvPr/>
      </p:nvGrpSpPr>
      <p:grpSpPr>
        <a:xfrm>
          <a:off x="0" y="0"/>
          <a:ext cx="0" cy="0"/>
          <a:chOff x="0" y="0"/>
          <a:chExt cx="0" cy="0"/>
        </a:xfrm>
      </p:grpSpPr>
      <p:sp>
        <p:nvSpPr>
          <p:cNvPr id="6" name="Title 1">
            <a:extLst>
              <a:ext uri="{FF2B5EF4-FFF2-40B4-BE49-F238E27FC236}">
                <a16:creationId xmlns:a16="http://schemas.microsoft.com/office/drawing/2014/main" id="{7C6099A0-0FB7-DE28-C1C0-459A6BFC2EA7}"/>
              </a:ext>
            </a:extLst>
          </p:cNvPr>
          <p:cNvSpPr>
            <a:spLocks noGrp="1"/>
          </p:cNvSpPr>
          <p:nvPr>
            <p:ph type="title"/>
          </p:nvPr>
        </p:nvSpPr>
        <p:spPr>
          <a:xfrm>
            <a:off x="424666" y="590465"/>
            <a:ext cx="8596668" cy="1320800"/>
          </a:xfrm>
        </p:spPr>
        <p:txBody>
          <a:bodyPr vert="horz" wrap="square" lIns="0" tIns="0" rIns="0" bIns="0" rtlCol="0" anchor="ctr" anchorCtr="0">
            <a:noAutofit/>
          </a:bodyPr>
          <a:lstStyle/>
          <a:p>
            <a:r>
              <a:rPr lang="en-US" sz="6600" dirty="0"/>
              <a:t>Content essentials</a:t>
            </a:r>
          </a:p>
        </p:txBody>
      </p:sp>
      <p:sp>
        <p:nvSpPr>
          <p:cNvPr id="5" name="Slide Number Placeholder 4">
            <a:extLst>
              <a:ext uri="{FF2B5EF4-FFF2-40B4-BE49-F238E27FC236}">
                <a16:creationId xmlns:a16="http://schemas.microsoft.com/office/drawing/2014/main" id="{C264A2BE-5336-17B2-7145-599C20213723}"/>
              </a:ext>
            </a:extLst>
          </p:cNvPr>
          <p:cNvSpPr>
            <a:spLocks noGrp="1"/>
          </p:cNvSpPr>
          <p:nvPr>
            <p:ph type="sldNum" sz="quarter" idx="12"/>
          </p:nvPr>
        </p:nvSpPr>
        <p:spPr/>
        <p:txBody>
          <a:bodyPr vert="horz" wrap="square" lIns="0" tIns="0" rIns="0" bIns="0" rtlCol="0" anchor="ctr">
            <a:normAutofit/>
          </a:bodyPr>
          <a:lstStyle/>
          <a:p>
            <a:pPr marR="0" lvl="0" indent="0" fontAlgn="auto">
              <a:spcBef>
                <a:spcPts val="0"/>
              </a:spcBef>
              <a:spcAft>
                <a:spcPts val="600"/>
              </a:spcAft>
              <a:buClrTx/>
              <a:buSzTx/>
              <a:buFontTx/>
              <a:buNone/>
              <a:tabLst/>
              <a:defRPr/>
            </a:pPr>
            <a:fld id="{9EBEC7D2-4955-5E46-A2E6-70A78DC0C462}" type="slidenum">
              <a:rPr kumimoji="0" lang="en-US" sz="700" i="0" u="none" strike="noStrike" cap="none" spc="0" normalizeH="0" baseline="0" noProof="0" smtClean="0">
                <a:ln>
                  <a:noFill/>
                </a:ln>
                <a:effectLst/>
                <a:uLnTx/>
                <a:uFillTx/>
              </a:rPr>
              <a:pPr marR="0" lvl="0" indent="0" fontAlgn="auto">
                <a:spcBef>
                  <a:spcPts val="0"/>
                </a:spcBef>
                <a:spcAft>
                  <a:spcPts val="600"/>
                </a:spcAft>
                <a:buClrTx/>
                <a:buSzTx/>
                <a:buFontTx/>
                <a:buNone/>
                <a:tabLst/>
                <a:defRPr/>
              </a:pPr>
              <a:t>6</a:t>
            </a:fld>
            <a:endParaRPr kumimoji="0" lang="en-US" sz="700" i="0" u="none" strike="noStrike" cap="none" spc="0" normalizeH="0" baseline="0" noProof="0">
              <a:ln>
                <a:noFill/>
              </a:ln>
              <a:effectLst/>
              <a:uLnTx/>
              <a:uFillTx/>
            </a:endParaRPr>
          </a:p>
        </p:txBody>
      </p:sp>
      <p:sp>
        <p:nvSpPr>
          <p:cNvPr id="29" name="Subtitle 28">
            <a:extLst>
              <a:ext uri="{FF2B5EF4-FFF2-40B4-BE49-F238E27FC236}">
                <a16:creationId xmlns:a16="http://schemas.microsoft.com/office/drawing/2014/main" id="{EB18129B-0B0B-131E-F567-F2F92D2F3345}"/>
              </a:ext>
            </a:extLst>
          </p:cNvPr>
          <p:cNvSpPr>
            <a:spLocks noGrp="1"/>
          </p:cNvSpPr>
          <p:nvPr>
            <p:ph type="body" sz="quarter" idx="4294967295"/>
          </p:nvPr>
        </p:nvSpPr>
        <p:spPr>
          <a:xfrm>
            <a:off x="287269" y="2688351"/>
            <a:ext cx="1581150" cy="590550"/>
          </a:xfrm>
        </p:spPr>
        <p:txBody>
          <a:bodyPr>
            <a:normAutofit fontScale="85000" lnSpcReduction="20000"/>
          </a:bodyPr>
          <a:lstStyle/>
          <a:p>
            <a:pPr marL="182563" indent="-182563"/>
            <a:r>
              <a:rPr lang="en-AU" sz="4400" dirty="0">
                <a:solidFill>
                  <a:schemeClr val="accent4"/>
                </a:solidFill>
              </a:rPr>
              <a:t>1</a:t>
            </a:r>
          </a:p>
        </p:txBody>
      </p:sp>
      <p:sp>
        <p:nvSpPr>
          <p:cNvPr id="45" name="Text Placeholder 44">
            <a:extLst>
              <a:ext uri="{FF2B5EF4-FFF2-40B4-BE49-F238E27FC236}">
                <a16:creationId xmlns:a16="http://schemas.microsoft.com/office/drawing/2014/main" id="{FC75B223-3C54-A559-3D45-37B7C6B5AB0B}"/>
              </a:ext>
            </a:extLst>
          </p:cNvPr>
          <p:cNvSpPr>
            <a:spLocks noGrp="1"/>
          </p:cNvSpPr>
          <p:nvPr>
            <p:ph type="body" sz="quarter" idx="4294967295"/>
          </p:nvPr>
        </p:nvSpPr>
        <p:spPr>
          <a:xfrm>
            <a:off x="424666" y="3475173"/>
            <a:ext cx="1579562" cy="1173163"/>
          </a:xfrm>
          <a:solidFill>
            <a:schemeClr val="accent4"/>
          </a:solidFill>
        </p:spPr>
        <p:txBody>
          <a:bodyPr anchor="ctr"/>
          <a:lstStyle/>
          <a:p>
            <a:pPr marL="361950" indent="-276225"/>
            <a:r>
              <a:rPr lang="en-AU" dirty="0">
                <a:solidFill>
                  <a:schemeClr val="bg1"/>
                </a:solidFill>
              </a:rPr>
              <a:t>Content lifecycle</a:t>
            </a:r>
          </a:p>
        </p:txBody>
      </p:sp>
      <p:sp>
        <p:nvSpPr>
          <p:cNvPr id="46" name="Text Placeholder 45">
            <a:extLst>
              <a:ext uri="{FF2B5EF4-FFF2-40B4-BE49-F238E27FC236}">
                <a16:creationId xmlns:a16="http://schemas.microsoft.com/office/drawing/2014/main" id="{D484E911-E2B1-7377-13D6-14E5370C2CB4}"/>
              </a:ext>
            </a:extLst>
          </p:cNvPr>
          <p:cNvSpPr>
            <a:spLocks noGrp="1"/>
          </p:cNvSpPr>
          <p:nvPr>
            <p:ph type="body" sz="quarter" idx="4294967295"/>
          </p:nvPr>
        </p:nvSpPr>
        <p:spPr>
          <a:xfrm>
            <a:off x="2361737" y="3472932"/>
            <a:ext cx="1579562" cy="1173163"/>
          </a:xfrm>
          <a:solidFill>
            <a:schemeClr val="accent2"/>
          </a:solidFill>
        </p:spPr>
        <p:txBody>
          <a:bodyPr anchor="ctr"/>
          <a:lstStyle/>
          <a:p>
            <a:pPr marL="361950" indent="-276225"/>
            <a:r>
              <a:rPr lang="en-AU" sz="1700" dirty="0">
                <a:solidFill>
                  <a:schemeClr val="bg1"/>
                </a:solidFill>
              </a:rPr>
              <a:t>Structured</a:t>
            </a:r>
            <a:r>
              <a:rPr lang="en-AU" dirty="0">
                <a:solidFill>
                  <a:schemeClr val="bg1"/>
                </a:solidFill>
              </a:rPr>
              <a:t> content</a:t>
            </a:r>
          </a:p>
        </p:txBody>
      </p:sp>
      <p:sp>
        <p:nvSpPr>
          <p:cNvPr id="47" name="Text Placeholder 46">
            <a:extLst>
              <a:ext uri="{FF2B5EF4-FFF2-40B4-BE49-F238E27FC236}">
                <a16:creationId xmlns:a16="http://schemas.microsoft.com/office/drawing/2014/main" id="{054B5086-9B65-1E01-DD23-EFA14CB120D5}"/>
              </a:ext>
            </a:extLst>
          </p:cNvPr>
          <p:cNvSpPr>
            <a:spLocks noGrp="1"/>
          </p:cNvSpPr>
          <p:nvPr>
            <p:ph type="body" sz="quarter" idx="4294967295"/>
          </p:nvPr>
        </p:nvSpPr>
        <p:spPr>
          <a:xfrm>
            <a:off x="4287053" y="3445611"/>
            <a:ext cx="1674812" cy="1173162"/>
          </a:xfrm>
          <a:solidFill>
            <a:schemeClr val="accent6">
              <a:lumMod val="50000"/>
            </a:schemeClr>
          </a:solidFill>
          <a:ln>
            <a:solidFill>
              <a:schemeClr val="bg1"/>
            </a:solidFill>
          </a:ln>
        </p:spPr>
        <p:txBody>
          <a:bodyPr anchor="ctr"/>
          <a:lstStyle/>
          <a:p>
            <a:pPr marL="361950" lvl="1" indent="-276225"/>
            <a:r>
              <a:rPr lang="en-AU" dirty="0">
                <a:solidFill>
                  <a:schemeClr val="bg1"/>
                </a:solidFill>
              </a:rPr>
              <a:t>Governance and ops</a:t>
            </a:r>
          </a:p>
        </p:txBody>
      </p:sp>
      <p:sp>
        <p:nvSpPr>
          <p:cNvPr id="48" name="Text Placeholder 47">
            <a:extLst>
              <a:ext uri="{FF2B5EF4-FFF2-40B4-BE49-F238E27FC236}">
                <a16:creationId xmlns:a16="http://schemas.microsoft.com/office/drawing/2014/main" id="{58FD660D-1519-B9FA-6A91-7CBDC911365D}"/>
              </a:ext>
            </a:extLst>
          </p:cNvPr>
          <p:cNvSpPr>
            <a:spLocks noGrp="1"/>
          </p:cNvSpPr>
          <p:nvPr>
            <p:ph type="body" sz="quarter" idx="4294967295"/>
          </p:nvPr>
        </p:nvSpPr>
        <p:spPr>
          <a:xfrm>
            <a:off x="6251706" y="3429000"/>
            <a:ext cx="1579562" cy="1173163"/>
          </a:xfrm>
          <a:solidFill>
            <a:schemeClr val="tx2">
              <a:lumMod val="90000"/>
              <a:lumOff val="10000"/>
            </a:schemeClr>
          </a:solidFill>
        </p:spPr>
        <p:txBody>
          <a:bodyPr anchor="ctr"/>
          <a:lstStyle/>
          <a:p>
            <a:pPr marL="361950" indent="-276225"/>
            <a:r>
              <a:rPr lang="en-AU" sz="1800" dirty="0">
                <a:solidFill>
                  <a:schemeClr val="bg1"/>
                </a:solidFill>
              </a:rPr>
              <a:t>All the contents!</a:t>
            </a:r>
          </a:p>
        </p:txBody>
      </p:sp>
      <p:sp>
        <p:nvSpPr>
          <p:cNvPr id="49" name="Text Placeholder 48">
            <a:extLst>
              <a:ext uri="{FF2B5EF4-FFF2-40B4-BE49-F238E27FC236}">
                <a16:creationId xmlns:a16="http://schemas.microsoft.com/office/drawing/2014/main" id="{2478DE30-4499-D236-FFCD-4B55D875EC77}"/>
              </a:ext>
            </a:extLst>
          </p:cNvPr>
          <p:cNvSpPr>
            <a:spLocks noGrp="1"/>
          </p:cNvSpPr>
          <p:nvPr>
            <p:ph type="body" sz="quarter" idx="4294967295"/>
          </p:nvPr>
        </p:nvSpPr>
        <p:spPr>
          <a:xfrm>
            <a:off x="8035099" y="3438036"/>
            <a:ext cx="1579562" cy="1171575"/>
          </a:xfrm>
          <a:solidFill>
            <a:srgbClr val="ED7D31"/>
          </a:solidFill>
        </p:spPr>
        <p:txBody>
          <a:bodyPr anchor="ctr"/>
          <a:lstStyle/>
          <a:p>
            <a:pPr marL="265113" indent="-265113"/>
            <a:r>
              <a:rPr lang="en-AU" dirty="0">
                <a:solidFill>
                  <a:schemeClr val="bg1"/>
                </a:solidFill>
              </a:rPr>
              <a:t>Reframing our work</a:t>
            </a:r>
          </a:p>
        </p:txBody>
      </p:sp>
      <p:sp>
        <p:nvSpPr>
          <p:cNvPr id="52" name="Text Placeholder 51">
            <a:extLst>
              <a:ext uri="{FF2B5EF4-FFF2-40B4-BE49-F238E27FC236}">
                <a16:creationId xmlns:a16="http://schemas.microsoft.com/office/drawing/2014/main" id="{6D6CCBBD-6EBD-E7D9-3700-BC458F0781C4}"/>
              </a:ext>
            </a:extLst>
          </p:cNvPr>
          <p:cNvSpPr>
            <a:spLocks noGrp="1"/>
          </p:cNvSpPr>
          <p:nvPr>
            <p:ph type="body" sz="quarter" idx="4294967295"/>
          </p:nvPr>
        </p:nvSpPr>
        <p:spPr>
          <a:xfrm>
            <a:off x="4201953" y="2577249"/>
            <a:ext cx="1581150" cy="588962"/>
          </a:xfrm>
        </p:spPr>
        <p:txBody>
          <a:bodyPr>
            <a:noAutofit/>
          </a:bodyPr>
          <a:lstStyle/>
          <a:p>
            <a:pPr marL="182563" indent="-182563"/>
            <a:r>
              <a:rPr lang="en-AU" sz="3700" dirty="0">
                <a:solidFill>
                  <a:schemeClr val="accent4"/>
                </a:solidFill>
              </a:rPr>
              <a:t>3</a:t>
            </a:r>
          </a:p>
        </p:txBody>
      </p:sp>
      <p:sp>
        <p:nvSpPr>
          <p:cNvPr id="53" name="Text Placeholder 52">
            <a:extLst>
              <a:ext uri="{FF2B5EF4-FFF2-40B4-BE49-F238E27FC236}">
                <a16:creationId xmlns:a16="http://schemas.microsoft.com/office/drawing/2014/main" id="{68C0B1A0-1438-663B-01B2-145D19612C6C}"/>
              </a:ext>
            </a:extLst>
          </p:cNvPr>
          <p:cNvSpPr>
            <a:spLocks noGrp="1"/>
          </p:cNvSpPr>
          <p:nvPr>
            <p:ph type="body" sz="quarter" idx="4294967295"/>
          </p:nvPr>
        </p:nvSpPr>
        <p:spPr>
          <a:xfrm>
            <a:off x="6164108" y="2531381"/>
            <a:ext cx="1581150" cy="590550"/>
          </a:xfrm>
        </p:spPr>
        <p:txBody>
          <a:bodyPr>
            <a:noAutofit/>
          </a:bodyPr>
          <a:lstStyle/>
          <a:p>
            <a:pPr marL="182563" indent="-182563">
              <a:lnSpc>
                <a:spcPct val="120000"/>
              </a:lnSpc>
            </a:pPr>
            <a:r>
              <a:rPr lang="en-AU" sz="3700" dirty="0">
                <a:solidFill>
                  <a:schemeClr val="accent4"/>
                </a:solidFill>
              </a:rPr>
              <a:t>4</a:t>
            </a:r>
          </a:p>
        </p:txBody>
      </p:sp>
      <p:sp>
        <p:nvSpPr>
          <p:cNvPr id="54" name="Text Placeholder 53">
            <a:extLst>
              <a:ext uri="{FF2B5EF4-FFF2-40B4-BE49-F238E27FC236}">
                <a16:creationId xmlns:a16="http://schemas.microsoft.com/office/drawing/2014/main" id="{7961348B-4C95-E6F7-0855-DD46C83FAB7D}"/>
              </a:ext>
            </a:extLst>
          </p:cNvPr>
          <p:cNvSpPr>
            <a:spLocks noGrp="1"/>
          </p:cNvSpPr>
          <p:nvPr>
            <p:ph type="body" sz="quarter" idx="4294967295"/>
          </p:nvPr>
        </p:nvSpPr>
        <p:spPr>
          <a:xfrm>
            <a:off x="7973351" y="2428345"/>
            <a:ext cx="1581150" cy="588962"/>
          </a:xfrm>
        </p:spPr>
        <p:txBody>
          <a:bodyPr>
            <a:noAutofit/>
          </a:bodyPr>
          <a:lstStyle/>
          <a:p>
            <a:pPr marL="182563" indent="-182563">
              <a:lnSpc>
                <a:spcPct val="140000"/>
              </a:lnSpc>
            </a:pPr>
            <a:r>
              <a:rPr lang="en-AU" sz="3700" dirty="0">
                <a:solidFill>
                  <a:schemeClr val="accent4"/>
                </a:solidFill>
              </a:rPr>
              <a:t>5</a:t>
            </a:r>
          </a:p>
        </p:txBody>
      </p:sp>
      <p:sp>
        <p:nvSpPr>
          <p:cNvPr id="2" name="Text Placeholder 53">
            <a:extLst>
              <a:ext uri="{FF2B5EF4-FFF2-40B4-BE49-F238E27FC236}">
                <a16:creationId xmlns:a16="http://schemas.microsoft.com/office/drawing/2014/main" id="{55348017-C54F-FF3D-35E3-08509EE427A7}"/>
              </a:ext>
            </a:extLst>
          </p:cNvPr>
          <p:cNvSpPr txBox="1">
            <a:spLocks/>
          </p:cNvSpPr>
          <p:nvPr/>
        </p:nvSpPr>
        <p:spPr>
          <a:xfrm>
            <a:off x="2289545" y="2627140"/>
            <a:ext cx="1579671" cy="589901"/>
          </a:xfrm>
          <a:prstGeom prst="rect">
            <a:avLst/>
          </a:prstGeom>
        </p:spPr>
        <p:txBody>
          <a:bodyPr vert="horz" lIns="91440" tIns="45720" rIns="91440" bIns="45720" rtlCol="0" anchor="b">
            <a:normAutofit fontScale="85000" lnSpcReduction="20000"/>
          </a:bodyPr>
          <a:lstStyle>
            <a:lvl1pPr marL="342900" indent="-342900" algn="l" defTabSz="457200" rtl="0" eaLnBrk="1" latinLnBrk="0" hangingPunct="1">
              <a:lnSpc>
                <a:spcPct val="100000"/>
              </a:lnSpc>
              <a:spcBef>
                <a:spcPts val="0"/>
              </a:spcBef>
              <a:spcAft>
                <a:spcPts val="0"/>
              </a:spcAft>
              <a:buClr>
                <a:schemeClr val="accent1"/>
              </a:buClr>
              <a:buSzPct val="80000"/>
              <a:buFont typeface="Wingdings 3" charset="2"/>
              <a:buChar char=""/>
              <a:defRPr sz="4400" kern="1200">
                <a:solidFill>
                  <a:schemeClr val="accent1"/>
                </a:solidFill>
                <a:latin typeface="+mj-lt"/>
                <a:ea typeface="+mn-ea"/>
                <a:cs typeface="+mn-cs"/>
              </a:defRPr>
            </a:lvl1pPr>
            <a:lvl2pPr marL="742950" indent="-285750" algn="l" defTabSz="457200" rtl="0" eaLnBrk="1" latinLnBrk="0" hangingPunct="1">
              <a:lnSpc>
                <a:spcPct val="100000"/>
              </a:lnSpc>
              <a:spcBef>
                <a:spcPts val="0"/>
              </a:spcBef>
              <a:spcAft>
                <a:spcPts val="0"/>
              </a:spcAft>
              <a:buClr>
                <a:schemeClr val="accent1"/>
              </a:buClr>
              <a:buSzPct val="80000"/>
              <a:buFont typeface="Wingdings 3" charset="2"/>
              <a:buChar char=""/>
              <a:defRPr sz="5400" kern="1200">
                <a:solidFill>
                  <a:schemeClr val="accent2"/>
                </a:solidFill>
                <a:latin typeface="+mj-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AU" dirty="0">
                <a:solidFill>
                  <a:srgbClr val="ED7D31"/>
                </a:solidFill>
              </a:rPr>
              <a:t>2</a:t>
            </a:r>
          </a:p>
        </p:txBody>
      </p:sp>
    </p:spTree>
    <p:extLst>
      <p:ext uri="{BB962C8B-B14F-4D97-AF65-F5344CB8AC3E}">
        <p14:creationId xmlns:p14="http://schemas.microsoft.com/office/powerpoint/2010/main" val="121400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037FB07-3AF9-B5A2-BF36-E0E8D9D5FEB1}"/>
            </a:ext>
          </a:extLst>
        </p:cNvPr>
        <p:cNvGrpSpPr/>
        <p:nvPr/>
      </p:nvGrpSpPr>
      <p:grpSpPr>
        <a:xfrm>
          <a:off x="0" y="0"/>
          <a:ext cx="0" cy="0"/>
          <a:chOff x="0" y="0"/>
          <a:chExt cx="0" cy="0"/>
        </a:xfrm>
      </p:grpSpPr>
      <p:grpSp>
        <p:nvGrpSpPr>
          <p:cNvPr id="10" name="Group 9">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Isosceles Triangle 14">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0" name="Isosceles Triangle 19">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useBgFill="1">
        <p:nvSpPr>
          <p:cNvPr id="22" name="Rectangle 21">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23">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5" name="Slide Number Placeholder 4">
            <a:extLst>
              <a:ext uri="{FF2B5EF4-FFF2-40B4-BE49-F238E27FC236}">
                <a16:creationId xmlns:a16="http://schemas.microsoft.com/office/drawing/2014/main" id="{C264A2BE-5336-17B2-7145-599C20213723}"/>
              </a:ext>
            </a:extLst>
          </p:cNvPr>
          <p:cNvSpPr>
            <a:spLocks noGrp="1"/>
          </p:cNvSpPr>
          <p:nvPr>
            <p:ph type="sldNum" sz="quarter" idx="12"/>
          </p:nvPr>
        </p:nvSpPr>
        <p:spPr>
          <a:xfrm>
            <a:off x="9894532" y="6182876"/>
            <a:ext cx="683339"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fld id="{9EBEC7D2-4955-5E46-A2E6-70A78DC0C462}" type="slidenum">
              <a:rPr kumimoji="0" lang="en-US" i="0" u="none" strike="noStrike" cap="none" spc="0" normalizeH="0" baseline="0" noProof="0" smtClean="0">
                <a:ln>
                  <a:noFill/>
                </a:ln>
                <a:effectLst/>
                <a:uLnTx/>
                <a:uFillTx/>
              </a:rPr>
              <a:pPr marR="0" lvl="0" indent="0" fontAlgn="auto">
                <a:spcBef>
                  <a:spcPts val="0"/>
                </a:spcBef>
                <a:spcAft>
                  <a:spcPts val="600"/>
                </a:spcAft>
                <a:buClrTx/>
                <a:buSzTx/>
                <a:buFontTx/>
                <a:buNone/>
                <a:tabLst/>
                <a:defRPr/>
              </a:pPr>
              <a:t>7</a:t>
            </a:fld>
            <a:endParaRPr kumimoji="0" lang="en-US" i="0" u="none" strike="noStrike" cap="none" spc="0" normalizeH="0" baseline="0" noProof="0">
              <a:ln>
                <a:noFill/>
              </a:ln>
              <a:effectLst/>
              <a:uLnTx/>
              <a:uFillTx/>
            </a:endParaRPr>
          </a:p>
        </p:txBody>
      </p:sp>
      <p:sp>
        <p:nvSpPr>
          <p:cNvPr id="26" name="Isosceles Triangle 25">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aphicFrame>
        <p:nvGraphicFramePr>
          <p:cNvPr id="2" name="Diagram 1">
            <a:extLst>
              <a:ext uri="{FF2B5EF4-FFF2-40B4-BE49-F238E27FC236}">
                <a16:creationId xmlns:a16="http://schemas.microsoft.com/office/drawing/2014/main" id="{39838B0A-A1A3-9C0F-47F4-42BE1EDA77B8}"/>
              </a:ext>
            </a:extLst>
          </p:cNvPr>
          <p:cNvGraphicFramePr/>
          <p:nvPr>
            <p:extLst>
              <p:ext uri="{D42A27DB-BD31-4B8C-83A1-F6EECF244321}">
                <p14:modId xmlns:p14="http://schemas.microsoft.com/office/powerpoint/2010/main" val="2702151169"/>
              </p:ext>
            </p:extLst>
          </p:nvPr>
        </p:nvGraphicFramePr>
        <p:xfrm>
          <a:off x="775761" y="945713"/>
          <a:ext cx="10028767" cy="5419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D0436B13-8D5A-38A8-7FB0-141606CF2190}"/>
              </a:ext>
            </a:extLst>
          </p:cNvPr>
          <p:cNvSpPr txBox="1"/>
          <p:nvPr/>
        </p:nvSpPr>
        <p:spPr>
          <a:xfrm>
            <a:off x="1151115" y="235217"/>
            <a:ext cx="9369329" cy="1107996"/>
          </a:xfrm>
          <a:prstGeom prst="rect">
            <a:avLst/>
          </a:prstGeom>
          <a:noFill/>
        </p:spPr>
        <p:txBody>
          <a:bodyPr wrap="square">
            <a:spAutoFit/>
          </a:bodyPr>
          <a:lstStyle/>
          <a:p>
            <a:r>
              <a:rPr lang="en-AU" sz="6600" dirty="0">
                <a:solidFill>
                  <a:schemeClr val="accent1"/>
                </a:solidFill>
                <a:latin typeface="+mj-lt"/>
                <a:ea typeface="+mj-ea"/>
                <a:cs typeface="+mj-cs"/>
              </a:rPr>
              <a:t>Content lifecycle</a:t>
            </a:r>
          </a:p>
        </p:txBody>
      </p:sp>
      <p:sp>
        <p:nvSpPr>
          <p:cNvPr id="21" name="TextBox 20">
            <a:extLst>
              <a:ext uri="{FF2B5EF4-FFF2-40B4-BE49-F238E27FC236}">
                <a16:creationId xmlns:a16="http://schemas.microsoft.com/office/drawing/2014/main" id="{E1DDD482-1163-7A8D-2589-358FCDD893F6}"/>
              </a:ext>
            </a:extLst>
          </p:cNvPr>
          <p:cNvSpPr txBox="1"/>
          <p:nvPr/>
        </p:nvSpPr>
        <p:spPr>
          <a:xfrm>
            <a:off x="1497801" y="6356472"/>
            <a:ext cx="8714681" cy="369332"/>
          </a:xfrm>
          <a:prstGeom prst="rect">
            <a:avLst/>
          </a:prstGeom>
          <a:noFill/>
        </p:spPr>
        <p:txBody>
          <a:bodyPr wrap="square">
            <a:spAutoFit/>
          </a:bodyPr>
          <a:lstStyle/>
          <a:p>
            <a:pPr algn="ctr"/>
            <a:r>
              <a:rPr lang="en-AU" dirty="0">
                <a:hlinkClick r:id="rId8"/>
              </a:rPr>
              <a:t>Content Strategy: The Book by </a:t>
            </a:r>
            <a:r>
              <a:rPr lang="en-AU" dirty="0" err="1">
                <a:hlinkClick r:id="rId8"/>
              </a:rPr>
              <a:t>Rahel</a:t>
            </a:r>
            <a:r>
              <a:rPr lang="en-AU" dirty="0">
                <a:hlinkClick r:id="rId8"/>
              </a:rPr>
              <a:t> Anne Bailie and </a:t>
            </a:r>
            <a:r>
              <a:rPr lang="en-AU" dirty="0" err="1">
                <a:hlinkClick r:id="rId8"/>
              </a:rPr>
              <a:t>Noz</a:t>
            </a:r>
            <a:r>
              <a:rPr lang="en-AU" dirty="0">
                <a:hlinkClick r:id="rId8"/>
              </a:rPr>
              <a:t> Urbina</a:t>
            </a:r>
            <a:endParaRPr lang="en-AU" dirty="0"/>
          </a:p>
        </p:txBody>
      </p:sp>
    </p:spTree>
    <p:extLst>
      <p:ext uri="{BB962C8B-B14F-4D97-AF65-F5344CB8AC3E}">
        <p14:creationId xmlns:p14="http://schemas.microsoft.com/office/powerpoint/2010/main" val="4107662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037FB07-3AF9-B5A2-BF36-E0E8D9D5FEB1}"/>
            </a:ext>
          </a:extLst>
        </p:cNvPr>
        <p:cNvGrpSpPr/>
        <p:nvPr/>
      </p:nvGrpSpPr>
      <p:grpSpPr>
        <a:xfrm>
          <a:off x="0" y="0"/>
          <a:ext cx="0" cy="0"/>
          <a:chOff x="0" y="0"/>
          <a:chExt cx="0" cy="0"/>
        </a:xfrm>
      </p:grpSpPr>
      <p:grpSp>
        <p:nvGrpSpPr>
          <p:cNvPr id="10" name="Group 9">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Isosceles Triangle 14">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0" name="Isosceles Triangle 19">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useBgFill="1">
        <p:nvSpPr>
          <p:cNvPr id="22" name="Rectangle 21">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23">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5" name="Slide Number Placeholder 4">
            <a:extLst>
              <a:ext uri="{FF2B5EF4-FFF2-40B4-BE49-F238E27FC236}">
                <a16:creationId xmlns:a16="http://schemas.microsoft.com/office/drawing/2014/main" id="{C264A2BE-5336-17B2-7145-599C20213723}"/>
              </a:ext>
            </a:extLst>
          </p:cNvPr>
          <p:cNvSpPr>
            <a:spLocks noGrp="1"/>
          </p:cNvSpPr>
          <p:nvPr>
            <p:ph type="sldNum" sz="quarter" idx="12"/>
          </p:nvPr>
        </p:nvSpPr>
        <p:spPr>
          <a:xfrm>
            <a:off x="9894532" y="6182876"/>
            <a:ext cx="683339"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fld id="{9EBEC7D2-4955-5E46-A2E6-70A78DC0C462}" type="slidenum">
              <a:rPr kumimoji="0" lang="en-US" i="0" u="none" strike="noStrike" cap="none" spc="0" normalizeH="0" baseline="0" noProof="0" smtClean="0">
                <a:ln>
                  <a:noFill/>
                </a:ln>
                <a:effectLst/>
                <a:uLnTx/>
                <a:uFillTx/>
              </a:rPr>
              <a:pPr marR="0" lvl="0" indent="0" fontAlgn="auto">
                <a:spcBef>
                  <a:spcPts val="0"/>
                </a:spcBef>
                <a:spcAft>
                  <a:spcPts val="600"/>
                </a:spcAft>
                <a:buClrTx/>
                <a:buSzTx/>
                <a:buFontTx/>
                <a:buNone/>
                <a:tabLst/>
                <a:defRPr/>
              </a:pPr>
              <a:t>8</a:t>
            </a:fld>
            <a:endParaRPr kumimoji="0" lang="en-US" i="0" u="none" strike="noStrike" cap="none" spc="0" normalizeH="0" baseline="0" noProof="0">
              <a:ln>
                <a:noFill/>
              </a:ln>
              <a:effectLst/>
              <a:uLnTx/>
              <a:uFillTx/>
            </a:endParaRPr>
          </a:p>
        </p:txBody>
      </p:sp>
      <p:sp>
        <p:nvSpPr>
          <p:cNvPr id="26" name="Isosceles Triangle 25">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7" name="TextBox 6">
            <a:extLst>
              <a:ext uri="{FF2B5EF4-FFF2-40B4-BE49-F238E27FC236}">
                <a16:creationId xmlns:a16="http://schemas.microsoft.com/office/drawing/2014/main" id="{D0436B13-8D5A-38A8-7FB0-141606CF2190}"/>
              </a:ext>
            </a:extLst>
          </p:cNvPr>
          <p:cNvSpPr txBox="1"/>
          <p:nvPr/>
        </p:nvSpPr>
        <p:spPr>
          <a:xfrm>
            <a:off x="1516858" y="948492"/>
            <a:ext cx="3682865" cy="3139321"/>
          </a:xfrm>
          <a:prstGeom prst="rect">
            <a:avLst/>
          </a:prstGeom>
          <a:noFill/>
        </p:spPr>
        <p:txBody>
          <a:bodyPr wrap="square">
            <a:spAutoFit/>
          </a:bodyPr>
          <a:lstStyle/>
          <a:p>
            <a:r>
              <a:rPr lang="en-AU" sz="6600" dirty="0">
                <a:solidFill>
                  <a:schemeClr val="accent1"/>
                </a:solidFill>
                <a:latin typeface="+mj-lt"/>
                <a:ea typeface="+mj-ea"/>
                <a:cs typeface="+mj-cs"/>
              </a:rPr>
              <a:t>Content strategy quad</a:t>
            </a:r>
          </a:p>
        </p:txBody>
      </p:sp>
      <p:pic>
        <p:nvPicPr>
          <p:cNvPr id="1026" name="Picture 2" descr="Brain Traffic Content Strategy Quad 2018">
            <a:extLst>
              <a:ext uri="{FF2B5EF4-FFF2-40B4-BE49-F238E27FC236}">
                <a16:creationId xmlns:a16="http://schemas.microsoft.com/office/drawing/2014/main" id="{AFB32260-405A-350B-4608-2759C25EE7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0"/>
            <a:ext cx="6858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B919FFD-D82B-4F81-0E53-2A1D4223B364}"/>
              </a:ext>
            </a:extLst>
          </p:cNvPr>
          <p:cNvSpPr txBox="1"/>
          <p:nvPr/>
        </p:nvSpPr>
        <p:spPr>
          <a:xfrm>
            <a:off x="1516858" y="4629905"/>
            <a:ext cx="3348662" cy="923330"/>
          </a:xfrm>
          <a:prstGeom prst="rect">
            <a:avLst/>
          </a:prstGeom>
          <a:noFill/>
        </p:spPr>
        <p:txBody>
          <a:bodyPr wrap="square">
            <a:spAutoFit/>
          </a:bodyPr>
          <a:lstStyle/>
          <a:p>
            <a:r>
              <a:rPr lang="en-AU" dirty="0">
                <a:hlinkClick r:id="rId4"/>
              </a:rPr>
              <a:t>New Thinking: Brain Traffic’s Content Strategy Quad - Brain Traffic blog</a:t>
            </a:r>
            <a:endParaRPr lang="en-AU" dirty="0"/>
          </a:p>
        </p:txBody>
      </p:sp>
    </p:spTree>
    <p:extLst>
      <p:ext uri="{BB962C8B-B14F-4D97-AF65-F5344CB8AC3E}">
        <p14:creationId xmlns:p14="http://schemas.microsoft.com/office/powerpoint/2010/main" val="3875277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037FB07-3AF9-B5A2-BF36-E0E8D9D5FEB1}"/>
            </a:ext>
          </a:extLst>
        </p:cNvPr>
        <p:cNvGrpSpPr/>
        <p:nvPr/>
      </p:nvGrpSpPr>
      <p:grpSpPr>
        <a:xfrm>
          <a:off x="0" y="0"/>
          <a:ext cx="0" cy="0"/>
          <a:chOff x="0" y="0"/>
          <a:chExt cx="0" cy="0"/>
        </a:xfrm>
      </p:grpSpPr>
      <p:grpSp>
        <p:nvGrpSpPr>
          <p:cNvPr id="10" name="Group 9">
            <a:extLst>
              <a:ext uri="{FF2B5EF4-FFF2-40B4-BE49-F238E27FC236}">
                <a16:creationId xmlns:a16="http://schemas.microsoft.com/office/drawing/2014/main" id="{D920209C-E85B-4D6F-A56F-724F5ADA81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125522E-1DFD-4F78-912B-B922A2D39DA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FDA72C10-FE9D-49B3-80CB-A7EE8BCB38F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6E7DF470-1055-45E4-AB9D-11E42EC53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4" name="Rectangle 25">
              <a:extLst>
                <a:ext uri="{FF2B5EF4-FFF2-40B4-BE49-F238E27FC236}">
                  <a16:creationId xmlns:a16="http://schemas.microsoft.com/office/drawing/2014/main" id="{6AA35CFF-3837-4B7F-B875-718AC2E14E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5" name="Isosceles Triangle 14">
              <a:extLst>
                <a:ext uri="{FF2B5EF4-FFF2-40B4-BE49-F238E27FC236}">
                  <a16:creationId xmlns:a16="http://schemas.microsoft.com/office/drawing/2014/main" id="{62F41804-A347-47E3-8BD8-BD00CF2F64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6" name="Rectangle 27">
              <a:extLst>
                <a:ext uri="{FF2B5EF4-FFF2-40B4-BE49-F238E27FC236}">
                  <a16:creationId xmlns:a16="http://schemas.microsoft.com/office/drawing/2014/main" id="{76894B81-EE9C-4546-BCFA-DD9ED2C0AD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7" name="Rectangle 28">
              <a:extLst>
                <a:ext uri="{FF2B5EF4-FFF2-40B4-BE49-F238E27FC236}">
                  <a16:creationId xmlns:a16="http://schemas.microsoft.com/office/drawing/2014/main" id="{3AF181D1-71AC-43D8-A6E1-D4C488D5DC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8" name="Rectangle 29">
              <a:extLst>
                <a:ext uri="{FF2B5EF4-FFF2-40B4-BE49-F238E27FC236}">
                  <a16:creationId xmlns:a16="http://schemas.microsoft.com/office/drawing/2014/main" id="{4132D661-917C-4D2D-8E37-8590B55D9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19" name="Isosceles Triangle 18">
              <a:extLst>
                <a:ext uri="{FF2B5EF4-FFF2-40B4-BE49-F238E27FC236}">
                  <a16:creationId xmlns:a16="http://schemas.microsoft.com/office/drawing/2014/main" id="{7969643D-8B71-434D-A235-68CB241F9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20" name="Isosceles Triangle 19">
              <a:extLst>
                <a:ext uri="{FF2B5EF4-FFF2-40B4-BE49-F238E27FC236}">
                  <a16:creationId xmlns:a16="http://schemas.microsoft.com/office/drawing/2014/main" id="{DF15C24A-4BCF-47C0-B2FA-76A0EF3384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grpSp>
      <p:sp useBgFill="1">
        <p:nvSpPr>
          <p:cNvPr id="22" name="Rectangle 21">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23">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5" name="Slide Number Placeholder 4">
            <a:extLst>
              <a:ext uri="{FF2B5EF4-FFF2-40B4-BE49-F238E27FC236}">
                <a16:creationId xmlns:a16="http://schemas.microsoft.com/office/drawing/2014/main" id="{C264A2BE-5336-17B2-7145-599C20213723}"/>
              </a:ext>
            </a:extLst>
          </p:cNvPr>
          <p:cNvSpPr>
            <a:spLocks noGrp="1"/>
          </p:cNvSpPr>
          <p:nvPr>
            <p:ph type="sldNum" sz="quarter" idx="12"/>
          </p:nvPr>
        </p:nvSpPr>
        <p:spPr>
          <a:xfrm>
            <a:off x="9894532" y="6182876"/>
            <a:ext cx="683339"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fld id="{9EBEC7D2-4955-5E46-A2E6-70A78DC0C462}" type="slidenum">
              <a:rPr kumimoji="0" lang="en-US" i="0" u="none" strike="noStrike" cap="none" spc="0" normalizeH="0" baseline="0" noProof="0" smtClean="0">
                <a:ln>
                  <a:noFill/>
                </a:ln>
                <a:effectLst/>
                <a:uLnTx/>
                <a:uFillTx/>
              </a:rPr>
              <a:pPr marR="0" lvl="0" indent="0" fontAlgn="auto">
                <a:spcBef>
                  <a:spcPts val="0"/>
                </a:spcBef>
                <a:spcAft>
                  <a:spcPts val="600"/>
                </a:spcAft>
                <a:buClrTx/>
                <a:buSzTx/>
                <a:buFontTx/>
                <a:buNone/>
                <a:tabLst/>
                <a:defRPr/>
              </a:pPr>
              <a:t>9</a:t>
            </a:fld>
            <a:endParaRPr kumimoji="0" lang="en-US" i="0" u="none" strike="noStrike" cap="none" spc="0" normalizeH="0" baseline="0" noProof="0">
              <a:ln>
                <a:noFill/>
              </a:ln>
              <a:effectLst/>
              <a:uLnTx/>
              <a:uFillTx/>
            </a:endParaRPr>
          </a:p>
        </p:txBody>
      </p:sp>
      <p:sp>
        <p:nvSpPr>
          <p:cNvPr id="26" name="Isosceles Triangle 25">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AU"/>
          </a:p>
        </p:txBody>
      </p:sp>
      <p:sp>
        <p:nvSpPr>
          <p:cNvPr id="7" name="TextBox 6">
            <a:extLst>
              <a:ext uri="{FF2B5EF4-FFF2-40B4-BE49-F238E27FC236}">
                <a16:creationId xmlns:a16="http://schemas.microsoft.com/office/drawing/2014/main" id="{D0436B13-8D5A-38A8-7FB0-141606CF2190}"/>
              </a:ext>
            </a:extLst>
          </p:cNvPr>
          <p:cNvSpPr txBox="1"/>
          <p:nvPr/>
        </p:nvSpPr>
        <p:spPr>
          <a:xfrm>
            <a:off x="1340676" y="462171"/>
            <a:ext cx="10223235" cy="2123658"/>
          </a:xfrm>
          <a:prstGeom prst="rect">
            <a:avLst/>
          </a:prstGeom>
          <a:noFill/>
        </p:spPr>
        <p:txBody>
          <a:bodyPr wrap="square">
            <a:spAutoFit/>
          </a:bodyPr>
          <a:lstStyle/>
          <a:p>
            <a:r>
              <a:rPr lang="en-AU" sz="6600" dirty="0">
                <a:solidFill>
                  <a:schemeClr val="accent1"/>
                </a:solidFill>
                <a:latin typeface="+mj-lt"/>
                <a:ea typeface="+mj-ea"/>
                <a:cs typeface="+mj-cs"/>
              </a:rPr>
              <a:t>How does the content lifecycle bring calm?</a:t>
            </a:r>
          </a:p>
        </p:txBody>
      </p:sp>
      <p:sp>
        <p:nvSpPr>
          <p:cNvPr id="3" name="TextBox 2">
            <a:extLst>
              <a:ext uri="{FF2B5EF4-FFF2-40B4-BE49-F238E27FC236}">
                <a16:creationId xmlns:a16="http://schemas.microsoft.com/office/drawing/2014/main" id="{3D452E40-044C-6112-33FC-37C8EC697EFB}"/>
              </a:ext>
            </a:extLst>
          </p:cNvPr>
          <p:cNvSpPr txBox="1"/>
          <p:nvPr/>
        </p:nvSpPr>
        <p:spPr>
          <a:xfrm>
            <a:off x="1394619" y="3004165"/>
            <a:ext cx="9966801" cy="3293209"/>
          </a:xfrm>
          <a:prstGeom prst="rect">
            <a:avLst/>
          </a:prstGeom>
          <a:noFill/>
        </p:spPr>
        <p:txBody>
          <a:bodyPr wrap="square" rtlCol="0">
            <a:spAutoFit/>
          </a:bodyPr>
          <a:lstStyle/>
          <a:p>
            <a:pPr marL="342900" indent="-342900">
              <a:spcBef>
                <a:spcPts val="1000"/>
              </a:spcBef>
              <a:spcAft>
                <a:spcPts val="1200"/>
              </a:spcAft>
              <a:buClr>
                <a:schemeClr val="accent1"/>
              </a:buClr>
              <a:buSzPct val="80000"/>
              <a:buFont typeface="Wingdings 3" charset="2"/>
              <a:buChar char=""/>
            </a:pPr>
            <a:r>
              <a:rPr lang="en-AU" sz="2800" dirty="0">
                <a:solidFill>
                  <a:schemeClr val="tx1">
                    <a:lumMod val="75000"/>
                    <a:lumOff val="25000"/>
                  </a:schemeClr>
                </a:solidFill>
              </a:rPr>
              <a:t>A way to show the support successful content needs, from cradle to grave</a:t>
            </a:r>
          </a:p>
          <a:p>
            <a:pPr marL="342900" indent="-342900">
              <a:spcBef>
                <a:spcPts val="1000"/>
              </a:spcBef>
              <a:spcAft>
                <a:spcPts val="1200"/>
              </a:spcAft>
              <a:buClr>
                <a:schemeClr val="accent1"/>
              </a:buClr>
              <a:buSzPct val="80000"/>
              <a:buFont typeface="Wingdings 3" charset="2"/>
              <a:buChar char=""/>
            </a:pPr>
            <a:r>
              <a:rPr lang="en-AU" sz="2800" dirty="0">
                <a:solidFill>
                  <a:schemeClr val="tx1">
                    <a:lumMod val="75000"/>
                    <a:lumOff val="25000"/>
                  </a:schemeClr>
                </a:solidFill>
              </a:rPr>
              <a:t>Maps to business, sales, technical, UX, SEO strategies… allowing you to talk about content as the critical business asset that it is</a:t>
            </a:r>
          </a:p>
          <a:p>
            <a:pPr marL="342900" indent="-342900">
              <a:spcBef>
                <a:spcPts val="1000"/>
              </a:spcBef>
              <a:spcAft>
                <a:spcPts val="1200"/>
              </a:spcAft>
              <a:buClr>
                <a:schemeClr val="accent1"/>
              </a:buClr>
              <a:buSzPct val="80000"/>
              <a:buFont typeface="Wingdings 3" charset="2"/>
              <a:buChar char=""/>
            </a:pPr>
            <a:r>
              <a:rPr lang="en-AU" sz="2800" dirty="0">
                <a:solidFill>
                  <a:schemeClr val="tx1">
                    <a:lumMod val="75000"/>
                    <a:lumOff val="25000"/>
                  </a:schemeClr>
                </a:solidFill>
              </a:rPr>
              <a:t>Helps you control project pace</a:t>
            </a:r>
          </a:p>
        </p:txBody>
      </p:sp>
    </p:spTree>
    <p:extLst>
      <p:ext uri="{BB962C8B-B14F-4D97-AF65-F5344CB8AC3E}">
        <p14:creationId xmlns:p14="http://schemas.microsoft.com/office/powerpoint/2010/main" val="82054029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f672905f-0521-4437-97f0-8f94afe427e2">
      <Terms xmlns="http://schemas.microsoft.com/office/infopath/2007/PartnerControls"/>
    </lcf76f155ced4ddcb4097134ff3c332f>
    <TaxCatchAll xmlns="1639c6bc-088c-40aa-9478-e7ec71bdd24c" xsi:nil="true"/>
    <Notes xmlns="f672905f-0521-4437-97f0-8f94afe427e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59A37A91B8D944D890825EEF8B7BB88" ma:contentTypeVersion="16" ma:contentTypeDescription="Create a new document." ma:contentTypeScope="" ma:versionID="f3227f85fd838baf701dd1720bc9264f">
  <xsd:schema xmlns:xsd="http://www.w3.org/2001/XMLSchema" xmlns:xs="http://www.w3.org/2001/XMLSchema" xmlns:p="http://schemas.microsoft.com/office/2006/metadata/properties" xmlns:ns1="http://schemas.microsoft.com/sharepoint/v3" xmlns:ns2="f672905f-0521-4437-97f0-8f94afe427e2" xmlns:ns3="1639c6bc-088c-40aa-9478-e7ec71bdd24c" targetNamespace="http://schemas.microsoft.com/office/2006/metadata/properties" ma:root="true" ma:fieldsID="8606e87e9dc78c2750ae252b52ebf89d" ns1:_="" ns2:_="" ns3:_="">
    <xsd:import namespace="http://schemas.microsoft.com/sharepoint/v3"/>
    <xsd:import namespace="f672905f-0521-4437-97f0-8f94afe427e2"/>
    <xsd:import namespace="1639c6bc-088c-40aa-9478-e7ec71bdd24c"/>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1:_ip_UnifiedCompliancePolicyProperties" minOccurs="0"/>
                <xsd:element ref="ns1:_ip_UnifiedCompliancePolicyUIAction" minOccurs="0"/>
                <xsd:element ref="ns2:MediaLengthInSeconds" minOccurs="0"/>
                <xsd:element ref="ns2:MediaServiceLocation" minOccurs="0"/>
                <xsd:element ref="ns2: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672905f-0521-4437-97f0-8f94afe427e2"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bd57838c-68e1-405c-88f9-1286725793b1"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element name="Notes" ma:index="23" nillable="true" ma:displayName="Notes" ma:format="Dropdown" ma:internalName="Note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639c6bc-088c-40aa-9478-e7ec71bdd24c"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10355e29-d4ca-49e7-a864-b68f0fa2e8bc}" ma:internalName="TaxCatchAll" ma:showField="CatchAllData" ma:web="1639c6bc-088c-40aa-9478-e7ec71bdd24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FDA3502-0B50-424D-BFD2-E95D215B01A9}">
  <ds:schemaRefs>
    <ds:schemaRef ds:uri="http://schemas.microsoft.com/sharepoint/v3/contenttype/forms"/>
  </ds:schemaRefs>
</ds:datastoreItem>
</file>

<file path=customXml/itemProps2.xml><?xml version="1.0" encoding="utf-8"?>
<ds:datastoreItem xmlns:ds="http://schemas.openxmlformats.org/officeDocument/2006/customXml" ds:itemID="{A7B0E5C7-DA1C-452B-B22B-2A77DF7242F9}">
  <ds:schemaRefs>
    <ds:schemaRef ds:uri="http://purl.org/dc/terms/"/>
    <ds:schemaRef ds:uri="http://purl.org/dc/elements/1.1/"/>
    <ds:schemaRef ds:uri="http://schemas.microsoft.com/sharepoint/v3"/>
    <ds:schemaRef ds:uri="http://schemas.openxmlformats.org/package/2006/metadata/core-properties"/>
    <ds:schemaRef ds:uri="http://purl.org/dc/dcmitype/"/>
    <ds:schemaRef ds:uri="f672905f-0521-4437-97f0-8f94afe427e2"/>
    <ds:schemaRef ds:uri="http://schemas.microsoft.com/office/2006/documentManagement/types"/>
    <ds:schemaRef ds:uri="http://schemas.microsoft.com/office/2006/metadata/properties"/>
    <ds:schemaRef ds:uri="http://schemas.microsoft.com/office/infopath/2007/PartnerControls"/>
    <ds:schemaRef ds:uri="1639c6bc-088c-40aa-9478-e7ec71bdd24c"/>
    <ds:schemaRef ds:uri="http://www.w3.org/XML/1998/namespace"/>
  </ds:schemaRefs>
</ds:datastoreItem>
</file>

<file path=customXml/itemProps3.xml><?xml version="1.0" encoding="utf-8"?>
<ds:datastoreItem xmlns:ds="http://schemas.openxmlformats.org/officeDocument/2006/customXml" ds:itemID="{C02A1760-CDA3-48EF-A238-9EFF6D7E68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72905f-0521-4437-97f0-8f94afe427e2"/>
    <ds:schemaRef ds:uri="1639c6bc-088c-40aa-9478-e7ec71bdd2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c29710bd-f903-4424-8d92-7bb0b5ad2cfd}" enabled="1" method="Privileged" siteId="{fee9c112-179f-46e3-ab98-f8d58602cf19}" removed="0"/>
</clbl:labelList>
</file>

<file path=docProps/app.xml><?xml version="1.0" encoding="utf-8"?>
<Properties xmlns="http://schemas.openxmlformats.org/officeDocument/2006/extended-properties" xmlns:vt="http://schemas.openxmlformats.org/officeDocument/2006/docPropsVTypes">
  <Template>Facet</Template>
  <TotalTime>1693</TotalTime>
  <Words>3164</Words>
  <Application>Microsoft Office PowerPoint</Application>
  <PresentationFormat>Widescreen</PresentationFormat>
  <Paragraphs>402</Paragraphs>
  <Slides>24</Slides>
  <Notes>23</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24</vt:i4>
      </vt:variant>
    </vt:vector>
  </HeadingPairs>
  <TitlesOfParts>
    <vt:vector size="36" baseType="lpstr">
      <vt:lpstr>-apple-system</vt:lpstr>
      <vt:lpstr>Arial</vt:lpstr>
      <vt:lpstr>Arial Black</vt:lpstr>
      <vt:lpstr>Calibri</vt:lpstr>
      <vt:lpstr>Courier New</vt:lpstr>
      <vt:lpstr>Lato</vt:lpstr>
      <vt:lpstr>Satoshi</vt:lpstr>
      <vt:lpstr>Source Sans Pro</vt:lpstr>
      <vt:lpstr>Trebuchet MS</vt:lpstr>
      <vt:lpstr>Wingdings</vt:lpstr>
      <vt:lpstr>Wingdings 3</vt:lpstr>
      <vt:lpstr>Facet</vt:lpstr>
      <vt:lpstr>Content essentials for a  complex world</vt:lpstr>
      <vt:lpstr>Kate Thomas www.linkedin.com/in/katharinethomas/  </vt:lpstr>
      <vt:lpstr>And you?</vt:lpstr>
      <vt:lpstr>And breathe. </vt:lpstr>
      <vt:lpstr>Complex world</vt:lpstr>
      <vt:lpstr>Content essentials</vt:lpstr>
      <vt:lpstr>PowerPoint Presentation</vt:lpstr>
      <vt:lpstr>PowerPoint Presentation</vt:lpstr>
      <vt:lpstr>PowerPoint Presentation</vt:lpstr>
      <vt:lpstr>Structured content</vt:lpstr>
      <vt:lpstr>Structured content + semantic layer   content as infrastructure</vt:lpstr>
      <vt:lpstr>How this helps</vt:lpstr>
      <vt:lpstr>Content governance,  content operations</vt:lpstr>
      <vt:lpstr>PowerPoint Presentation</vt:lpstr>
      <vt:lpstr>PowerPoint Presentation</vt:lpstr>
      <vt:lpstr>Countering the magic wand syndrome with governance and ops</vt:lpstr>
      <vt:lpstr>PowerPoint Presentation</vt:lpstr>
      <vt:lpstr>Make it easy to succeed. Make it harder, impossible to fail.</vt:lpstr>
      <vt:lpstr>Reframing our work</vt:lpstr>
      <vt:lpstr>Global, industrial group replatforming plan</vt:lpstr>
      <vt:lpstr>Replatforming reality</vt:lpstr>
      <vt:lpstr>PowerPoint Presentation</vt:lpstr>
      <vt:lpstr>References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Content Essentials for a Complex World</dc:title>
  <dc:creator>kate.thomas02@bupa.com.au</dc:creator>
  <cp:keywords>content strategy; content governance; content operations</cp:keywords>
  <cp:lastModifiedBy>Kate Thomas</cp:lastModifiedBy>
  <cp:revision>14</cp:revision>
  <dcterms:created xsi:type="dcterms:W3CDTF">2024-03-12T22:22:03Z</dcterms:created>
  <dcterms:modified xsi:type="dcterms:W3CDTF">2025-09-18T01:11:15Z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0x010100559A37A91B8D944D890825EEF8B7BB88</vt:lpwstr>
  </property>
  <property fmtid="{D5CDD505-2E9C-101B-9397-08002B2CF9AE}" pid="3" name="MediaServiceImageTags">
    <vt:lpwstr/>
  </property>
</Properties>
</file>