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73" r:id="rId2"/>
    <p:sldId id="280" r:id="rId3"/>
    <p:sldId id="278" r:id="rId4"/>
    <p:sldId id="283" r:id="rId5"/>
    <p:sldId id="282" r:id="rId6"/>
    <p:sldId id="281" r:id="rId7"/>
    <p:sldId id="279" r:id="rId8"/>
    <p:sldId id="277" r:id="rId9"/>
    <p:sldId id="256" r:id="rId10"/>
    <p:sldId id="270" r:id="rId11"/>
    <p:sldId id="272" r:id="rId12"/>
    <p:sldId id="284" r:id="rId13"/>
    <p:sldId id="267" r:id="rId14"/>
    <p:sldId id="269" r:id="rId15"/>
    <p:sldId id="268" r:id="rId16"/>
    <p:sldId id="261" r:id="rId17"/>
    <p:sldId id="257" r:id="rId18"/>
    <p:sldId id="275" r:id="rId19"/>
    <p:sldId id="276" r:id="rId20"/>
    <p:sldId id="259" r:id="rId21"/>
    <p:sldId id="274" r:id="rId22"/>
    <p:sldId id="260" r:id="rId23"/>
    <p:sldId id="266" r:id="rId24"/>
    <p:sldId id="258" r:id="rId25"/>
    <p:sldId id="271" r:id="rId26"/>
    <p:sldId id="265" r:id="rId27"/>
    <p:sldId id="263" r:id="rId28"/>
    <p:sldId id="262" r:id="rId2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E9A"/>
    <a:srgbClr val="0020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6" autoAdjust="0"/>
    <p:restoredTop sz="94660"/>
  </p:normalViewPr>
  <p:slideViewPr>
    <p:cSldViewPr snapToGrid="0">
      <p:cViewPr varScale="1">
        <p:scale>
          <a:sx n="78" d="100"/>
          <a:sy n="78" d="100"/>
        </p:scale>
        <p:origin x="787"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1T19:29:01.170"/>
    </inkml:context>
    <inkml:brush xml:id="br0">
      <inkml:brushProperty name="width" value="0.2" units="cm"/>
      <inkml:brushProperty name="height" value="0.2" units="cm"/>
      <inkml:brushProperty name="color" value="#FF0066"/>
    </inkml:brush>
  </inkml:definitions>
  <inkml:trace contextRef="#ctx0" brushRef="#br0">12250 1295 24575,'-9'-6'0,"-1"0"0,1 1 0,-1 0 0,0 0 0,0 1 0,0 1 0,-1 0 0,-13-2 0,21 4 0,-5-1 0,-32-9 0,-1 1 0,0 3 0,-80-5 0,115 12 0,-4 1 0,0-1 0,0-1 0,0 0 0,-20-4 0,27 4 0,-1 0 0,1-1 0,0 0 0,0 1 0,-1-1 0,1 0 0,0-1 0,1 1 0,-1 0 0,0-1 0,1 0 0,-1 1 0,1-1 0,0 0 0,0 0 0,0 0 0,-2-5 0,-9-21 0,-14-43 0,18 46 0,0-1 0,-23-40 0,5 13 0,-11-17 0,34 65 0,0 0 0,0 1 0,-1-1 0,0 1 0,0 0 0,0 1 0,0-1 0,-1 1 0,-7-4 0,-58-34 0,29 16 0,-46-19 0,73 38 0,-1 1 0,0 1 0,0 0 0,-1 1 0,1 1 0,-33-2 0,37 5 0,0 0 0,0-1 0,0-1 0,0 1 0,0-2 0,0 0 0,1 0 0,-1-1 0,1-1 0,0 0 0,0 0 0,0-1 0,1 0 0,-16-13 0,-9-8 0,0 2 0,-43-22 0,-28-20 0,72 43 0,-26-19 0,-116-63 0,-87-17 0,239 114 0,-1 1 0,0 1 0,-38-6 0,-22-5 0,55 8 0,-21-7 0,48 16 0,0 0 0,0 1 0,0-1 0,0 1 0,0 0 0,0 0 0,0 0 0,0 0 0,0 1 0,0-1 0,0 1 0,0 0 0,-4 1 0,5-1 0,1 1 0,-1-1 0,1 0 0,-1 1 0,1 0 0,-1-1 0,1 1 0,0 0 0,0 0 0,0-1 0,0 1 0,0 0 0,0 0 0,0 0 0,1 0 0,-1 1 0,1-1 0,-1 0 0,1 0 0,0 4 0,1 49 0,0-42 0,5 353 0,-6-288 0,-2-57 0,-2 0 0,0 0 0,-1 0 0,-1-1 0,-1 1 0,0-1 0,-14 24 0,4-6 0,16-36 0,0 1 0,0-1 0,-1 1 0,1-1 0,-1 1 0,1-1 0,-1 0 0,0 0 0,0 0 0,0 0 0,0 0 0,0 0 0,-1 0 0,1-1 0,0 1 0,-1-1 0,1 0 0,-1 0 0,1 0 0,-1 0 0,0 0 0,0 0 0,1-1 0,-7 1 0,-3-1 0,1 0 0,-1-1 0,0-1 0,-22-6 0,25 6 0,-1-1 0,1 1 0,-1 1 0,1 0 0,-1 0 0,-17 2 0,4 5 0,0 2 0,1 0 0,-1 1 0,2 2 0,-1 0 0,1 1 0,1 1 0,1 1 0,0 1 0,0 1 0,-24 26 0,34-30 0,0 0 0,0 0 0,1 1 0,-10 23 0,9-18 0,-21 32 0,8-21 0,6-8 0,-21 35 0,32-48 0,1 0 0,0 1 0,1-1 0,0 1 0,0 0 0,1 0 0,0 1 0,0 10 0,1-3 0,0 1 0,1-1 0,1 1 0,5 28 0,-4-38 0,0 0 0,1 0 0,0 0 0,0-1 0,1 1 0,0-1 0,0 1 0,1-2 0,0 1 0,0 0 0,11 10 0,-10-12 0,-1 0 0,-1 1 0,1 0 0,-1 0 0,0 0 0,0 0 0,-1 1 0,0-1 0,0 1 0,0 0 0,-1 0 0,0 0 0,0 0 0,-1 1 0,0-1 0,0 0 0,-1 0 0,-1 15 0,0-3 0,-1 0 0,-1 0 0,-1 0 0,-1 0 0,0-1 0,-2 1 0,0-1 0,-17 30 0,20-41 0,0-1 0,-1 0 0,-1 0 0,1 0 0,-1-1 0,0 1 0,0-1 0,0-1 0,-1 1 0,1-1 0,-1 0 0,0-1 0,-1 0 0,1 0 0,0 0 0,-9 1 0,-16 4 0,-1-3 0,-53 4 0,6-1 0,53-2 0,0 1 0,-47 19 0,-19 6 0,-178 47 0,254-73 0,-39 12 0,-98 48 0,27-5 0,106-52 0,-1-1 0,1 0 0,-1-2 0,-1 0 0,1-2 0,-39 4 0,-142-7 0,94-4 0,3 1 0,-115 5 0,190 1 0,-54 16 0,-5 0 0,47-13 0,-113 14 0,145-21 0,0 0 0,0-1 0,0 0 0,0 0 0,0-1 0,1-1 0,-13-4 0,-75-33 0,33 12 0,55 24 0,0 0 0,1-1 0,0 0 0,0 0 0,0-1 0,1 0 0,-1-1 0,1 0 0,-12-13 0,4 5 0,0 0 0,-1 2 0,-1 0 0,-29-16 0,-20-14 0,57 35 0,-1 1 0,0 0 0,-1 0 0,1 2 0,-1-1 0,-1 1 0,1 1 0,0 0 0,-1 1 0,-23-3 0,28 6 0,0 0 0,0 0 0,-1 0 0,1 1 0,0 1 0,0-1 0,0 1 0,0 1 0,0-1 0,0 1 0,1 1 0,-1 0 0,1 0 0,0 0 0,0 1 0,1 0 0,-12 10 0,6-2 0,0-1 0,1 2 0,0 0 0,1 0 0,1 1 0,0 0 0,1 1 0,-11 30 0,15-32 0,0 0 0,1 0 0,0 0 0,1 0 0,0 0 0,2 0 0,-1 0 0,2 1 0,0-1 0,1 0 0,4 19 0,-2-22 0,0 0 0,1 0 0,0 0 0,0-1 0,1 0 0,1 0 0,9 11 0,59 60 0,-52-60 0,32 22 0,18 16 0,-59-48 0,0 0 0,0 0 0,1-1 0,1-1 0,0 0 0,20 7 0,108 33 0,-72-27 0,-35-12 0,73 11 0,-57-12 0,-37-6 0,1-1 0,0 1 0,0 1 0,29 11 0,-41-12 0,1-1 0,-1 1 0,0 1 0,0-1 0,0 1 0,-1 0 0,1 0 0,-1 0 0,0 0 0,0 1 0,0 0 0,-1 0 0,1 0 0,3 9 0,11 29 0,-2 2 0,-3 0 0,-1 0 0,7 55 0,-13-30 0,-5-53 0,0 0 0,1 0 0,0 0 0,7 20 0,-8-32 0,1 0 0,0-1 0,0 1 0,1-1 0,-1 0 0,1 1 0,0-1 0,0 0 0,0-1 0,1 1 0,0 0 0,-1-1 0,1 0 0,0 0 0,0 0 0,1 0 0,-1-1 0,9 4 0,5-1 0,0 0 0,0-1 0,0-1 0,37 1 0,5 2 0,74 6 0,206-8 0,-179-6 0,-134 0 0,0-1 0,0-1 0,49-14 0,-47 9 0,1 3 0,54-6 0,-69 11 0,4-1 0,0 2 0,27 2 0,-40-1 0,0 0 0,0 1 0,0-1 0,0 1 0,0 0 0,0 1 0,-1-1 0,1 1 0,-1 0 0,0 1 0,8 5 0,5 9 0,-1 0 0,-1 2 0,-1 0 0,-1 0 0,0 1 0,-2 1 0,13 30 0,-19-40 0,0-2 0,0-1 0,0 0 0,1-1 0,0 1 0,0-1 0,1-1 0,0 1 0,1-1 0,-1-1 0,1 0 0,1 0 0,-1 0 0,1-1 0,12 4 0,-2 1 0,31 23 0,13 6 0,-22-20 0,0-2 0,83 22 0,93 7 0,48 14 0,-162-25 0,158 77 0,-240-101 0,-1 2 0,-1 1 0,0 0 0,31 30 0,-24-22 0,-16-13 0,0 1 0,0 0 0,11 14 0,-9-8 0,0-1 0,1-1 0,0 1 0,28 19 0,-34-28 0,1-1 0,0 0 0,0 0 0,0-1 0,1 0 0,-1-1 0,1 0 0,0 0 0,0-1 0,0-1 0,12 1 0,45-3 0,-45 0 0,-1 1 0,36 4 0,-50-3 0,0 0 0,-1 1 0,1 0 0,0 0 0,-1 1 0,0 0 0,1 0 0,-1 0 0,0 1 0,-1 0 0,1 0 0,6 7 0,20 15 0,-26-22 0,0 0 0,-1 0 0,0 1 0,0-1 0,0 1 0,0 1 0,-1-1 0,0 0 0,0 1 0,0 0 0,4 10 0,0 7 0,-1 1 0,-1 0 0,-1 0 0,-1 0 0,1 43 0,-3-41 0,1 1 0,8 35 0,-1-13 0,-9-42 0,1-1 0,-1 1 0,2-1 0,-1 0 0,1 0 0,-1 0 0,2 0 0,-1 0 0,1-1 0,7 9 0,2 0 0,1-1 0,20 16 0,-20-18 0,0 1 0,23 25 0,-30-30 0,-1 1 0,0 0 0,0 0 0,-1 1 0,0-1 0,0 1 0,-1 1 0,0-1 0,-1 0 0,4 17 0,41 198 0,-42-169 0,-3 1 0,-5 79 0,0-32 0,2 525 0,-1-616 0,-1 0 0,0 0 0,0 0 0,-1 0 0,-1 0 0,0-1 0,-1 0 0,0 0 0,-1 0 0,0 0 0,-9 12 0,2-3 0,-16 38 0,24-46 0,2 0 0,0 1 0,0-1 0,1 1 0,-1 22 0,6 70 0,0-43 0,-1 24 0,-4 154 0,1-233 0,1-1 0,-1 0 0,-1 1 0,1-1 0,-1 0 0,0 0 0,0 0 0,-1 0 0,1 0 0,-1-1 0,-7 10 0,7-12 0,1 0 0,-1-1 0,0 1 0,0-1 0,-1 0 0,1 0 0,0 0 0,-1 0 0,1 0 0,-1-1 0,0 1 0,1-1 0,-1 0 0,0 0 0,0-1 0,0 1 0,0-1 0,0 0 0,-7 0 0,-5-2 0,0-1 0,0 0 0,0-1 0,-27-11 0,26 9 0,1 1 0,-1 0 0,-26-4 0,39 9 0,0-1 0,1 1 0,-1 0 0,0 0 0,1 1 0,-1-1 0,0 1 0,1 0 0,-1 0 0,1 0 0,-1 0 0,1 0 0,0 1 0,-1 0 0,1-1 0,0 1 0,0 0 0,0 1 0,0-1 0,0 0 0,1 1 0,-1 0 0,1 0 0,0-1 0,0 2 0,0-1 0,0 0 0,0 0 0,1 0 0,-1 1 0,1-1 0,0 1 0,0-1 0,-1 6 0,-2 12 0,1 0 0,1 1 0,1-1 0,3 37 0,-1-33 0,-1-20 0,0-1 0,0 1 0,0-1 0,1 1 0,-1-1 0,1 1 0,0-1 0,0 0 0,1 0 0,0 1 0,-1-1 0,1 0 0,0 0 0,1 0 0,-1-1 0,1 1 0,0-1 0,0 1 0,0-1 0,0 0 0,1 0 0,-1 0 0,1 0 0,-1-1 0,1 0 0,0 1 0,5 0 0,-2 1 0,0-1 0,1 1 0,-1 0 0,-1 0 0,1 1 0,-1 0 0,1 0 0,-1 1 0,-1 0 0,1 0 0,4 7 0,-7-8 0,0 0 0,0 0 0,-1 1 0,1-1 0,-1 1 0,-1 0 0,1-1 0,-1 1 0,0 0 0,0 0 0,-1 0 0,0 0 0,0 0 0,0 0 0,-1-1 0,-1 8 0,-15 42 0,13-45 0,1 0 0,0 0 0,0 0 0,1 0 0,-2 20 0,4-29 0,0 1 0,0 0 0,0 0 0,0 0 0,1 0 0,-1 0 0,1 0 0,-1 0 0,1-1 0,0 1 0,-1 0 0,1 0 0,0-1 0,0 1 0,0 0 0,1-1 0,-1 1 0,0-1 0,3 2 0,0 0 0,0 0 0,1-1 0,-1 0 0,1 0 0,8 3 0,-8-4 0,-1 1 0,1-1 0,-1 1 0,0 0 0,0 0 0,0 0 0,7 6 0,-11-7 0,1 0 0,-1 0 0,1 0 0,0 0 0,-1 0 0,0 0 0,1 0 0,-1 0 0,0 0 0,1 0 0,-1 0 0,0 0 0,0 1 0,0-1 0,0 0 0,0 0 0,0 0 0,0 0 0,-1 0 0,1 0 0,0 1 0,-1-1 0,1 0 0,-1 0 0,1 0 0,-1 0 0,1 0 0,-1 0 0,1 0 0,-1-1 0,0 1 0,0 0 0,0 0 0,1 0 0,-1-1 0,0 1 0,-2 1 0,-38 29 0,36-28 0,-3 2 0,-1 1 0,1 0 0,1 0 0,-1 1 0,1 0 0,-9 11 0,13-13 0,0 0 0,0 1 0,0-1 0,1 1 0,0 0 0,0-1 0,0 1 0,1 0 0,0 0 0,0 0 0,0 11 0,2 180 0,2-80 0,-3-103 0,0 0 0,1 0 0,1-1 0,3 15 0,-4-24 0,0 0 0,0-1 0,0 1 0,1-1 0,-1 1 0,1-1 0,0 0 0,0 0 0,1 1 0,-1-2 0,0 1 0,1 0 0,0 0 0,0-1 0,0 1 0,0-1 0,0 0 0,0 0 0,7 3 0,9 2 0,0-2 0,1 1 0,-1-2 0,1-1 0,24 1 0,106-2 0,-96-3 0,-32 0 0,0 1 0,0 1 0,0 1 0,0 0 0,-1 2 0,1 1 0,-1 1 0,24 9 0,-33-10 0,1-1 0,1 0 0,-1-1 0,0 0 0,1-1 0,14 0 0,85-3 0,-53-1 0,-12 0 0,-32 0 0,1 1 0,-1 1 0,0 0 0,1 1 0,-1 1 0,21 5 0,-35-6 0,1 0 0,-1 0 0,0 0 0,0 1 0,0-1 0,0 0 0,0 1 0,0 0 0,0-1 0,-1 1 0,1 0 0,-1 0 0,1 0 0,-1 0 0,0 0 0,0 0 0,1 0 0,-1 1 0,0 2 0,2 5 0,0 0 0,-1 1 0,1 13 0,3 12 0,-2-24 0,1 1 0,0-1 0,1 0 0,1 0 0,0 0 0,0-1 0,1 0 0,1-1 0,0 1 0,14 11 0,8 6 0,1-1 0,38 22 0,-15-14 0,3-3 0,102 41 0,130 29 0,-283-100 0,0 1 0,0 0 0,0 0 0,0 0 0,-1 0 0,1 1 0,8 7 0,-13-9 0,0 0 0,0 1 0,0-1 0,0 1 0,0 0 0,0-1 0,-1 1 0,1 0 0,-1 0 0,0 0 0,0 0 0,0 0 0,0 0 0,-1 1 0,1-1 0,-1 0 0,0 0 0,0 0 0,0 5 0,-7 64 0,3-46 0,2 1 0,1 38 0,1-63 0,1 1 0,-1 0 0,1 0 0,-1-1 0,1 1 0,0-1 0,0 1 0,0 0 0,1-1 0,-1 0 0,1 1 0,-1-1 0,1 0 0,0 0 0,-1 0 0,1 0 0,0 0 0,1 0 0,-1 0 0,0-1 0,0 1 0,1-1 0,-1 0 0,1 0 0,-1 0 0,1 0 0,0 0 0,-1 0 0,1 0 0,5 0 0,8 1 0,1-1 0,-1-1 0,1 0 0,18-3 0,-6 1 0,-9 1 0,-1 0 0,0 2 0,0 0 0,1 1 0,21 5 0,-37-6 0,1 1 0,-1-1 0,1 1 0,-1 0 0,0 0 0,1 1 0,-1-1 0,0 1 0,-1 0 0,1 0 0,0 0 0,-1 0 0,0 1 0,0-1 0,0 1 0,0 0 0,0 0 0,-1 0 0,0 0 0,1 0 0,-2 1 0,1-1 0,0 1 0,-1-1 0,0 1 0,1 6 0,1 23 0,-1 1 0,-6 62 0,0-13 0,4-77 0,0 1 0,-1-1 0,-1 1 0,1-1 0,-1 0 0,0 1 0,-1-1 0,0 0 0,0-1 0,-5 9 0,-4 4 0,-31 35 0,34-44 0,0 1 0,0-1 0,1 1 0,0 1 0,1 0 0,1 0 0,0 0 0,0 1 0,-6 23 0,8-12 0,2 0 0,1 36 0,1-36 0,0-1 0,-7 42 0,-27 136 0,25-162 0,-16 82 0,24-108 0,0 0 0,0 0 0,1 0 0,1 0 0,0 0 0,1 0 0,4 15 0,-2-13 0,2-1 0,-1-1 0,2 1 0,0-1 0,0 0 0,1-1 0,1 1 0,0-2 0,14 16 0,-17-21 0,1 0 0,-1 0 0,1 0 0,0-1 0,0 0 0,1 0 0,13 6 0,1-3 0,37 11 0,-59-19 0,27 7 0,-1 1 0,31 15 0,-47-18 0,0 0 0,0 1 0,-1 1 0,0 0 0,0 0 0,0 1 0,-1 0 0,9 10 0,16 19 0,55 48 0,25 26 0,-98-93 0,9 9 0,40 60 0,-58-77 0,-1 1 0,1-1 0,-2 1 0,0 0 0,0 0 0,-1 1 0,0-1 0,-1 1 0,0 0 0,0 13 0,-1-10 0,-2 1 0,-3 30 0,2-40 0,1 1 0,-2 0 0,1-1 0,0 1 0,-1-1 0,-1 0 0,1 0 0,-1 0 0,-5 6 0,-76 116 0,3-6 0,79-118 0,-1 0 0,0 0 0,0-1 0,0 0 0,0 1 0,0-2 0,-1 1 0,0 0 0,1-1 0,-1 0 0,0 0 0,0 0 0,0-1 0,-1 1 0,1-1 0,-7 0 0,-12 1 0,1-2 0,-37-3 0,-15 1 0,28 7 0,1 3 0,-74 22 0,118-29 0,-1-1 0,0 1 0,0 0 0,1 0 0,-1 0 0,0 0 0,1 1 0,-1-1 0,1 1 0,-1-1 0,1 1 0,0 0 0,0 0 0,0 0 0,0 0 0,0 0 0,0 0 0,0 1 0,1-1 0,-1 1 0,1-1 0,0 1 0,0-1 0,-2 5 0,3-1 0,0 0 0,0-1 0,0 1 0,1 0 0,-1-1 0,1 1 0,1-1 0,-1 1 0,1-1 0,0 0 0,4 9 0,4 8 0,12 24 0,-3 0 0,-1 1 0,-3 1 0,14 68 0,-28-112 0,-1-1 0,1 0 0,-1 0 0,0 1 0,0-1 0,0 0 0,-1 1 0,1-1 0,-1 0 0,1 0 0,-1 0 0,0 1 0,0-1 0,-1 0 0,1 0 0,-2 3 0,0-3 0,0-1 0,0 1 0,0 0 0,0-1 0,-1 1 0,1-1 0,-1 0 0,0 0 0,1-1 0,-1 1 0,0-1 0,-7 2 0,-65 16 0,47-13 0,0 2 0,-36 14 0,-81 31 0,68-27 0,61-18 0,0 1 0,1 0 0,0 1 0,1 1 0,0 0 0,1 1 0,-17 17 0,-24 20 0,36-32 0,-26 29 0,29-29 0,0 0 0,-21 16 0,27-27 0,0 0 0,0 0 0,0-1 0,0 0 0,-1-1 0,-18 5 0,-70 10 0,73-15 0,-104 23 0,81-20 0,0-2 0,0-3 0,-75-4 0,24-1 0,63 3 0,-39 5 0,60-3 0,1 1 0,0 1 0,1 0 0,-1 1 0,-19 9 0,-30 22 0,51-27 0,-1-1 0,1 0 0,-2-1 0,1 0 0,-1-1 0,0-1 0,0 0 0,-21 3 0,25-8 0,-1-1 0,1-1 0,-1 1 0,1-2 0,0 1 0,0-2 0,-19-8 0,-24-6 0,18 7 0,0-1 0,-43-23 0,-13-4 0,-74-20 0,-152-65 0,256 99 0,-2 2 0,0 3 0,-77-14 0,97 27 0,-1 2 0,1 2 0,-80 4 0,47 1 0,70-2 0,-1 0 0,1 1 0,0 0 0,0 0 0,0 0 0,0 1 0,-10 3 0,14-3 0,-1 0 0,1 0 0,-1 0 0,1 1 0,0-1 0,0 1 0,0 0 0,0 0 0,0 0 0,1 0 0,-1 0 0,1 0 0,0 1 0,-3 6 0,1 0 0,-1 0 0,0 0 0,-1-1 0,1 1 0,-2-1 0,1-1 0,-1 1 0,-1-1 0,0 0 0,0-1 0,0 0 0,-1 0 0,-17 10 0,7-7 0,0-2 0,0 0 0,-1 0 0,0-2 0,0-1 0,-1 0 0,-29 2 0,-14-3 0,-69-4 0,-9-1 0,113 4 0,-35 8 0,38-6 0,-46 3 0,30-8 0,10 0 0,0 2 0,-42 6 0,4 8 0,44-9 0,0-1 0,-1-1 0,0-1 0,0-1 0,-37-2 0,54-3 0,-1 0 0,1 0 0,0-2 0,0 1 0,0-1 0,1 0 0,-1-1 0,1 0 0,-12-9 0,-13-12 0,-31-29 0,28 22 0,27 25 0,-2-2 0,0-1 0,-13-15 0,21 22 0,1-1 0,0 1 0,0-1 0,0 0 0,1 1 0,-1-1 0,1-1 0,1 1 0,-1 0 0,-1-9 0,-9-49 0,-3 1 0,-2 1 0,-31-73 0,38 106 0,1-1 0,1 0 0,1-1 0,-5-54 0,5 41 0,-1 0 0,-3 1 0,-1 0 0,-23-49 0,-2-13 0,29 80 0,-56-155 0,50 149 0,0 1 0,-2 1 0,-36-51 0,-6 5 0,-173-214 0,162 214 0,-133-109 0,135 126 0,44 37 0,16 12 0,0 1 0,0 1 0,-1-1 0,0 1 0,0 1 0,-1-1 0,0 1 0,0 1 0,0 0 0,0 0 0,0 1 0,-17-4 0,-453-37 0,457 42 0,0 2 0,-1 1 0,1 0 0,0 2 0,0 0 0,0 2 0,0 0 0,1 1 0,0 2 0,0 0 0,1 1 0,-37 22 0,45-24 0,-3 3 0,-1-1 0,0-1 0,-21 8 0,32-14 0,1-1 0,-1 1 0,0-1 0,1 0 0,-1-1 0,0 1 0,0-1 0,1 0 0,-1 0 0,0-1 0,0 0 0,1 1 0,-1-1 0,0-1 0,1 1 0,-1-1 0,-5-2 0,-2-4 0,0-1 0,0 0 0,1 0 0,0-1 0,-13-16 0,10 10 0,-32-25 0,-231-146 0,271 183 0,1 0 0,-2 0 0,1 1 0,0 0 0,-1 1 0,1-1 0,-1 1 0,0 0 0,0 1 0,0 0 0,0 0 0,0 0 0,0 1 0,0 0 0,0 0 0,0 1 0,0 0 0,0 0 0,1 1 0,-12 3 0,-12 2 0,-1-2 0,0-1 0,0-1 0,0-2 0,-49-3 0,12 0 0,17 0 0,1-2 0,-73-15 0,-97-36 0,17 5 0,-760-147 0,923 190 0,-3-1 0,-55-17 0,85 20 0,0 1 0,1-2 0,0 0 0,0 0 0,0-1 0,1 0 0,0-1 0,-17-16 0,-28-44 0,47 55 0,-1 0 0,0 1 0,-1 0 0,0 1 0,0 0 0,-1 1 0,-1 0 0,-14-9 0,-25-5 0,-1 2 0,-96-27 0,28 10 0,115 37 0,0 0 0,1 0 0,-1-1 0,1 0 0,0 0 0,0 0 0,0-1 0,0 0 0,0 0 0,-4-5 0,2 0 0,0-2 0,0 1 0,-8-17 0,7 12 0,-4-6 0,-1 1 0,-1 1 0,-1 0 0,-23-22 0,-74-62 0,97 90 0,-2 1 0,0 0 0,0 1 0,-1 1 0,0 1 0,-37-13 0,-20-10 0,35 12 0,-41-28 0,68 39 0,0-1 0,1 0 0,0-1 0,1 0 0,0-1 0,-15-21 0,8 7 0,-86-135 0,93 143 0,-1 0 0,-1 0 0,0 2 0,-1-1 0,-1 2 0,-27-23 0,-108-66 0,100 72 0,-59-48 0,93 68 0,0 0 0,-1 1 0,0 1 0,0 1 0,-32-12 0,-97-26 0,99 34 0,-230-60-413,227 61-539,-2-1-5874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1T19:47:39.936"/>
    </inkml:context>
    <inkml:brush xml:id="br0">
      <inkml:brushProperty name="width" value="0.2" units="cm"/>
      <inkml:brushProperty name="height" value="0.2" units="cm"/>
      <inkml:brushProperty name="color" value="#FF0066"/>
    </inkml:brush>
  </inkml:definitions>
  <inkml:trace contextRef="#ctx0" brushRef="#br0">12250 1354 24575,'-9'-7'0,"-1"1"0,1 1 0,-1 0 0,0 0 0,0 1 0,0 0 0,-1 1 0,-13-2 0,21 4 0,-5-1 0,-32-10 0,-1 2 0,0 3 0,-80-5 0,115 12 0,-4 0 0,0 0 0,0-1 0,0 0 0,-20-4 0,27 4 0,-1-1 0,1 1 0,0-1 0,0 0 0,-1 0 0,1 0 0,0 0 0,1-1 0,-1 1 0,0-1 0,1 0 0,-1 0 0,1 0 0,0 0 0,0 0 0,0 0 0,-2-5 0,-9-23 0,-14-44 0,18 48 0,0-1 0,-23-42 0,5 13 0,-11-17 0,34 68 0,0 0 0,0 0 0,-1 0 0,0 1 0,0 0 0,0 0 0,0 0 0,-1 1 0,-7-5 0,-58-35 0,29 18 0,-46-22 0,73 41 0,-1 1 0,0 0 0,0 1 0,-1 1 0,1 1 0,-33-2 0,37 5 0,0-1 0,0 1 0,0-2 0,0 0 0,0 0 0,0-1 0,1-1 0,-1 0 0,1-1 0,0 0 0,0-1 0,0 0 0,1 0 0,-16-14 0,-9-8 0,0 1 0,-43-22 0,-28-20 0,72 44 0,-26-21 0,-116-65 0,-87-17 0,239 118 0,-1 2 0,0 1 0,-38-6 0,-22-7 0,55 10 0,-21-8 0,48 17 0,0 1 0,0-1 0,0 1 0,0-1 0,0 1 0,0 0 0,0 0 0,0 0 0,0 1 0,0-1 0,0 1 0,0 0 0,-4 1 0,5-1 0,1 1 0,-1-1 0,1 1 0,-1-1 0,1 1 0,-1 0 0,1 0 0,0 0 0,0-1 0,0 1 0,0 0 0,0 1 0,0-1 0,0 0 0,1 0 0,-1 0 0,1 0 0,-1 1 0,1-1 0,0 4 0,1 51 0,0-43 0,5 369 0,-6-302 0,-2-59 0,-2 0 0,0 0 0,-1 0 0,-1 0 0,-1-1 0,0 0 0,-14 25 0,4-6 0,16-38 0,0 1 0,0 0 0,-1-1 0,1 1 0,-1-1 0,1 1 0,-1-1 0,0 0 0,0 0 0,0 0 0,0 0 0,0 0 0,-1 0 0,1-1 0,0 1 0,-1-1 0,1 1 0,-1-1 0,1 0 0,-1 0 0,0 0 0,0-1 0,1 1 0,-7 0 0,-3-1 0,1-1 0,-1 0 0,0 0 0,-22-7 0,25 5 0,-1 0 0,1 1 0,-1 1 0,1 0 0,-1 0 0,-17 2 0,4 5 0,0 2 0,1 1 0,-1 1 0,2 0 0,-1 2 0,1 1 0,1 1 0,1 0 0,0 2 0,0 0 0,-24 29 0,34-33 0,0 0 0,0 1 0,1 1 0,-10 23 0,9-18 0,-21 33 0,8-21 0,6-10 0,-21 38 0,32-51 0,1 1 0,0 0 0,1 0 0,0 0 0,0 1 0,1-1 0,0 1 0,0 11 0,1-3 0,0 1 0,1-1 0,1 0 0,5 30 0,-4-39 0,0-1 0,1 1 0,0-1 0,0 0 0,1 0 0,0-1 0,0 1 0,1-1 0,0 0 0,0 0 0,11 11 0,-10-13 0,-1 1 0,-1 0 0,1 0 0,-1 0 0,0 1 0,0-1 0,-1 1 0,0 0 0,0 0 0,0 0 0,-1 1 0,0-1 0,0 0 0,-1 1 0,0 0 0,0-1 0,-1 1 0,-1 14 0,0-2 0,-1 0 0,-1 0 0,-1 0 0,-1 0 0,0-1 0,-2 0 0,0 0 0,-17 31 0,20-43 0,0 0 0,-1-1 0,-1 1 0,1-1 0,-1-1 0,0 1 0,0-1 0,0 0 0,-1 0 0,1-1 0,-1 0 0,0 0 0,-1-1 0,1 0 0,0 0 0,-9 1 0,-16 4 0,-1-2 0,-53 3 0,6-1 0,53-1 0,0 0 0,-47 20 0,-19 7 0,-178 48 0,254-76 0,-39 14 0,-98 48 0,27-4 0,106-55 0,-1 0 0,1-1 0,-1-1 0,-1-1 0,1-1 0,-39 2 0,-142-6 0,94-4 0,3 1 0,-115 5 0,190 2 0,-54 15 0,-5 1 0,47-14 0,-113 15 0,145-21 0,0-1 0,0-1 0,0 0 0,0-1 0,0 0 0,1 0 0,-13-6 0,-75-34 0,33 13 0,55 25 0,0-1 0,1 0 0,0 0 0,0 0 0,0-2 0,1 1 0,-1-1 0,1 0 0,-12-15 0,4 7 0,0 0 0,-1 0 0,-1 2 0,-29-17 0,-20-15 0,57 37 0,-1 0 0,0 1 0,-1 0 0,1 1 0,-1 0 0,-1 1 0,1 1 0,0 0 0,-1 0 0,-23-2 0,28 6 0,0 0 0,0 0 0,-1 0 0,1 1 0,0 1 0,0 0 0,0 0 0,0 0 0,0 1 0,0 0 0,1 1 0,-1 0 0,1 0 0,0 0 0,0 1 0,1 0 0,-12 12 0,6-4 0,0 0 0,1 1 0,0 1 0,1 0 0,1 0 0,0 1 0,1 0 0,-11 33 0,15-35 0,0 1 0,1-1 0,0 1 0,1 0 0,0-1 0,2 1 0,-1 0 0,2 0 0,0 0 0,1 0 0,4 19 0,-2-22 0,0-1 0,1 1 0,0-1 0,0 0 0,1 0 0,1-1 0,9 12 0,59 62 0,-52-62 0,32 23 0,18 17 0,-59-50 0,0 0 0,0-1 0,1-1 0,1-1 0,0 0 0,20 8 0,108 35 0,-72-29 0,-35-12 0,73 10 0,-57-12 0,-37-6 0,1 0 0,0 0 0,0 1 0,29 12 0,-41-13 0,1-1 0,-1 2 0,0-1 0,0 1 0,0-1 0,-1 1 0,1 1 0,-1-1 0,0 1 0,0 0 0,0 0 0,-1 0 0,1 0 0,3 10 0,11 30 0,-2 2 0,-3 0 0,-1 0 0,7 58 0,-13-33 0,-5-54 0,0 0 0,1 0 0,0 0 0,7 21 0,-8-34 0,1 0 0,0 0 0,0-1 0,1 1 0,-1-1 0,1 1 0,0-1 0,0 0 0,0 0 0,1 0 0,0 0 0,-1-1 0,1 0 0,0 0 0,0 0 0,1 0 0,-1 0 0,9 3 0,5 0 0,0-2 0,0 1 0,0-2 0,37 1 0,5 2 0,74 7 0,206-9 0,-179-6 0,-134 0 0,0-1 0,0-2 0,49-14 0,-47 11 0,1 1 0,54-6 0,-69 12 0,4 0 0,0 0 0,27 4 0,-40-2 0,0 0 0,0 0 0,0 1 0,0 0 0,0 0 0,0 1 0,-1-1 0,1 1 0,-1 1 0,0-1 0,8 7 0,5 9 0,-1 0 0,-1 1 0,-1 1 0,-1 1 0,0 0 0,-2 0 0,13 33 0,-19-43 0,0-2 0,0 0 0,0-1 0,1 0 0,0 0 0,0-1 0,1 0 0,0 0 0,1-1 0,-1 0 0,1 0 0,1-1 0,-1-1 0,1 1 0,12 4 0,-2 0 0,31 24 0,13 7 0,-22-21 0,0-2 0,83 23 0,93 7 0,48 14 0,-162-26 0,158 81 0,-240-104 0,-1 0 0,-1 1 0,0 2 0,31 29 0,-24-22 0,-16-13 0,0 0 0,0 0 0,11 15 0,-9-8 0,0-1 0,1-1 0,0 0 0,28 21 0,-34-30 0,1 0 0,0-1 0,0 0 0,0-1 0,1 0 0,-1 0 0,1-1 0,0-1 0,0 0 0,0 0 0,12 0 0,45-3 0,-45 0 0,-1 1 0,36 4 0,-50-3 0,0 0 0,-1 1 0,1 0 0,0 1 0,-1-1 0,0 1 0,1 0 0,-1 1 0,0 0 0,-1 0 0,1 0 0,6 8 0,20 16 0,-26-25 0,0 2 0,-1-1 0,0 1 0,0 0 0,0 0 0,0 0 0,-1 1 0,0-1 0,0 1 0,0 1 0,4 9 0,0 8 0,-1 1 0,-1 0 0,-1 0 0,-1 1 0,1 44 0,-3-42 0,1-1 0,8 38 0,-1-13 0,-9-45 0,1-1 0,-1 1 0,2 0 0,-1-1 0,1 0 0,-1 1 0,2-1 0,-1 0 0,1-1 0,7 10 0,2 0 0,1-2 0,20 17 0,-20-18 0,0 1 0,23 25 0,-30-30 0,-1 0 0,0 0 0,0 1 0,-1 0 0,0 0 0,0 0 0,-1 1 0,0-1 0,-1 1 0,4 17 0,41 207 0,-42-176 0,-3 1 0,-5 82 0,0-34 0,2 550 0,-1-644 0,-1-1 0,0 1 0,0-1 0,-1 1 0,-1-1 0,0 0 0,-1 0 0,0-1 0,-1 0 0,0 1 0,-9 12 0,2-3 0,-16 39 0,24-47 0,2 0 0,0 0 0,0 0 0,1 0 0,-1 24 0,6 72 0,0-43 0,-1 23 0,-4 163 0,1-246 0,1 1 0,-1 0 0,-1-1 0,1 1 0,-1-1 0,0 0 0,0 1 0,-1-1 0,1 0 0,-1-1 0,-7 11 0,7-13 0,1 0 0,-1-1 0,0 1 0,0 0 0,-1-1 0,1 0 0,0 0 0,-1 0 0,1 0 0,-1-1 0,0 1 0,1-1 0,-1 0 0,0 0 0,0 0 0,0-1 0,0 0 0,0 1 0,-7-2 0,-5-1 0,0-1 0,0 0 0,0-1 0,-27-12 0,26 10 0,1 0 0,-1 1 0,-26-4 0,39 9 0,0-1 0,1 1 0,-1 0 0,0 0 0,1 1 0,-1-1 0,0 1 0,1 0 0,-1 0 0,1 0 0,-1 0 0,1 1 0,0-1 0,-1 1 0,1 0 0,0 0 0,0 0 0,0 0 0,0 1 0,0-1 0,1 1 0,-1 0 0,1 0 0,0 0 0,0 0 0,0 0 0,0 1 0,0-1 0,1 1 0,-1-1 0,1 1 0,0-1 0,0 1 0,-1 5 0,-2 13 0,1 0 0,1 1 0,1-1 0,3 39 0,-1-35 0,-1-21 0,0 0 0,0-1 0,0 1 0,1 0 0,-1-1 0,1 1 0,0-1 0,0 1 0,1-1 0,0 1 0,-1-1 0,1 0 0,0 0 0,1 0 0,-1 0 0,1 0 0,0 0 0,0-1 0,0 1 0,0-1 0,1 0 0,-1 0 0,1 0 0,-1-1 0,1 1 0,0-1 0,5 2 0,-2-1 0,0 1 0,1 0 0,-1 0 0,-1 1 0,1 0 0,-1 0 0,1 0 0,-1 1 0,-1 0 0,1 1 0,4 7 0,-7-9 0,0 0 0,0 1 0,-1-1 0,1 1 0,-1 0 0,-1 0 0,1 0 0,-1 0 0,0 0 0,0 0 0,-1 0 0,0 1 0,0-1 0,0 0 0,-1 0 0,-1 7 0,-15 45 0,13-48 0,1 0 0,0 1 0,0-1 0,1 1 0,-2 20 0,4-29 0,0 0 0,0 0 0,0 0 0,0 0 0,1 0 0,-1 0 0,1 0 0,-1 0 0,1 0 0,0 0 0,-1-1 0,1 1 0,0 0 0,0 0 0,0-1 0,1 1 0,-1-1 0,0 1 0,3 1 0,0 0 0,0 0 0,1 0 0,-1-1 0,1 0 0,8 3 0,-8-4 0,-1 0 0,1 1 0,-1 0 0,0 0 0,0 0 0,0 1 0,7 5 0,-11-7 0,1 0 0,-1 0 0,1 0 0,0 0 0,-1 0 0,0 0 0,1 0 0,-1 0 0,0 0 0,1 1 0,-1-1 0,0 0 0,0 0 0,0 0 0,0 0 0,0 1 0,0-1 0,0 0 0,-1 0 0,1 0 0,0 0 0,-1 1 0,1-1 0,-1 0 0,1 0 0,-1 0 0,1 0 0,-1 0 0,1 0 0,-1 0 0,0 0 0,0-1 0,0 1 0,1 0 0,-1 0 0,0-1 0,-2 2 0,-38 31 0,36-30 0,-3 3 0,-1-1 0,1 2 0,1-1 0,-1 1 0,1 1 0,-9 10 0,13-12 0,0-1 0,0 1 0,0 0 0,1 0 0,0 0 0,0 0 0,0 0 0,1 0 0,0 0 0,0 1 0,0 11 0,2 187 0,2-83 0,-3-107 0,0-1 0,1 1 0,1-1 0,3 16 0,-4-27 0,0 1 0,0 0 0,0 0 0,1-1 0,-1 1 0,1-1 0,0 1 0,0-1 0,1 0 0,-1 0 0,0 0 0,1 0 0,0 0 0,0 0 0,0-1 0,0 1 0,0-1 0,0 0 0,7 3 0,9 2 0,0-1 0,1-1 0,-1 0 0,1-2 0,24 2 0,106-4 0,-96-2 0,-32 0 0,0 1 0,0 1 0,0 1 0,0 1 0,-1 1 0,1 1 0,-1 1 0,24 10 0,-33-11 0,1 0 0,1-1 0,-1-1 0,0 0 0,1-1 0,14 0 0,85-3 0,-53-1 0,-12 0 0,-32 0 0,1 1 0,-1 0 0,0 2 0,1 0 0,-1 1 0,21 5 0,-35-6 0,1 0 0,-1 0 0,0 1 0,0-1 0,0 0 0,0 1 0,0 0 0,0-1 0,0 1 0,-1 0 0,1 0 0,-1 0 0,1 0 0,-1 0 0,0 0 0,0 1 0,1-1 0,-1 0 0,0 3 0,2 6 0,0 0 0,-1 0 0,1 14 0,3 13 0,-2-25 0,1 0 0,0 0 0,1 0 0,1-1 0,0 0 0,0 0 0,1-1 0,1 0 0,0 0 0,14 13 0,8 5 0,1-2 0,38 25 0,-15-16 0,3-2 0,102 43 0,130 30 0,-283-105 0,0 0 0,0 1 0,0 0 0,0 1 0,-1-1 0,1 1 0,8 7 0,-13-8 0,0-1 0,0 1 0,0-1 0,0 1 0,0 0 0,0 0 0,-1 0 0,1 0 0,-1 0 0,0 0 0,0 0 0,0 0 0,0 1 0,-1-1 0,1 0 0,-1 1 0,0-1 0,0 0 0,0 6 0,-7 65 0,3-46 0,2 0 0,1 40 0,1-65 0,1-1 0,-1 1 0,1 0 0,-1 0 0,1 0 0,0-1 0,0 1 0,0 0 0,1-1 0,-1 1 0,1-1 0,-1 0 0,1 1 0,0-1 0,-1 0 0,1 0 0,0 0 0,1 0 0,-1 0 0,0-1 0,0 1 0,1-1 0,-1 1 0,1-1 0,-1 0 0,1 0 0,0 0 0,-1 0 0,1-1 0,5 1 0,8 1 0,1 0 0,-1-2 0,1 0 0,18-3 0,-6 1 0,-9 0 0,-1 2 0,0 0 0,0 1 0,1 2 0,21 4 0,-37-6 0,1 1 0,-1 0 0,1-1 0,-1 1 0,0 1 0,1-1 0,-1 1 0,0 0 0,-1 0 0,1 0 0,0 0 0,-1 1 0,0-1 0,0 1 0,0 0 0,0 0 0,0 0 0,-1 0 0,0 1 0,1-1 0,-2 1 0,1-1 0,0 1 0,-1 0 0,0 0 0,1 6 0,1 25 0,-1 1 0,-6 64 0,0-13 0,4-80 0,0-1 0,-1 1 0,-1 0 0,1 0 0,-1-1 0,0 1 0,-1-1 0,0 0 0,0 1 0,-5 6 0,-4 7 0,-31 35 0,34-45 0,0 0 0,0 0 0,1 0 0,0 1 0,1 1 0,1-1 0,0 1 0,0 0 0,-6 25 0,8-13 0,2 1 0,1 36 0,1-37 0,0 0 0,-7 42 0,-27 144 0,25-170 0,-16 85 0,24-113 0,0 1 0,0 0 0,1-1 0,1 1 0,0 0 0,1-1 0,4 17 0,-2-15 0,2-1 0,-1 1 0,2-1 0,0-1 0,0 1 0,1-1 0,1 0 0,0-1 0,14 15 0,-17-20 0,1 0 0,-1-1 0,1 0 0,0-1 0,0 0 0,1 0 0,13 7 0,1-3 0,37 10 0,-59-19 0,27 8 0,-1 0 0,31 16 0,-47-19 0,0 1 0,0 0 0,-1 1 0,0 0 0,0 1 0,0 0 0,-1 0 0,9 12 0,16 18 0,55 51 0,25 27 0,-98-97 0,9 9 0,40 63 0,-58-80 0,-1-1 0,1 2 0,-2-1 0,0 1 0,0-1 0,-1 1 0,0 0 0,-1 1 0,0-1 0,0 14 0,-1-10 0,-2 0 0,-3 32 0,2-40 0,1-1 0,-2-1 0,1 1 0,0 0 0,-1-1 0,-1 1 0,1-1 0,-1 0 0,-5 7 0,-76 120 0,3-5 0,79-123 0,-1-1 0,0-1 0,0 1 0,0 0 0,0-1 0,0 0 0,-1 0 0,0-1 0,1 1 0,-1-1 0,0 0 0,0 0 0,0-1 0,-1 1 0,1-1 0,-7 0 0,-12 1 0,1-1 0,-37-5 0,-15 2 0,28 8 0,1 2 0,-74 23 0,118-30 0,-1 0 0,0-1 0,0 1 0,1 0 0,-1 0 0,0 1 0,1-1 0,-1 1 0,1-1 0,-1 1 0,1 0 0,0 0 0,0 0 0,0 0 0,0 0 0,0 0 0,0 1 0,0-1 0,1 1 0,-1-1 0,1 1 0,0 0 0,0-1 0,-2 6 0,3-2 0,0-1 0,0 1 0,0 0 0,1 0 0,-1 0 0,1 0 0,1-1 0,-1 1 0,1 0 0,0-1 0,4 10 0,4 8 0,12 24 0,-3 2 0,-1 0 0,-3 1 0,14 72 0,-28-119 0,-1 1 0,1-1 0,-1 0 0,0 1 0,0-1 0,0 1 0,-1-1 0,1 1 0,-1-1 0,1 0 0,-1 1 0,0-1 0,0 0 0,-1 0 0,1 1 0,-2 2 0,0-3 0,0 0 0,0 0 0,0-1 0,0 1 0,-1 0 0,1-1 0,-1 0 0,0 0 0,1 0 0,-1-1 0,0 1 0,-7 1 0,-65 16 0,47-12 0,0 1 0,-36 15 0,-81 32 0,68-27 0,61-20 0,0 1 0,1 1 0,0 0 0,1 1 0,0 1 0,1 0 0,-17 19 0,-24 20 0,36-33 0,-26 30 0,29-30 0,0 0 0,-21 16 0,27-27 0,0-1 0,0 0 0,0-1 0,0 0 0,-1-1 0,-18 6 0,-70 10 0,73-15 0,-104 22 0,81-19 0,0-3 0,0-3 0,-75-4 0,24-1 0,63 3 0,-39 5 0,60-2 0,1 0 0,0 0 0,1 2 0,-1 0 0,-19 10 0,-30 22 0,51-27 0,-1-2 0,1 1 0,-2-2 0,1 0 0,-1-1 0,0 0 0,0-2 0,-21 5 0,25-9 0,-1-1 0,1-1 0,-1 1 0,1-2 0,0 0 0,0 0 0,-19-10 0,-24-5 0,18 6 0,0-1 0,-43-23 0,-13-6 0,-74-19 0,-152-68 0,256 102 0,-2 3 0,0 3 0,-77-14 0,97 27 0,-1 3 0,1 2 0,-80 4 0,47 1 0,70-2 0,-1 0 0,1 1 0,0 0 0,0 0 0,0 1 0,0-1 0,-10 5 0,14-4 0,-1 0 0,1 0 0,-1 0 0,1 1 0,0-1 0,0 1 0,0 0 0,0 0 0,0 0 0,1 1 0,-1-1 0,1 0 0,0 1 0,-3 7 0,1-1 0,-1 1 0,0-1 0,-1 0 0,1 0 0,-2-1 0,1 0 0,-1 0 0,-1-1 0,0 1 0,0-2 0,0 1 0,-1-1 0,-17 11 0,7-8 0,0-1 0,0-1 0,-1 0 0,0-2 0,0 0 0,-1-1 0,-29 2 0,-14-3 0,-69-4 0,-9 0 0,113 3 0,-35 8 0,38-6 0,-46 3 0,30-7 0,10-1 0,0 1 0,-42 8 0,4 8 0,44-10 0,0 0 0,-1-2 0,0-1 0,0-1 0,-37-2 0,54-3 0,-1 0 0,1-1 0,0 0 0,0-1 0,0 0 0,1 0 0,-1-1 0,1-1 0,-12-8 0,-13-13 0,-31-31 0,28 24 0,27 25 0,-2-2 0,0 0 0,-13-16 0,21 23 0,1-1 0,0 0 0,0 1 0,0-1 0,1 0 0,-1-1 0,1 1 0,1 0 0,-1-1 0,-1-9 0,-9-50 0,-3 0 0,-2 1 0,-31-76 0,38 110 0,1 0 0,1 0 0,1-1 0,-5-58 0,5 44 0,-1 1 0,-3 0 0,-1 0 0,-23-52 0,-2-12 0,29 83 0,-56-162 0,50 156 0,0 0 0,-2 2 0,-36-54 0,-6 5 0,-173-223 0,162 224 0,-133-114 0,135 132 0,44 37 0,16 14 0,0 1 0,0 0 0,-1 0 0,0 1 0,0 0 0,-1 1 0,0 0 0,0 0 0,0 1 0,0 0 0,0 0 0,-17-3 0,-453-39 0,457 44 0,0 2 0,-1 1 0,1 0 0,0 2 0,0 1 0,0 0 0,0 2 0,1 1 0,0 0 0,0 2 0,1 0 0,-37 24 0,45-26 0,-3 4 0,-1-2 0,0 0 0,-21 7 0,32-14 0,1 0 0,-1-1 0,0 0 0,1 0 0,-1 0 0,0-1 0,0 0 0,1 0 0,-1 0 0,0 0 0,0-1 0,1 0 0,-1 0 0,0 0 0,1-1 0,-1 0 0,-5-3 0,-2-3 0,0-1 0,0 0 0,1-1 0,0 0 0,-13-17 0,10 10 0,-32-26 0,-231-153 0,271 192 0,1 0 0,-2 0 0,1 1 0,0 0 0,-1 0 0,1 1 0,-1-1 0,0 2 0,0-1 0,0 1 0,0 0 0,0 0 0,0 1 0,0 0 0,0 0 0,0 1 0,0 0 0,0 0 0,1 1 0,-12 4 0,-12 1 0,-1-2 0,0 0 0,0-3 0,0 0 0,-49-5 0,12 1 0,17 0 0,1-2 0,-73-16 0,-97-37 0,17 4 0,-760-152 0,923 197 0,-3 0 0,-55-19 0,85 23 0,0-1 0,1-1 0,0 0 0,0-1 0,0 0 0,1-1 0,0 0 0,-17-16 0,-28-48 0,47 59 0,-1-1 0,0 2 0,-1-1 0,0 1 0,0 1 0,-1 0 0,-1 1 0,-14-10 0,-25-5 0,-1 1 0,-96-27 0,28 11 0,115 38 0,0 0 0,1-1 0,-1 1 0,1-1 0,0-1 0,0 1 0,0-1 0,0 0 0,0 0 0,-4-5 0,2-2 0,0 1 0,0-1 0,-8-18 0,7 14 0,-4-7 0,-1 1 0,-1 1 0,-1 0 0,-23-23 0,-74-64 0,97 93 0,-2 1 0,0 1 0,0 1 0,-1 0 0,0 2 0,-37-14 0,-20-11 0,35 13 0,-41-29 0,68 41 0,0-1 0,1-1 0,0-1 0,1 0 0,0 0 0,-15-22 0,8 6 0,-86-140 0,93 149 0,-1 0 0,-1 1 0,0 1 0,-1 0 0,-1 0 0,-27-22 0,-108-70 0,100 76 0,-59-51 0,93 71 0,0 1 0,-1 1 0,0 0 0,0 1 0,-32-12 0,-97-26 0,99 34 0,-230-63-413,227 64-539,-2 0-5874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1T19:28:32.842"/>
    </inkml:context>
    <inkml:brush xml:id="br0">
      <inkml:brushProperty name="width" value="0.2" units="cm"/>
      <inkml:brushProperty name="height" value="0.2" units="cm"/>
      <inkml:brushProperty name="color" value="#FF0066"/>
    </inkml:brush>
  </inkml:definitions>
  <inkml:trace contextRef="#ctx0" brushRef="#br0">12250 1295 24575,'-9'-6'0,"-1"0"0,1 1 0,-1 0 0,0 0 0,0 1 0,0 1 0,-1 0 0,-13-2 0,21 4 0,-5-1 0,-32-9 0,-1 1 0,0 3 0,-80-5 0,115 12 0,-4 1 0,0-1 0,0-1 0,0 0 0,-20-4 0,27 4 0,-1 0 0,1-1 0,0 0 0,0 1 0,-1-1 0,1 0 0,0-1 0,1 1 0,-1 0 0,0-1 0,1 0 0,-1 1 0,1-1 0,0 0 0,0 0 0,0 0 0,-2-5 0,-9-21 0,-14-43 0,18 46 0,0-1 0,-23-40 0,5 13 0,-11-17 0,34 65 0,0 0 0,0 1 0,-1-1 0,0 1 0,0 0 0,0 1 0,0-1 0,-1 1 0,-7-4 0,-58-34 0,29 16 0,-46-19 0,73 38 0,-1 1 0,0 1 0,0 0 0,-1 1 0,1 1 0,-33-2 0,37 5 0,0 0 0,0-1 0,0-1 0,0 1 0,0-2 0,0 0 0,1 0 0,-1-1 0,1-1 0,0 0 0,0 0 0,0-1 0,1 0 0,-16-13 0,-9-8 0,0 2 0,-43-22 0,-28-20 0,72 43 0,-26-19 0,-116-63 0,-87-17 0,239 114 0,-1 1 0,0 1 0,-38-6 0,-22-5 0,55 8 0,-21-7 0,48 16 0,0 0 0,0 1 0,0-1 0,0 1 0,0 0 0,0 0 0,0 0 0,0 0 0,0 1 0,0-1 0,0 1 0,0 0 0,-4 1 0,5-1 0,1 1 0,-1-1 0,1 0 0,-1 1 0,1 0 0,-1-1 0,1 1 0,0 0 0,0 0 0,0-1 0,0 1 0,0 0 0,0 0 0,0 0 0,1 0 0,-1 1 0,1-1 0,-1 0 0,1 0 0,0 4 0,1 49 0,0-42 0,5 353 0,-6-288 0,-2-57 0,-2 0 0,0 0 0,-1 0 0,-1-1 0,-1 1 0,0-1 0,-14 24 0,4-6 0,16-36 0,0 1 0,0-1 0,-1 1 0,1-1 0,-1 1 0,1-1 0,-1 0 0,0 0 0,0 0 0,0 0 0,0 0 0,0 0 0,-1 0 0,1-1 0,0 1 0,-1-1 0,1 0 0,-1 0 0,1 0 0,-1 0 0,0 0 0,0 0 0,1-1 0,-7 1 0,-3-1 0,1 0 0,-1-1 0,0-1 0,-22-6 0,25 6 0,-1-1 0,1 1 0,-1 1 0,1 0 0,-1 0 0,-17 2 0,4 5 0,0 2 0,1 0 0,-1 1 0,2 2 0,-1 0 0,1 1 0,1 1 0,1 1 0,0 1 0,0 1 0,-24 26 0,34-30 0,0 0 0,0 0 0,1 1 0,-10 23 0,9-18 0,-21 32 0,8-21 0,6-8 0,-21 35 0,32-48 0,1 0 0,0 1 0,1-1 0,0 1 0,0 0 0,1 0 0,0 1 0,0 10 0,1-3 0,0 1 0,1-1 0,1 1 0,5 28 0,-4-38 0,0 0 0,1 0 0,0 0 0,0-1 0,1 1 0,0-1 0,0 1 0,1-2 0,0 1 0,0 0 0,11 10 0,-10-12 0,-1 0 0,-1 1 0,1 0 0,-1 0 0,0 0 0,0 0 0,-1 1 0,0-1 0,0 1 0,0 0 0,-1 0 0,0 0 0,0 0 0,-1 1 0,0-1 0,0 0 0,-1 0 0,-1 15 0,0-3 0,-1 0 0,-1 0 0,-1 0 0,-1 0 0,0-1 0,-2 1 0,0-1 0,-17 30 0,20-41 0,0-1 0,-1 0 0,-1 0 0,1 0 0,-1-1 0,0 1 0,0-1 0,0-1 0,-1 1 0,1-1 0,-1 0 0,0-1 0,-1 0 0,1 0 0,0 0 0,-9 1 0,-16 4 0,-1-3 0,-53 4 0,6-1 0,53-2 0,0 1 0,-47 19 0,-19 6 0,-178 47 0,254-73 0,-39 12 0,-98 48 0,27-5 0,106-52 0,-1-1 0,1 0 0,-1-2 0,-1 0 0,1-2 0,-39 4 0,-142-7 0,94-4 0,3 1 0,-115 5 0,190 1 0,-54 16 0,-5 0 0,47-13 0,-113 14 0,145-21 0,0 0 0,0-1 0,0 0 0,0 0 0,0-1 0,1-1 0,-13-4 0,-75-33 0,33 12 0,55 24 0,0 0 0,1-1 0,0 0 0,0 0 0,0-1 0,1 0 0,-1-1 0,1 0 0,-12-13 0,4 5 0,0 0 0,-1 2 0,-1 0 0,-29-16 0,-20-14 0,57 35 0,-1 1 0,0 0 0,-1 0 0,1 2 0,-1-1 0,-1 1 0,1 1 0,0 0 0,-1 1 0,-23-3 0,28 6 0,0 0 0,0 0 0,-1 0 0,1 1 0,0 1 0,0-1 0,0 1 0,0 1 0,0-1 0,0 1 0,1 1 0,-1 0 0,1 0 0,0 0 0,0 1 0,1 0 0,-12 10 0,6-2 0,0-1 0,1 2 0,0 0 0,1 0 0,1 1 0,0 0 0,1 1 0,-11 30 0,15-32 0,0 0 0,1 0 0,0 0 0,1 0 0,0 0 0,2 0 0,-1 0 0,2 1 0,0-1 0,1 0 0,4 19 0,-2-22 0,0 0 0,1 0 0,0 0 0,0-1 0,1 0 0,1 0 0,9 11 0,59 60 0,-52-60 0,32 22 0,18 16 0,-59-48 0,0 0 0,0 0 0,1-1 0,1-1 0,0 0 0,20 7 0,108 33 0,-72-27 0,-35-12 0,73 11 0,-57-12 0,-37-6 0,1-1 0,0 1 0,0 1 0,29 11 0,-41-12 0,1-1 0,-1 1 0,0 1 0,0-1 0,0 1 0,-1 0 0,1 0 0,-1 0 0,0 0 0,0 1 0,0 0 0,-1 0 0,1 0 0,3 9 0,11 29 0,-2 2 0,-3 0 0,-1 0 0,7 55 0,-13-30 0,-5-53 0,0 0 0,1 0 0,0 0 0,7 20 0,-8-32 0,1 0 0,0-1 0,0 1 0,1-1 0,-1 0 0,1 1 0,0-1 0,0 0 0,0-1 0,1 1 0,0 0 0,-1-1 0,1 0 0,0 0 0,0 0 0,1 0 0,-1-1 0,9 4 0,5-1 0,0 0 0,0-1 0,0-1 0,37 1 0,5 2 0,74 6 0,206-8 0,-179-6 0,-134 0 0,0-1 0,0-1 0,49-14 0,-47 9 0,1 3 0,54-6 0,-69 11 0,4-1 0,0 2 0,27 2 0,-40-1 0,0 0 0,0 1 0,0-1 0,0 1 0,0 0 0,0 1 0,-1-1 0,1 1 0,-1 0 0,0 1 0,8 5 0,5 9 0,-1 0 0,-1 2 0,-1 0 0,-1 0 0,0 1 0,-2 1 0,13 30 0,-19-40 0,0-2 0,0-1 0,0 0 0,1-1 0,0 1 0,0-1 0,1-1 0,0 1 0,1-1 0,-1-1 0,1 0 0,1 0 0,-1 0 0,1-1 0,12 4 0,-2 1 0,31 23 0,13 6 0,-22-20 0,0-2 0,83 22 0,93 7 0,48 14 0,-162-25 0,158 77 0,-240-101 0,-1 2 0,-1 1 0,0 0 0,31 30 0,-24-22 0,-16-13 0,0 1 0,0 0 0,11 14 0,-9-8 0,0-1 0,1-1 0,0 1 0,28 19 0,-34-28 0,1-1 0,0 0 0,0 0 0,0-1 0,1 0 0,-1-1 0,1 0 0,0 0 0,0-1 0,0-1 0,12 1 0,45-3 0,-45 0 0,-1 1 0,36 4 0,-50-3 0,0 0 0,-1 1 0,1 0 0,0 0 0,-1 1 0,0 0 0,1 0 0,-1 0 0,0 1 0,-1 0 0,1 0 0,6 7 0,20 15 0,-26-22 0,0 0 0,-1 0 0,0 1 0,0-1 0,0 1 0,0 1 0,-1-1 0,0 0 0,0 1 0,0 0 0,4 10 0,0 7 0,-1 1 0,-1 0 0,-1 0 0,-1 0 0,1 43 0,-3-41 0,1 1 0,8 35 0,-1-13 0,-9-42 0,1-1 0,-1 1 0,2-1 0,-1 0 0,1 0 0,-1 0 0,2 0 0,-1 0 0,1-1 0,7 9 0,2 0 0,1-1 0,20 16 0,-20-18 0,0 1 0,23 25 0,-30-30 0,-1 1 0,0 0 0,0 0 0,-1 1 0,0-1 0,0 1 0,-1 1 0,0-1 0,-1 0 0,4 17 0,41 198 0,-42-169 0,-3 1 0,-5 79 0,0-32 0,2 525 0,-1-616 0,-1 0 0,0 0 0,0 0 0,-1 0 0,-1 0 0,0-1 0,-1 0 0,0 0 0,-1 0 0,0 0 0,-9 12 0,2-3 0,-16 38 0,24-46 0,2 0 0,0 1 0,0-1 0,1 1 0,-1 22 0,6 70 0,0-43 0,-1 24 0,-4 154 0,1-233 0,1-1 0,-1 0 0,-1 1 0,1-1 0,-1 0 0,0 0 0,0 0 0,-1 0 0,1 0 0,-1-1 0,-7 10 0,7-12 0,1 0 0,-1-1 0,0 1 0,0-1 0,-1 0 0,1 0 0,0 0 0,-1 0 0,1 0 0,-1-1 0,0 1 0,1-1 0,-1 0 0,0 0 0,0-1 0,0 1 0,0-1 0,0 0 0,-7 0 0,-5-2 0,0-1 0,0 0 0,0-1 0,-27-11 0,26 9 0,1 1 0,-1 0 0,-26-4 0,39 9 0,0-1 0,1 1 0,-1 0 0,0 0 0,1 1 0,-1-1 0,0 1 0,1 0 0,-1 0 0,1 0 0,-1 0 0,1 0 0,0 1 0,-1 0 0,1-1 0,0 1 0,0 0 0,0 1 0,0-1 0,0 0 0,1 1 0,-1 0 0,1 0 0,0-1 0,0 2 0,0-1 0,0 0 0,0 0 0,1 0 0,-1 1 0,1-1 0,0 1 0,0-1 0,-1 6 0,-2 12 0,1 0 0,1 1 0,1-1 0,3 37 0,-1-33 0,-1-20 0,0-1 0,0 1 0,0-1 0,1 1 0,-1-1 0,1 1 0,0-1 0,0 0 0,1 0 0,0 1 0,-1-1 0,1 0 0,0 0 0,1 0 0,-1-1 0,1 1 0,0-1 0,0 1 0,0-1 0,0 0 0,1 0 0,-1 0 0,1 0 0,-1-1 0,1 0 0,0 1 0,5 0 0,-2 1 0,0-1 0,1 1 0,-1 0 0,-1 0 0,1 1 0,-1 0 0,1 0 0,-1 1 0,-1 0 0,1 0 0,4 7 0,-7-8 0,0 0 0,0 0 0,-1 1 0,1-1 0,-1 1 0,-1 0 0,1-1 0,-1 1 0,0 0 0,0 0 0,-1 0 0,0 0 0,0 0 0,0 0 0,-1-1 0,-1 8 0,-15 42 0,13-45 0,1 0 0,0 0 0,0 0 0,1 0 0,-2 20 0,4-29 0,0 1 0,0 0 0,0 0 0,0 0 0,1 0 0,-1 0 0,1 0 0,-1 0 0,1-1 0,0 1 0,-1 0 0,1 0 0,0-1 0,0 1 0,0 0 0,1-1 0,-1 1 0,0-1 0,3 2 0,0 0 0,0 0 0,1-1 0,-1 0 0,1 0 0,8 3 0,-8-4 0,-1 1 0,1-1 0,-1 1 0,0 0 0,0 0 0,0 0 0,7 6 0,-11-7 0,1 0 0,-1 0 0,1 0 0,0 0 0,-1 0 0,0 0 0,1 0 0,-1 0 0,0 0 0,1 0 0,-1 0 0,0 0 0,0 1 0,0-1 0,0 0 0,0 0 0,0 0 0,0 0 0,-1 0 0,1 0 0,0 1 0,-1-1 0,1 0 0,-1 0 0,1 0 0,-1 0 0,1 0 0,-1 0 0,1 0 0,-1-1 0,0 1 0,0 0 0,0 0 0,1 0 0,-1-1 0,0 1 0,-2 1 0,-38 29 0,36-28 0,-3 2 0,-1 1 0,1 0 0,1 0 0,-1 1 0,1 0 0,-9 11 0,13-13 0,0 0 0,0 1 0,0-1 0,1 1 0,0 0 0,0-1 0,0 1 0,1 0 0,0 0 0,0 0 0,0 11 0,2 180 0,2-80 0,-3-103 0,0 0 0,1 0 0,1-1 0,3 15 0,-4-24 0,0 0 0,0-1 0,0 1 0,1-1 0,-1 1 0,1-1 0,0 0 0,0 0 0,1 1 0,-1-2 0,0 1 0,1 0 0,0 0 0,0-1 0,0 1 0,0-1 0,0 0 0,0 0 0,7 3 0,9 2 0,0-2 0,1 1 0,-1-2 0,1-1 0,24 1 0,106-2 0,-96-3 0,-32 0 0,0 1 0,0 1 0,0 1 0,0 0 0,-1 2 0,1 1 0,-1 1 0,24 9 0,-33-10 0,1-1 0,1 0 0,-1-1 0,0 0 0,1-1 0,14 0 0,85-3 0,-53-1 0,-12 0 0,-32 0 0,1 1 0,-1 1 0,0 0 0,1 1 0,-1 1 0,21 5 0,-35-6 0,1 0 0,-1 0 0,0 0 0,0 1 0,0-1 0,0 0 0,0 1 0,0 0 0,0-1 0,-1 1 0,1 0 0,-1 0 0,1 0 0,-1 0 0,0 0 0,0 0 0,1 0 0,-1 1 0,0 2 0,2 5 0,0 0 0,-1 1 0,1 13 0,3 12 0,-2-24 0,1 1 0,0-1 0,1 0 0,1 0 0,0 0 0,0-1 0,1 0 0,1-1 0,0 1 0,14 11 0,8 6 0,1-1 0,38 22 0,-15-14 0,3-3 0,102 41 0,130 29 0,-283-100 0,0 1 0,0 0 0,0 0 0,0 0 0,-1 0 0,1 1 0,8 7 0,-13-9 0,0 0 0,0 1 0,0-1 0,0 1 0,0 0 0,0-1 0,-1 1 0,1 0 0,-1 0 0,0 0 0,0 0 0,0 0 0,0 0 0,-1 1 0,1-1 0,-1 0 0,0 0 0,0 0 0,0 5 0,-7 64 0,3-46 0,2 1 0,1 38 0,1-63 0,1 1 0,-1 0 0,1 0 0,-1-1 0,1 1 0,0-1 0,0 1 0,0 0 0,1-1 0,-1 0 0,1 1 0,-1-1 0,1 0 0,0 0 0,-1 0 0,1 0 0,0 0 0,1 0 0,-1 0 0,0-1 0,0 1 0,1-1 0,-1 0 0,1 0 0,-1 0 0,1 0 0,0 0 0,-1 0 0,1 0 0,5 0 0,8 1 0,1-1 0,-1-1 0,1 0 0,18-3 0,-6 1 0,-9 1 0,-1 0 0,0 2 0,0 0 0,1 1 0,21 5 0,-37-6 0,1 1 0,-1-1 0,1 1 0,-1 0 0,0 0 0,1 1 0,-1-1 0,0 1 0,-1 0 0,1 0 0,0 0 0,-1 0 0,0 1 0,0-1 0,0 1 0,0 0 0,0 0 0,-1 0 0,0 0 0,1 0 0,-2 1 0,1-1 0,0 1 0,-1-1 0,0 1 0,1 6 0,1 23 0,-1 1 0,-6 62 0,0-13 0,4-77 0,0 1 0,-1-1 0,-1 1 0,1-1 0,-1 0 0,0 1 0,-1-1 0,0 0 0,0-1 0,-5 9 0,-4 4 0,-31 35 0,34-44 0,0 1 0,0-1 0,1 1 0,0 1 0,1 0 0,1 0 0,0 0 0,0 1 0,-6 23 0,8-12 0,2 0 0,1 36 0,1-36 0,0-1 0,-7 42 0,-27 136 0,25-162 0,-16 82 0,24-108 0,0 0 0,0 0 0,1 0 0,1 0 0,0 0 0,1 0 0,4 15 0,-2-13 0,2-1 0,-1-1 0,2 1 0,0-1 0,0 0 0,1-1 0,1 1 0,0-2 0,14 16 0,-17-21 0,1 0 0,-1 0 0,1 0 0,0-1 0,0 0 0,1 0 0,13 6 0,1-3 0,37 11 0,-59-19 0,27 7 0,-1 1 0,31 15 0,-47-18 0,0 0 0,0 1 0,-1 1 0,0 0 0,0 0 0,0 1 0,-1 0 0,9 10 0,16 19 0,55 48 0,25 26 0,-98-93 0,9 9 0,40 60 0,-58-77 0,-1 1 0,1-1 0,-2 1 0,0 0 0,0 0 0,-1 1 0,0-1 0,-1 1 0,0 0 0,0 13 0,-1-10 0,-2 1 0,-3 30 0,2-40 0,1 1 0,-2 0 0,1-1 0,0 1 0,-1-1 0,-1 0 0,1 0 0,-1 0 0,-5 6 0,-76 116 0,3-6 0,79-118 0,-1 0 0,0 0 0,0-1 0,0 0 0,0 1 0,0-2 0,-1 1 0,0 0 0,1-1 0,-1 0 0,0 0 0,0 0 0,0-1 0,-1 1 0,1-1 0,-7 0 0,-12 1 0,1-2 0,-37-3 0,-15 1 0,28 7 0,1 3 0,-74 22 0,118-29 0,-1-1 0,0 1 0,0 0 0,1 0 0,-1 0 0,0 0 0,1 1 0,-1-1 0,1 1 0,-1-1 0,1 1 0,0 0 0,0 0 0,0 0 0,0 0 0,0 0 0,0 0 0,0 1 0,1-1 0,-1 1 0,1-1 0,0 1 0,0-1 0,-2 5 0,3-1 0,0 0 0,0-1 0,0 1 0,1 0 0,-1-1 0,1 1 0,1-1 0,-1 1 0,1-1 0,0 0 0,4 9 0,4 8 0,12 24 0,-3 0 0,-1 1 0,-3 1 0,14 68 0,-28-112 0,-1-1 0,1 0 0,-1 0 0,0 1 0,0-1 0,0 0 0,-1 1 0,1-1 0,-1 0 0,1 0 0,-1 0 0,0 1 0,0-1 0,-1 0 0,1 0 0,-2 3 0,0-3 0,0-1 0,0 1 0,0 0 0,0-1 0,-1 1 0,1-1 0,-1 0 0,0 0 0,1-1 0,-1 1 0,0-1 0,-7 2 0,-65 16 0,47-13 0,0 2 0,-36 14 0,-81 31 0,68-27 0,61-18 0,0 1 0,1 0 0,0 1 0,1 1 0,0 0 0,1 1 0,-17 17 0,-24 20 0,36-32 0,-26 29 0,29-29 0,0 0 0,-21 16 0,27-27 0,0 0 0,0 0 0,0-1 0,0 0 0,-1-1 0,-18 5 0,-70 10 0,73-15 0,-104 23 0,81-20 0,0-2 0,0-3 0,-75-4 0,24-1 0,63 3 0,-39 5 0,60-3 0,1 1 0,0 1 0,1 0 0,-1 1 0,-19 9 0,-30 22 0,51-27 0,-1-1 0,1 0 0,-2-1 0,1 0 0,-1-1 0,0-1 0,0 0 0,-21 3 0,25-8 0,-1-1 0,1-1 0,-1 1 0,1-2 0,0 1 0,0-2 0,-19-8 0,-24-6 0,18 7 0,0-1 0,-43-23 0,-13-4 0,-74-20 0,-152-65 0,256 99 0,-2 2 0,0 3 0,-77-14 0,97 27 0,-1 2 0,1 2 0,-80 4 0,47 1 0,70-2 0,-1 0 0,1 1 0,0 0 0,0 0 0,0 0 0,0 1 0,-10 3 0,14-3 0,-1 0 0,1 0 0,-1 0 0,1 1 0,0-1 0,0 1 0,0 0 0,0 0 0,0 0 0,1 0 0,-1 0 0,1 0 0,0 1 0,-3 6 0,1 0 0,-1 0 0,0 0 0,-1-1 0,1 1 0,-2-1 0,1-1 0,-1 1 0,-1-1 0,0 0 0,0-1 0,0 0 0,-1 0 0,-17 10 0,7-7 0,0-2 0,0 0 0,-1 0 0,0-2 0,0-1 0,-1 0 0,-29 2 0,-14-3 0,-69-4 0,-9-1 0,113 4 0,-35 8 0,38-6 0,-46 3 0,30-8 0,10 0 0,0 2 0,-42 6 0,4 8 0,44-9 0,0-1 0,-1-1 0,0-1 0,0-1 0,-37-2 0,54-3 0,-1 0 0,1 0 0,0-2 0,0 1 0,0-1 0,1 0 0,-1-1 0,1 0 0,-12-9 0,-13-12 0,-31-29 0,28 22 0,27 25 0,-2-2 0,0-1 0,-13-15 0,21 22 0,1-1 0,0 1 0,0-1 0,0 0 0,1 1 0,-1-1 0,1-1 0,1 1 0,-1 0 0,-1-9 0,-9-49 0,-3 1 0,-2 1 0,-31-73 0,38 106 0,1-1 0,1 0 0,1-1 0,-5-54 0,5 41 0,-1 0 0,-3 1 0,-1 0 0,-23-49 0,-2-13 0,29 80 0,-56-155 0,50 149 0,0 1 0,-2 1 0,-36-51 0,-6 5 0,-173-214 0,162 214 0,-133-109 0,135 126 0,44 37 0,16 12 0,0 1 0,0 1 0,-1-1 0,0 1 0,0 1 0,-1-1 0,0 1 0,0 1 0,0 0 0,0 0 0,0 1 0,-17-4 0,-453-37 0,457 42 0,0 2 0,-1 1 0,1 0 0,0 2 0,0 0 0,0 2 0,0 0 0,1 1 0,0 2 0,0 0 0,1 1 0,-37 22 0,45-24 0,-3 3 0,-1-1 0,0-1 0,-21 8 0,32-14 0,1-1 0,-1 1 0,0-1 0,1 0 0,-1-1 0,0 1 0,0-1 0,1 0 0,-1 0 0,0-1 0,0 0 0,1 1 0,-1-1 0,0-1 0,1 1 0,-1-1 0,-5-2 0,-2-4 0,0-1 0,0 0 0,1 0 0,0-1 0,-13-16 0,10 10 0,-32-25 0,-231-146 0,271 183 0,1 0 0,-2 0 0,1 1 0,0 0 0,-1 1 0,1-1 0,-1 1 0,0 0 0,0 1 0,0 0 0,0 0 0,0 0 0,0 1 0,0 0 0,0 0 0,0 1 0,0 0 0,0 0 0,1 1 0,-12 3 0,-12 2 0,-1-2 0,0-1 0,0-1 0,0-2 0,-49-3 0,12 0 0,17 0 0,1-2 0,-73-15 0,-97-36 0,17 5 0,-760-147 0,923 190 0,-3-1 0,-55-17 0,85 20 0,0 1 0,1-2 0,0 0 0,0 0 0,0-1 0,1 0 0,0-1 0,-17-16 0,-28-44 0,47 55 0,-1 0 0,0 1 0,-1 0 0,0 1 0,0 0 0,-1 1 0,-1 0 0,-14-9 0,-25-5 0,-1 2 0,-96-27 0,28 10 0,115 37 0,0 0 0,1 0 0,-1-1 0,1 0 0,0 0 0,0 0 0,0-1 0,0 0 0,0 0 0,-4-5 0,2 0 0,0-2 0,0 1 0,-8-17 0,7 12 0,-4-6 0,-1 1 0,-1 1 0,-1 0 0,-23-22 0,-74-62 0,97 90 0,-2 1 0,0 0 0,0 1 0,-1 1 0,0 1 0,-37-13 0,-20-10 0,35 12 0,-41-28 0,68 39 0,0-1 0,1 0 0,0-1 0,1 0 0,0-1 0,-15-21 0,8 7 0,-86-135 0,93 143 0,-1 0 0,-1 0 0,0 2 0,-1-1 0,-1 2 0,-27-23 0,-108-66 0,100 72 0,-59-48 0,93 68 0,0 0 0,-1 1 0,0 1 0,0 1 0,-32-12 0,-97-26 0,99 34 0,-230-60-413,227 61-539,-2-1-5874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2T17:46:43.552"/>
    </inkml:context>
    <inkml:brush xml:id="br0">
      <inkml:brushProperty name="width" value="0.2" units="cm"/>
      <inkml:brushProperty name="height" value="0.2" units="cm"/>
      <inkml:brushProperty name="color" value="#FF0066"/>
    </inkml:brush>
  </inkml:definitions>
  <inkml:trace contextRef="#ctx0" brushRef="#br0">12250 1295 24575,'-9'-6'0,"-1"0"0,1 1 0,-1 0 0,0 0 0,0 1 0,0 1 0,-1 0 0,-13-2 0,21 4 0,-5-1 0,-32-9 0,-1 1 0,0 3 0,-80-5 0,115 12 0,-4 1 0,0-1 0,0-1 0,0 0 0,-20-4 0,27 4 0,-1 0 0,1-1 0,0 0 0,0 1 0,-1-1 0,1 0 0,0-1 0,1 1 0,-1 0 0,0-1 0,1 0 0,-1 1 0,1-1 0,0 0 0,0 0 0,0 0 0,-2-5 0,-9-21 0,-14-43 0,18 46 0,0-1 0,-23-40 0,5 13 0,-11-17 0,34 65 0,0 0 0,0 1 0,-1-1 0,0 1 0,0 0 0,0 1 0,0-1 0,-1 1 0,-7-4 0,-58-34 0,29 16 0,-46-19 0,73 38 0,-1 1 0,0 1 0,0 0 0,-1 1 0,1 1 0,-33-2 0,37 5 0,0 0 0,0-1 0,0-1 0,0 1 0,0-2 0,0 0 0,1 0 0,-1-1 0,1-1 0,0 0 0,0 0 0,0-1 0,1 0 0,-16-13 0,-9-8 0,0 2 0,-43-22 0,-28-20 0,72 43 0,-26-19 0,-116-63 0,-87-17 0,239 114 0,-1 1 0,0 1 0,-38-6 0,-22-5 0,55 8 0,-21-7 0,48 16 0,0 0 0,0 1 0,0-1 0,0 1 0,0 0 0,0 0 0,0 0 0,0 0 0,0 1 0,0-1 0,0 1 0,0 0 0,-4 1 0,5-1 0,1 1 0,-1-1 0,1 0 0,-1 1 0,1 0 0,-1-1 0,1 1 0,0 0 0,0 0 0,0-1 0,0 1 0,0 0 0,0 0 0,0 0 0,1 0 0,-1 1 0,1-1 0,-1 0 0,1 0 0,0 4 0,1 49 0,0-42 0,5 353 0,-6-288 0,-2-57 0,-2 0 0,0 0 0,-1 0 0,-1-1 0,-1 1 0,0-1 0,-14 24 0,4-6 0,16-36 0,0 1 0,0-1 0,-1 1 0,1-1 0,-1 1 0,1-1 0,-1 0 0,0 0 0,0 0 0,0 0 0,0 0 0,0 0 0,-1 0 0,1-1 0,0 1 0,-1-1 0,1 0 0,-1 0 0,1 0 0,-1 0 0,0 0 0,0 0 0,1-1 0,-7 1 0,-3-1 0,1 0 0,-1-1 0,0-1 0,-22-6 0,25 6 0,-1-1 0,1 1 0,-1 1 0,1 0 0,-1 0 0,-17 2 0,4 5 0,0 2 0,1 0 0,-1 1 0,2 2 0,-1 0 0,1 1 0,1 1 0,1 1 0,0 1 0,0 1 0,-24 26 0,34-30 0,0 0 0,0 0 0,1 1 0,-10 23 0,9-18 0,-21 32 0,8-21 0,6-8 0,-21 35 0,32-48 0,1 0 0,0 1 0,1-1 0,0 1 0,0 0 0,1 0 0,0 1 0,0 10 0,1-3 0,0 1 0,1-1 0,1 1 0,5 28 0,-4-38 0,0 0 0,1 0 0,0 0 0,0-1 0,1 1 0,0-1 0,0 1 0,1-2 0,0 1 0,0 0 0,11 10 0,-10-12 0,-1 0 0,-1 1 0,1 0 0,-1 0 0,0 0 0,0 0 0,-1 1 0,0-1 0,0 1 0,0 0 0,-1 0 0,0 0 0,0 0 0,-1 1 0,0-1 0,0 0 0,-1 0 0,-1 15 0,0-3 0,-1 0 0,-1 0 0,-1 0 0,-1 0 0,0-1 0,-2 1 0,0-1 0,-17 30 0,20-41 0,0-1 0,-1 0 0,-1 0 0,1 0 0,-1-1 0,0 1 0,0-1 0,0-1 0,-1 1 0,1-1 0,-1 0 0,0-1 0,-1 0 0,1 0 0,0 0 0,-9 1 0,-16 4 0,-1-3 0,-53 4 0,6-1 0,53-2 0,0 1 0,-47 19 0,-19 6 0,-178 47 0,254-73 0,-39 12 0,-98 48 0,27-5 0,106-52 0,-1-1 0,1 0 0,-1-2 0,-1 0 0,1-2 0,-39 4 0,-142-7 0,94-4 0,3 1 0,-115 5 0,190 1 0,-54 16 0,-5 0 0,47-13 0,-113 14 0,145-21 0,0 0 0,0-1 0,0 0 0,0 0 0,0-1 0,1-1 0,-13-4 0,-75-33 0,33 12 0,55 24 0,0 0 0,1-1 0,0 0 0,0 0 0,0-1 0,1 0 0,-1-1 0,1 0 0,-12-13 0,4 5 0,0 0 0,-1 2 0,-1 0 0,-29-16 0,-20-14 0,57 35 0,-1 1 0,0 0 0,-1 0 0,1 2 0,-1-1 0,-1 1 0,1 1 0,0 0 0,-1 1 0,-23-3 0,28 6 0,0 0 0,0 0 0,-1 0 0,1 1 0,0 1 0,0-1 0,0 1 0,0 1 0,0-1 0,0 1 0,1 1 0,-1 0 0,1 0 0,0 0 0,0 1 0,1 0 0,-12 10 0,6-2 0,0-1 0,1 2 0,0 0 0,1 0 0,1 1 0,0 0 0,1 1 0,-11 30 0,15-32 0,0 0 0,1 0 0,0 0 0,1 0 0,0 0 0,2 0 0,-1 0 0,2 1 0,0-1 0,1 0 0,4 19 0,-2-22 0,0 0 0,1 0 0,0 0 0,0-1 0,1 0 0,1 0 0,9 11 0,59 60 0,-52-60 0,32 22 0,18 16 0,-59-48 0,0 0 0,0 0 0,1-1 0,1-1 0,0 0 0,20 7 0,108 33 0,-72-27 0,-35-12 0,73 11 0,-57-12 0,-37-6 0,1-1 0,0 1 0,0 1 0,29 11 0,-41-12 0,1-1 0,-1 1 0,0 1 0,0-1 0,0 1 0,-1 0 0,1 0 0,-1 0 0,0 0 0,0 1 0,0 0 0,-1 0 0,1 0 0,3 9 0,11 29 0,-2 2 0,-3 0 0,-1 0 0,7 55 0,-13-30 0,-5-53 0,0 0 0,1 0 0,0 0 0,7 20 0,-8-32 0,1 0 0,0-1 0,0 1 0,1-1 0,-1 0 0,1 1 0,0-1 0,0 0 0,0-1 0,1 1 0,0 0 0,-1-1 0,1 0 0,0 0 0,0 0 0,1 0 0,-1-1 0,9 4 0,5-1 0,0 0 0,0-1 0,0-1 0,37 1 0,5 2 0,74 6 0,206-8 0,-179-6 0,-134 0 0,0-1 0,0-1 0,49-14 0,-47 9 0,1 3 0,54-6 0,-69 11 0,4-1 0,0 2 0,27 2 0,-40-1 0,0 0 0,0 1 0,0-1 0,0 1 0,0 0 0,0 1 0,-1-1 0,1 1 0,-1 0 0,0 1 0,8 5 0,5 9 0,-1 0 0,-1 2 0,-1 0 0,-1 0 0,0 1 0,-2 1 0,13 30 0,-19-40 0,0-2 0,0-1 0,0 0 0,1-1 0,0 1 0,0-1 0,1-1 0,0 1 0,1-1 0,-1-1 0,1 0 0,1 0 0,-1 0 0,1-1 0,12 4 0,-2 1 0,31 23 0,13 6 0,-22-20 0,0-2 0,83 22 0,93 7 0,48 14 0,-162-25 0,158 77 0,-240-101 0,-1 2 0,-1 1 0,0 0 0,31 30 0,-24-22 0,-16-13 0,0 1 0,0 0 0,11 14 0,-9-8 0,0-1 0,1-1 0,0 1 0,28 19 0,-34-28 0,1-1 0,0 0 0,0 0 0,0-1 0,1 0 0,-1-1 0,1 0 0,0 0 0,0-1 0,0-1 0,12 1 0,45-3 0,-45 0 0,-1 1 0,36 4 0,-50-3 0,0 0 0,-1 1 0,1 0 0,0 0 0,-1 1 0,0 0 0,1 0 0,-1 0 0,0 1 0,-1 0 0,1 0 0,6 7 0,20 15 0,-26-22 0,0 0 0,-1 0 0,0 1 0,0-1 0,0 1 0,0 1 0,-1-1 0,0 0 0,0 1 0,0 0 0,4 10 0,0 7 0,-1 1 0,-1 0 0,-1 0 0,-1 0 0,1 43 0,-3-41 0,1 1 0,8 35 0,-1-13 0,-9-42 0,1-1 0,-1 1 0,2-1 0,-1 0 0,1 0 0,-1 0 0,2 0 0,-1 0 0,1-1 0,7 9 0,2 0 0,1-1 0,20 16 0,-20-18 0,0 1 0,23 25 0,-30-30 0,-1 1 0,0 0 0,0 0 0,-1 1 0,0-1 0,0 1 0,-1 1 0,0-1 0,-1 0 0,4 17 0,41 198 0,-42-169 0,-3 1 0,-5 79 0,0-32 0,2 525 0,-1-616 0,-1 0 0,0 0 0,0 0 0,-1 0 0,-1 0 0,0-1 0,-1 0 0,0 0 0,-1 0 0,0 0 0,-9 12 0,2-3 0,-16 38 0,24-46 0,2 0 0,0 1 0,0-1 0,1 1 0,-1 22 0,6 70 0,0-43 0,-1 24 0,-4 154 0,1-233 0,1-1 0,-1 0 0,-1 1 0,1-1 0,-1 0 0,0 0 0,0 0 0,-1 0 0,1 0 0,-1-1 0,-7 10 0,7-12 0,1 0 0,-1-1 0,0 1 0,0-1 0,-1 0 0,1 0 0,0 0 0,-1 0 0,1 0 0,-1-1 0,0 1 0,1-1 0,-1 0 0,0 0 0,0-1 0,0 1 0,0-1 0,0 0 0,-7 0 0,-5-2 0,0-1 0,0 0 0,0-1 0,-27-11 0,26 9 0,1 1 0,-1 0 0,-26-4 0,39 9 0,0-1 0,1 1 0,-1 0 0,0 0 0,1 1 0,-1-1 0,0 1 0,1 0 0,-1 0 0,1 0 0,-1 0 0,1 0 0,0 1 0,-1 0 0,1-1 0,0 1 0,0 0 0,0 1 0,0-1 0,0 0 0,1 1 0,-1 0 0,1 0 0,0-1 0,0 2 0,0-1 0,0 0 0,0 0 0,1 0 0,-1 1 0,1-1 0,0 1 0,0-1 0,-1 6 0,-2 12 0,1 0 0,1 1 0,1-1 0,3 37 0,-1-33 0,-1-20 0,0-1 0,0 1 0,0-1 0,1 1 0,-1-1 0,1 1 0,0-1 0,0 0 0,1 0 0,0 1 0,-1-1 0,1 0 0,0 0 0,1 0 0,-1-1 0,1 1 0,0-1 0,0 1 0,0-1 0,0 0 0,1 0 0,-1 0 0,1 0 0,-1-1 0,1 0 0,0 1 0,5 0 0,-2 1 0,0-1 0,1 1 0,-1 0 0,-1 0 0,1 1 0,-1 0 0,1 0 0,-1 1 0,-1 0 0,1 0 0,4 7 0,-7-8 0,0 0 0,0 0 0,-1 1 0,1-1 0,-1 1 0,-1 0 0,1-1 0,-1 1 0,0 0 0,0 0 0,-1 0 0,0 0 0,0 0 0,0 0 0,-1-1 0,-1 8 0,-15 42 0,13-45 0,1 0 0,0 0 0,0 0 0,1 0 0,-2 20 0,4-29 0,0 1 0,0 0 0,0 0 0,0 0 0,1 0 0,-1 0 0,1 0 0,-1 0 0,1-1 0,0 1 0,-1 0 0,1 0 0,0-1 0,0 1 0,0 0 0,1-1 0,-1 1 0,0-1 0,3 2 0,0 0 0,0 0 0,1-1 0,-1 0 0,1 0 0,8 3 0,-8-4 0,-1 1 0,1-1 0,-1 1 0,0 0 0,0 0 0,0 0 0,7 6 0,-11-7 0,1 0 0,-1 0 0,1 0 0,0 0 0,-1 0 0,0 0 0,1 0 0,-1 0 0,0 0 0,1 0 0,-1 0 0,0 0 0,0 1 0,0-1 0,0 0 0,0 0 0,0 0 0,0 0 0,-1 0 0,1 0 0,0 1 0,-1-1 0,1 0 0,-1 0 0,1 0 0,-1 0 0,1 0 0,-1 0 0,1 0 0,-1-1 0,0 1 0,0 0 0,0 0 0,1 0 0,-1-1 0,0 1 0,-2 1 0,-38 29 0,36-28 0,-3 2 0,-1 1 0,1 0 0,1 0 0,-1 1 0,1 0 0,-9 11 0,13-13 0,0 0 0,0 1 0,0-1 0,1 1 0,0 0 0,0-1 0,0 1 0,1 0 0,0 0 0,0 0 0,0 11 0,2 180 0,2-80 0,-3-103 0,0 0 0,1 0 0,1-1 0,3 15 0,-4-24 0,0 0 0,0-1 0,0 1 0,1-1 0,-1 1 0,1-1 0,0 0 0,0 0 0,1 1 0,-1-2 0,0 1 0,1 0 0,0 0 0,0-1 0,0 1 0,0-1 0,0 0 0,0 0 0,7 3 0,9 2 0,0-2 0,1 1 0,-1-2 0,1-1 0,24 1 0,106-2 0,-96-3 0,-32 0 0,0 1 0,0 1 0,0 1 0,0 0 0,-1 2 0,1 1 0,-1 1 0,24 9 0,-33-10 0,1-1 0,1 0 0,-1-1 0,0 0 0,1-1 0,14 0 0,85-3 0,-53-1 0,-12 0 0,-32 0 0,1 1 0,-1 1 0,0 0 0,1 1 0,-1 1 0,21 5 0,-35-6 0,1 0 0,-1 0 0,0 0 0,0 1 0,0-1 0,0 0 0,0 1 0,0 0 0,0-1 0,-1 1 0,1 0 0,-1 0 0,1 0 0,-1 0 0,0 0 0,0 0 0,1 0 0,-1 1 0,0 2 0,2 5 0,0 0 0,-1 1 0,1 13 0,3 12 0,-2-24 0,1 1 0,0-1 0,1 0 0,1 0 0,0 0 0,0-1 0,1 0 0,1-1 0,0 1 0,14 11 0,8 6 0,1-1 0,38 22 0,-15-14 0,3-3 0,102 41 0,130 29 0,-283-100 0,0 1 0,0 0 0,0 0 0,0 0 0,-1 0 0,1 1 0,8 7 0,-13-9 0,0 0 0,0 1 0,0-1 0,0 1 0,0 0 0,0-1 0,-1 1 0,1 0 0,-1 0 0,0 0 0,0 0 0,0 0 0,0 0 0,-1 1 0,1-1 0,-1 0 0,0 0 0,0 0 0,0 5 0,-7 64 0,3-46 0,2 1 0,1 38 0,1-63 0,1 1 0,-1 0 0,1 0 0,-1-1 0,1 1 0,0-1 0,0 1 0,0 0 0,1-1 0,-1 0 0,1 1 0,-1-1 0,1 0 0,0 0 0,-1 0 0,1 0 0,0 0 0,1 0 0,-1 0 0,0-1 0,0 1 0,1-1 0,-1 0 0,1 0 0,-1 0 0,1 0 0,0 0 0,-1 0 0,1 0 0,5 0 0,8 1 0,1-1 0,-1-1 0,1 0 0,18-3 0,-6 1 0,-9 1 0,-1 0 0,0 2 0,0 0 0,1 1 0,21 5 0,-37-6 0,1 1 0,-1-1 0,1 1 0,-1 0 0,0 0 0,1 1 0,-1-1 0,0 1 0,-1 0 0,1 0 0,0 0 0,-1 0 0,0 1 0,0-1 0,0 1 0,0 0 0,0 0 0,-1 0 0,0 0 0,1 0 0,-2 1 0,1-1 0,0 1 0,-1-1 0,0 1 0,1 6 0,1 23 0,-1 1 0,-6 62 0,0-13 0,4-77 0,0 1 0,-1-1 0,-1 1 0,1-1 0,-1 0 0,0 1 0,-1-1 0,0 0 0,0-1 0,-5 9 0,-4 4 0,-31 35 0,34-44 0,0 1 0,0-1 0,1 1 0,0 1 0,1 0 0,1 0 0,0 0 0,0 1 0,-6 23 0,8-12 0,2 0 0,1 36 0,1-36 0,0-1 0,-7 42 0,-27 136 0,25-162 0,-16 82 0,24-108 0,0 0 0,0 0 0,1 0 0,1 0 0,0 0 0,1 0 0,4 15 0,-2-13 0,2-1 0,-1-1 0,2 1 0,0-1 0,0 0 0,1-1 0,1 1 0,0-2 0,14 16 0,-17-21 0,1 0 0,-1 0 0,1 0 0,0-1 0,0 0 0,1 0 0,13 6 0,1-3 0,37 11 0,-59-19 0,27 7 0,-1 1 0,31 15 0,-47-18 0,0 0 0,0 1 0,-1 1 0,0 0 0,0 0 0,0 1 0,-1 0 0,9 10 0,16 19 0,55 48 0,25 26 0,-98-93 0,9 9 0,40 60 0,-58-77 0,-1 1 0,1-1 0,-2 1 0,0 0 0,0 0 0,-1 1 0,0-1 0,-1 1 0,0 0 0,0 13 0,-1-10 0,-2 1 0,-3 30 0,2-40 0,1 1 0,-2 0 0,1-1 0,0 1 0,-1-1 0,-1 0 0,1 0 0,-1 0 0,-5 6 0,-76 116 0,3-6 0,79-118 0,-1 0 0,0 0 0,0-1 0,0 0 0,0 1 0,0-2 0,-1 1 0,0 0 0,1-1 0,-1 0 0,0 0 0,0 0 0,0-1 0,-1 1 0,1-1 0,-7 0 0,-12 1 0,1-2 0,-37-3 0,-15 1 0,28 7 0,1 3 0,-74 22 0,118-29 0,-1-1 0,0 1 0,0 0 0,1 0 0,-1 0 0,0 0 0,1 1 0,-1-1 0,1 1 0,-1-1 0,1 1 0,0 0 0,0 0 0,0 0 0,0 0 0,0 0 0,0 0 0,0 1 0,1-1 0,-1 1 0,1-1 0,0 1 0,0-1 0,-2 5 0,3-1 0,0 0 0,0-1 0,0 1 0,1 0 0,-1-1 0,1 1 0,1-1 0,-1 1 0,1-1 0,0 0 0,4 9 0,4 8 0,12 24 0,-3 0 0,-1 1 0,-3 1 0,14 68 0,-28-112 0,-1-1 0,1 0 0,-1 0 0,0 1 0,0-1 0,0 0 0,-1 1 0,1-1 0,-1 0 0,1 0 0,-1 0 0,0 1 0,0-1 0,-1 0 0,1 0 0,-2 3 0,0-3 0,0-1 0,0 1 0,0 0 0,0-1 0,-1 1 0,1-1 0,-1 0 0,0 0 0,1-1 0,-1 1 0,0-1 0,-7 2 0,-65 16 0,47-13 0,0 2 0,-36 14 0,-81 31 0,68-27 0,61-18 0,0 1 0,1 0 0,0 1 0,1 1 0,0 0 0,1 1 0,-17 17 0,-24 20 0,36-32 0,-26 29 0,29-29 0,0 0 0,-21 16 0,27-27 0,0 0 0,0 0 0,0-1 0,0 0 0,-1-1 0,-18 5 0,-70 10 0,73-15 0,-104 23 0,81-20 0,0-2 0,0-3 0,-75-4 0,24-1 0,63 3 0,-39 5 0,60-3 0,1 1 0,0 1 0,1 0 0,-1 1 0,-19 9 0,-30 22 0,51-27 0,-1-1 0,1 0 0,-2-1 0,1 0 0,-1-1 0,0-1 0,0 0 0,-21 3 0,25-8 0,-1-1 0,1-1 0,-1 1 0,1-2 0,0 1 0,0-2 0,-19-8 0,-24-6 0,18 7 0,0-1 0,-43-23 0,-13-4 0,-74-20 0,-152-65 0,256 99 0,-2 2 0,0 3 0,-77-14 0,97 27 0,-1 2 0,1 2 0,-80 4 0,47 1 0,70-2 0,-1 0 0,1 1 0,0 0 0,0 0 0,0 0 0,0 1 0,-10 3 0,14-3 0,-1 0 0,1 0 0,-1 0 0,1 1 0,0-1 0,0 1 0,0 0 0,0 0 0,0 0 0,1 0 0,-1 0 0,1 0 0,0 1 0,-3 6 0,1 0 0,-1 0 0,0 0 0,-1-1 0,1 1 0,-2-1 0,1-1 0,-1 1 0,-1-1 0,0 0 0,0-1 0,0 0 0,-1 0 0,-17 10 0,7-7 0,0-2 0,0 0 0,-1 0 0,0-2 0,0-1 0,-1 0 0,-29 2 0,-14-3 0,-69-4 0,-9-1 0,113 4 0,-35 8 0,38-6 0,-46 3 0,30-8 0,10 0 0,0 2 0,-42 6 0,4 8 0,44-9 0,0-1 0,-1-1 0,0-1 0,0-1 0,-37-2 0,54-3 0,-1 0 0,1 0 0,0-2 0,0 1 0,0-1 0,1 0 0,-1-1 0,1 0 0,-12-9 0,-13-12 0,-31-29 0,28 22 0,27 25 0,-2-2 0,0-1 0,-13-15 0,21 22 0,1-1 0,0 1 0,0-1 0,0 0 0,1 1 0,-1-1 0,1-1 0,1 1 0,-1 0 0,-1-9 0,-9-49 0,-3 1 0,-2 1 0,-31-73 0,38 106 0,1-1 0,1 0 0,1-1 0,-5-54 0,5 41 0,-1 0 0,-3 1 0,-1 0 0,-23-49 0,-2-13 0,29 80 0,-56-155 0,50 149 0,0 1 0,-2 1 0,-36-51 0,-6 5 0,-173-214 0,162 214 0,-133-109 0,135 126 0,44 37 0,16 12 0,0 1 0,0 1 0,-1-1 0,0 1 0,0 1 0,-1-1 0,0 1 0,0 1 0,0 0 0,0 0 0,0 1 0,-17-4 0,-453-37 0,457 42 0,0 2 0,-1 1 0,1 0 0,0 2 0,0 0 0,0 2 0,0 0 0,1 1 0,0 2 0,0 0 0,1 1 0,-37 22 0,45-24 0,-3 3 0,-1-1 0,0-1 0,-21 8 0,32-14 0,1-1 0,-1 1 0,0-1 0,1 0 0,-1-1 0,0 1 0,0-1 0,1 0 0,-1 0 0,0-1 0,0 0 0,1 1 0,-1-1 0,0-1 0,1 1 0,-1-1 0,-5-2 0,-2-4 0,0-1 0,0 0 0,1 0 0,0-1 0,-13-16 0,10 10 0,-32-25 0,-231-146 0,271 183 0,1 0 0,-2 0 0,1 1 0,0 0 0,-1 1 0,1-1 0,-1 1 0,0 0 0,0 1 0,0 0 0,0 0 0,0 0 0,0 1 0,0 0 0,0 0 0,0 1 0,0 0 0,0 0 0,1 1 0,-12 3 0,-12 2 0,-1-2 0,0-1 0,0-1 0,0-2 0,-49-3 0,12 0 0,17 0 0,1-2 0,-73-15 0,-97-36 0,17 5 0,-760-147 0,923 190 0,-3-1 0,-55-17 0,85 20 0,0 1 0,1-2 0,0 0 0,0 0 0,0-1 0,1 0 0,0-1 0,-17-16 0,-28-44 0,47 55 0,-1 0 0,0 1 0,-1 0 0,0 1 0,0 0 0,-1 1 0,-1 0 0,-14-9 0,-25-5 0,-1 2 0,-96-27 0,28 10 0,115 37 0,0 0 0,1 0 0,-1-1 0,1 0 0,0 0 0,0 0 0,0-1 0,0 0 0,0 0 0,-4-5 0,2 0 0,0-2 0,0 1 0,-8-17 0,7 12 0,-4-6 0,-1 1 0,-1 1 0,-1 0 0,-23-22 0,-74-62 0,97 90 0,-2 1 0,0 0 0,0 1 0,-1 1 0,0 1 0,-37-13 0,-20-10 0,35 12 0,-41-28 0,68 39 0,0-1 0,1 0 0,0-1 0,1 0 0,0-1 0,-15-21 0,8 7 0,-86-135 0,93 143 0,-1 0 0,-1 0 0,0 2 0,-1-1 0,-1 2 0,-27-23 0,-108-66 0,100 72 0,-59-48 0,93 68 0,0 0 0,-1 1 0,0 1 0,0 1 0,-32-12 0,-97-26 0,99 34 0,-230-60-413,227 61-539,-2-1-5874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2T17:48:59.497"/>
    </inkml:context>
    <inkml:brush xml:id="br0">
      <inkml:brushProperty name="width" value="0.2" units="cm"/>
      <inkml:brushProperty name="height" value="0.2" units="cm"/>
      <inkml:brushProperty name="color" value="#FFFFFF"/>
    </inkml:brush>
  </inkml:definitions>
  <inkml:trace contextRef="#ctx0" brushRef="#br0">12250 1295 24575,'-9'-6'0,"-1"0"0,1 1 0,-1 0 0,0 0 0,0 1 0,0 1 0,-1 0 0,-13-2 0,21 4 0,-5-1 0,-32-9 0,-1 1 0,0 3 0,-80-5 0,115 12 0,-4 1 0,0-1 0,0-1 0,0 0 0,-20-4 0,27 4 0,-1 0 0,1-1 0,0 0 0,0 1 0,-1-1 0,1 0 0,0-1 0,1 1 0,-1 0 0,0-1 0,1 0 0,-1 1 0,1-1 0,0 0 0,0 0 0,0 0 0,-2-5 0,-9-21 0,-14-43 0,18 46 0,0-1 0,-23-40 0,5 13 0,-11-17 0,34 65 0,0 0 0,0 1 0,-1-1 0,0 1 0,0 0 0,0 1 0,0-1 0,-1 1 0,-7-4 0,-58-34 0,29 16 0,-46-19 0,73 38 0,-1 1 0,0 1 0,0 0 0,-1 1 0,1 1 0,-33-2 0,37 5 0,0 0 0,0-1 0,0-1 0,0 1 0,0-2 0,0 0 0,1 0 0,-1-1 0,1-1 0,0 0 0,0 0 0,0-1 0,1 0 0,-16-13 0,-9-8 0,0 2 0,-43-22 0,-28-20 0,72 43 0,-26-19 0,-116-63 0,-87-17 0,239 114 0,-1 1 0,0 1 0,-38-6 0,-22-5 0,55 8 0,-21-7 0,48 16 0,0 0 0,0 1 0,0-1 0,0 1 0,0 0 0,0 0 0,0 0 0,0 0 0,0 1 0,0-1 0,0 1 0,0 0 0,-4 1 0,5-1 0,1 1 0,-1-1 0,1 0 0,-1 1 0,1 0 0,-1-1 0,1 1 0,0 0 0,0 0 0,0-1 0,0 1 0,0 0 0,0 0 0,0 0 0,1 0 0,-1 1 0,1-1 0,-1 0 0,1 0 0,0 4 0,1 49 0,0-42 0,5 353 0,-6-288 0,-2-57 0,-2 0 0,0 0 0,-1 0 0,-1-1 0,-1 1 0,0-1 0,-14 24 0,4-6 0,16-36 0,0 1 0,0-1 0,-1 1 0,1-1 0,-1 1 0,1-1 0,-1 0 0,0 0 0,0 0 0,0 0 0,0 0 0,0 0 0,-1 0 0,1-1 0,0 1 0,-1-1 0,1 0 0,-1 0 0,1 0 0,-1 0 0,0 0 0,0 0 0,1-1 0,-7 1 0,-3-1 0,1 0 0,-1-1 0,0-1 0,-22-6 0,25 6 0,-1-1 0,1 1 0,-1 1 0,1 0 0,-1 0 0,-17 2 0,4 5 0,0 2 0,1 0 0,-1 1 0,2 2 0,-1 0 0,1 1 0,1 1 0,1 1 0,0 1 0,0 1 0,-24 26 0,34-30 0,0 0 0,0 0 0,1 1 0,-10 23 0,9-18 0,-21 32 0,8-21 0,6-8 0,-21 35 0,32-48 0,1 0 0,0 1 0,1-1 0,0 1 0,0 0 0,1 0 0,0 1 0,0 10 0,1-3 0,0 1 0,1-1 0,1 1 0,5 28 0,-4-38 0,0 0 0,1 0 0,0 0 0,0-1 0,1 1 0,0-1 0,0 1 0,1-2 0,0 1 0,0 0 0,11 10 0,-10-12 0,-1 0 0,-1 1 0,1 0 0,-1 0 0,0 0 0,0 0 0,-1 1 0,0-1 0,0 1 0,0 0 0,-1 0 0,0 0 0,0 0 0,-1 1 0,0-1 0,0 0 0,-1 0 0,-1 15 0,0-3 0,-1 0 0,-1 0 0,-1 0 0,-1 0 0,0-1 0,-2 1 0,0-1 0,-17 30 0,20-41 0,0-1 0,-1 0 0,-1 0 0,1 0 0,-1-1 0,0 1 0,0-1 0,0-1 0,-1 1 0,1-1 0,-1 0 0,0-1 0,-1 0 0,1 0 0,0 0 0,-9 1 0,-16 4 0,-1-3 0,-53 4 0,6-1 0,53-2 0,0 1 0,-47 19 0,-19 6 0,-178 47 0,254-73 0,-39 12 0,-98 48 0,27-5 0,106-52 0,-1-1 0,1 0 0,-1-2 0,-1 0 0,1-2 0,-39 4 0,-142-7 0,94-4 0,3 1 0,-115 5 0,190 1 0,-54 16 0,-5 0 0,47-13 0,-113 14 0,145-21 0,0 0 0,0-1 0,0 0 0,0 0 0,0-1 0,1-1 0,-13-4 0,-75-33 0,33 12 0,55 24 0,0 0 0,1-1 0,0 0 0,0 0 0,0-1 0,1 0 0,-1-1 0,1 0 0,-12-13 0,4 5 0,0 0 0,-1 2 0,-1 0 0,-29-16 0,-20-14 0,57 35 0,-1 1 0,0 0 0,-1 0 0,1 2 0,-1-1 0,-1 1 0,1 1 0,0 0 0,-1 1 0,-23-3 0,28 6 0,0 0 0,0 0 0,-1 0 0,1 1 0,0 1 0,0-1 0,0 1 0,0 1 0,0-1 0,0 1 0,1 1 0,-1 0 0,1 0 0,0 0 0,0 1 0,1 0 0,-12 10 0,6-2 0,0-1 0,1 2 0,0 0 0,1 0 0,1 1 0,0 0 0,1 1 0,-11 30 0,15-32 0,0 0 0,1 0 0,0 0 0,1 0 0,0 0 0,2 0 0,-1 0 0,2 1 0,0-1 0,1 0 0,4 19 0,-2-22 0,0 0 0,1 0 0,0 0 0,0-1 0,1 0 0,1 0 0,9 11 0,59 60 0,-52-60 0,32 22 0,18 16 0,-59-48 0,0 0 0,0 0 0,1-1 0,1-1 0,0 0 0,20 7 0,108 33 0,-72-27 0,-35-12 0,73 11 0,-57-12 0,-37-6 0,1-1 0,0 1 0,0 1 0,29 11 0,-41-12 0,1-1 0,-1 1 0,0 1 0,0-1 0,0 1 0,-1 0 0,1 0 0,-1 0 0,0 0 0,0 1 0,0 0 0,-1 0 0,1 0 0,3 9 0,11 29 0,-2 2 0,-3 0 0,-1 0 0,7 55 0,-13-30 0,-5-53 0,0 0 0,1 0 0,0 0 0,7 20 0,-8-32 0,1 0 0,0-1 0,0 1 0,1-1 0,-1 0 0,1 1 0,0-1 0,0 0 0,0-1 0,1 1 0,0 0 0,-1-1 0,1 0 0,0 0 0,0 0 0,1 0 0,-1-1 0,9 4 0,5-1 0,0 0 0,0-1 0,0-1 0,37 1 0,5 2 0,74 6 0,206-8 0,-179-6 0,-134 0 0,0-1 0,0-1 0,49-14 0,-47 9 0,1 3 0,54-6 0,-69 11 0,4-1 0,0 2 0,27 2 0,-40-1 0,0 0 0,0 1 0,0-1 0,0 1 0,0 0 0,0 1 0,-1-1 0,1 1 0,-1 0 0,0 1 0,8 5 0,5 9 0,-1 0 0,-1 2 0,-1 0 0,-1 0 0,0 1 0,-2 1 0,13 30 0,-19-40 0,0-2 0,0-1 0,0 0 0,1-1 0,0 1 0,0-1 0,1-1 0,0 1 0,1-1 0,-1-1 0,1 0 0,1 0 0,-1 0 0,1-1 0,12 4 0,-2 1 0,31 23 0,13 6 0,-22-20 0,0-2 0,83 22 0,93 7 0,48 14 0,-162-25 0,158 77 0,-240-101 0,-1 2 0,-1 1 0,0 0 0,31 30 0,-24-22 0,-16-13 0,0 1 0,0 0 0,11 14 0,-9-8 0,0-1 0,1-1 0,0 1 0,28 19 0,-34-28 0,1-1 0,0 0 0,0 0 0,0-1 0,1 0 0,-1-1 0,1 0 0,0 0 0,0-1 0,0-1 0,12 1 0,45-3 0,-45 0 0,-1 1 0,36 4 0,-50-3 0,0 0 0,-1 1 0,1 0 0,0 0 0,-1 1 0,0 0 0,1 0 0,-1 0 0,0 1 0,-1 0 0,1 0 0,6 7 0,20 15 0,-26-22 0,0 0 0,-1 0 0,0 1 0,0-1 0,0 1 0,0 1 0,-1-1 0,0 0 0,0 1 0,0 0 0,4 10 0,0 7 0,-1 1 0,-1 0 0,-1 0 0,-1 0 0,1 43 0,-3-41 0,1 1 0,8 35 0,-1-13 0,-9-42 0,1-1 0,-1 1 0,2-1 0,-1 0 0,1 0 0,-1 0 0,2 0 0,-1 0 0,1-1 0,7 9 0,2 0 0,1-1 0,20 16 0,-20-18 0,0 1 0,23 25 0,-30-30 0,-1 1 0,0 0 0,0 0 0,-1 1 0,0-1 0,0 1 0,-1 1 0,0-1 0,-1 0 0,4 17 0,41 198 0,-42-169 0,-3 1 0,-5 79 0,0-32 0,2 525 0,-1-616 0,-1 0 0,0 0 0,0 0 0,-1 0 0,-1 0 0,0-1 0,-1 0 0,0 0 0,-1 0 0,0 0 0,-9 12 0,2-3 0,-16 38 0,24-46 0,2 0 0,0 1 0,0-1 0,1 1 0,-1 22 0,6 70 0,0-43 0,-1 24 0,-4 154 0,1-233 0,1-1 0,-1 0 0,-1 1 0,1-1 0,-1 0 0,0 0 0,0 0 0,-1 0 0,1 0 0,-1-1 0,-7 10 0,7-12 0,1 0 0,-1-1 0,0 1 0,0-1 0,-1 0 0,1 0 0,0 0 0,-1 0 0,1 0 0,-1-1 0,0 1 0,1-1 0,-1 0 0,0 0 0,0-1 0,0 1 0,0-1 0,0 0 0,-7 0 0,-5-2 0,0-1 0,0 0 0,0-1 0,-27-11 0,26 9 0,1 1 0,-1 0 0,-26-4 0,39 9 0,0-1 0,1 1 0,-1 0 0,0 0 0,1 1 0,-1-1 0,0 1 0,1 0 0,-1 0 0,1 0 0,-1 0 0,1 0 0,0 1 0,-1 0 0,1-1 0,0 1 0,0 0 0,0 1 0,0-1 0,0 0 0,1 1 0,-1 0 0,1 0 0,0-1 0,0 2 0,0-1 0,0 0 0,0 0 0,1 0 0,-1 1 0,1-1 0,0 1 0,0-1 0,-1 6 0,-2 12 0,1 0 0,1 1 0,1-1 0,3 37 0,-1-33 0,-1-20 0,0-1 0,0 1 0,0-1 0,1 1 0,-1-1 0,1 1 0,0-1 0,0 0 0,1 0 0,0 1 0,-1-1 0,1 0 0,0 0 0,1 0 0,-1-1 0,1 1 0,0-1 0,0 1 0,0-1 0,0 0 0,1 0 0,-1 0 0,1 0 0,-1-1 0,1 0 0,0 1 0,5 0 0,-2 1 0,0-1 0,1 1 0,-1 0 0,-1 0 0,1 1 0,-1 0 0,1 0 0,-1 1 0,-1 0 0,1 0 0,4 7 0,-7-8 0,0 0 0,0 0 0,-1 1 0,1-1 0,-1 1 0,-1 0 0,1-1 0,-1 1 0,0 0 0,0 0 0,-1 0 0,0 0 0,0 0 0,0 0 0,-1-1 0,-1 8 0,-15 42 0,13-45 0,1 0 0,0 0 0,0 0 0,1 0 0,-2 20 0,4-29 0,0 1 0,0 0 0,0 0 0,0 0 0,1 0 0,-1 0 0,1 0 0,-1 0 0,1-1 0,0 1 0,-1 0 0,1 0 0,0-1 0,0 1 0,0 0 0,1-1 0,-1 1 0,0-1 0,3 2 0,0 0 0,0 0 0,1-1 0,-1 0 0,1 0 0,8 3 0,-8-4 0,-1 1 0,1-1 0,-1 1 0,0 0 0,0 0 0,0 0 0,7 6 0,-11-7 0,1 0 0,-1 0 0,1 0 0,0 0 0,-1 0 0,0 0 0,1 0 0,-1 0 0,0 0 0,1 0 0,-1 0 0,0 0 0,0 1 0,0-1 0,0 0 0,0 0 0,0 0 0,0 0 0,-1 0 0,1 0 0,0 1 0,-1-1 0,1 0 0,-1 0 0,1 0 0,-1 0 0,1 0 0,-1 0 0,1 0 0,-1-1 0,0 1 0,0 0 0,0 0 0,1 0 0,-1-1 0,0 1 0,-2 1 0,-38 29 0,36-28 0,-3 2 0,-1 1 0,1 0 0,1 0 0,-1 1 0,1 0 0,-9 11 0,13-13 0,0 0 0,0 1 0,0-1 0,1 1 0,0 0 0,0-1 0,0 1 0,1 0 0,0 0 0,0 0 0,0 11 0,2 180 0,2-80 0,-3-103 0,0 0 0,1 0 0,1-1 0,3 15 0,-4-24 0,0 0 0,0-1 0,0 1 0,1-1 0,-1 1 0,1-1 0,0 0 0,0 0 0,1 1 0,-1-2 0,0 1 0,1 0 0,0 0 0,0-1 0,0 1 0,0-1 0,0 0 0,0 0 0,7 3 0,9 2 0,0-2 0,1 1 0,-1-2 0,1-1 0,24 1 0,106-2 0,-96-3 0,-32 0 0,0 1 0,0 1 0,0 1 0,0 0 0,-1 2 0,1 1 0,-1 1 0,24 9 0,-33-10 0,1-1 0,1 0 0,-1-1 0,0 0 0,1-1 0,14 0 0,85-3 0,-53-1 0,-12 0 0,-32 0 0,1 1 0,-1 1 0,0 0 0,1 1 0,-1 1 0,21 5 0,-35-6 0,1 0 0,-1 0 0,0 0 0,0 1 0,0-1 0,0 0 0,0 1 0,0 0 0,0-1 0,-1 1 0,1 0 0,-1 0 0,1 0 0,-1 0 0,0 0 0,0 0 0,1 0 0,-1 1 0,0 2 0,2 5 0,0 0 0,-1 1 0,1 13 0,3 12 0,-2-24 0,1 1 0,0-1 0,1 0 0,1 0 0,0 0 0,0-1 0,1 0 0,1-1 0,0 1 0,14 11 0,8 6 0,1-1 0,38 22 0,-15-14 0,3-3 0,102 41 0,130 29 0,-283-100 0,0 1 0,0 0 0,0 0 0,0 0 0,-1 0 0,1 1 0,8 7 0,-13-9 0,0 0 0,0 1 0,0-1 0,0 1 0,0 0 0,0-1 0,-1 1 0,1 0 0,-1 0 0,0 0 0,0 0 0,0 0 0,0 0 0,-1 1 0,1-1 0,-1 0 0,0 0 0,0 0 0,0 5 0,-7 64 0,3-46 0,2 1 0,1 38 0,1-63 0,1 1 0,-1 0 0,1 0 0,-1-1 0,1 1 0,0-1 0,0 1 0,0 0 0,1-1 0,-1 0 0,1 1 0,-1-1 0,1 0 0,0 0 0,-1 0 0,1 0 0,0 0 0,1 0 0,-1 0 0,0-1 0,0 1 0,1-1 0,-1 0 0,1 0 0,-1 0 0,1 0 0,0 0 0,-1 0 0,1 0 0,5 0 0,8 1 0,1-1 0,-1-1 0,1 0 0,18-3 0,-6 1 0,-9 1 0,-1 0 0,0 2 0,0 0 0,1 1 0,21 5 0,-37-6 0,1 1 0,-1-1 0,1 1 0,-1 0 0,0 0 0,1 1 0,-1-1 0,0 1 0,-1 0 0,1 0 0,0 0 0,-1 0 0,0 1 0,0-1 0,0 1 0,0 0 0,0 0 0,-1 0 0,0 0 0,1 0 0,-2 1 0,1-1 0,0 1 0,-1-1 0,0 1 0,1 6 0,1 23 0,-1 1 0,-6 62 0,0-13 0,4-77 0,0 1 0,-1-1 0,-1 1 0,1-1 0,-1 0 0,0 1 0,-1-1 0,0 0 0,0-1 0,-5 9 0,-4 4 0,-31 35 0,34-44 0,0 1 0,0-1 0,1 1 0,0 1 0,1 0 0,1 0 0,0 0 0,0 1 0,-6 23 0,8-12 0,2 0 0,1 36 0,1-36 0,0-1 0,-7 42 0,-27 136 0,25-162 0,-16 82 0,24-108 0,0 0 0,0 0 0,1 0 0,1 0 0,0 0 0,1 0 0,4 15 0,-2-13 0,2-1 0,-1-1 0,2 1 0,0-1 0,0 0 0,1-1 0,1 1 0,0-2 0,14 16 0,-17-21 0,1 0 0,-1 0 0,1 0 0,0-1 0,0 0 0,1 0 0,13 6 0,1-3 0,37 11 0,-59-19 0,27 7 0,-1 1 0,31 15 0,-47-18 0,0 0 0,0 1 0,-1 1 0,0 0 0,0 0 0,0 1 0,-1 0 0,9 10 0,16 19 0,55 48 0,25 26 0,-98-93 0,9 9 0,40 60 0,-58-77 0,-1 1 0,1-1 0,-2 1 0,0 0 0,0 0 0,-1 1 0,0-1 0,-1 1 0,0 0 0,0 13 0,-1-10 0,-2 1 0,-3 30 0,2-40 0,1 1 0,-2 0 0,1-1 0,0 1 0,-1-1 0,-1 0 0,1 0 0,-1 0 0,-5 6 0,-76 116 0,3-6 0,79-118 0,-1 0 0,0 0 0,0-1 0,0 0 0,0 1 0,0-2 0,-1 1 0,0 0 0,1-1 0,-1 0 0,0 0 0,0 0 0,0-1 0,-1 1 0,1-1 0,-7 0 0,-12 1 0,1-2 0,-37-3 0,-15 1 0,28 7 0,1 3 0,-74 22 0,118-29 0,-1-1 0,0 1 0,0 0 0,1 0 0,-1 0 0,0 0 0,1 1 0,-1-1 0,1 1 0,-1-1 0,1 1 0,0 0 0,0 0 0,0 0 0,0 0 0,0 0 0,0 0 0,0 1 0,1-1 0,-1 1 0,1-1 0,0 1 0,0-1 0,-2 5 0,3-1 0,0 0 0,0-1 0,0 1 0,1 0 0,-1-1 0,1 1 0,1-1 0,-1 1 0,1-1 0,0 0 0,4 9 0,4 8 0,12 24 0,-3 0 0,-1 1 0,-3 1 0,14 68 0,-28-112 0,-1-1 0,1 0 0,-1 0 0,0 1 0,0-1 0,0 0 0,-1 1 0,1-1 0,-1 0 0,1 0 0,-1 0 0,0 1 0,0-1 0,-1 0 0,1 0 0,-2 3 0,0-3 0,0-1 0,0 1 0,0 0 0,0-1 0,-1 1 0,1-1 0,-1 0 0,0 0 0,1-1 0,-1 1 0,0-1 0,-7 2 0,-65 16 0,47-13 0,0 2 0,-36 14 0,-81 31 0,68-27 0,61-18 0,0 1 0,1 0 0,0 1 0,1 1 0,0 0 0,1 1 0,-17 17 0,-24 20 0,36-32 0,-26 29 0,29-29 0,0 0 0,-21 16 0,27-27 0,0 0 0,0 0 0,0-1 0,0 0 0,-1-1 0,-18 5 0,-70 10 0,73-15 0,-104 23 0,81-20 0,0-2 0,0-3 0,-75-4 0,24-1 0,63 3 0,-39 5 0,60-3 0,1 1 0,0 1 0,1 0 0,-1 1 0,-19 9 0,-30 22 0,51-27 0,-1-1 0,1 0 0,-2-1 0,1 0 0,-1-1 0,0-1 0,0 0 0,-21 3 0,25-8 0,-1-1 0,1-1 0,-1 1 0,1-2 0,0 1 0,0-2 0,-19-8 0,-24-6 0,18 7 0,0-1 0,-43-23 0,-13-4 0,-74-20 0,-152-65 0,256 99 0,-2 2 0,0 3 0,-77-14 0,97 27 0,-1 2 0,1 2 0,-80 4 0,47 1 0,70-2 0,-1 0 0,1 1 0,0 0 0,0 0 0,0 0 0,0 1 0,-10 3 0,14-3 0,-1 0 0,1 0 0,-1 0 0,1 1 0,0-1 0,0 1 0,0 0 0,0 0 0,0 0 0,1 0 0,-1 0 0,1 0 0,0 1 0,-3 6 0,1 0 0,-1 0 0,0 0 0,-1-1 0,1 1 0,-2-1 0,1-1 0,-1 1 0,-1-1 0,0 0 0,0-1 0,0 0 0,-1 0 0,-17 10 0,7-7 0,0-2 0,0 0 0,-1 0 0,0-2 0,0-1 0,-1 0 0,-29 2 0,-14-3 0,-69-4 0,-9-1 0,113 4 0,-35 8 0,38-6 0,-46 3 0,30-8 0,10 0 0,0 2 0,-42 6 0,4 8 0,44-9 0,0-1 0,-1-1 0,0-1 0,0-1 0,-37-2 0,54-3 0,-1 0 0,1 0 0,0-2 0,0 1 0,0-1 0,1 0 0,-1-1 0,1 0 0,-12-9 0,-13-12 0,-31-29 0,28 22 0,27 25 0,-2-2 0,0-1 0,-13-15 0,21 22 0,1-1 0,0 1 0,0-1 0,0 0 0,1 1 0,-1-1 0,1-1 0,1 1 0,-1 0 0,-1-9 0,-9-49 0,-3 1 0,-2 1 0,-31-73 0,38 106 0,1-1 0,1 0 0,1-1 0,-5-54 0,5 41 0,-1 0 0,-3 1 0,-1 0 0,-23-49 0,-2-13 0,29 80 0,-56-155 0,50 149 0,0 1 0,-2 1 0,-36-51 0,-6 5 0,-173-214 0,162 214 0,-133-109 0,135 126 0,44 37 0,16 12 0,0 1 0,0 1 0,-1-1 0,0 1 0,0 1 0,-1-1 0,0 1 0,0 1 0,0 0 0,0 0 0,0 1 0,-17-4 0,-453-37 0,457 42 0,0 2 0,-1 1 0,1 0 0,0 2 0,0 0 0,0 2 0,0 0 0,1 1 0,0 2 0,0 0 0,1 1 0,-37 22 0,45-24 0,-3 3 0,-1-1 0,0-1 0,-21 8 0,32-14 0,1-1 0,-1 1 0,0-1 0,1 0 0,-1-1 0,0 1 0,0-1 0,1 0 0,-1 0 0,0-1 0,0 0 0,1 1 0,-1-1 0,0-1 0,1 1 0,-1-1 0,-5-2 0,-2-4 0,0-1 0,0 0 0,1 0 0,0-1 0,-13-16 0,10 10 0,-32-25 0,-231-146 0,271 183 0,1 0 0,-2 0 0,1 1 0,0 0 0,-1 1 0,1-1 0,-1 1 0,0 0 0,0 1 0,0 0 0,0 0 0,0 0 0,0 1 0,0 0 0,0 0 0,0 1 0,0 0 0,0 0 0,1 1 0,-12 3 0,-12 2 0,-1-2 0,0-1 0,0-1 0,0-2 0,-49-3 0,12 0 0,17 0 0,1-2 0,-73-15 0,-97-36 0,17 5 0,-760-147 0,923 190 0,-3-1 0,-55-17 0,85 20 0,0 1 0,1-2 0,0 0 0,0 0 0,0-1 0,1 0 0,0-1 0,-17-16 0,-28-44 0,47 55 0,-1 0 0,0 1 0,-1 0 0,0 1 0,0 0 0,-1 1 0,-1 0 0,-14-9 0,-25-5 0,-1 2 0,-96-27 0,28 10 0,115 37 0,0 0 0,1 0 0,-1-1 0,1 0 0,0 0 0,0 0 0,0-1 0,0 0 0,0 0 0,-4-5 0,2 0 0,0-2 0,0 1 0,-8-17 0,7 12 0,-4-6 0,-1 1 0,-1 1 0,-1 0 0,-23-22 0,-74-62 0,97 90 0,-2 1 0,0 0 0,0 1 0,-1 1 0,0 1 0,-37-13 0,-20-10 0,35 12 0,-41-28 0,68 39 0,0-1 0,1 0 0,0-1 0,1 0 0,0-1 0,-15-21 0,8 7 0,-86-135 0,93 143 0,-1 0 0,-1 0 0,0 2 0,-1-1 0,-1 2 0,-27-23 0,-108-66 0,100 72 0,-59-48 0,93 68 0,0 0 0,-1 1 0,0 1 0,0 1 0,-32-12 0,-97-26 0,99 34 0,-230-60-413,227 61-539,-2-1-5874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2T17:48:20.662"/>
    </inkml:context>
    <inkml:brush xml:id="br0">
      <inkml:brushProperty name="width" value="0.2" units="cm"/>
      <inkml:brushProperty name="height" value="0.2" units="cm"/>
      <inkml:brushProperty name="color" value="#FFFFFF"/>
    </inkml:brush>
  </inkml:definitions>
  <inkml:trace contextRef="#ctx0" brushRef="#br0">12250 1295 24575,'-9'-6'0,"-1"0"0,1 1 0,-1 0 0,0 0 0,0 1 0,0 1 0,-1 0 0,-13-2 0,21 4 0,-5-1 0,-32-9 0,-1 1 0,0 3 0,-80-5 0,115 12 0,-4 1 0,0-1 0,0-1 0,0 0 0,-20-4 0,27 4 0,-1 0 0,1-1 0,0 0 0,0 1 0,-1-1 0,1 0 0,0-1 0,1 1 0,-1 0 0,0-1 0,1 0 0,-1 1 0,1-1 0,0 0 0,0 0 0,0 0 0,-2-5 0,-9-21 0,-14-43 0,18 46 0,0-1 0,-23-40 0,5 13 0,-11-17 0,34 65 0,0 0 0,0 1 0,-1-1 0,0 1 0,0 0 0,0 1 0,0-1 0,-1 1 0,-7-4 0,-58-34 0,29 16 0,-46-19 0,73 38 0,-1 1 0,0 1 0,0 0 0,-1 1 0,1 1 0,-33-2 0,37 5 0,0 0 0,0-1 0,0-1 0,0 1 0,0-2 0,0 0 0,1 0 0,-1-1 0,1-1 0,0 0 0,0 0 0,0-1 0,1 0 0,-16-13 0,-9-8 0,0 2 0,-43-22 0,-28-20 0,72 43 0,-26-19 0,-116-63 0,-87-17 0,239 114 0,-1 1 0,0 1 0,-38-6 0,-22-5 0,55 8 0,-21-7 0,48 16 0,0 0 0,0 1 0,0-1 0,0 1 0,0 0 0,0 0 0,0 0 0,0 0 0,0 1 0,0-1 0,0 1 0,0 0 0,-4 1 0,5-1 0,1 1 0,-1-1 0,1 0 0,-1 1 0,1 0 0,-1-1 0,1 1 0,0 0 0,0 0 0,0-1 0,0 1 0,0 0 0,0 0 0,0 0 0,1 0 0,-1 1 0,1-1 0,-1 0 0,1 0 0,0 4 0,1 49 0,0-42 0,5 353 0,-6-288 0,-2-57 0,-2 0 0,0 0 0,-1 0 0,-1-1 0,-1 1 0,0-1 0,-14 24 0,4-6 0,16-36 0,0 1 0,0-1 0,-1 1 0,1-1 0,-1 1 0,1-1 0,-1 0 0,0 0 0,0 0 0,0 0 0,0 0 0,0 0 0,-1 0 0,1-1 0,0 1 0,-1-1 0,1 0 0,-1 0 0,1 0 0,-1 0 0,0 0 0,0 0 0,1-1 0,-7 1 0,-3-1 0,1 0 0,-1-1 0,0-1 0,-22-6 0,25 6 0,-1-1 0,1 1 0,-1 1 0,1 0 0,-1 0 0,-17 2 0,4 5 0,0 2 0,1 0 0,-1 1 0,2 2 0,-1 0 0,1 1 0,1 1 0,1 1 0,0 1 0,0 1 0,-24 26 0,34-30 0,0 0 0,0 0 0,1 1 0,-10 23 0,9-18 0,-21 32 0,8-21 0,6-8 0,-21 35 0,32-48 0,1 0 0,0 1 0,1-1 0,0 1 0,0 0 0,1 0 0,0 1 0,0 10 0,1-3 0,0 1 0,1-1 0,1 1 0,5 28 0,-4-38 0,0 0 0,1 0 0,0 0 0,0-1 0,1 1 0,0-1 0,0 1 0,1-2 0,0 1 0,0 0 0,11 10 0,-10-12 0,-1 0 0,-1 1 0,1 0 0,-1 0 0,0 0 0,0 0 0,-1 1 0,0-1 0,0 1 0,0 0 0,-1 0 0,0 0 0,0 0 0,-1 1 0,0-1 0,0 0 0,-1 0 0,-1 15 0,0-3 0,-1 0 0,-1 0 0,-1 0 0,-1 0 0,0-1 0,-2 1 0,0-1 0,-17 30 0,20-41 0,0-1 0,-1 0 0,-1 0 0,1 0 0,-1-1 0,0 1 0,0-1 0,0-1 0,-1 1 0,1-1 0,-1 0 0,0-1 0,-1 0 0,1 0 0,0 0 0,-9 1 0,-16 4 0,-1-3 0,-53 4 0,6-1 0,53-2 0,0 1 0,-47 19 0,-19 6 0,-178 47 0,254-73 0,-39 12 0,-98 48 0,27-5 0,106-52 0,-1-1 0,1 0 0,-1-2 0,-1 0 0,1-2 0,-39 4 0,-142-7 0,94-4 0,3 1 0,-115 5 0,190 1 0,-54 16 0,-5 0 0,47-13 0,-113 14 0,145-21 0,0 0 0,0-1 0,0 0 0,0 0 0,0-1 0,1-1 0,-13-4 0,-75-33 0,33 12 0,55 24 0,0 0 0,1-1 0,0 0 0,0 0 0,0-1 0,1 0 0,-1-1 0,1 0 0,-12-13 0,4 5 0,0 0 0,-1 2 0,-1 0 0,-29-16 0,-20-14 0,57 35 0,-1 1 0,0 0 0,-1 0 0,1 2 0,-1-1 0,-1 1 0,1 1 0,0 0 0,-1 1 0,-23-3 0,28 6 0,0 0 0,0 0 0,-1 0 0,1 1 0,0 1 0,0-1 0,0 1 0,0 1 0,0-1 0,0 1 0,1 1 0,-1 0 0,1 0 0,0 0 0,0 1 0,1 0 0,-12 10 0,6-2 0,0-1 0,1 2 0,0 0 0,1 0 0,1 1 0,0 0 0,1 1 0,-11 30 0,15-32 0,0 0 0,1 0 0,0 0 0,1 0 0,0 0 0,2 0 0,-1 0 0,2 1 0,0-1 0,1 0 0,4 19 0,-2-22 0,0 0 0,1 0 0,0 0 0,0-1 0,1 0 0,1 0 0,9 11 0,59 60 0,-52-60 0,32 22 0,18 16 0,-59-48 0,0 0 0,0 0 0,1-1 0,1-1 0,0 0 0,20 7 0,108 33 0,-72-27 0,-35-12 0,73 11 0,-57-12 0,-37-6 0,1-1 0,0 1 0,0 1 0,29 11 0,-41-12 0,1-1 0,-1 1 0,0 1 0,0-1 0,0 1 0,-1 0 0,1 0 0,-1 0 0,0 0 0,0 1 0,0 0 0,-1 0 0,1 0 0,3 9 0,11 29 0,-2 2 0,-3 0 0,-1 0 0,7 55 0,-13-30 0,-5-53 0,0 0 0,1 0 0,0 0 0,7 20 0,-8-32 0,1 0 0,0-1 0,0 1 0,1-1 0,-1 0 0,1 1 0,0-1 0,0 0 0,0-1 0,1 1 0,0 0 0,-1-1 0,1 0 0,0 0 0,0 0 0,1 0 0,-1-1 0,9 4 0,5-1 0,0 0 0,0-1 0,0-1 0,37 1 0,5 2 0,74 6 0,206-8 0,-179-6 0,-134 0 0,0-1 0,0-1 0,49-14 0,-47 9 0,1 3 0,54-6 0,-69 11 0,4-1 0,0 2 0,27 2 0,-40-1 0,0 0 0,0 1 0,0-1 0,0 1 0,0 0 0,0 1 0,-1-1 0,1 1 0,-1 0 0,0 1 0,8 5 0,5 9 0,-1 0 0,-1 2 0,-1 0 0,-1 0 0,0 1 0,-2 1 0,13 30 0,-19-40 0,0-2 0,0-1 0,0 0 0,1-1 0,0 1 0,0-1 0,1-1 0,0 1 0,1-1 0,-1-1 0,1 0 0,1 0 0,-1 0 0,1-1 0,12 4 0,-2 1 0,31 23 0,13 6 0,-22-20 0,0-2 0,83 22 0,93 7 0,48 14 0,-162-25 0,158 77 0,-240-101 0,-1 2 0,-1 1 0,0 0 0,31 30 0,-24-22 0,-16-13 0,0 1 0,0 0 0,11 14 0,-9-8 0,0-1 0,1-1 0,0 1 0,28 19 0,-34-28 0,1-1 0,0 0 0,0 0 0,0-1 0,1 0 0,-1-1 0,1 0 0,0 0 0,0-1 0,0-1 0,12 1 0,45-3 0,-45 0 0,-1 1 0,36 4 0,-50-3 0,0 0 0,-1 1 0,1 0 0,0 0 0,-1 1 0,0 0 0,1 0 0,-1 0 0,0 1 0,-1 0 0,1 0 0,6 7 0,20 15 0,-26-22 0,0 0 0,-1 0 0,0 1 0,0-1 0,0 1 0,0 1 0,-1-1 0,0 0 0,0 1 0,0 0 0,4 10 0,0 7 0,-1 1 0,-1 0 0,-1 0 0,-1 0 0,1 43 0,-3-41 0,1 1 0,8 35 0,-1-13 0,-9-42 0,1-1 0,-1 1 0,2-1 0,-1 0 0,1 0 0,-1 0 0,2 0 0,-1 0 0,1-1 0,7 9 0,2 0 0,1-1 0,20 16 0,-20-18 0,0 1 0,23 25 0,-30-30 0,-1 1 0,0 0 0,0 0 0,-1 1 0,0-1 0,0 1 0,-1 1 0,0-1 0,-1 0 0,4 17 0,41 198 0,-42-169 0,-3 1 0,-5 79 0,0-32 0,2 525 0,-1-616 0,-1 0 0,0 0 0,0 0 0,-1 0 0,-1 0 0,0-1 0,-1 0 0,0 0 0,-1 0 0,0 0 0,-9 12 0,2-3 0,-16 38 0,24-46 0,2 0 0,0 1 0,0-1 0,1 1 0,-1 22 0,6 70 0,0-43 0,-1 24 0,-4 154 0,1-233 0,1-1 0,-1 0 0,-1 1 0,1-1 0,-1 0 0,0 0 0,0 0 0,-1 0 0,1 0 0,-1-1 0,-7 10 0,7-12 0,1 0 0,-1-1 0,0 1 0,0-1 0,-1 0 0,1 0 0,0 0 0,-1 0 0,1 0 0,-1-1 0,0 1 0,1-1 0,-1 0 0,0 0 0,0-1 0,0 1 0,0-1 0,0 0 0,-7 0 0,-5-2 0,0-1 0,0 0 0,0-1 0,-27-11 0,26 9 0,1 1 0,-1 0 0,-26-4 0,39 9 0,0-1 0,1 1 0,-1 0 0,0 0 0,1 1 0,-1-1 0,0 1 0,1 0 0,-1 0 0,1 0 0,-1 0 0,1 0 0,0 1 0,-1 0 0,1-1 0,0 1 0,0 0 0,0 1 0,0-1 0,0 0 0,1 1 0,-1 0 0,1 0 0,0-1 0,0 2 0,0-1 0,0 0 0,0 0 0,1 0 0,-1 1 0,1-1 0,0 1 0,0-1 0,-1 6 0,-2 12 0,1 0 0,1 1 0,1-1 0,3 37 0,-1-33 0,-1-20 0,0-1 0,0 1 0,0-1 0,1 1 0,-1-1 0,1 1 0,0-1 0,0 0 0,1 0 0,0 1 0,-1-1 0,1 0 0,0 0 0,1 0 0,-1-1 0,1 1 0,0-1 0,0 1 0,0-1 0,0 0 0,1 0 0,-1 0 0,1 0 0,-1-1 0,1 0 0,0 1 0,5 0 0,-2 1 0,0-1 0,1 1 0,-1 0 0,-1 0 0,1 1 0,-1 0 0,1 0 0,-1 1 0,-1 0 0,1 0 0,4 7 0,-7-8 0,0 0 0,0 0 0,-1 1 0,1-1 0,-1 1 0,-1 0 0,1-1 0,-1 1 0,0 0 0,0 0 0,-1 0 0,0 0 0,0 0 0,0 0 0,-1-1 0,-1 8 0,-15 42 0,13-45 0,1 0 0,0 0 0,0 0 0,1 0 0,-2 20 0,4-29 0,0 1 0,0 0 0,0 0 0,0 0 0,1 0 0,-1 0 0,1 0 0,-1 0 0,1-1 0,0 1 0,-1 0 0,1 0 0,0-1 0,0 1 0,0 0 0,1-1 0,-1 1 0,0-1 0,3 2 0,0 0 0,0 0 0,1-1 0,-1 0 0,1 0 0,8 3 0,-8-4 0,-1 1 0,1-1 0,-1 1 0,0 0 0,0 0 0,0 0 0,7 6 0,-11-7 0,1 0 0,-1 0 0,1 0 0,0 0 0,-1 0 0,0 0 0,1 0 0,-1 0 0,0 0 0,1 0 0,-1 0 0,0 0 0,0 1 0,0-1 0,0 0 0,0 0 0,0 0 0,0 0 0,-1 0 0,1 0 0,0 1 0,-1-1 0,1 0 0,-1 0 0,1 0 0,-1 0 0,1 0 0,-1 0 0,1 0 0,-1-1 0,0 1 0,0 0 0,0 0 0,1 0 0,-1-1 0,0 1 0,-2 1 0,-38 29 0,36-28 0,-3 2 0,-1 1 0,1 0 0,1 0 0,-1 1 0,1 0 0,-9 11 0,13-13 0,0 0 0,0 1 0,0-1 0,1 1 0,0 0 0,0-1 0,0 1 0,1 0 0,0 0 0,0 0 0,0 11 0,2 180 0,2-80 0,-3-103 0,0 0 0,1 0 0,1-1 0,3 15 0,-4-24 0,0 0 0,0-1 0,0 1 0,1-1 0,-1 1 0,1-1 0,0 0 0,0 0 0,1 1 0,-1-2 0,0 1 0,1 0 0,0 0 0,0-1 0,0 1 0,0-1 0,0 0 0,0 0 0,7 3 0,9 2 0,0-2 0,1 1 0,-1-2 0,1-1 0,24 1 0,106-2 0,-96-3 0,-32 0 0,0 1 0,0 1 0,0 1 0,0 0 0,-1 2 0,1 1 0,-1 1 0,24 9 0,-33-10 0,1-1 0,1 0 0,-1-1 0,0 0 0,1-1 0,14 0 0,85-3 0,-53-1 0,-12 0 0,-32 0 0,1 1 0,-1 1 0,0 0 0,1 1 0,-1 1 0,21 5 0,-35-6 0,1 0 0,-1 0 0,0 0 0,0 1 0,0-1 0,0 0 0,0 1 0,0 0 0,0-1 0,-1 1 0,1 0 0,-1 0 0,1 0 0,-1 0 0,0 0 0,0 0 0,1 0 0,-1 1 0,0 2 0,2 5 0,0 0 0,-1 1 0,1 13 0,3 12 0,-2-24 0,1 1 0,0-1 0,1 0 0,1 0 0,0 0 0,0-1 0,1 0 0,1-1 0,0 1 0,14 11 0,8 6 0,1-1 0,38 22 0,-15-14 0,3-3 0,102 41 0,130 29 0,-283-100 0,0 1 0,0 0 0,0 0 0,0 0 0,-1 0 0,1 1 0,8 7 0,-13-9 0,0 0 0,0 1 0,0-1 0,0 1 0,0 0 0,0-1 0,-1 1 0,1 0 0,-1 0 0,0 0 0,0 0 0,0 0 0,0 0 0,-1 1 0,1-1 0,-1 0 0,0 0 0,0 0 0,0 5 0,-7 64 0,3-46 0,2 1 0,1 38 0,1-63 0,1 1 0,-1 0 0,1 0 0,-1-1 0,1 1 0,0-1 0,0 1 0,0 0 0,1-1 0,-1 0 0,1 1 0,-1-1 0,1 0 0,0 0 0,-1 0 0,1 0 0,0 0 0,1 0 0,-1 0 0,0-1 0,0 1 0,1-1 0,-1 0 0,1 0 0,-1 0 0,1 0 0,0 0 0,-1 0 0,1 0 0,5 0 0,8 1 0,1-1 0,-1-1 0,1 0 0,18-3 0,-6 1 0,-9 1 0,-1 0 0,0 2 0,0 0 0,1 1 0,21 5 0,-37-6 0,1 1 0,-1-1 0,1 1 0,-1 0 0,0 0 0,1 1 0,-1-1 0,0 1 0,-1 0 0,1 0 0,0 0 0,-1 0 0,0 1 0,0-1 0,0 1 0,0 0 0,0 0 0,-1 0 0,0 0 0,1 0 0,-2 1 0,1-1 0,0 1 0,-1-1 0,0 1 0,1 6 0,1 23 0,-1 1 0,-6 62 0,0-13 0,4-77 0,0 1 0,-1-1 0,-1 1 0,1-1 0,-1 0 0,0 1 0,-1-1 0,0 0 0,0-1 0,-5 9 0,-4 4 0,-31 35 0,34-44 0,0 1 0,0-1 0,1 1 0,0 1 0,1 0 0,1 0 0,0 0 0,0 1 0,-6 23 0,8-12 0,2 0 0,1 36 0,1-36 0,0-1 0,-7 42 0,-27 136 0,25-162 0,-16 82 0,24-108 0,0 0 0,0 0 0,1 0 0,1 0 0,0 0 0,1 0 0,4 15 0,-2-13 0,2-1 0,-1-1 0,2 1 0,0-1 0,0 0 0,1-1 0,1 1 0,0-2 0,14 16 0,-17-21 0,1 0 0,-1 0 0,1 0 0,0-1 0,0 0 0,1 0 0,13 6 0,1-3 0,37 11 0,-59-19 0,27 7 0,-1 1 0,31 15 0,-47-18 0,0 0 0,0 1 0,-1 1 0,0 0 0,0 0 0,0 1 0,-1 0 0,9 10 0,16 19 0,55 48 0,25 26 0,-98-93 0,9 9 0,40 60 0,-58-77 0,-1 1 0,1-1 0,-2 1 0,0 0 0,0 0 0,-1 1 0,0-1 0,-1 1 0,0 0 0,0 13 0,-1-10 0,-2 1 0,-3 30 0,2-40 0,1 1 0,-2 0 0,1-1 0,0 1 0,-1-1 0,-1 0 0,1 0 0,-1 0 0,-5 6 0,-76 116 0,3-6 0,79-118 0,-1 0 0,0 0 0,0-1 0,0 0 0,0 1 0,0-2 0,-1 1 0,0 0 0,1-1 0,-1 0 0,0 0 0,0 0 0,0-1 0,-1 1 0,1-1 0,-7 0 0,-12 1 0,1-2 0,-37-3 0,-15 1 0,28 7 0,1 3 0,-74 22 0,118-29 0,-1-1 0,0 1 0,0 0 0,1 0 0,-1 0 0,0 0 0,1 1 0,-1-1 0,1 1 0,-1-1 0,1 1 0,0 0 0,0 0 0,0 0 0,0 0 0,0 0 0,0 0 0,0 1 0,1-1 0,-1 1 0,1-1 0,0 1 0,0-1 0,-2 5 0,3-1 0,0 0 0,0-1 0,0 1 0,1 0 0,-1-1 0,1 1 0,1-1 0,-1 1 0,1-1 0,0 0 0,4 9 0,4 8 0,12 24 0,-3 0 0,-1 1 0,-3 1 0,14 68 0,-28-112 0,-1-1 0,1 0 0,-1 0 0,0 1 0,0-1 0,0 0 0,-1 1 0,1-1 0,-1 0 0,1 0 0,-1 0 0,0 1 0,0-1 0,-1 0 0,1 0 0,-2 3 0,0-3 0,0-1 0,0 1 0,0 0 0,0-1 0,-1 1 0,1-1 0,-1 0 0,0 0 0,1-1 0,-1 1 0,0-1 0,-7 2 0,-65 16 0,47-13 0,0 2 0,-36 14 0,-81 31 0,68-27 0,61-18 0,0 1 0,1 0 0,0 1 0,1 1 0,0 0 0,1 1 0,-17 17 0,-24 20 0,36-32 0,-26 29 0,29-29 0,0 0 0,-21 16 0,27-27 0,0 0 0,0 0 0,0-1 0,0 0 0,-1-1 0,-18 5 0,-70 10 0,73-15 0,-104 23 0,81-20 0,0-2 0,0-3 0,-75-4 0,24-1 0,63 3 0,-39 5 0,60-3 0,1 1 0,0 1 0,1 0 0,-1 1 0,-19 9 0,-30 22 0,51-27 0,-1-1 0,1 0 0,-2-1 0,1 0 0,-1-1 0,0-1 0,0 0 0,-21 3 0,25-8 0,-1-1 0,1-1 0,-1 1 0,1-2 0,0 1 0,0-2 0,-19-8 0,-24-6 0,18 7 0,0-1 0,-43-23 0,-13-4 0,-74-20 0,-152-65 0,256 99 0,-2 2 0,0 3 0,-77-14 0,97 27 0,-1 2 0,1 2 0,-80 4 0,47 1 0,70-2 0,-1 0 0,1 1 0,0 0 0,0 0 0,0 0 0,0 1 0,-10 3 0,14-3 0,-1 0 0,1 0 0,-1 0 0,1 1 0,0-1 0,0 1 0,0 0 0,0 0 0,0 0 0,1 0 0,-1 0 0,1 0 0,0 1 0,-3 6 0,1 0 0,-1 0 0,0 0 0,-1-1 0,1 1 0,-2-1 0,1-1 0,-1 1 0,-1-1 0,0 0 0,0-1 0,0 0 0,-1 0 0,-17 10 0,7-7 0,0-2 0,0 0 0,-1 0 0,0-2 0,0-1 0,-1 0 0,-29 2 0,-14-3 0,-69-4 0,-9-1 0,113 4 0,-35 8 0,38-6 0,-46 3 0,30-8 0,10 0 0,0 2 0,-42 6 0,4 8 0,44-9 0,0-1 0,-1-1 0,0-1 0,0-1 0,-37-2 0,54-3 0,-1 0 0,1 0 0,0-2 0,0 1 0,0-1 0,1 0 0,-1-1 0,1 0 0,-12-9 0,-13-12 0,-31-29 0,28 22 0,27 25 0,-2-2 0,0-1 0,-13-15 0,21 22 0,1-1 0,0 1 0,0-1 0,0 0 0,1 1 0,-1-1 0,1-1 0,1 1 0,-1 0 0,-1-9 0,-9-49 0,-3 1 0,-2 1 0,-31-73 0,38 106 0,1-1 0,1 0 0,1-1 0,-5-54 0,5 41 0,-1 0 0,-3 1 0,-1 0 0,-23-49 0,-2-13 0,29 80 0,-56-155 0,50 149 0,0 1 0,-2 1 0,-36-51 0,-6 5 0,-173-214 0,162 214 0,-133-109 0,135 126 0,44 37 0,16 12 0,0 1 0,0 1 0,-1-1 0,0 1 0,0 1 0,-1-1 0,0 1 0,0 1 0,0 0 0,0 0 0,0 1 0,-17-4 0,-453-37 0,457 42 0,0 2 0,-1 1 0,1 0 0,0 2 0,0 0 0,0 2 0,0 0 0,1 1 0,0 2 0,0 0 0,1 1 0,-37 22 0,45-24 0,-3 3 0,-1-1 0,0-1 0,-21 8 0,32-14 0,1-1 0,-1 1 0,0-1 0,1 0 0,-1-1 0,0 1 0,0-1 0,1 0 0,-1 0 0,0-1 0,0 0 0,1 1 0,-1-1 0,0-1 0,1 1 0,-1-1 0,-5-2 0,-2-4 0,0-1 0,0 0 0,1 0 0,0-1 0,-13-16 0,10 10 0,-32-25 0,-231-146 0,271 183 0,1 0 0,-2 0 0,1 1 0,0 0 0,-1 1 0,1-1 0,-1 1 0,0 0 0,0 1 0,0 0 0,0 0 0,0 0 0,0 1 0,0 0 0,0 0 0,0 1 0,0 0 0,0 0 0,1 1 0,-12 3 0,-12 2 0,-1-2 0,0-1 0,0-1 0,0-2 0,-49-3 0,12 0 0,17 0 0,1-2 0,-73-15 0,-97-36 0,17 5 0,-760-147 0,923 190 0,-3-1 0,-55-17 0,85 20 0,0 1 0,1-2 0,0 0 0,0 0 0,0-1 0,1 0 0,0-1 0,-17-16 0,-28-44 0,47 55 0,-1 0 0,0 1 0,-1 0 0,0 1 0,0 0 0,-1 1 0,-1 0 0,-14-9 0,-25-5 0,-1 2 0,-96-27 0,28 10 0,115 37 0,0 0 0,1 0 0,-1-1 0,1 0 0,0 0 0,0 0 0,0-1 0,0 0 0,0 0 0,-4-5 0,2 0 0,0-2 0,0 1 0,-8-17 0,7 12 0,-4-6 0,-1 1 0,-1 1 0,-1 0 0,-23-22 0,-74-62 0,97 90 0,-2 1 0,0 0 0,0 1 0,-1 1 0,0 1 0,-37-13 0,-20-10 0,35 12 0,-41-28 0,68 39 0,0-1 0,1 0 0,0-1 0,1 0 0,0-1 0,-15-21 0,8 7 0,-86-135 0,93 143 0,-1 0 0,-1 0 0,0 2 0,-1-1 0,-1 2 0,-27-23 0,-108-66 0,100 72 0,-59-48 0,93 68 0,0 0 0,-1 1 0,0 1 0,0 1 0,-32-12 0,-97-26 0,99 34 0,-230-60-413,227 61-539,-2-1-5874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A1B734-CBB2-4E34-B0D4-8711AFDA415E}" type="datetimeFigureOut">
              <a:rPr lang="sv-SE" smtClean="0"/>
              <a:t>2026-02-03</a:t>
            </a:fld>
            <a:endParaRPr lang="sv-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6037B7-1439-4B54-85B2-AB5FCFDD2469}" type="slidenum">
              <a:rPr lang="sv-SE" smtClean="0"/>
              <a:t>‹#›</a:t>
            </a:fld>
            <a:endParaRPr lang="sv-SE"/>
          </a:p>
        </p:txBody>
      </p:sp>
    </p:spTree>
    <p:extLst>
      <p:ext uri="{BB962C8B-B14F-4D97-AF65-F5344CB8AC3E}">
        <p14:creationId xmlns:p14="http://schemas.microsoft.com/office/powerpoint/2010/main" val="2267780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BD6037B7-1439-4B54-85B2-AB5FCFDD2469}" type="slidenum">
              <a:rPr lang="sv-SE" smtClean="0"/>
              <a:t>8</a:t>
            </a:fld>
            <a:endParaRPr lang="sv-SE"/>
          </a:p>
        </p:txBody>
      </p:sp>
    </p:spTree>
    <p:extLst>
      <p:ext uri="{BB962C8B-B14F-4D97-AF65-F5344CB8AC3E}">
        <p14:creationId xmlns:p14="http://schemas.microsoft.com/office/powerpoint/2010/main" val="1976593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BD6037B7-1439-4B54-85B2-AB5FCFDD2469}" type="slidenum">
              <a:rPr lang="sv-SE" smtClean="0"/>
              <a:t>9</a:t>
            </a:fld>
            <a:endParaRPr lang="sv-SE"/>
          </a:p>
        </p:txBody>
      </p:sp>
    </p:spTree>
    <p:extLst>
      <p:ext uri="{BB962C8B-B14F-4D97-AF65-F5344CB8AC3E}">
        <p14:creationId xmlns:p14="http://schemas.microsoft.com/office/powerpoint/2010/main" val="1136520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7A43B-7563-C652-1E90-6EB7EAF81E6E}"/>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endParaRPr lang="sv-SE"/>
          </a:p>
        </p:txBody>
      </p:sp>
      <p:sp>
        <p:nvSpPr>
          <p:cNvPr id="3" name="Subtitle 2">
            <a:extLst>
              <a:ext uri="{FF2B5EF4-FFF2-40B4-BE49-F238E27FC236}">
                <a16:creationId xmlns:a16="http://schemas.microsoft.com/office/drawing/2014/main" id="{650C26A5-CBCC-17E7-CB93-2684F37B06F6}"/>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endParaRPr lang="sv-SE"/>
          </a:p>
        </p:txBody>
      </p:sp>
      <p:sp>
        <p:nvSpPr>
          <p:cNvPr id="4" name="Date Placeholder 3">
            <a:extLst>
              <a:ext uri="{FF2B5EF4-FFF2-40B4-BE49-F238E27FC236}">
                <a16:creationId xmlns:a16="http://schemas.microsoft.com/office/drawing/2014/main" id="{2581809A-59C4-F67E-6E79-750A10984623}"/>
              </a:ext>
            </a:extLst>
          </p:cNvPr>
          <p:cNvSpPr txBox="1">
            <a:spLocks noGrp="1"/>
          </p:cNvSpPr>
          <p:nvPr>
            <p:ph type="dt" sz="half" idx="7"/>
          </p:nvPr>
        </p:nvSpPr>
        <p:spPr/>
        <p:txBody>
          <a:bodyPr/>
          <a:lstStyle>
            <a:lvl1pPr>
              <a:defRPr/>
            </a:lvl1pPr>
          </a:lstStyle>
          <a:p>
            <a:pPr lvl="0"/>
            <a:fld id="{6D52D94C-7F6D-4246-A4B3-91AC9BF57969}" type="datetime1">
              <a:rPr lang="sv-SE"/>
              <a:pPr lvl="0"/>
              <a:t>2026-02-03</a:t>
            </a:fld>
            <a:endParaRPr lang="sv-SE"/>
          </a:p>
        </p:txBody>
      </p:sp>
      <p:sp>
        <p:nvSpPr>
          <p:cNvPr id="5" name="Footer Placeholder 4">
            <a:extLst>
              <a:ext uri="{FF2B5EF4-FFF2-40B4-BE49-F238E27FC236}">
                <a16:creationId xmlns:a16="http://schemas.microsoft.com/office/drawing/2014/main" id="{1BAD48E0-1E56-9D49-F49D-69782609FC3D}"/>
              </a:ext>
            </a:extLst>
          </p:cNvPr>
          <p:cNvSpPr txBox="1">
            <a:spLocks noGrp="1"/>
          </p:cNvSpPr>
          <p:nvPr>
            <p:ph type="ftr" sz="quarter" idx="9"/>
          </p:nvPr>
        </p:nvSpPr>
        <p:spPr/>
        <p:txBody>
          <a:bodyPr/>
          <a:lstStyle>
            <a:lvl1pPr>
              <a:defRPr/>
            </a:lvl1pPr>
          </a:lstStyle>
          <a:p>
            <a:pPr lvl="0"/>
            <a:endParaRPr lang="sv-SE"/>
          </a:p>
        </p:txBody>
      </p:sp>
      <p:sp>
        <p:nvSpPr>
          <p:cNvPr id="6" name="Slide Number Placeholder 5">
            <a:extLst>
              <a:ext uri="{FF2B5EF4-FFF2-40B4-BE49-F238E27FC236}">
                <a16:creationId xmlns:a16="http://schemas.microsoft.com/office/drawing/2014/main" id="{B1B3EA0D-90B6-1D2D-36C4-4C205D3AB0BF}"/>
              </a:ext>
            </a:extLst>
          </p:cNvPr>
          <p:cNvSpPr txBox="1">
            <a:spLocks noGrp="1"/>
          </p:cNvSpPr>
          <p:nvPr>
            <p:ph type="sldNum" sz="quarter" idx="8"/>
          </p:nvPr>
        </p:nvSpPr>
        <p:spPr/>
        <p:txBody>
          <a:bodyPr/>
          <a:lstStyle>
            <a:lvl1pPr>
              <a:defRPr/>
            </a:lvl1pPr>
          </a:lstStyle>
          <a:p>
            <a:pPr lvl="0"/>
            <a:fld id="{05006937-B0E5-4A4C-9EEA-6C472925E098}" type="slidenum">
              <a:t>‹#›</a:t>
            </a:fld>
            <a:endParaRPr lang="sv-SE"/>
          </a:p>
        </p:txBody>
      </p:sp>
    </p:spTree>
    <p:extLst>
      <p:ext uri="{BB962C8B-B14F-4D97-AF65-F5344CB8AC3E}">
        <p14:creationId xmlns:p14="http://schemas.microsoft.com/office/powerpoint/2010/main" val="63368424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ED242-7666-27D8-412F-A7A9EE0D6E4D}"/>
              </a:ext>
            </a:extLst>
          </p:cNvPr>
          <p:cNvSpPr txBox="1">
            <a:spLocks noGrp="1"/>
          </p:cNvSpPr>
          <p:nvPr>
            <p:ph type="title"/>
          </p:nvPr>
        </p:nvSpPr>
        <p:spPr/>
        <p:txBody>
          <a:bodyPr/>
          <a:lstStyle>
            <a:lvl1pPr>
              <a:defRPr/>
            </a:lvl1pPr>
          </a:lstStyle>
          <a:p>
            <a:pPr lvl="0"/>
            <a:r>
              <a:rPr lang="en-US"/>
              <a:t>Click to edit Master title style</a:t>
            </a:r>
            <a:endParaRPr lang="sv-SE"/>
          </a:p>
        </p:txBody>
      </p:sp>
      <p:sp>
        <p:nvSpPr>
          <p:cNvPr id="3" name="Vertical Text Placeholder 2">
            <a:extLst>
              <a:ext uri="{FF2B5EF4-FFF2-40B4-BE49-F238E27FC236}">
                <a16:creationId xmlns:a16="http://schemas.microsoft.com/office/drawing/2014/main" id="{CF8D9648-731A-A978-CB0C-71AFE5172CE9}"/>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6D6BDAA4-613A-8B83-E65B-796B044DDF07}"/>
              </a:ext>
            </a:extLst>
          </p:cNvPr>
          <p:cNvSpPr txBox="1">
            <a:spLocks noGrp="1"/>
          </p:cNvSpPr>
          <p:nvPr>
            <p:ph type="dt" sz="half" idx="7"/>
          </p:nvPr>
        </p:nvSpPr>
        <p:spPr/>
        <p:txBody>
          <a:bodyPr/>
          <a:lstStyle>
            <a:lvl1pPr>
              <a:defRPr/>
            </a:lvl1pPr>
          </a:lstStyle>
          <a:p>
            <a:pPr lvl="0"/>
            <a:fld id="{985A2E69-0D6C-41EB-BE2D-860194349A77}" type="datetime1">
              <a:rPr lang="sv-SE"/>
              <a:pPr lvl="0"/>
              <a:t>2026-02-03</a:t>
            </a:fld>
            <a:endParaRPr lang="sv-SE"/>
          </a:p>
        </p:txBody>
      </p:sp>
      <p:sp>
        <p:nvSpPr>
          <p:cNvPr id="5" name="Footer Placeholder 4">
            <a:extLst>
              <a:ext uri="{FF2B5EF4-FFF2-40B4-BE49-F238E27FC236}">
                <a16:creationId xmlns:a16="http://schemas.microsoft.com/office/drawing/2014/main" id="{526C1B82-E02C-87A8-F361-CF1D295F32BA}"/>
              </a:ext>
            </a:extLst>
          </p:cNvPr>
          <p:cNvSpPr txBox="1">
            <a:spLocks noGrp="1"/>
          </p:cNvSpPr>
          <p:nvPr>
            <p:ph type="ftr" sz="quarter" idx="9"/>
          </p:nvPr>
        </p:nvSpPr>
        <p:spPr/>
        <p:txBody>
          <a:bodyPr/>
          <a:lstStyle>
            <a:lvl1pPr>
              <a:defRPr/>
            </a:lvl1pPr>
          </a:lstStyle>
          <a:p>
            <a:pPr lvl="0"/>
            <a:endParaRPr lang="sv-SE"/>
          </a:p>
        </p:txBody>
      </p:sp>
      <p:sp>
        <p:nvSpPr>
          <p:cNvPr id="6" name="Slide Number Placeholder 5">
            <a:extLst>
              <a:ext uri="{FF2B5EF4-FFF2-40B4-BE49-F238E27FC236}">
                <a16:creationId xmlns:a16="http://schemas.microsoft.com/office/drawing/2014/main" id="{8F3CFD9D-86DD-DCBD-E052-9143B3B392EC}"/>
              </a:ext>
            </a:extLst>
          </p:cNvPr>
          <p:cNvSpPr txBox="1">
            <a:spLocks noGrp="1"/>
          </p:cNvSpPr>
          <p:nvPr>
            <p:ph type="sldNum" sz="quarter" idx="8"/>
          </p:nvPr>
        </p:nvSpPr>
        <p:spPr/>
        <p:txBody>
          <a:bodyPr/>
          <a:lstStyle>
            <a:lvl1pPr>
              <a:defRPr/>
            </a:lvl1pPr>
          </a:lstStyle>
          <a:p>
            <a:pPr lvl="0"/>
            <a:fld id="{763965E3-B45F-4B7F-BE23-1F7717BEAC1F}" type="slidenum">
              <a:t>‹#›</a:t>
            </a:fld>
            <a:endParaRPr lang="sv-SE"/>
          </a:p>
        </p:txBody>
      </p:sp>
    </p:spTree>
    <p:extLst>
      <p:ext uri="{BB962C8B-B14F-4D97-AF65-F5344CB8AC3E}">
        <p14:creationId xmlns:p14="http://schemas.microsoft.com/office/powerpoint/2010/main" val="3008304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28E1D8-D8EA-26C7-2A0C-D67135A344E6}"/>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endParaRPr lang="sv-SE"/>
          </a:p>
        </p:txBody>
      </p:sp>
      <p:sp>
        <p:nvSpPr>
          <p:cNvPr id="3" name="Vertical Text Placeholder 2">
            <a:extLst>
              <a:ext uri="{FF2B5EF4-FFF2-40B4-BE49-F238E27FC236}">
                <a16:creationId xmlns:a16="http://schemas.microsoft.com/office/drawing/2014/main" id="{1B5CE08E-8EB6-0901-75F3-5D77B5E7A1C4}"/>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F951A4B9-D647-11A7-8EC1-34BD66152C9F}"/>
              </a:ext>
            </a:extLst>
          </p:cNvPr>
          <p:cNvSpPr txBox="1">
            <a:spLocks noGrp="1"/>
          </p:cNvSpPr>
          <p:nvPr>
            <p:ph type="dt" sz="half" idx="7"/>
          </p:nvPr>
        </p:nvSpPr>
        <p:spPr/>
        <p:txBody>
          <a:bodyPr/>
          <a:lstStyle>
            <a:lvl1pPr>
              <a:defRPr/>
            </a:lvl1pPr>
          </a:lstStyle>
          <a:p>
            <a:pPr lvl="0"/>
            <a:fld id="{18427A5C-F319-473C-B234-F3FDAF681FD6}" type="datetime1">
              <a:rPr lang="sv-SE"/>
              <a:pPr lvl="0"/>
              <a:t>2026-02-03</a:t>
            </a:fld>
            <a:endParaRPr lang="sv-SE"/>
          </a:p>
        </p:txBody>
      </p:sp>
      <p:sp>
        <p:nvSpPr>
          <p:cNvPr id="5" name="Footer Placeholder 4">
            <a:extLst>
              <a:ext uri="{FF2B5EF4-FFF2-40B4-BE49-F238E27FC236}">
                <a16:creationId xmlns:a16="http://schemas.microsoft.com/office/drawing/2014/main" id="{D57D1CC3-20C9-4EF6-C8E7-1F67488FAAED}"/>
              </a:ext>
            </a:extLst>
          </p:cNvPr>
          <p:cNvSpPr txBox="1">
            <a:spLocks noGrp="1"/>
          </p:cNvSpPr>
          <p:nvPr>
            <p:ph type="ftr" sz="quarter" idx="9"/>
          </p:nvPr>
        </p:nvSpPr>
        <p:spPr/>
        <p:txBody>
          <a:bodyPr/>
          <a:lstStyle>
            <a:lvl1pPr>
              <a:defRPr/>
            </a:lvl1pPr>
          </a:lstStyle>
          <a:p>
            <a:pPr lvl="0"/>
            <a:endParaRPr lang="sv-SE"/>
          </a:p>
        </p:txBody>
      </p:sp>
      <p:sp>
        <p:nvSpPr>
          <p:cNvPr id="6" name="Slide Number Placeholder 5">
            <a:extLst>
              <a:ext uri="{FF2B5EF4-FFF2-40B4-BE49-F238E27FC236}">
                <a16:creationId xmlns:a16="http://schemas.microsoft.com/office/drawing/2014/main" id="{7C71C88E-C4F6-91AC-90B1-31E901DC2F6A}"/>
              </a:ext>
            </a:extLst>
          </p:cNvPr>
          <p:cNvSpPr txBox="1">
            <a:spLocks noGrp="1"/>
          </p:cNvSpPr>
          <p:nvPr>
            <p:ph type="sldNum" sz="quarter" idx="8"/>
          </p:nvPr>
        </p:nvSpPr>
        <p:spPr/>
        <p:txBody>
          <a:bodyPr/>
          <a:lstStyle>
            <a:lvl1pPr>
              <a:defRPr/>
            </a:lvl1pPr>
          </a:lstStyle>
          <a:p>
            <a:pPr lvl="0"/>
            <a:fld id="{73A3D9E9-C5EA-4714-ADA9-4B88020A0092}" type="slidenum">
              <a:t>‹#›</a:t>
            </a:fld>
            <a:endParaRPr lang="sv-SE"/>
          </a:p>
        </p:txBody>
      </p:sp>
    </p:spTree>
    <p:extLst>
      <p:ext uri="{BB962C8B-B14F-4D97-AF65-F5344CB8AC3E}">
        <p14:creationId xmlns:p14="http://schemas.microsoft.com/office/powerpoint/2010/main" val="2338128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33108-F510-D5D6-A1F7-47BE5AC81CFA}"/>
              </a:ext>
            </a:extLst>
          </p:cNvPr>
          <p:cNvSpPr txBox="1">
            <a:spLocks noGrp="1"/>
          </p:cNvSpPr>
          <p:nvPr>
            <p:ph type="title"/>
          </p:nvPr>
        </p:nvSpPr>
        <p:spPr/>
        <p:txBody>
          <a:bodyPr/>
          <a:lstStyle>
            <a:lvl1pPr>
              <a:defRPr/>
            </a:lvl1pPr>
          </a:lstStyle>
          <a:p>
            <a:pPr lvl="0"/>
            <a:r>
              <a:rPr lang="en-US"/>
              <a:t>Click to edit Master title style</a:t>
            </a:r>
            <a:endParaRPr lang="sv-SE"/>
          </a:p>
        </p:txBody>
      </p:sp>
      <p:sp>
        <p:nvSpPr>
          <p:cNvPr id="3" name="Content Placeholder 2">
            <a:extLst>
              <a:ext uri="{FF2B5EF4-FFF2-40B4-BE49-F238E27FC236}">
                <a16:creationId xmlns:a16="http://schemas.microsoft.com/office/drawing/2014/main" id="{0AEB970F-A03B-72E4-A4FF-BD91B978CFA6}"/>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9ED070DE-AA7F-52EE-7CA7-34DD7AAA88DF}"/>
              </a:ext>
            </a:extLst>
          </p:cNvPr>
          <p:cNvSpPr txBox="1">
            <a:spLocks noGrp="1"/>
          </p:cNvSpPr>
          <p:nvPr>
            <p:ph type="dt" sz="half" idx="7"/>
          </p:nvPr>
        </p:nvSpPr>
        <p:spPr/>
        <p:txBody>
          <a:bodyPr/>
          <a:lstStyle>
            <a:lvl1pPr>
              <a:defRPr/>
            </a:lvl1pPr>
          </a:lstStyle>
          <a:p>
            <a:pPr lvl="0"/>
            <a:fld id="{40985AD8-609D-42FD-A01D-6A799FC81102}" type="datetime1">
              <a:rPr lang="sv-SE"/>
              <a:pPr lvl="0"/>
              <a:t>2026-02-03</a:t>
            </a:fld>
            <a:endParaRPr lang="sv-SE"/>
          </a:p>
        </p:txBody>
      </p:sp>
      <p:sp>
        <p:nvSpPr>
          <p:cNvPr id="5" name="Footer Placeholder 4">
            <a:extLst>
              <a:ext uri="{FF2B5EF4-FFF2-40B4-BE49-F238E27FC236}">
                <a16:creationId xmlns:a16="http://schemas.microsoft.com/office/drawing/2014/main" id="{2F525B87-F92F-AA09-51DA-B2054B28B2E4}"/>
              </a:ext>
            </a:extLst>
          </p:cNvPr>
          <p:cNvSpPr txBox="1">
            <a:spLocks noGrp="1"/>
          </p:cNvSpPr>
          <p:nvPr>
            <p:ph type="ftr" sz="quarter" idx="9"/>
          </p:nvPr>
        </p:nvSpPr>
        <p:spPr/>
        <p:txBody>
          <a:bodyPr/>
          <a:lstStyle>
            <a:lvl1pPr>
              <a:defRPr/>
            </a:lvl1pPr>
          </a:lstStyle>
          <a:p>
            <a:pPr lvl="0"/>
            <a:endParaRPr lang="sv-SE"/>
          </a:p>
        </p:txBody>
      </p:sp>
      <p:sp>
        <p:nvSpPr>
          <p:cNvPr id="6" name="Slide Number Placeholder 5">
            <a:extLst>
              <a:ext uri="{FF2B5EF4-FFF2-40B4-BE49-F238E27FC236}">
                <a16:creationId xmlns:a16="http://schemas.microsoft.com/office/drawing/2014/main" id="{55A703F4-9112-8E95-019A-DC88649BB4B1}"/>
              </a:ext>
            </a:extLst>
          </p:cNvPr>
          <p:cNvSpPr txBox="1">
            <a:spLocks noGrp="1"/>
          </p:cNvSpPr>
          <p:nvPr>
            <p:ph type="sldNum" sz="quarter" idx="8"/>
          </p:nvPr>
        </p:nvSpPr>
        <p:spPr/>
        <p:txBody>
          <a:bodyPr/>
          <a:lstStyle>
            <a:lvl1pPr>
              <a:defRPr/>
            </a:lvl1pPr>
          </a:lstStyle>
          <a:p>
            <a:pPr lvl="0"/>
            <a:fld id="{976B01E2-6C99-4A94-BAC0-5B906C46D85F}" type="slidenum">
              <a:t>‹#›</a:t>
            </a:fld>
            <a:endParaRPr lang="sv-SE"/>
          </a:p>
        </p:txBody>
      </p:sp>
    </p:spTree>
    <p:extLst>
      <p:ext uri="{BB962C8B-B14F-4D97-AF65-F5344CB8AC3E}">
        <p14:creationId xmlns:p14="http://schemas.microsoft.com/office/powerpoint/2010/main" val="126915284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8BA80-22B8-827F-2CDC-EFCBE8C7188E}"/>
              </a:ext>
            </a:extLst>
          </p:cNvPr>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endParaRPr lang="sv-SE"/>
          </a:p>
        </p:txBody>
      </p:sp>
      <p:sp>
        <p:nvSpPr>
          <p:cNvPr id="3" name="Text Placeholder 2">
            <a:extLst>
              <a:ext uri="{FF2B5EF4-FFF2-40B4-BE49-F238E27FC236}">
                <a16:creationId xmlns:a16="http://schemas.microsoft.com/office/drawing/2014/main" id="{F2436ED3-4653-285E-416A-44767767D5C4}"/>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5A3090C9-B8D8-FF42-3A8D-4A22E7121151}"/>
              </a:ext>
            </a:extLst>
          </p:cNvPr>
          <p:cNvSpPr txBox="1">
            <a:spLocks noGrp="1"/>
          </p:cNvSpPr>
          <p:nvPr>
            <p:ph type="dt" sz="half" idx="7"/>
          </p:nvPr>
        </p:nvSpPr>
        <p:spPr/>
        <p:txBody>
          <a:bodyPr/>
          <a:lstStyle>
            <a:lvl1pPr>
              <a:defRPr/>
            </a:lvl1pPr>
          </a:lstStyle>
          <a:p>
            <a:pPr lvl="0"/>
            <a:fld id="{6E858AAA-9811-43EF-B598-BF882B5535AD}" type="datetime1">
              <a:rPr lang="sv-SE"/>
              <a:pPr lvl="0"/>
              <a:t>2026-02-03</a:t>
            </a:fld>
            <a:endParaRPr lang="sv-SE"/>
          </a:p>
        </p:txBody>
      </p:sp>
      <p:sp>
        <p:nvSpPr>
          <p:cNvPr id="5" name="Footer Placeholder 4">
            <a:extLst>
              <a:ext uri="{FF2B5EF4-FFF2-40B4-BE49-F238E27FC236}">
                <a16:creationId xmlns:a16="http://schemas.microsoft.com/office/drawing/2014/main" id="{595DFDA0-F9D8-E73B-3633-02E41E0D3D2B}"/>
              </a:ext>
            </a:extLst>
          </p:cNvPr>
          <p:cNvSpPr txBox="1">
            <a:spLocks noGrp="1"/>
          </p:cNvSpPr>
          <p:nvPr>
            <p:ph type="ftr" sz="quarter" idx="9"/>
          </p:nvPr>
        </p:nvSpPr>
        <p:spPr/>
        <p:txBody>
          <a:bodyPr/>
          <a:lstStyle>
            <a:lvl1pPr>
              <a:defRPr/>
            </a:lvl1pPr>
          </a:lstStyle>
          <a:p>
            <a:pPr lvl="0"/>
            <a:endParaRPr lang="sv-SE"/>
          </a:p>
        </p:txBody>
      </p:sp>
      <p:sp>
        <p:nvSpPr>
          <p:cNvPr id="6" name="Slide Number Placeholder 5">
            <a:extLst>
              <a:ext uri="{FF2B5EF4-FFF2-40B4-BE49-F238E27FC236}">
                <a16:creationId xmlns:a16="http://schemas.microsoft.com/office/drawing/2014/main" id="{832AF9E5-7773-0063-D8A2-3AA7684B316D}"/>
              </a:ext>
            </a:extLst>
          </p:cNvPr>
          <p:cNvSpPr txBox="1">
            <a:spLocks noGrp="1"/>
          </p:cNvSpPr>
          <p:nvPr>
            <p:ph type="sldNum" sz="quarter" idx="8"/>
          </p:nvPr>
        </p:nvSpPr>
        <p:spPr/>
        <p:txBody>
          <a:bodyPr/>
          <a:lstStyle>
            <a:lvl1pPr>
              <a:defRPr/>
            </a:lvl1pPr>
          </a:lstStyle>
          <a:p>
            <a:pPr lvl="0"/>
            <a:fld id="{B6F81271-4906-46CF-92DD-2DD5A86EC2FD}" type="slidenum">
              <a:t>‹#›</a:t>
            </a:fld>
            <a:endParaRPr lang="sv-SE"/>
          </a:p>
        </p:txBody>
      </p:sp>
    </p:spTree>
    <p:extLst>
      <p:ext uri="{BB962C8B-B14F-4D97-AF65-F5344CB8AC3E}">
        <p14:creationId xmlns:p14="http://schemas.microsoft.com/office/powerpoint/2010/main" val="2433483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DB472-E615-470E-C5A9-10A25E27DB94}"/>
              </a:ext>
            </a:extLst>
          </p:cNvPr>
          <p:cNvSpPr txBox="1">
            <a:spLocks noGrp="1"/>
          </p:cNvSpPr>
          <p:nvPr>
            <p:ph type="title"/>
          </p:nvPr>
        </p:nvSpPr>
        <p:spPr/>
        <p:txBody>
          <a:bodyPr/>
          <a:lstStyle>
            <a:lvl1pPr>
              <a:defRPr/>
            </a:lvl1pPr>
          </a:lstStyle>
          <a:p>
            <a:pPr lvl="0"/>
            <a:r>
              <a:rPr lang="en-US"/>
              <a:t>Click to edit Master title style</a:t>
            </a:r>
            <a:endParaRPr lang="sv-SE"/>
          </a:p>
        </p:txBody>
      </p:sp>
      <p:sp>
        <p:nvSpPr>
          <p:cNvPr id="3" name="Content Placeholder 2">
            <a:extLst>
              <a:ext uri="{FF2B5EF4-FFF2-40B4-BE49-F238E27FC236}">
                <a16:creationId xmlns:a16="http://schemas.microsoft.com/office/drawing/2014/main" id="{A3942C22-FBFE-5862-65FB-42C5E0AC6E38}"/>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a:extLst>
              <a:ext uri="{FF2B5EF4-FFF2-40B4-BE49-F238E27FC236}">
                <a16:creationId xmlns:a16="http://schemas.microsoft.com/office/drawing/2014/main" id="{7D5A7F71-E6E9-1D72-220D-2A52812A2879}"/>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Date Placeholder 4">
            <a:extLst>
              <a:ext uri="{FF2B5EF4-FFF2-40B4-BE49-F238E27FC236}">
                <a16:creationId xmlns:a16="http://schemas.microsoft.com/office/drawing/2014/main" id="{1C376671-74FC-8306-D633-9CDAC52C0377}"/>
              </a:ext>
            </a:extLst>
          </p:cNvPr>
          <p:cNvSpPr txBox="1">
            <a:spLocks noGrp="1"/>
          </p:cNvSpPr>
          <p:nvPr>
            <p:ph type="dt" sz="half" idx="7"/>
          </p:nvPr>
        </p:nvSpPr>
        <p:spPr/>
        <p:txBody>
          <a:bodyPr/>
          <a:lstStyle>
            <a:lvl1pPr>
              <a:defRPr/>
            </a:lvl1pPr>
          </a:lstStyle>
          <a:p>
            <a:pPr lvl="0"/>
            <a:fld id="{56CFAD3C-C3FF-4EDE-B421-87E4D5BD2AE4}" type="datetime1">
              <a:rPr lang="sv-SE"/>
              <a:pPr lvl="0"/>
              <a:t>2026-02-03</a:t>
            </a:fld>
            <a:endParaRPr lang="sv-SE"/>
          </a:p>
        </p:txBody>
      </p:sp>
      <p:sp>
        <p:nvSpPr>
          <p:cNvPr id="6" name="Footer Placeholder 5">
            <a:extLst>
              <a:ext uri="{FF2B5EF4-FFF2-40B4-BE49-F238E27FC236}">
                <a16:creationId xmlns:a16="http://schemas.microsoft.com/office/drawing/2014/main" id="{4E50C106-AB2C-3E27-6A06-2CDE372E9713}"/>
              </a:ext>
            </a:extLst>
          </p:cNvPr>
          <p:cNvSpPr txBox="1">
            <a:spLocks noGrp="1"/>
          </p:cNvSpPr>
          <p:nvPr>
            <p:ph type="ftr" sz="quarter" idx="9"/>
          </p:nvPr>
        </p:nvSpPr>
        <p:spPr/>
        <p:txBody>
          <a:bodyPr/>
          <a:lstStyle>
            <a:lvl1pPr>
              <a:defRPr/>
            </a:lvl1pPr>
          </a:lstStyle>
          <a:p>
            <a:pPr lvl="0"/>
            <a:endParaRPr lang="sv-SE"/>
          </a:p>
        </p:txBody>
      </p:sp>
      <p:sp>
        <p:nvSpPr>
          <p:cNvPr id="7" name="Slide Number Placeholder 6">
            <a:extLst>
              <a:ext uri="{FF2B5EF4-FFF2-40B4-BE49-F238E27FC236}">
                <a16:creationId xmlns:a16="http://schemas.microsoft.com/office/drawing/2014/main" id="{65DFB1CC-A159-1A41-3C40-9F490B53AA8A}"/>
              </a:ext>
            </a:extLst>
          </p:cNvPr>
          <p:cNvSpPr txBox="1">
            <a:spLocks noGrp="1"/>
          </p:cNvSpPr>
          <p:nvPr>
            <p:ph type="sldNum" sz="quarter" idx="8"/>
          </p:nvPr>
        </p:nvSpPr>
        <p:spPr/>
        <p:txBody>
          <a:bodyPr/>
          <a:lstStyle>
            <a:lvl1pPr>
              <a:defRPr/>
            </a:lvl1pPr>
          </a:lstStyle>
          <a:p>
            <a:pPr lvl="0"/>
            <a:fld id="{6E66090B-4C9B-48B9-BFFE-B178C11B0A98}" type="slidenum">
              <a:t>‹#›</a:t>
            </a:fld>
            <a:endParaRPr lang="sv-SE"/>
          </a:p>
        </p:txBody>
      </p:sp>
    </p:spTree>
    <p:extLst>
      <p:ext uri="{BB962C8B-B14F-4D97-AF65-F5344CB8AC3E}">
        <p14:creationId xmlns:p14="http://schemas.microsoft.com/office/powerpoint/2010/main" val="1490531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7FAAA-286E-11AE-B5DA-AB4A6DD5B31D}"/>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endParaRPr lang="sv-SE"/>
          </a:p>
        </p:txBody>
      </p:sp>
      <p:sp>
        <p:nvSpPr>
          <p:cNvPr id="3" name="Text Placeholder 2">
            <a:extLst>
              <a:ext uri="{FF2B5EF4-FFF2-40B4-BE49-F238E27FC236}">
                <a16:creationId xmlns:a16="http://schemas.microsoft.com/office/drawing/2014/main" id="{003A9CDF-182E-2055-DC02-6CC68B79C52A}"/>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id="{1E52A0F1-0F03-46CD-82F6-1200E95EC918}"/>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a:extLst>
              <a:ext uri="{FF2B5EF4-FFF2-40B4-BE49-F238E27FC236}">
                <a16:creationId xmlns:a16="http://schemas.microsoft.com/office/drawing/2014/main" id="{16EBF51B-7A03-3F24-893A-263C443379D3}"/>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id="{868CC811-8F7D-9E4C-78EA-EB8BCF7D9170}"/>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Date Placeholder 6">
            <a:extLst>
              <a:ext uri="{FF2B5EF4-FFF2-40B4-BE49-F238E27FC236}">
                <a16:creationId xmlns:a16="http://schemas.microsoft.com/office/drawing/2014/main" id="{32162434-1A8B-2AD1-6B19-33C455768B1C}"/>
              </a:ext>
            </a:extLst>
          </p:cNvPr>
          <p:cNvSpPr txBox="1">
            <a:spLocks noGrp="1"/>
          </p:cNvSpPr>
          <p:nvPr>
            <p:ph type="dt" sz="half" idx="7"/>
          </p:nvPr>
        </p:nvSpPr>
        <p:spPr/>
        <p:txBody>
          <a:bodyPr/>
          <a:lstStyle>
            <a:lvl1pPr>
              <a:defRPr/>
            </a:lvl1pPr>
          </a:lstStyle>
          <a:p>
            <a:pPr lvl="0"/>
            <a:fld id="{8763B4FB-5317-449C-89A8-0606817A94F3}" type="datetime1">
              <a:rPr lang="sv-SE"/>
              <a:pPr lvl="0"/>
              <a:t>2026-02-03</a:t>
            </a:fld>
            <a:endParaRPr lang="sv-SE"/>
          </a:p>
        </p:txBody>
      </p:sp>
      <p:sp>
        <p:nvSpPr>
          <p:cNvPr id="8" name="Footer Placeholder 7">
            <a:extLst>
              <a:ext uri="{FF2B5EF4-FFF2-40B4-BE49-F238E27FC236}">
                <a16:creationId xmlns:a16="http://schemas.microsoft.com/office/drawing/2014/main" id="{26E081D4-6CE6-B14D-9176-6E42DF4659FB}"/>
              </a:ext>
            </a:extLst>
          </p:cNvPr>
          <p:cNvSpPr txBox="1">
            <a:spLocks noGrp="1"/>
          </p:cNvSpPr>
          <p:nvPr>
            <p:ph type="ftr" sz="quarter" idx="9"/>
          </p:nvPr>
        </p:nvSpPr>
        <p:spPr/>
        <p:txBody>
          <a:bodyPr/>
          <a:lstStyle>
            <a:lvl1pPr>
              <a:defRPr/>
            </a:lvl1pPr>
          </a:lstStyle>
          <a:p>
            <a:pPr lvl="0"/>
            <a:endParaRPr lang="sv-SE"/>
          </a:p>
        </p:txBody>
      </p:sp>
      <p:sp>
        <p:nvSpPr>
          <p:cNvPr id="9" name="Slide Number Placeholder 8">
            <a:extLst>
              <a:ext uri="{FF2B5EF4-FFF2-40B4-BE49-F238E27FC236}">
                <a16:creationId xmlns:a16="http://schemas.microsoft.com/office/drawing/2014/main" id="{D780AE07-7F51-839E-3960-3487F431E595}"/>
              </a:ext>
            </a:extLst>
          </p:cNvPr>
          <p:cNvSpPr txBox="1">
            <a:spLocks noGrp="1"/>
          </p:cNvSpPr>
          <p:nvPr>
            <p:ph type="sldNum" sz="quarter" idx="8"/>
          </p:nvPr>
        </p:nvSpPr>
        <p:spPr/>
        <p:txBody>
          <a:bodyPr/>
          <a:lstStyle>
            <a:lvl1pPr>
              <a:defRPr/>
            </a:lvl1pPr>
          </a:lstStyle>
          <a:p>
            <a:pPr lvl="0"/>
            <a:fld id="{161D7D26-E716-49C7-BCEC-588116CBCFB1}" type="slidenum">
              <a:t>‹#›</a:t>
            </a:fld>
            <a:endParaRPr lang="sv-SE"/>
          </a:p>
        </p:txBody>
      </p:sp>
    </p:spTree>
    <p:extLst>
      <p:ext uri="{BB962C8B-B14F-4D97-AF65-F5344CB8AC3E}">
        <p14:creationId xmlns:p14="http://schemas.microsoft.com/office/powerpoint/2010/main" val="1511295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C24D9-3DC1-EE05-8974-16F06EC360EB}"/>
              </a:ext>
            </a:extLst>
          </p:cNvPr>
          <p:cNvSpPr txBox="1">
            <a:spLocks noGrp="1"/>
          </p:cNvSpPr>
          <p:nvPr>
            <p:ph type="title"/>
          </p:nvPr>
        </p:nvSpPr>
        <p:spPr/>
        <p:txBody>
          <a:bodyPr/>
          <a:lstStyle>
            <a:lvl1pPr>
              <a:defRPr/>
            </a:lvl1pPr>
          </a:lstStyle>
          <a:p>
            <a:pPr lvl="0"/>
            <a:r>
              <a:rPr lang="en-US"/>
              <a:t>Click to edit Master title style</a:t>
            </a:r>
            <a:endParaRPr lang="sv-SE"/>
          </a:p>
        </p:txBody>
      </p:sp>
      <p:sp>
        <p:nvSpPr>
          <p:cNvPr id="3" name="Date Placeholder 2">
            <a:extLst>
              <a:ext uri="{FF2B5EF4-FFF2-40B4-BE49-F238E27FC236}">
                <a16:creationId xmlns:a16="http://schemas.microsoft.com/office/drawing/2014/main" id="{B2B5DE2B-22DC-2E1F-B28F-0B4E1472D81B}"/>
              </a:ext>
            </a:extLst>
          </p:cNvPr>
          <p:cNvSpPr txBox="1">
            <a:spLocks noGrp="1"/>
          </p:cNvSpPr>
          <p:nvPr>
            <p:ph type="dt" sz="half" idx="7"/>
          </p:nvPr>
        </p:nvSpPr>
        <p:spPr/>
        <p:txBody>
          <a:bodyPr/>
          <a:lstStyle>
            <a:lvl1pPr>
              <a:defRPr/>
            </a:lvl1pPr>
          </a:lstStyle>
          <a:p>
            <a:pPr lvl="0"/>
            <a:fld id="{F29EFD5B-C435-4DEF-B435-6F969C192B3D}" type="datetime1">
              <a:rPr lang="sv-SE"/>
              <a:pPr lvl="0"/>
              <a:t>2026-02-03</a:t>
            </a:fld>
            <a:endParaRPr lang="sv-SE"/>
          </a:p>
        </p:txBody>
      </p:sp>
      <p:sp>
        <p:nvSpPr>
          <p:cNvPr id="4" name="Footer Placeholder 3">
            <a:extLst>
              <a:ext uri="{FF2B5EF4-FFF2-40B4-BE49-F238E27FC236}">
                <a16:creationId xmlns:a16="http://schemas.microsoft.com/office/drawing/2014/main" id="{4FA67748-EAEC-4F53-B06D-C4F55EBD4D61}"/>
              </a:ext>
            </a:extLst>
          </p:cNvPr>
          <p:cNvSpPr txBox="1">
            <a:spLocks noGrp="1"/>
          </p:cNvSpPr>
          <p:nvPr>
            <p:ph type="ftr" sz="quarter" idx="9"/>
          </p:nvPr>
        </p:nvSpPr>
        <p:spPr/>
        <p:txBody>
          <a:bodyPr/>
          <a:lstStyle>
            <a:lvl1pPr>
              <a:defRPr/>
            </a:lvl1pPr>
          </a:lstStyle>
          <a:p>
            <a:pPr lvl="0"/>
            <a:endParaRPr lang="sv-SE"/>
          </a:p>
        </p:txBody>
      </p:sp>
      <p:sp>
        <p:nvSpPr>
          <p:cNvPr id="5" name="Slide Number Placeholder 4">
            <a:extLst>
              <a:ext uri="{FF2B5EF4-FFF2-40B4-BE49-F238E27FC236}">
                <a16:creationId xmlns:a16="http://schemas.microsoft.com/office/drawing/2014/main" id="{D4396DA3-8116-920B-2556-400922E01248}"/>
              </a:ext>
            </a:extLst>
          </p:cNvPr>
          <p:cNvSpPr txBox="1">
            <a:spLocks noGrp="1"/>
          </p:cNvSpPr>
          <p:nvPr>
            <p:ph type="sldNum" sz="quarter" idx="8"/>
          </p:nvPr>
        </p:nvSpPr>
        <p:spPr/>
        <p:txBody>
          <a:bodyPr/>
          <a:lstStyle>
            <a:lvl1pPr>
              <a:defRPr/>
            </a:lvl1pPr>
          </a:lstStyle>
          <a:p>
            <a:pPr lvl="0"/>
            <a:fld id="{E112D35F-BF12-4E2C-9D9D-4C77AC28F89C}" type="slidenum">
              <a:t>‹#›</a:t>
            </a:fld>
            <a:endParaRPr lang="sv-SE"/>
          </a:p>
        </p:txBody>
      </p:sp>
    </p:spTree>
    <p:extLst>
      <p:ext uri="{BB962C8B-B14F-4D97-AF65-F5344CB8AC3E}">
        <p14:creationId xmlns:p14="http://schemas.microsoft.com/office/powerpoint/2010/main" val="1992758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AACDF5-C493-19DF-90B9-6D1DD5145C5D}"/>
              </a:ext>
            </a:extLst>
          </p:cNvPr>
          <p:cNvSpPr txBox="1">
            <a:spLocks noGrp="1"/>
          </p:cNvSpPr>
          <p:nvPr>
            <p:ph type="dt" sz="half" idx="7"/>
          </p:nvPr>
        </p:nvSpPr>
        <p:spPr/>
        <p:txBody>
          <a:bodyPr/>
          <a:lstStyle>
            <a:lvl1pPr>
              <a:defRPr/>
            </a:lvl1pPr>
          </a:lstStyle>
          <a:p>
            <a:pPr lvl="0"/>
            <a:fld id="{F3E2BD84-5045-4D47-B45F-4CF5199EA3F7}" type="datetime1">
              <a:rPr lang="sv-SE"/>
              <a:pPr lvl="0"/>
              <a:t>2026-02-03</a:t>
            </a:fld>
            <a:endParaRPr lang="sv-SE"/>
          </a:p>
        </p:txBody>
      </p:sp>
      <p:sp>
        <p:nvSpPr>
          <p:cNvPr id="3" name="Footer Placeholder 2">
            <a:extLst>
              <a:ext uri="{FF2B5EF4-FFF2-40B4-BE49-F238E27FC236}">
                <a16:creationId xmlns:a16="http://schemas.microsoft.com/office/drawing/2014/main" id="{23DD763C-F0E6-9120-2583-9D54F82B8664}"/>
              </a:ext>
            </a:extLst>
          </p:cNvPr>
          <p:cNvSpPr txBox="1">
            <a:spLocks noGrp="1"/>
          </p:cNvSpPr>
          <p:nvPr>
            <p:ph type="ftr" sz="quarter" idx="9"/>
          </p:nvPr>
        </p:nvSpPr>
        <p:spPr/>
        <p:txBody>
          <a:bodyPr/>
          <a:lstStyle>
            <a:lvl1pPr>
              <a:defRPr/>
            </a:lvl1pPr>
          </a:lstStyle>
          <a:p>
            <a:pPr lvl="0"/>
            <a:endParaRPr lang="sv-SE"/>
          </a:p>
        </p:txBody>
      </p:sp>
      <p:sp>
        <p:nvSpPr>
          <p:cNvPr id="4" name="Slide Number Placeholder 3">
            <a:extLst>
              <a:ext uri="{FF2B5EF4-FFF2-40B4-BE49-F238E27FC236}">
                <a16:creationId xmlns:a16="http://schemas.microsoft.com/office/drawing/2014/main" id="{5A1B0244-F6E0-BD4E-D02B-A8A8459AD72E}"/>
              </a:ext>
            </a:extLst>
          </p:cNvPr>
          <p:cNvSpPr txBox="1">
            <a:spLocks noGrp="1"/>
          </p:cNvSpPr>
          <p:nvPr>
            <p:ph type="sldNum" sz="quarter" idx="8"/>
          </p:nvPr>
        </p:nvSpPr>
        <p:spPr/>
        <p:txBody>
          <a:bodyPr/>
          <a:lstStyle>
            <a:lvl1pPr>
              <a:defRPr/>
            </a:lvl1pPr>
          </a:lstStyle>
          <a:p>
            <a:pPr lvl="0"/>
            <a:fld id="{00ADFC30-DB1E-4FEB-A72E-E0766E4E5672}" type="slidenum">
              <a:t>‹#›</a:t>
            </a:fld>
            <a:endParaRPr lang="sv-SE"/>
          </a:p>
        </p:txBody>
      </p:sp>
    </p:spTree>
    <p:extLst>
      <p:ext uri="{BB962C8B-B14F-4D97-AF65-F5344CB8AC3E}">
        <p14:creationId xmlns:p14="http://schemas.microsoft.com/office/powerpoint/2010/main" val="1035343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BF772-6BAF-1378-023A-CFF4AEF72A90}"/>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sv-SE"/>
          </a:p>
        </p:txBody>
      </p:sp>
      <p:sp>
        <p:nvSpPr>
          <p:cNvPr id="3" name="Content Placeholder 2">
            <a:extLst>
              <a:ext uri="{FF2B5EF4-FFF2-40B4-BE49-F238E27FC236}">
                <a16:creationId xmlns:a16="http://schemas.microsoft.com/office/drawing/2014/main" id="{CCD2B84A-75D6-0F6E-4B6A-811BCC76ECDA}"/>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Text Placeholder 3">
            <a:extLst>
              <a:ext uri="{FF2B5EF4-FFF2-40B4-BE49-F238E27FC236}">
                <a16:creationId xmlns:a16="http://schemas.microsoft.com/office/drawing/2014/main" id="{4EFEB620-3CB7-DEFC-63DD-2DEAB173262B}"/>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F11BBFBA-B2D8-771D-CCB8-83C6C48053CA}"/>
              </a:ext>
            </a:extLst>
          </p:cNvPr>
          <p:cNvSpPr txBox="1">
            <a:spLocks noGrp="1"/>
          </p:cNvSpPr>
          <p:nvPr>
            <p:ph type="dt" sz="half" idx="7"/>
          </p:nvPr>
        </p:nvSpPr>
        <p:spPr/>
        <p:txBody>
          <a:bodyPr/>
          <a:lstStyle>
            <a:lvl1pPr>
              <a:defRPr/>
            </a:lvl1pPr>
          </a:lstStyle>
          <a:p>
            <a:pPr lvl="0"/>
            <a:fld id="{BF09F627-F2D1-4276-979C-5654583BD68D}" type="datetime1">
              <a:rPr lang="sv-SE"/>
              <a:pPr lvl="0"/>
              <a:t>2026-02-03</a:t>
            </a:fld>
            <a:endParaRPr lang="sv-SE"/>
          </a:p>
        </p:txBody>
      </p:sp>
      <p:sp>
        <p:nvSpPr>
          <p:cNvPr id="6" name="Footer Placeholder 5">
            <a:extLst>
              <a:ext uri="{FF2B5EF4-FFF2-40B4-BE49-F238E27FC236}">
                <a16:creationId xmlns:a16="http://schemas.microsoft.com/office/drawing/2014/main" id="{7472F328-AC95-6A33-3DAB-C5E905839027}"/>
              </a:ext>
            </a:extLst>
          </p:cNvPr>
          <p:cNvSpPr txBox="1">
            <a:spLocks noGrp="1"/>
          </p:cNvSpPr>
          <p:nvPr>
            <p:ph type="ftr" sz="quarter" idx="9"/>
          </p:nvPr>
        </p:nvSpPr>
        <p:spPr/>
        <p:txBody>
          <a:bodyPr/>
          <a:lstStyle>
            <a:lvl1pPr>
              <a:defRPr/>
            </a:lvl1pPr>
          </a:lstStyle>
          <a:p>
            <a:pPr lvl="0"/>
            <a:endParaRPr lang="sv-SE"/>
          </a:p>
        </p:txBody>
      </p:sp>
      <p:sp>
        <p:nvSpPr>
          <p:cNvPr id="7" name="Slide Number Placeholder 6">
            <a:extLst>
              <a:ext uri="{FF2B5EF4-FFF2-40B4-BE49-F238E27FC236}">
                <a16:creationId xmlns:a16="http://schemas.microsoft.com/office/drawing/2014/main" id="{D5C9EE92-75F0-2104-D2B6-3375ACCF0EA0}"/>
              </a:ext>
            </a:extLst>
          </p:cNvPr>
          <p:cNvSpPr txBox="1">
            <a:spLocks noGrp="1"/>
          </p:cNvSpPr>
          <p:nvPr>
            <p:ph type="sldNum" sz="quarter" idx="8"/>
          </p:nvPr>
        </p:nvSpPr>
        <p:spPr/>
        <p:txBody>
          <a:bodyPr/>
          <a:lstStyle>
            <a:lvl1pPr>
              <a:defRPr/>
            </a:lvl1pPr>
          </a:lstStyle>
          <a:p>
            <a:pPr lvl="0"/>
            <a:fld id="{116AA114-BC57-4EAD-97A3-87C4AD36521C}" type="slidenum">
              <a:t>‹#›</a:t>
            </a:fld>
            <a:endParaRPr lang="sv-SE"/>
          </a:p>
        </p:txBody>
      </p:sp>
    </p:spTree>
    <p:extLst>
      <p:ext uri="{BB962C8B-B14F-4D97-AF65-F5344CB8AC3E}">
        <p14:creationId xmlns:p14="http://schemas.microsoft.com/office/powerpoint/2010/main" val="3303455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59DEE-EA13-0406-B761-0D5FE4358C5A}"/>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sv-SE"/>
          </a:p>
        </p:txBody>
      </p:sp>
      <p:sp>
        <p:nvSpPr>
          <p:cNvPr id="3" name="Picture Placeholder 2">
            <a:extLst>
              <a:ext uri="{FF2B5EF4-FFF2-40B4-BE49-F238E27FC236}">
                <a16:creationId xmlns:a16="http://schemas.microsoft.com/office/drawing/2014/main" id="{0C4238BE-9811-0AFE-B00A-0DD4921E8E90}"/>
              </a:ext>
            </a:extLst>
          </p:cNvPr>
          <p:cNvSpPr txBox="1">
            <a:spLocks noGrp="1"/>
          </p:cNvSpPr>
          <p:nvPr>
            <p:ph type="pic" idx="1"/>
          </p:nvPr>
        </p:nvSpPr>
        <p:spPr>
          <a:xfrm>
            <a:off x="5183184" y="987423"/>
            <a:ext cx="6172200" cy="4873623"/>
          </a:xfrm>
        </p:spPr>
        <p:txBody>
          <a:bodyPr/>
          <a:lstStyle>
            <a:lvl1pPr marL="0" indent="0">
              <a:buNone/>
              <a:defRPr lang="sv-SE" sz="3200"/>
            </a:lvl1pPr>
          </a:lstStyle>
          <a:p>
            <a:pPr lvl="0"/>
            <a:endParaRPr lang="sv-SE"/>
          </a:p>
        </p:txBody>
      </p:sp>
      <p:sp>
        <p:nvSpPr>
          <p:cNvPr id="4" name="Text Placeholder 3">
            <a:extLst>
              <a:ext uri="{FF2B5EF4-FFF2-40B4-BE49-F238E27FC236}">
                <a16:creationId xmlns:a16="http://schemas.microsoft.com/office/drawing/2014/main" id="{CB9338FD-A2FC-4ADD-E249-4F54C473B6B4}"/>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AEC8C2EB-8E4A-A5C4-B81F-9A5BA8D0D780}"/>
              </a:ext>
            </a:extLst>
          </p:cNvPr>
          <p:cNvSpPr txBox="1">
            <a:spLocks noGrp="1"/>
          </p:cNvSpPr>
          <p:nvPr>
            <p:ph type="dt" sz="half" idx="7"/>
          </p:nvPr>
        </p:nvSpPr>
        <p:spPr/>
        <p:txBody>
          <a:bodyPr/>
          <a:lstStyle>
            <a:lvl1pPr>
              <a:defRPr/>
            </a:lvl1pPr>
          </a:lstStyle>
          <a:p>
            <a:pPr lvl="0"/>
            <a:fld id="{6BD05082-6EBB-4954-BA18-DD515214AC1C}" type="datetime1">
              <a:rPr lang="sv-SE"/>
              <a:pPr lvl="0"/>
              <a:t>2026-02-03</a:t>
            </a:fld>
            <a:endParaRPr lang="sv-SE"/>
          </a:p>
        </p:txBody>
      </p:sp>
      <p:sp>
        <p:nvSpPr>
          <p:cNvPr id="6" name="Footer Placeholder 5">
            <a:extLst>
              <a:ext uri="{FF2B5EF4-FFF2-40B4-BE49-F238E27FC236}">
                <a16:creationId xmlns:a16="http://schemas.microsoft.com/office/drawing/2014/main" id="{97AFCA71-F651-55B8-6E85-AFC40EA83361}"/>
              </a:ext>
            </a:extLst>
          </p:cNvPr>
          <p:cNvSpPr txBox="1">
            <a:spLocks noGrp="1"/>
          </p:cNvSpPr>
          <p:nvPr>
            <p:ph type="ftr" sz="quarter" idx="9"/>
          </p:nvPr>
        </p:nvSpPr>
        <p:spPr/>
        <p:txBody>
          <a:bodyPr/>
          <a:lstStyle>
            <a:lvl1pPr>
              <a:defRPr/>
            </a:lvl1pPr>
          </a:lstStyle>
          <a:p>
            <a:pPr lvl="0"/>
            <a:endParaRPr lang="sv-SE"/>
          </a:p>
        </p:txBody>
      </p:sp>
      <p:sp>
        <p:nvSpPr>
          <p:cNvPr id="7" name="Slide Number Placeholder 6">
            <a:extLst>
              <a:ext uri="{FF2B5EF4-FFF2-40B4-BE49-F238E27FC236}">
                <a16:creationId xmlns:a16="http://schemas.microsoft.com/office/drawing/2014/main" id="{4E174F8E-CE2B-9633-DE89-23C90FCF81B1}"/>
              </a:ext>
            </a:extLst>
          </p:cNvPr>
          <p:cNvSpPr txBox="1">
            <a:spLocks noGrp="1"/>
          </p:cNvSpPr>
          <p:nvPr>
            <p:ph type="sldNum" sz="quarter" idx="8"/>
          </p:nvPr>
        </p:nvSpPr>
        <p:spPr/>
        <p:txBody>
          <a:bodyPr/>
          <a:lstStyle>
            <a:lvl1pPr>
              <a:defRPr/>
            </a:lvl1pPr>
          </a:lstStyle>
          <a:p>
            <a:pPr lvl="0"/>
            <a:fld id="{7EFC6D08-45BB-42EE-92A4-C4B8DFBF9A92}" type="slidenum">
              <a:t>‹#›</a:t>
            </a:fld>
            <a:endParaRPr lang="sv-SE"/>
          </a:p>
        </p:txBody>
      </p:sp>
    </p:spTree>
    <p:extLst>
      <p:ext uri="{BB962C8B-B14F-4D97-AF65-F5344CB8AC3E}">
        <p14:creationId xmlns:p14="http://schemas.microsoft.com/office/powerpoint/2010/main" val="3910759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AEF037-A2F0-0E6E-5672-CCE03C0FBE77}"/>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endParaRPr lang="sv-SE"/>
          </a:p>
        </p:txBody>
      </p:sp>
      <p:sp>
        <p:nvSpPr>
          <p:cNvPr id="3" name="Text Placeholder 2">
            <a:extLst>
              <a:ext uri="{FF2B5EF4-FFF2-40B4-BE49-F238E27FC236}">
                <a16:creationId xmlns:a16="http://schemas.microsoft.com/office/drawing/2014/main" id="{1BFFA2CB-1BF9-5133-DDAA-A64F4F76DB41}"/>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C22D4D21-9644-1FB3-F538-C71CC7C7CD59}"/>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sv-SE" sz="1200" b="0" i="0" u="none" strike="noStrike" kern="1200" cap="none" spc="0" baseline="0">
                <a:solidFill>
                  <a:srgbClr val="898989"/>
                </a:solidFill>
                <a:uFillTx/>
                <a:latin typeface="Calibri"/>
              </a:defRPr>
            </a:lvl1pPr>
          </a:lstStyle>
          <a:p>
            <a:pPr lvl="0"/>
            <a:fld id="{37182606-1E0B-4063-A78E-67B725630DDD}" type="datetime1">
              <a:rPr lang="sv-SE"/>
              <a:pPr lvl="0"/>
              <a:t>2026-02-03</a:t>
            </a:fld>
            <a:endParaRPr lang="sv-SE"/>
          </a:p>
        </p:txBody>
      </p:sp>
      <p:sp>
        <p:nvSpPr>
          <p:cNvPr id="5" name="Footer Placeholder 4">
            <a:extLst>
              <a:ext uri="{FF2B5EF4-FFF2-40B4-BE49-F238E27FC236}">
                <a16:creationId xmlns:a16="http://schemas.microsoft.com/office/drawing/2014/main" id="{7C59AE28-3FEB-231C-2912-2B8E62EACD38}"/>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sv-SE" sz="1200" b="0" i="0" u="none" strike="noStrike" kern="1200" cap="none" spc="0" baseline="0">
                <a:solidFill>
                  <a:srgbClr val="898989"/>
                </a:solidFill>
                <a:uFillTx/>
                <a:latin typeface="Calibri"/>
              </a:defRPr>
            </a:lvl1pPr>
          </a:lstStyle>
          <a:p>
            <a:pPr lvl="0"/>
            <a:endParaRPr lang="sv-SE"/>
          </a:p>
        </p:txBody>
      </p:sp>
      <p:sp>
        <p:nvSpPr>
          <p:cNvPr id="6" name="Slide Number Placeholder 5">
            <a:extLst>
              <a:ext uri="{FF2B5EF4-FFF2-40B4-BE49-F238E27FC236}">
                <a16:creationId xmlns:a16="http://schemas.microsoft.com/office/drawing/2014/main" id="{658EE8BE-9EAC-8FE4-09F0-60304E199922}"/>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sv-SE" sz="1200" b="0" i="0" u="none" strike="noStrike" kern="1200" cap="none" spc="0" baseline="0">
                <a:solidFill>
                  <a:srgbClr val="898989"/>
                </a:solidFill>
                <a:uFillTx/>
                <a:latin typeface="Calibri"/>
              </a:defRPr>
            </a:lvl1pPr>
          </a:lstStyle>
          <a:p>
            <a:pPr lvl="0"/>
            <a:fld id="{57767AC2-1372-4CC6-99F0-F394E73B9976}" type="slidenum">
              <a:t>‹#›</a:t>
            </a:fld>
            <a:endParaRPr 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ustomXml" Target="../ink/ink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customXml" Target="../ink/ink5.xml"/><Relationship Id="rId5" Type="http://schemas.openxmlformats.org/officeDocument/2006/relationships/image" Target="../media/image6.png"/><Relationship Id="rId4" Type="http://schemas.openxmlformats.org/officeDocument/2006/relationships/customXml" Target="../ink/ink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ustomXml" Target="../ink/ink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30.png"/><Relationship Id="rId7"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32.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3" name="Content Placeholder 10">
            <a:extLst>
              <a:ext uri="{FF2B5EF4-FFF2-40B4-BE49-F238E27FC236}">
                <a16:creationId xmlns:a16="http://schemas.microsoft.com/office/drawing/2014/main" id="{8C5B655E-81AF-F9CB-FCEB-C892C871D723}"/>
              </a:ext>
            </a:extLst>
          </p:cNvPr>
          <p:cNvSpPr txBox="1">
            <a:spLocks noGrp="1"/>
          </p:cNvSpPr>
          <p:nvPr>
            <p:ph idx="1"/>
          </p:nvPr>
        </p:nvSpPr>
        <p:spPr>
          <a:xfrm>
            <a:off x="838203" y="412955"/>
            <a:ext cx="10515600" cy="5764008"/>
          </a:xfrm>
        </p:spPr>
        <p:txBody>
          <a:bodyPr/>
          <a:lstStyle/>
          <a:p>
            <a:endParaRPr lang="sv-SE"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21FAD990-2995-F0ED-D23C-6E509B39C89E}"/>
                  </a:ext>
                </a:extLst>
              </p14:cNvPr>
              <p14:cNvContentPartPr/>
              <p14:nvPr/>
            </p14:nvContentPartPr>
            <p14:xfrm>
              <a:off x="2600644" y="1048188"/>
              <a:ext cx="4815000" cy="4959360"/>
            </p14:xfrm>
          </p:contentPart>
        </mc:Choice>
        <mc:Fallback xmlns="">
          <p:pic>
            <p:nvPicPr>
              <p:cNvPr id="4" name="Ink 3">
                <a:extLst>
                  <a:ext uri="{FF2B5EF4-FFF2-40B4-BE49-F238E27FC236}">
                    <a16:creationId xmlns:a16="http://schemas.microsoft.com/office/drawing/2014/main" id="{21FAD990-2995-F0ED-D23C-6E509B39C89E}"/>
                  </a:ext>
                </a:extLst>
              </p:cNvPr>
              <p:cNvPicPr/>
              <p:nvPr/>
            </p:nvPicPr>
            <p:blipFill>
              <a:blip r:embed="rId3"/>
              <a:stretch>
                <a:fillRect/>
              </a:stretch>
            </p:blipFill>
            <p:spPr>
              <a:xfrm>
                <a:off x="2564644" y="1012188"/>
                <a:ext cx="4886640" cy="5031000"/>
              </a:xfrm>
              <a:prstGeom prst="rect">
                <a:avLst/>
              </a:prstGeom>
            </p:spPr>
          </p:pic>
        </mc:Fallback>
      </mc:AlternateContent>
      <p:pic>
        <p:nvPicPr>
          <p:cNvPr id="5" name="Picture 9">
            <a:extLst>
              <a:ext uri="{FF2B5EF4-FFF2-40B4-BE49-F238E27FC236}">
                <a16:creationId xmlns:a16="http://schemas.microsoft.com/office/drawing/2014/main" id="{E3BE398E-BD1D-3EEB-6901-47E1ABCEC889}"/>
              </a:ext>
            </a:extLst>
          </p:cNvPr>
          <p:cNvPicPr>
            <a:picLocks noChangeAspect="1"/>
          </p:cNvPicPr>
          <p:nvPr/>
        </p:nvPicPr>
        <p:blipFill>
          <a:blip r:embed="rId4"/>
          <a:stretch>
            <a:fillRect/>
          </a:stretch>
        </p:blipFill>
        <p:spPr>
          <a:xfrm>
            <a:off x="2349908" y="236222"/>
            <a:ext cx="9312770" cy="6385556"/>
          </a:xfrm>
          <a:prstGeom prst="rect">
            <a:avLst/>
          </a:prstGeom>
          <a:noFill/>
          <a:ln cap="flat">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pic>
        <p:nvPicPr>
          <p:cNvPr id="3" name="Ink 46">
            <a:extLst>
              <a:ext uri="{FF2B5EF4-FFF2-40B4-BE49-F238E27FC236}">
                <a16:creationId xmlns:a16="http://schemas.microsoft.com/office/drawing/2014/main" id="{310F801B-409A-B937-8C17-05EE7106B95D}"/>
              </a:ext>
            </a:extLst>
          </p:cNvPr>
          <p:cNvPicPr>
            <a:picLocks noChangeAspect="1"/>
          </p:cNvPicPr>
          <p:nvPr/>
        </p:nvPicPr>
        <p:blipFill>
          <a:blip r:embed="rId2"/>
          <a:stretch>
            <a:fillRect/>
          </a:stretch>
        </p:blipFill>
        <p:spPr>
          <a:xfrm>
            <a:off x="3325590" y="577818"/>
            <a:ext cx="5686425" cy="5553901"/>
          </a:xfrm>
          <a:prstGeom prst="rect">
            <a:avLst/>
          </a:prstGeom>
          <a:noFill/>
          <a:ln cap="flat">
            <a:noFill/>
          </a:ln>
        </p:spPr>
      </p:pic>
      <p:sp>
        <p:nvSpPr>
          <p:cNvPr id="4" name="Rectangle 4">
            <a:extLst>
              <a:ext uri="{FF2B5EF4-FFF2-40B4-BE49-F238E27FC236}">
                <a16:creationId xmlns:a16="http://schemas.microsoft.com/office/drawing/2014/main" id="{B000347D-2163-B8BE-C76B-B3201D598409}"/>
              </a:ext>
            </a:extLst>
          </p:cNvPr>
          <p:cNvSpPr/>
          <p:nvPr/>
        </p:nvSpPr>
        <p:spPr>
          <a:xfrm>
            <a:off x="1415783" y="64629"/>
            <a:ext cx="9442716" cy="6728749"/>
          </a:xfrm>
          <a:prstGeom prst="rect">
            <a:avLst/>
          </a:prstGeom>
          <a:solidFill>
            <a:srgbClr val="FF0000"/>
          </a:solidFill>
          <a:ln w="12701" cap="flat">
            <a:solidFill>
              <a:srgbClr val="172C5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FFFFFF"/>
              </a:solidFill>
              <a:uFillTx/>
              <a:latin typeface="Calibri"/>
            </a:endParaRPr>
          </a:p>
        </p:txBody>
      </p:sp>
      <p:pic>
        <p:nvPicPr>
          <p:cNvPr id="5" name="Ink 5">
            <a:extLst>
              <a:ext uri="{FF2B5EF4-FFF2-40B4-BE49-F238E27FC236}">
                <a16:creationId xmlns:a16="http://schemas.microsoft.com/office/drawing/2014/main" id="{C921DA84-E9A3-27C5-88D2-2A77DDC0AB64}"/>
              </a:ext>
            </a:extLst>
          </p:cNvPr>
          <p:cNvPicPr>
            <a:picLocks noChangeAspect="1"/>
          </p:cNvPicPr>
          <p:nvPr/>
        </p:nvPicPr>
        <p:blipFill>
          <a:blip r:embed="rId3"/>
          <a:stretch>
            <a:fillRect/>
          </a:stretch>
        </p:blipFill>
        <p:spPr>
          <a:xfrm>
            <a:off x="2536723" y="873498"/>
            <a:ext cx="6756406" cy="5496001"/>
          </a:xfrm>
          <a:prstGeom prst="rect">
            <a:avLst/>
          </a:prstGeom>
          <a:noFill/>
          <a:ln cap="flat">
            <a:noFill/>
          </a:ln>
        </p:spPr>
      </p:pic>
      <p:sp>
        <p:nvSpPr>
          <p:cNvPr id="6" name="TextBox 8">
            <a:extLst>
              <a:ext uri="{FF2B5EF4-FFF2-40B4-BE49-F238E27FC236}">
                <a16:creationId xmlns:a16="http://schemas.microsoft.com/office/drawing/2014/main" id="{E135175D-D227-E009-A9E7-641DA90E0604}"/>
              </a:ext>
            </a:extLst>
          </p:cNvPr>
          <p:cNvSpPr txBox="1"/>
          <p:nvPr/>
        </p:nvSpPr>
        <p:spPr>
          <a:xfrm>
            <a:off x="3112398" y="161382"/>
            <a:ext cx="5909337" cy="46166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1" i="0" u="none" strike="noStrike" kern="1200" cap="none" spc="0" baseline="0" dirty="0">
                <a:solidFill>
                  <a:srgbClr val="FFFFFF"/>
                </a:solidFill>
                <a:uFillTx/>
                <a:latin typeface="Calibri"/>
              </a:rPr>
              <a:t>LA</a:t>
            </a:r>
            <a:r>
              <a:rPr lang="sv-SE" sz="2400" b="1" dirty="0">
                <a:solidFill>
                  <a:srgbClr val="FFFFFF"/>
                </a:solidFill>
                <a:latin typeface="Calibri"/>
              </a:rPr>
              <a:t>N</a:t>
            </a:r>
            <a:r>
              <a:rPr lang="sv-SE" sz="2400" b="1" i="0" u="none" strike="noStrike" kern="1200" cap="none" spc="0" baseline="0" dirty="0">
                <a:solidFill>
                  <a:srgbClr val="FFFFFF"/>
                </a:solidFill>
                <a:uFillTx/>
                <a:latin typeface="Calibri"/>
              </a:rPr>
              <a:t>GNINGSPAKET 80 KM BÅSTAD-MÖLLE</a:t>
            </a:r>
          </a:p>
        </p:txBody>
      </p:sp>
      <p:sp>
        <p:nvSpPr>
          <p:cNvPr id="7" name="TextBox 9">
            <a:extLst>
              <a:ext uri="{FF2B5EF4-FFF2-40B4-BE49-F238E27FC236}">
                <a16:creationId xmlns:a16="http://schemas.microsoft.com/office/drawing/2014/main" id="{2C1D3487-B22B-66E2-1E34-3EABFEC57E66}"/>
              </a:ext>
            </a:extLst>
          </p:cNvPr>
          <p:cNvSpPr txBox="1"/>
          <p:nvPr/>
        </p:nvSpPr>
        <p:spPr>
          <a:xfrm>
            <a:off x="8459141" y="1490746"/>
            <a:ext cx="814072" cy="369335"/>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800" b="0" i="0" u="none" strike="noStrike" kern="1200" cap="none" spc="0" baseline="0">
                <a:solidFill>
                  <a:srgbClr val="FFFFFF"/>
                </a:solidFill>
                <a:uFillTx/>
                <a:latin typeface="Calibri"/>
              </a:rPr>
              <a:t>Båstad</a:t>
            </a:r>
          </a:p>
        </p:txBody>
      </p:sp>
      <p:sp>
        <p:nvSpPr>
          <p:cNvPr id="8" name="Oval 12">
            <a:extLst>
              <a:ext uri="{FF2B5EF4-FFF2-40B4-BE49-F238E27FC236}">
                <a16:creationId xmlns:a16="http://schemas.microsoft.com/office/drawing/2014/main" id="{0F71C53C-B011-91D4-5F21-4D3709CB8960}"/>
              </a:ext>
            </a:extLst>
          </p:cNvPr>
          <p:cNvSpPr/>
          <p:nvPr/>
        </p:nvSpPr>
        <p:spPr>
          <a:xfrm>
            <a:off x="6989326" y="1156743"/>
            <a:ext cx="270580" cy="25688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2701" cap="flat">
            <a:solidFill>
              <a:srgbClr val="172C5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FFFFFF"/>
              </a:solidFill>
              <a:uFillTx/>
              <a:latin typeface="Calibri"/>
            </a:endParaRPr>
          </a:p>
        </p:txBody>
      </p:sp>
      <p:sp>
        <p:nvSpPr>
          <p:cNvPr id="9" name="TextBox 14">
            <a:extLst>
              <a:ext uri="{FF2B5EF4-FFF2-40B4-BE49-F238E27FC236}">
                <a16:creationId xmlns:a16="http://schemas.microsoft.com/office/drawing/2014/main" id="{0AE1AF6E-76DE-7CF7-08AB-53D663EDFB2E}"/>
              </a:ext>
            </a:extLst>
          </p:cNvPr>
          <p:cNvSpPr txBox="1"/>
          <p:nvPr/>
        </p:nvSpPr>
        <p:spPr>
          <a:xfrm>
            <a:off x="6375516" y="1129037"/>
            <a:ext cx="604518" cy="307777"/>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1" i="0" u="none" strike="noStrike" kern="1200" cap="none" spc="0" baseline="0">
                <a:solidFill>
                  <a:srgbClr val="FFFFFF"/>
                </a:solidFill>
                <a:uFillTx/>
                <a:latin typeface="Calibri"/>
              </a:rPr>
              <a:t>8 KM</a:t>
            </a:r>
          </a:p>
        </p:txBody>
      </p:sp>
      <p:sp>
        <p:nvSpPr>
          <p:cNvPr id="10" name="TextBox 15">
            <a:extLst>
              <a:ext uri="{FF2B5EF4-FFF2-40B4-BE49-F238E27FC236}">
                <a16:creationId xmlns:a16="http://schemas.microsoft.com/office/drawing/2014/main" id="{4C9B2C63-C1B0-3259-1AF4-58E41222B3DE}"/>
              </a:ext>
            </a:extLst>
          </p:cNvPr>
          <p:cNvSpPr txBox="1"/>
          <p:nvPr/>
        </p:nvSpPr>
        <p:spPr>
          <a:xfrm>
            <a:off x="5775661" y="1831698"/>
            <a:ext cx="678237" cy="307777"/>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1" i="0" u="none" strike="noStrike" kern="1200" cap="none" spc="0" baseline="0">
                <a:solidFill>
                  <a:srgbClr val="FFFFFF"/>
                </a:solidFill>
                <a:uFillTx/>
                <a:latin typeface="Calibri"/>
              </a:rPr>
              <a:t>16 KM</a:t>
            </a:r>
          </a:p>
        </p:txBody>
      </p:sp>
      <p:sp>
        <p:nvSpPr>
          <p:cNvPr id="11" name="Oval 16">
            <a:extLst>
              <a:ext uri="{FF2B5EF4-FFF2-40B4-BE49-F238E27FC236}">
                <a16:creationId xmlns:a16="http://schemas.microsoft.com/office/drawing/2014/main" id="{9728AA47-4E4B-4E8F-2BAB-A1EBA2808BD8}"/>
              </a:ext>
            </a:extLst>
          </p:cNvPr>
          <p:cNvSpPr/>
          <p:nvPr/>
        </p:nvSpPr>
        <p:spPr>
          <a:xfrm>
            <a:off x="7552779" y="3888165"/>
            <a:ext cx="270580" cy="25688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2701" cap="flat">
            <a:solidFill>
              <a:srgbClr val="172C5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FFFFFF"/>
              </a:solidFill>
              <a:uFillTx/>
              <a:latin typeface="Calibri"/>
            </a:endParaRPr>
          </a:p>
        </p:txBody>
      </p:sp>
      <p:sp>
        <p:nvSpPr>
          <p:cNvPr id="12" name="Oval 21">
            <a:extLst>
              <a:ext uri="{FF2B5EF4-FFF2-40B4-BE49-F238E27FC236}">
                <a16:creationId xmlns:a16="http://schemas.microsoft.com/office/drawing/2014/main" id="{BC1CE29F-B9B3-473E-E2A1-3632BB9AA617}"/>
              </a:ext>
            </a:extLst>
          </p:cNvPr>
          <p:cNvSpPr/>
          <p:nvPr/>
        </p:nvSpPr>
        <p:spPr>
          <a:xfrm>
            <a:off x="6049853" y="5758818"/>
            <a:ext cx="270580" cy="25688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2701" cap="flat">
            <a:solidFill>
              <a:srgbClr val="172C5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FFFFFF"/>
              </a:solidFill>
              <a:uFillTx/>
              <a:latin typeface="Calibri"/>
            </a:endParaRPr>
          </a:p>
        </p:txBody>
      </p:sp>
      <p:sp>
        <p:nvSpPr>
          <p:cNvPr id="13" name="Oval 22">
            <a:extLst>
              <a:ext uri="{FF2B5EF4-FFF2-40B4-BE49-F238E27FC236}">
                <a16:creationId xmlns:a16="http://schemas.microsoft.com/office/drawing/2014/main" id="{24E05607-C633-8739-645D-99209467AB30}"/>
              </a:ext>
            </a:extLst>
          </p:cNvPr>
          <p:cNvSpPr/>
          <p:nvPr/>
        </p:nvSpPr>
        <p:spPr>
          <a:xfrm>
            <a:off x="6495577" y="1843768"/>
            <a:ext cx="270580" cy="25688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2701" cap="flat">
            <a:solidFill>
              <a:srgbClr val="172C5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FFFFFF"/>
              </a:solidFill>
              <a:uFillTx/>
              <a:latin typeface="Calibri"/>
            </a:endParaRPr>
          </a:p>
        </p:txBody>
      </p:sp>
      <p:sp>
        <p:nvSpPr>
          <p:cNvPr id="14" name="Oval 23">
            <a:extLst>
              <a:ext uri="{FF2B5EF4-FFF2-40B4-BE49-F238E27FC236}">
                <a16:creationId xmlns:a16="http://schemas.microsoft.com/office/drawing/2014/main" id="{1B1A6930-C9DC-F637-1838-345CFF87EE7A}"/>
              </a:ext>
            </a:extLst>
          </p:cNvPr>
          <p:cNvSpPr/>
          <p:nvPr/>
        </p:nvSpPr>
        <p:spPr>
          <a:xfrm>
            <a:off x="2432669" y="4302901"/>
            <a:ext cx="270580" cy="25688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2701" cap="flat">
            <a:solidFill>
              <a:srgbClr val="172C5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FFFFFF"/>
              </a:solidFill>
              <a:uFillTx/>
              <a:latin typeface="Calibri"/>
            </a:endParaRPr>
          </a:p>
        </p:txBody>
      </p:sp>
      <p:sp>
        <p:nvSpPr>
          <p:cNvPr id="15" name="Oval 24">
            <a:extLst>
              <a:ext uri="{FF2B5EF4-FFF2-40B4-BE49-F238E27FC236}">
                <a16:creationId xmlns:a16="http://schemas.microsoft.com/office/drawing/2014/main" id="{DC974978-C5EE-6713-B069-D15153A5266B}"/>
              </a:ext>
            </a:extLst>
          </p:cNvPr>
          <p:cNvSpPr/>
          <p:nvPr/>
        </p:nvSpPr>
        <p:spPr>
          <a:xfrm>
            <a:off x="4001158" y="5109091"/>
            <a:ext cx="270580" cy="25688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2701" cap="flat">
            <a:solidFill>
              <a:srgbClr val="172C5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FFFFFF"/>
              </a:solidFill>
              <a:uFillTx/>
              <a:latin typeface="Calibri"/>
            </a:endParaRPr>
          </a:p>
        </p:txBody>
      </p:sp>
      <p:sp>
        <p:nvSpPr>
          <p:cNvPr id="16" name="Oval 25">
            <a:extLst>
              <a:ext uri="{FF2B5EF4-FFF2-40B4-BE49-F238E27FC236}">
                <a16:creationId xmlns:a16="http://schemas.microsoft.com/office/drawing/2014/main" id="{EEEAAABF-5F48-7ED4-E48A-BE0C0B379692}"/>
              </a:ext>
            </a:extLst>
          </p:cNvPr>
          <p:cNvSpPr/>
          <p:nvPr/>
        </p:nvSpPr>
        <p:spPr>
          <a:xfrm>
            <a:off x="7614803" y="6196916"/>
            <a:ext cx="270580" cy="25688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2701" cap="flat">
            <a:solidFill>
              <a:srgbClr val="172C5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FFFFFF"/>
              </a:solidFill>
              <a:uFillTx/>
              <a:latin typeface="Calibri"/>
            </a:endParaRPr>
          </a:p>
        </p:txBody>
      </p:sp>
      <p:sp>
        <p:nvSpPr>
          <p:cNvPr id="17" name="Oval 26">
            <a:extLst>
              <a:ext uri="{FF2B5EF4-FFF2-40B4-BE49-F238E27FC236}">
                <a16:creationId xmlns:a16="http://schemas.microsoft.com/office/drawing/2014/main" id="{D183E609-F0EF-A5B4-3BCD-B6433259E462}"/>
              </a:ext>
            </a:extLst>
          </p:cNvPr>
          <p:cNvSpPr/>
          <p:nvPr/>
        </p:nvSpPr>
        <p:spPr>
          <a:xfrm>
            <a:off x="8880003" y="4973128"/>
            <a:ext cx="270580" cy="25688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2701" cap="flat">
            <a:solidFill>
              <a:srgbClr val="172C5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FFFFFF"/>
              </a:solidFill>
              <a:uFillTx/>
              <a:latin typeface="Calibri"/>
            </a:endParaRPr>
          </a:p>
        </p:txBody>
      </p:sp>
      <p:sp>
        <p:nvSpPr>
          <p:cNvPr id="18" name="Oval 27">
            <a:extLst>
              <a:ext uri="{FF2B5EF4-FFF2-40B4-BE49-F238E27FC236}">
                <a16:creationId xmlns:a16="http://schemas.microsoft.com/office/drawing/2014/main" id="{FD18E517-6539-DE3C-55BE-9224757D4700}"/>
              </a:ext>
            </a:extLst>
          </p:cNvPr>
          <p:cNvSpPr/>
          <p:nvPr/>
        </p:nvSpPr>
        <p:spPr>
          <a:xfrm>
            <a:off x="8741435" y="1365116"/>
            <a:ext cx="270580" cy="25688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2701" cap="flat">
            <a:solidFill>
              <a:srgbClr val="172C5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FFFFFF"/>
              </a:solidFill>
              <a:uFillTx/>
              <a:latin typeface="Calibri"/>
            </a:endParaRPr>
          </a:p>
        </p:txBody>
      </p:sp>
      <p:sp>
        <p:nvSpPr>
          <p:cNvPr id="19" name="TextBox 28">
            <a:extLst>
              <a:ext uri="{FF2B5EF4-FFF2-40B4-BE49-F238E27FC236}">
                <a16:creationId xmlns:a16="http://schemas.microsoft.com/office/drawing/2014/main" id="{41F27959-4E48-C6F8-5283-D5641B0F2893}"/>
              </a:ext>
            </a:extLst>
          </p:cNvPr>
          <p:cNvSpPr txBox="1"/>
          <p:nvPr/>
        </p:nvSpPr>
        <p:spPr>
          <a:xfrm>
            <a:off x="6840196" y="3837270"/>
            <a:ext cx="678237" cy="307777"/>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1" i="0" u="none" strike="noStrike" kern="1200" cap="none" spc="0" baseline="0">
                <a:solidFill>
                  <a:srgbClr val="FFFFFF"/>
                </a:solidFill>
                <a:uFillTx/>
                <a:latin typeface="Calibri"/>
              </a:rPr>
              <a:t>30 KM</a:t>
            </a:r>
          </a:p>
        </p:txBody>
      </p:sp>
      <p:sp>
        <p:nvSpPr>
          <p:cNvPr id="20" name="TextBox 29">
            <a:extLst>
              <a:ext uri="{FF2B5EF4-FFF2-40B4-BE49-F238E27FC236}">
                <a16:creationId xmlns:a16="http://schemas.microsoft.com/office/drawing/2014/main" id="{7AE47E8B-0DE3-5B11-993E-8D5B248EADA0}"/>
              </a:ext>
            </a:extLst>
          </p:cNvPr>
          <p:cNvSpPr txBox="1"/>
          <p:nvPr/>
        </p:nvSpPr>
        <p:spPr>
          <a:xfrm>
            <a:off x="3593500" y="5529303"/>
            <a:ext cx="678237" cy="307777"/>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1" i="0" u="none" strike="noStrike" kern="1200" cap="none" spc="0" baseline="0">
                <a:solidFill>
                  <a:srgbClr val="FFFFFF"/>
                </a:solidFill>
                <a:uFillTx/>
                <a:latin typeface="Calibri"/>
              </a:rPr>
              <a:t>70 KM</a:t>
            </a:r>
          </a:p>
        </p:txBody>
      </p:sp>
      <p:sp>
        <p:nvSpPr>
          <p:cNvPr id="21" name="TextBox 30">
            <a:extLst>
              <a:ext uri="{FF2B5EF4-FFF2-40B4-BE49-F238E27FC236}">
                <a16:creationId xmlns:a16="http://schemas.microsoft.com/office/drawing/2014/main" id="{7801AE72-8791-6E7F-02F9-59E2FD71C544}"/>
              </a:ext>
            </a:extLst>
          </p:cNvPr>
          <p:cNvSpPr txBox="1"/>
          <p:nvPr/>
        </p:nvSpPr>
        <p:spPr>
          <a:xfrm>
            <a:off x="1749155" y="4279968"/>
            <a:ext cx="678237" cy="307777"/>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1" i="0" u="none" strike="noStrike" kern="1200" cap="none" spc="0" baseline="0" dirty="0">
                <a:solidFill>
                  <a:srgbClr val="FFFFFF"/>
                </a:solidFill>
                <a:uFillTx/>
                <a:latin typeface="Calibri"/>
              </a:rPr>
              <a:t>91</a:t>
            </a:r>
          </a:p>
        </p:txBody>
      </p:sp>
      <p:sp>
        <p:nvSpPr>
          <p:cNvPr id="22" name="TextBox 36">
            <a:extLst>
              <a:ext uri="{FF2B5EF4-FFF2-40B4-BE49-F238E27FC236}">
                <a16:creationId xmlns:a16="http://schemas.microsoft.com/office/drawing/2014/main" id="{506257AA-F73A-C62A-E563-671697D09808}"/>
              </a:ext>
            </a:extLst>
          </p:cNvPr>
          <p:cNvSpPr txBox="1"/>
          <p:nvPr/>
        </p:nvSpPr>
        <p:spPr>
          <a:xfrm>
            <a:off x="7453283" y="5920383"/>
            <a:ext cx="678237" cy="307777"/>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1" i="0" u="none" strike="noStrike" kern="1200" cap="none" spc="0" baseline="0">
                <a:solidFill>
                  <a:srgbClr val="FFFFFF"/>
                </a:solidFill>
                <a:uFillTx/>
                <a:latin typeface="Calibri"/>
              </a:rPr>
              <a:t>52 KM</a:t>
            </a:r>
          </a:p>
        </p:txBody>
      </p:sp>
      <p:sp>
        <p:nvSpPr>
          <p:cNvPr id="23" name="TextBox 37">
            <a:extLst>
              <a:ext uri="{FF2B5EF4-FFF2-40B4-BE49-F238E27FC236}">
                <a16:creationId xmlns:a16="http://schemas.microsoft.com/office/drawing/2014/main" id="{7D4836CE-28E8-AF41-EE77-2A75D781D153}"/>
              </a:ext>
            </a:extLst>
          </p:cNvPr>
          <p:cNvSpPr txBox="1"/>
          <p:nvPr/>
        </p:nvSpPr>
        <p:spPr>
          <a:xfrm>
            <a:off x="8203731" y="4930536"/>
            <a:ext cx="678237" cy="307777"/>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1" i="0" u="none" strike="noStrike" kern="1200" cap="none" spc="0" baseline="0">
                <a:solidFill>
                  <a:srgbClr val="FFFFFF"/>
                </a:solidFill>
                <a:uFillTx/>
                <a:latin typeface="Calibri"/>
              </a:rPr>
              <a:t>42 KM</a:t>
            </a:r>
          </a:p>
        </p:txBody>
      </p:sp>
      <p:sp>
        <p:nvSpPr>
          <p:cNvPr id="24" name="TextBox 38">
            <a:extLst>
              <a:ext uri="{FF2B5EF4-FFF2-40B4-BE49-F238E27FC236}">
                <a16:creationId xmlns:a16="http://schemas.microsoft.com/office/drawing/2014/main" id="{2E468A38-8788-7AB3-86E3-25666675FC37}"/>
              </a:ext>
            </a:extLst>
          </p:cNvPr>
          <p:cNvSpPr txBox="1"/>
          <p:nvPr/>
        </p:nvSpPr>
        <p:spPr>
          <a:xfrm>
            <a:off x="5307936" y="5797296"/>
            <a:ext cx="678237" cy="307777"/>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1" i="0" u="none" strike="noStrike" kern="1200" cap="none" spc="0" baseline="0">
                <a:solidFill>
                  <a:srgbClr val="FFFFFF"/>
                </a:solidFill>
                <a:uFillTx/>
                <a:latin typeface="Calibri"/>
              </a:rPr>
              <a:t>60 KM</a:t>
            </a:r>
          </a:p>
        </p:txBody>
      </p:sp>
      <p:sp>
        <p:nvSpPr>
          <p:cNvPr id="25" name="TextBox 43">
            <a:extLst>
              <a:ext uri="{FF2B5EF4-FFF2-40B4-BE49-F238E27FC236}">
                <a16:creationId xmlns:a16="http://schemas.microsoft.com/office/drawing/2014/main" id="{53EB2A6E-B396-B132-0DDB-47C1F6CCBEC6}"/>
              </a:ext>
            </a:extLst>
          </p:cNvPr>
          <p:cNvSpPr txBox="1"/>
          <p:nvPr/>
        </p:nvSpPr>
        <p:spPr>
          <a:xfrm>
            <a:off x="1900379" y="3860724"/>
            <a:ext cx="1283744" cy="369335"/>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800" b="0" i="0" u="none" strike="noStrike" kern="1200" cap="none" spc="0" baseline="0">
                <a:solidFill>
                  <a:srgbClr val="FFFFFF"/>
                </a:solidFill>
                <a:uFillTx/>
                <a:latin typeface="Calibri"/>
              </a:rPr>
              <a:t>KULLABERG</a:t>
            </a:r>
          </a:p>
        </p:txBody>
      </p:sp>
      <p:pic>
        <p:nvPicPr>
          <p:cNvPr id="26" name="Picture 37">
            <a:extLst>
              <a:ext uri="{FF2B5EF4-FFF2-40B4-BE49-F238E27FC236}">
                <a16:creationId xmlns:a16="http://schemas.microsoft.com/office/drawing/2014/main" id="{216061D9-8125-1202-80F5-5E3EA413956C}"/>
              </a:ext>
            </a:extLst>
          </p:cNvPr>
          <p:cNvPicPr>
            <a:picLocks noChangeAspect="1"/>
          </p:cNvPicPr>
          <p:nvPr/>
        </p:nvPicPr>
        <p:blipFill>
          <a:blip r:embed="rId4"/>
          <a:stretch>
            <a:fillRect/>
          </a:stretch>
        </p:blipFill>
        <p:spPr>
          <a:xfrm>
            <a:off x="5725835" y="715508"/>
            <a:ext cx="647751" cy="1059268"/>
          </a:xfrm>
          <a:prstGeom prst="rect">
            <a:avLst/>
          </a:prstGeom>
          <a:noFill/>
          <a:ln cap="flat">
            <a:noFill/>
          </a:ln>
        </p:spPr>
      </p:pic>
      <p:pic>
        <p:nvPicPr>
          <p:cNvPr id="27" name="Picture 40">
            <a:extLst>
              <a:ext uri="{FF2B5EF4-FFF2-40B4-BE49-F238E27FC236}">
                <a16:creationId xmlns:a16="http://schemas.microsoft.com/office/drawing/2014/main" id="{2B592780-72A9-9248-D508-C7C05FC492DC}"/>
              </a:ext>
            </a:extLst>
          </p:cNvPr>
          <p:cNvPicPr>
            <a:picLocks noChangeAspect="1"/>
          </p:cNvPicPr>
          <p:nvPr/>
        </p:nvPicPr>
        <p:blipFill>
          <a:blip r:embed="rId4"/>
          <a:stretch>
            <a:fillRect/>
          </a:stretch>
        </p:blipFill>
        <p:spPr>
          <a:xfrm>
            <a:off x="4621469" y="5414116"/>
            <a:ext cx="647751" cy="1059268"/>
          </a:xfrm>
          <a:prstGeom prst="rect">
            <a:avLst/>
          </a:prstGeom>
          <a:noFill/>
          <a:ln cap="flat">
            <a:noFill/>
          </a:ln>
        </p:spPr>
      </p:pic>
      <p:pic>
        <p:nvPicPr>
          <p:cNvPr id="28" name="Picture 41">
            <a:extLst>
              <a:ext uri="{FF2B5EF4-FFF2-40B4-BE49-F238E27FC236}">
                <a16:creationId xmlns:a16="http://schemas.microsoft.com/office/drawing/2014/main" id="{3328507E-D189-31F9-F4EE-4BFC71CD6496}"/>
              </a:ext>
            </a:extLst>
          </p:cNvPr>
          <p:cNvPicPr>
            <a:picLocks noChangeAspect="1"/>
          </p:cNvPicPr>
          <p:nvPr/>
        </p:nvPicPr>
        <p:blipFill>
          <a:blip r:embed="rId4"/>
          <a:stretch>
            <a:fillRect/>
          </a:stretch>
        </p:blipFill>
        <p:spPr>
          <a:xfrm>
            <a:off x="7424937" y="4868512"/>
            <a:ext cx="647751" cy="1059268"/>
          </a:xfrm>
          <a:prstGeom prst="rect">
            <a:avLst/>
          </a:prstGeom>
          <a:noFill/>
          <a:ln cap="flat">
            <a:noFill/>
          </a:ln>
        </p:spPr>
      </p:pic>
      <p:pic>
        <p:nvPicPr>
          <p:cNvPr id="29" name="Picture 42">
            <a:extLst>
              <a:ext uri="{FF2B5EF4-FFF2-40B4-BE49-F238E27FC236}">
                <a16:creationId xmlns:a16="http://schemas.microsoft.com/office/drawing/2014/main" id="{B7743171-310E-C70E-241D-9C93D083C06E}"/>
              </a:ext>
            </a:extLst>
          </p:cNvPr>
          <p:cNvPicPr>
            <a:picLocks noChangeAspect="1"/>
          </p:cNvPicPr>
          <p:nvPr/>
        </p:nvPicPr>
        <p:blipFill>
          <a:blip r:embed="rId4"/>
          <a:stretch>
            <a:fillRect/>
          </a:stretch>
        </p:blipFill>
        <p:spPr>
          <a:xfrm>
            <a:off x="9470148" y="4515508"/>
            <a:ext cx="647751" cy="1059268"/>
          </a:xfrm>
          <a:prstGeom prst="rect">
            <a:avLst/>
          </a:prstGeom>
          <a:noFill/>
          <a:ln cap="flat">
            <a:noFill/>
          </a:ln>
        </p:spPr>
      </p:pic>
      <p:pic>
        <p:nvPicPr>
          <p:cNvPr id="30" name="Picture 43">
            <a:extLst>
              <a:ext uri="{FF2B5EF4-FFF2-40B4-BE49-F238E27FC236}">
                <a16:creationId xmlns:a16="http://schemas.microsoft.com/office/drawing/2014/main" id="{9DAD2E4D-1AE6-2083-2D62-920B20BF2FEE}"/>
              </a:ext>
            </a:extLst>
          </p:cNvPr>
          <p:cNvPicPr>
            <a:picLocks noChangeAspect="1"/>
          </p:cNvPicPr>
          <p:nvPr/>
        </p:nvPicPr>
        <p:blipFill>
          <a:blip r:embed="rId4"/>
          <a:stretch>
            <a:fillRect/>
          </a:stretch>
        </p:blipFill>
        <p:spPr>
          <a:xfrm>
            <a:off x="5033726" y="1455953"/>
            <a:ext cx="647751" cy="1059268"/>
          </a:xfrm>
          <a:prstGeom prst="rect">
            <a:avLst/>
          </a:prstGeom>
          <a:noFill/>
          <a:ln cap="flat">
            <a:noFill/>
          </a:ln>
        </p:spPr>
      </p:pic>
      <p:pic>
        <p:nvPicPr>
          <p:cNvPr id="31" name="Picture 44">
            <a:extLst>
              <a:ext uri="{FF2B5EF4-FFF2-40B4-BE49-F238E27FC236}">
                <a16:creationId xmlns:a16="http://schemas.microsoft.com/office/drawing/2014/main" id="{DA1B6D98-FFD9-FBB8-7882-1937AD37C1A7}"/>
              </a:ext>
            </a:extLst>
          </p:cNvPr>
          <p:cNvPicPr>
            <a:picLocks noChangeAspect="1"/>
          </p:cNvPicPr>
          <p:nvPr/>
        </p:nvPicPr>
        <p:blipFill>
          <a:blip r:embed="rId4"/>
          <a:stretch>
            <a:fillRect/>
          </a:stretch>
        </p:blipFill>
        <p:spPr>
          <a:xfrm>
            <a:off x="6171697" y="3403186"/>
            <a:ext cx="647751" cy="1059268"/>
          </a:xfrm>
          <a:prstGeom prst="rect">
            <a:avLst/>
          </a:prstGeom>
          <a:noFill/>
          <a:ln cap="flat">
            <a:noFill/>
          </a:ln>
        </p:spPr>
      </p:pic>
      <p:pic>
        <p:nvPicPr>
          <p:cNvPr id="33" name="Picture 49">
            <a:extLst>
              <a:ext uri="{FF2B5EF4-FFF2-40B4-BE49-F238E27FC236}">
                <a16:creationId xmlns:a16="http://schemas.microsoft.com/office/drawing/2014/main" id="{057AC0EC-9A89-B830-EB1F-F7E5BDCA0B9D}"/>
              </a:ext>
            </a:extLst>
          </p:cNvPr>
          <p:cNvPicPr>
            <a:picLocks noChangeAspect="1"/>
          </p:cNvPicPr>
          <p:nvPr/>
        </p:nvPicPr>
        <p:blipFill>
          <a:blip r:embed="rId4"/>
          <a:stretch>
            <a:fillRect/>
          </a:stretch>
        </p:blipFill>
        <p:spPr>
          <a:xfrm>
            <a:off x="2895118" y="5124389"/>
            <a:ext cx="647751" cy="1059268"/>
          </a:xfrm>
          <a:prstGeom prst="rect">
            <a:avLst/>
          </a:prstGeom>
          <a:noFill/>
          <a:ln cap="flat">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pic>
        <p:nvPicPr>
          <p:cNvPr id="2" name="Ink 46">
            <a:extLst>
              <a:ext uri="{FF2B5EF4-FFF2-40B4-BE49-F238E27FC236}">
                <a16:creationId xmlns:a16="http://schemas.microsoft.com/office/drawing/2014/main" id="{76AF47F2-6898-37A2-CF67-DD03A741148D}"/>
              </a:ext>
            </a:extLst>
          </p:cNvPr>
          <p:cNvPicPr>
            <a:picLocks noChangeAspect="1"/>
          </p:cNvPicPr>
          <p:nvPr/>
        </p:nvPicPr>
        <p:blipFill>
          <a:blip r:embed="rId2"/>
          <a:stretch>
            <a:fillRect/>
          </a:stretch>
        </p:blipFill>
        <p:spPr>
          <a:xfrm>
            <a:off x="3148946" y="725567"/>
            <a:ext cx="5686425" cy="5553901"/>
          </a:xfrm>
          <a:prstGeom prst="rect">
            <a:avLst/>
          </a:prstGeom>
          <a:noFill/>
          <a:ln cap="flat">
            <a:noFill/>
          </a:ln>
        </p:spPr>
      </p:pic>
      <p:sp>
        <p:nvSpPr>
          <p:cNvPr id="5" name="TextBox 8">
            <a:extLst>
              <a:ext uri="{FF2B5EF4-FFF2-40B4-BE49-F238E27FC236}">
                <a16:creationId xmlns:a16="http://schemas.microsoft.com/office/drawing/2014/main" id="{FA3F3AB8-E319-DB9B-A9F4-547E32384D21}"/>
              </a:ext>
            </a:extLst>
          </p:cNvPr>
          <p:cNvSpPr txBox="1"/>
          <p:nvPr/>
        </p:nvSpPr>
        <p:spPr>
          <a:xfrm>
            <a:off x="2935754" y="309131"/>
            <a:ext cx="5909337" cy="46166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1" i="0" u="none" strike="noStrike" kern="1200" cap="none" spc="0" baseline="0" dirty="0">
                <a:solidFill>
                  <a:srgbClr val="FFFFFF"/>
                </a:solidFill>
                <a:uFillTx/>
                <a:latin typeface="Calibri"/>
              </a:rPr>
              <a:t>LANGNINGSPAKET 50 </a:t>
            </a:r>
            <a:r>
              <a:rPr lang="sv-SE" sz="2400" b="1" i="0" u="none" strike="noStrike" kern="0" cap="none" spc="0" baseline="0" dirty="0">
                <a:solidFill>
                  <a:srgbClr val="FFFFFF"/>
                </a:solidFill>
                <a:uFillTx/>
                <a:latin typeface="Calibri"/>
              </a:rPr>
              <a:t>Km </a:t>
            </a:r>
            <a:r>
              <a:rPr lang="sv-SE" sz="2400" b="1" i="0" u="none" strike="noStrike" kern="1200" cap="none" spc="0" baseline="0" dirty="0">
                <a:solidFill>
                  <a:srgbClr val="FFFFFF"/>
                </a:solidFill>
                <a:uFillTx/>
                <a:latin typeface="Calibri"/>
              </a:rPr>
              <a:t>BÅSTAD-MÖLLE</a:t>
            </a:r>
          </a:p>
        </p:txBody>
      </p:sp>
      <p:sp>
        <p:nvSpPr>
          <p:cNvPr id="6" name="TextBox 9">
            <a:extLst>
              <a:ext uri="{FF2B5EF4-FFF2-40B4-BE49-F238E27FC236}">
                <a16:creationId xmlns:a16="http://schemas.microsoft.com/office/drawing/2014/main" id="{BE122B0A-B0D2-56E7-2C33-7B8F89E6AE54}"/>
              </a:ext>
            </a:extLst>
          </p:cNvPr>
          <p:cNvSpPr txBox="1"/>
          <p:nvPr/>
        </p:nvSpPr>
        <p:spPr>
          <a:xfrm>
            <a:off x="6729489" y="1514704"/>
            <a:ext cx="633224" cy="315088"/>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800" b="0" i="0" u="none" strike="noStrike" kern="1200" cap="none" spc="0" baseline="0">
                <a:solidFill>
                  <a:srgbClr val="FFFFFF"/>
                </a:solidFill>
                <a:uFillTx/>
                <a:latin typeface="Calibri"/>
              </a:rPr>
              <a:t>Båstad</a:t>
            </a:r>
          </a:p>
        </p:txBody>
      </p:sp>
      <p:sp>
        <p:nvSpPr>
          <p:cNvPr id="7" name="Oval 12">
            <a:extLst>
              <a:ext uri="{FF2B5EF4-FFF2-40B4-BE49-F238E27FC236}">
                <a16:creationId xmlns:a16="http://schemas.microsoft.com/office/drawing/2014/main" id="{3331362E-AE04-AE7A-6FCD-BB68A05E47C0}"/>
              </a:ext>
            </a:extLst>
          </p:cNvPr>
          <p:cNvSpPr/>
          <p:nvPr/>
        </p:nvSpPr>
        <p:spPr>
          <a:xfrm>
            <a:off x="5586197" y="1229758"/>
            <a:ext cx="210470" cy="21915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2701" cap="flat">
            <a:solidFill>
              <a:srgbClr val="172C5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FFFFFF"/>
              </a:solidFill>
              <a:uFillTx/>
              <a:latin typeface="Calibri"/>
            </a:endParaRPr>
          </a:p>
        </p:txBody>
      </p:sp>
      <p:sp>
        <p:nvSpPr>
          <p:cNvPr id="8" name="Oval 16">
            <a:extLst>
              <a:ext uri="{FF2B5EF4-FFF2-40B4-BE49-F238E27FC236}">
                <a16:creationId xmlns:a16="http://schemas.microsoft.com/office/drawing/2014/main" id="{AF52FA2A-3C40-879C-3610-4FD99A987FAA}"/>
              </a:ext>
            </a:extLst>
          </p:cNvPr>
          <p:cNvSpPr/>
          <p:nvPr/>
        </p:nvSpPr>
        <p:spPr>
          <a:xfrm>
            <a:off x="6024477" y="3559998"/>
            <a:ext cx="210470" cy="21915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2701" cap="flat">
            <a:solidFill>
              <a:srgbClr val="172C5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FFFFFF"/>
              </a:solidFill>
              <a:uFillTx/>
              <a:latin typeface="Calibri"/>
            </a:endParaRPr>
          </a:p>
        </p:txBody>
      </p:sp>
      <p:sp>
        <p:nvSpPr>
          <p:cNvPr id="9" name="Oval 21">
            <a:extLst>
              <a:ext uri="{FF2B5EF4-FFF2-40B4-BE49-F238E27FC236}">
                <a16:creationId xmlns:a16="http://schemas.microsoft.com/office/drawing/2014/main" id="{16634F94-6AA1-CEF7-71CD-046316F7EFDD}"/>
              </a:ext>
            </a:extLst>
          </p:cNvPr>
          <p:cNvSpPr/>
          <p:nvPr/>
        </p:nvSpPr>
        <p:spPr>
          <a:xfrm>
            <a:off x="4855430" y="5155894"/>
            <a:ext cx="210470" cy="21915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2701" cap="flat">
            <a:solidFill>
              <a:srgbClr val="172C5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FFFFFF"/>
              </a:solidFill>
              <a:uFillTx/>
              <a:latin typeface="Calibri"/>
            </a:endParaRPr>
          </a:p>
        </p:txBody>
      </p:sp>
      <p:sp>
        <p:nvSpPr>
          <p:cNvPr id="10" name="Oval 22">
            <a:extLst>
              <a:ext uri="{FF2B5EF4-FFF2-40B4-BE49-F238E27FC236}">
                <a16:creationId xmlns:a16="http://schemas.microsoft.com/office/drawing/2014/main" id="{AC80B117-DBDE-4EF7-0EE8-8A7AB0245AF0}"/>
              </a:ext>
            </a:extLst>
          </p:cNvPr>
          <p:cNvSpPr/>
          <p:nvPr/>
        </p:nvSpPr>
        <p:spPr>
          <a:xfrm>
            <a:off x="5202136" y="1815875"/>
            <a:ext cx="210470" cy="21915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2701" cap="flat">
            <a:solidFill>
              <a:srgbClr val="172C5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FFFFFF"/>
              </a:solidFill>
              <a:uFillTx/>
              <a:latin typeface="Calibri"/>
            </a:endParaRPr>
          </a:p>
        </p:txBody>
      </p:sp>
      <p:sp>
        <p:nvSpPr>
          <p:cNvPr id="11" name="Oval 23">
            <a:extLst>
              <a:ext uri="{FF2B5EF4-FFF2-40B4-BE49-F238E27FC236}">
                <a16:creationId xmlns:a16="http://schemas.microsoft.com/office/drawing/2014/main" id="{F86F815F-63C2-7648-BA63-8BFC9A232A29}"/>
              </a:ext>
            </a:extLst>
          </p:cNvPr>
          <p:cNvSpPr/>
          <p:nvPr/>
        </p:nvSpPr>
        <p:spPr>
          <a:xfrm>
            <a:off x="2041814" y="3913818"/>
            <a:ext cx="210470" cy="21915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2701" cap="flat">
            <a:solidFill>
              <a:srgbClr val="172C5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FFFFFF"/>
              </a:solidFill>
              <a:uFillTx/>
              <a:latin typeface="Calibri"/>
            </a:endParaRPr>
          </a:p>
        </p:txBody>
      </p:sp>
      <p:sp>
        <p:nvSpPr>
          <p:cNvPr id="12" name="Oval 24">
            <a:extLst>
              <a:ext uri="{FF2B5EF4-FFF2-40B4-BE49-F238E27FC236}">
                <a16:creationId xmlns:a16="http://schemas.microsoft.com/office/drawing/2014/main" id="{18D72A12-989E-DD59-2BB5-6EE5A4E8B26F}"/>
              </a:ext>
            </a:extLst>
          </p:cNvPr>
          <p:cNvSpPr/>
          <p:nvPr/>
        </p:nvSpPr>
        <p:spPr>
          <a:xfrm>
            <a:off x="3261858" y="4601597"/>
            <a:ext cx="210470" cy="21915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2701" cap="flat">
            <a:solidFill>
              <a:srgbClr val="172C5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FFFFFF"/>
              </a:solidFill>
              <a:uFillTx/>
              <a:latin typeface="Calibri"/>
            </a:endParaRPr>
          </a:p>
        </p:txBody>
      </p:sp>
      <p:sp>
        <p:nvSpPr>
          <p:cNvPr id="13" name="Oval 25">
            <a:extLst>
              <a:ext uri="{FF2B5EF4-FFF2-40B4-BE49-F238E27FC236}">
                <a16:creationId xmlns:a16="http://schemas.microsoft.com/office/drawing/2014/main" id="{C31E5C48-92D9-1426-F52C-ED64412A495A}"/>
              </a:ext>
            </a:extLst>
          </p:cNvPr>
          <p:cNvSpPr/>
          <p:nvPr/>
        </p:nvSpPr>
        <p:spPr>
          <a:xfrm>
            <a:off x="6072723" y="5529646"/>
            <a:ext cx="210470" cy="21915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2701" cap="flat">
            <a:solidFill>
              <a:srgbClr val="172C5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FFFFFF"/>
              </a:solidFill>
              <a:uFillTx/>
              <a:latin typeface="Calibri"/>
            </a:endParaRPr>
          </a:p>
        </p:txBody>
      </p:sp>
      <p:sp>
        <p:nvSpPr>
          <p:cNvPr id="14" name="Oval 26">
            <a:extLst>
              <a:ext uri="{FF2B5EF4-FFF2-40B4-BE49-F238E27FC236}">
                <a16:creationId xmlns:a16="http://schemas.microsoft.com/office/drawing/2014/main" id="{E7A006EA-4FBD-1D79-9893-E522C7BB29C6}"/>
              </a:ext>
            </a:extLst>
          </p:cNvPr>
          <p:cNvSpPr/>
          <p:nvPr/>
        </p:nvSpPr>
        <p:spPr>
          <a:xfrm>
            <a:off x="7056855" y="4485605"/>
            <a:ext cx="210470" cy="21915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2701" cap="flat">
            <a:solidFill>
              <a:srgbClr val="172C5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FFFFFF"/>
              </a:solidFill>
              <a:uFillTx/>
              <a:latin typeface="Calibri"/>
            </a:endParaRPr>
          </a:p>
        </p:txBody>
      </p:sp>
      <p:sp>
        <p:nvSpPr>
          <p:cNvPr id="15" name="Oval 27">
            <a:extLst>
              <a:ext uri="{FF2B5EF4-FFF2-40B4-BE49-F238E27FC236}">
                <a16:creationId xmlns:a16="http://schemas.microsoft.com/office/drawing/2014/main" id="{B55E3FF2-AAC9-6190-4926-0514305791FD}"/>
              </a:ext>
            </a:extLst>
          </p:cNvPr>
          <p:cNvSpPr/>
          <p:nvPr/>
        </p:nvSpPr>
        <p:spPr>
          <a:xfrm>
            <a:off x="6949070" y="1407526"/>
            <a:ext cx="210470" cy="21915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2701" cap="flat">
            <a:solidFill>
              <a:srgbClr val="172C5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FFFFFF"/>
              </a:solidFill>
              <a:uFillTx/>
              <a:latin typeface="Calibri"/>
            </a:endParaRPr>
          </a:p>
        </p:txBody>
      </p:sp>
      <p:sp>
        <p:nvSpPr>
          <p:cNvPr id="16" name="TextBox 28">
            <a:extLst>
              <a:ext uri="{FF2B5EF4-FFF2-40B4-BE49-F238E27FC236}">
                <a16:creationId xmlns:a16="http://schemas.microsoft.com/office/drawing/2014/main" id="{A3EDFC67-B5E5-DC0E-DBF5-05E986D432B1}"/>
              </a:ext>
            </a:extLst>
          </p:cNvPr>
          <p:cNvSpPr txBox="1"/>
          <p:nvPr/>
        </p:nvSpPr>
        <p:spPr>
          <a:xfrm>
            <a:off x="4984955" y="3536587"/>
            <a:ext cx="1112911" cy="307777"/>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1" i="0" u="none" strike="noStrike" kern="1200" cap="none" spc="0" baseline="0" dirty="0">
                <a:solidFill>
                  <a:srgbClr val="FFFFFF"/>
                </a:solidFill>
                <a:uFillTx/>
                <a:latin typeface="Calibri"/>
              </a:rPr>
              <a:t>Vejbystrand </a:t>
            </a:r>
          </a:p>
        </p:txBody>
      </p:sp>
      <p:sp>
        <p:nvSpPr>
          <p:cNvPr id="17" name="TextBox 29">
            <a:extLst>
              <a:ext uri="{FF2B5EF4-FFF2-40B4-BE49-F238E27FC236}">
                <a16:creationId xmlns:a16="http://schemas.microsoft.com/office/drawing/2014/main" id="{EB5510A1-C23D-FE34-902C-17DF12EAE1FF}"/>
              </a:ext>
            </a:extLst>
          </p:cNvPr>
          <p:cNvSpPr txBox="1"/>
          <p:nvPr/>
        </p:nvSpPr>
        <p:spPr>
          <a:xfrm>
            <a:off x="2944763" y="5012536"/>
            <a:ext cx="707970" cy="307777"/>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1" i="0" u="none" strike="noStrike" kern="1200" cap="none" spc="0" baseline="0" dirty="0">
                <a:solidFill>
                  <a:srgbClr val="FFFFFF"/>
                </a:solidFill>
                <a:uFillTx/>
                <a:latin typeface="Calibri"/>
              </a:rPr>
              <a:t>40 KM</a:t>
            </a:r>
          </a:p>
        </p:txBody>
      </p:sp>
      <p:sp>
        <p:nvSpPr>
          <p:cNvPr id="18" name="TextBox 30">
            <a:extLst>
              <a:ext uri="{FF2B5EF4-FFF2-40B4-BE49-F238E27FC236}">
                <a16:creationId xmlns:a16="http://schemas.microsoft.com/office/drawing/2014/main" id="{696F8F12-4C95-149B-6CCD-037371237CB5}"/>
              </a:ext>
            </a:extLst>
          </p:cNvPr>
          <p:cNvSpPr txBox="1"/>
          <p:nvPr/>
        </p:nvSpPr>
        <p:spPr>
          <a:xfrm>
            <a:off x="1510144" y="3894253"/>
            <a:ext cx="527565" cy="26257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1" i="0" u="none" strike="noStrike" kern="1200" cap="none" spc="0" baseline="0">
                <a:solidFill>
                  <a:srgbClr val="FFFFFF"/>
                </a:solidFill>
                <a:uFillTx/>
                <a:latin typeface="Calibri"/>
              </a:rPr>
              <a:t>50 KM</a:t>
            </a:r>
          </a:p>
        </p:txBody>
      </p:sp>
      <p:sp>
        <p:nvSpPr>
          <p:cNvPr id="19" name="TextBox 36">
            <a:extLst>
              <a:ext uri="{FF2B5EF4-FFF2-40B4-BE49-F238E27FC236}">
                <a16:creationId xmlns:a16="http://schemas.microsoft.com/office/drawing/2014/main" id="{15F2FDC2-7A77-BE60-763E-DE355CED2C4F}"/>
              </a:ext>
            </a:extLst>
          </p:cNvPr>
          <p:cNvSpPr txBox="1"/>
          <p:nvPr/>
        </p:nvSpPr>
        <p:spPr>
          <a:xfrm>
            <a:off x="5796667" y="5188729"/>
            <a:ext cx="677983" cy="307777"/>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1" i="0" u="none" strike="noStrike" kern="1200" cap="none" spc="0" baseline="0" dirty="0">
                <a:solidFill>
                  <a:srgbClr val="FFFFFF"/>
                </a:solidFill>
                <a:uFillTx/>
                <a:latin typeface="Calibri"/>
              </a:rPr>
              <a:t>22 KM</a:t>
            </a:r>
          </a:p>
        </p:txBody>
      </p:sp>
      <p:sp>
        <p:nvSpPr>
          <p:cNvPr id="20" name="TextBox 37">
            <a:extLst>
              <a:ext uri="{FF2B5EF4-FFF2-40B4-BE49-F238E27FC236}">
                <a16:creationId xmlns:a16="http://schemas.microsoft.com/office/drawing/2014/main" id="{E3BE14DF-C9D8-1528-3792-D9EF44A67D69}"/>
              </a:ext>
            </a:extLst>
          </p:cNvPr>
          <p:cNvSpPr txBox="1"/>
          <p:nvPr/>
        </p:nvSpPr>
        <p:spPr>
          <a:xfrm>
            <a:off x="6425161" y="4449268"/>
            <a:ext cx="633223" cy="307777"/>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1" i="0" u="none" strike="noStrike" kern="1200" cap="none" spc="0" baseline="0" dirty="0">
                <a:solidFill>
                  <a:srgbClr val="FFFFFF"/>
                </a:solidFill>
                <a:uFillTx/>
                <a:latin typeface="Calibri"/>
              </a:rPr>
              <a:t>8 KM</a:t>
            </a:r>
          </a:p>
        </p:txBody>
      </p:sp>
      <p:sp>
        <p:nvSpPr>
          <p:cNvPr id="21" name="TextBox 38">
            <a:extLst>
              <a:ext uri="{FF2B5EF4-FFF2-40B4-BE49-F238E27FC236}">
                <a16:creationId xmlns:a16="http://schemas.microsoft.com/office/drawing/2014/main" id="{3CE515AC-6711-C5C7-6721-812A12A15EEA}"/>
              </a:ext>
            </a:extLst>
          </p:cNvPr>
          <p:cNvSpPr txBox="1"/>
          <p:nvPr/>
        </p:nvSpPr>
        <p:spPr>
          <a:xfrm>
            <a:off x="4278332" y="5188729"/>
            <a:ext cx="527565" cy="26257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1" i="0" u="none" strike="noStrike" kern="1200" cap="none" spc="0" baseline="0">
                <a:solidFill>
                  <a:srgbClr val="FFFFFF"/>
                </a:solidFill>
                <a:uFillTx/>
                <a:latin typeface="Calibri"/>
              </a:rPr>
              <a:t>30 KM</a:t>
            </a:r>
          </a:p>
        </p:txBody>
      </p:sp>
      <p:sp>
        <p:nvSpPr>
          <p:cNvPr id="22" name="TextBox 43">
            <a:extLst>
              <a:ext uri="{FF2B5EF4-FFF2-40B4-BE49-F238E27FC236}">
                <a16:creationId xmlns:a16="http://schemas.microsoft.com/office/drawing/2014/main" id="{695B497D-6C2B-0E59-8B9F-D6C85A994DE7}"/>
              </a:ext>
            </a:extLst>
          </p:cNvPr>
          <p:cNvSpPr txBox="1"/>
          <p:nvPr/>
        </p:nvSpPr>
        <p:spPr>
          <a:xfrm>
            <a:off x="1627773" y="3536587"/>
            <a:ext cx="998557" cy="315088"/>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800" b="0" i="0" u="none" strike="noStrike" kern="1200" cap="none" spc="0" baseline="0">
                <a:solidFill>
                  <a:srgbClr val="FFFFFF"/>
                </a:solidFill>
                <a:uFillTx/>
                <a:latin typeface="Calibri"/>
              </a:rPr>
              <a:t>KULLABERG</a:t>
            </a:r>
          </a:p>
        </p:txBody>
      </p:sp>
      <p:pic>
        <p:nvPicPr>
          <p:cNvPr id="23" name="Picture 28">
            <a:extLst>
              <a:ext uri="{FF2B5EF4-FFF2-40B4-BE49-F238E27FC236}">
                <a16:creationId xmlns:a16="http://schemas.microsoft.com/office/drawing/2014/main" id="{0149975F-D0C0-469D-6063-B10342743023}"/>
              </a:ext>
            </a:extLst>
          </p:cNvPr>
          <p:cNvPicPr>
            <a:picLocks noChangeAspect="1"/>
          </p:cNvPicPr>
          <p:nvPr/>
        </p:nvPicPr>
        <p:blipFill>
          <a:blip r:embed="rId3"/>
          <a:stretch>
            <a:fillRect/>
          </a:stretch>
        </p:blipFill>
        <p:spPr>
          <a:xfrm>
            <a:off x="4322448" y="5741936"/>
            <a:ext cx="503851" cy="903686"/>
          </a:xfrm>
          <a:prstGeom prst="rect">
            <a:avLst/>
          </a:prstGeom>
          <a:noFill/>
          <a:ln cap="flat">
            <a:noFill/>
          </a:ln>
        </p:spPr>
      </p:pic>
      <p:pic>
        <p:nvPicPr>
          <p:cNvPr id="24" name="Picture 29">
            <a:extLst>
              <a:ext uri="{FF2B5EF4-FFF2-40B4-BE49-F238E27FC236}">
                <a16:creationId xmlns:a16="http://schemas.microsoft.com/office/drawing/2014/main" id="{DD4EE445-8949-2FFB-667E-D46785CE8B4B}"/>
              </a:ext>
            </a:extLst>
          </p:cNvPr>
          <p:cNvPicPr>
            <a:picLocks noChangeAspect="1"/>
          </p:cNvPicPr>
          <p:nvPr/>
        </p:nvPicPr>
        <p:blipFill>
          <a:blip r:embed="rId3"/>
          <a:stretch>
            <a:fillRect/>
          </a:stretch>
        </p:blipFill>
        <p:spPr>
          <a:xfrm>
            <a:off x="5921310" y="5792218"/>
            <a:ext cx="503851" cy="903686"/>
          </a:xfrm>
          <a:prstGeom prst="rect">
            <a:avLst/>
          </a:prstGeom>
          <a:noFill/>
          <a:ln cap="flat">
            <a:noFill/>
          </a:ln>
        </p:spPr>
      </p:pic>
      <p:pic>
        <p:nvPicPr>
          <p:cNvPr id="25" name="Picture 30">
            <a:extLst>
              <a:ext uri="{FF2B5EF4-FFF2-40B4-BE49-F238E27FC236}">
                <a16:creationId xmlns:a16="http://schemas.microsoft.com/office/drawing/2014/main" id="{A9894E30-F27F-9A31-C863-FA4D6AF19585}"/>
              </a:ext>
            </a:extLst>
          </p:cNvPr>
          <p:cNvPicPr>
            <a:picLocks noChangeAspect="1"/>
          </p:cNvPicPr>
          <p:nvPr/>
        </p:nvPicPr>
        <p:blipFill>
          <a:blip r:embed="rId3"/>
          <a:stretch>
            <a:fillRect/>
          </a:stretch>
        </p:blipFill>
        <p:spPr>
          <a:xfrm>
            <a:off x="7515898" y="4095199"/>
            <a:ext cx="503851" cy="903686"/>
          </a:xfrm>
          <a:prstGeom prst="rect">
            <a:avLst/>
          </a:prstGeom>
          <a:noFill/>
          <a:ln cap="flat">
            <a:noFill/>
          </a:ln>
        </p:spPr>
      </p:pic>
      <p:pic>
        <p:nvPicPr>
          <p:cNvPr id="27" name="Picture 34">
            <a:extLst>
              <a:ext uri="{FF2B5EF4-FFF2-40B4-BE49-F238E27FC236}">
                <a16:creationId xmlns:a16="http://schemas.microsoft.com/office/drawing/2014/main" id="{78468C59-9087-8A96-B6EF-5B880DFD820D}"/>
              </a:ext>
            </a:extLst>
          </p:cNvPr>
          <p:cNvPicPr>
            <a:picLocks noChangeAspect="1"/>
          </p:cNvPicPr>
          <p:nvPr/>
        </p:nvPicPr>
        <p:blipFill>
          <a:blip r:embed="rId3"/>
          <a:stretch>
            <a:fillRect/>
          </a:stretch>
        </p:blipFill>
        <p:spPr>
          <a:xfrm>
            <a:off x="2965323" y="5327144"/>
            <a:ext cx="503851" cy="903686"/>
          </a:xfrm>
          <a:prstGeom prst="rect">
            <a:avLst/>
          </a:prstGeom>
          <a:noFill/>
          <a:ln cap="flat">
            <a:noFill/>
          </a:ln>
        </p:spPr>
      </p:pic>
      <mc:AlternateContent xmlns:mc="http://schemas.openxmlformats.org/markup-compatibility/2006" xmlns:p14="http://schemas.microsoft.com/office/powerpoint/2010/main">
        <mc:Choice Requires="p14">
          <p:contentPart p14:bwMode="auto" r:id="rId4">
            <p14:nvContentPartPr>
              <p14:cNvPr id="26" name="Ink 25">
                <a:extLst>
                  <a:ext uri="{FF2B5EF4-FFF2-40B4-BE49-F238E27FC236}">
                    <a16:creationId xmlns:a16="http://schemas.microsoft.com/office/drawing/2014/main" id="{0EC7E9AD-B818-25EB-299B-959CCF68BA46}"/>
                  </a:ext>
                </a:extLst>
              </p14:cNvPr>
              <p14:cNvContentPartPr/>
              <p14:nvPr/>
            </p14:nvContentPartPr>
            <p14:xfrm>
              <a:off x="2259949" y="757704"/>
              <a:ext cx="4815000" cy="4959360"/>
            </p14:xfrm>
          </p:contentPart>
        </mc:Choice>
        <mc:Fallback xmlns="">
          <p:pic>
            <p:nvPicPr>
              <p:cNvPr id="26" name="Ink 25">
                <a:extLst>
                  <a:ext uri="{FF2B5EF4-FFF2-40B4-BE49-F238E27FC236}">
                    <a16:creationId xmlns:a16="http://schemas.microsoft.com/office/drawing/2014/main" id="{0EC7E9AD-B818-25EB-299B-959CCF68BA46}"/>
                  </a:ext>
                </a:extLst>
              </p:cNvPr>
              <p:cNvPicPr/>
              <p:nvPr/>
            </p:nvPicPr>
            <p:blipFill>
              <a:blip r:embed="rId5"/>
              <a:stretch>
                <a:fillRect/>
              </a:stretch>
            </p:blipFill>
            <p:spPr>
              <a:xfrm>
                <a:off x="2223952" y="721704"/>
                <a:ext cx="4886635" cy="5031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9" name="Ink 28">
                <a:extLst>
                  <a:ext uri="{FF2B5EF4-FFF2-40B4-BE49-F238E27FC236}">
                    <a16:creationId xmlns:a16="http://schemas.microsoft.com/office/drawing/2014/main" id="{28E7A5DB-CF3B-02C3-8467-02AD38EB9F5E}"/>
                  </a:ext>
                </a:extLst>
              </p14:cNvPr>
              <p14:cNvContentPartPr/>
              <p14:nvPr/>
            </p14:nvContentPartPr>
            <p14:xfrm>
              <a:off x="5409900" y="1341162"/>
              <a:ext cx="4815000" cy="4959360"/>
            </p14:xfrm>
          </p:contentPart>
        </mc:Choice>
        <mc:Fallback xmlns="">
          <p:pic>
            <p:nvPicPr>
              <p:cNvPr id="29" name="Ink 28">
                <a:extLst>
                  <a:ext uri="{FF2B5EF4-FFF2-40B4-BE49-F238E27FC236}">
                    <a16:creationId xmlns:a16="http://schemas.microsoft.com/office/drawing/2014/main" id="{28E7A5DB-CF3B-02C3-8467-02AD38EB9F5E}"/>
                  </a:ext>
                </a:extLst>
              </p:cNvPr>
              <p:cNvPicPr/>
              <p:nvPr/>
            </p:nvPicPr>
            <p:blipFill>
              <a:blip r:embed="rId5"/>
              <a:stretch>
                <a:fillRect/>
              </a:stretch>
            </p:blipFill>
            <p:spPr>
              <a:xfrm>
                <a:off x="5373903" y="1305162"/>
                <a:ext cx="4886635" cy="5031000"/>
              </a:xfrm>
              <a:prstGeom prst="rect">
                <a:avLst/>
              </a:prstGeom>
            </p:spPr>
          </p:pic>
        </mc:Fallback>
      </mc:AlternateContent>
      <p:sp>
        <p:nvSpPr>
          <p:cNvPr id="4" name="TextBox 3">
            <a:extLst>
              <a:ext uri="{FF2B5EF4-FFF2-40B4-BE49-F238E27FC236}">
                <a16:creationId xmlns:a16="http://schemas.microsoft.com/office/drawing/2014/main" id="{84733FE8-5FE2-A524-3A63-E0B0007EEB81}"/>
              </a:ext>
            </a:extLst>
          </p:cNvPr>
          <p:cNvSpPr txBox="1"/>
          <p:nvPr/>
        </p:nvSpPr>
        <p:spPr>
          <a:xfrm>
            <a:off x="3048000" y="3108293"/>
            <a:ext cx="6096000" cy="646331"/>
          </a:xfrm>
          <a:prstGeom prst="rect">
            <a:avLst/>
          </a:prstGeom>
          <a:noFill/>
        </p:spPr>
        <p:txBody>
          <a:bodyPr wrap="square">
            <a:spAutoFit/>
          </a:bodyPr>
          <a:lstStyle/>
          <a:p>
            <a:pPr algn="l">
              <a:buNone/>
            </a:pPr>
            <a:r>
              <a:rPr lang="en-US" b="0" i="0" dirty="0" err="1">
                <a:solidFill>
                  <a:srgbClr val="666666"/>
                </a:solidFill>
                <a:effectLst/>
                <a:latin typeface="Open Sans" panose="020B0606030504020204" pitchFamily="34" charset="0"/>
              </a:rPr>
              <a:t>Lenght</a:t>
            </a:r>
            <a:r>
              <a:rPr lang="en-US" b="0" i="0" dirty="0">
                <a:solidFill>
                  <a:srgbClr val="666666"/>
                </a:solidFill>
                <a:effectLst/>
                <a:latin typeface="Open Sans" panose="020B0606030504020204" pitchFamily="34" charset="0"/>
              </a:rPr>
              <a:t>: 45km</a:t>
            </a:r>
          </a:p>
          <a:p>
            <a:pPr algn="l">
              <a:buNone/>
            </a:pPr>
            <a:r>
              <a:rPr lang="en-US" b="0" i="0" dirty="0">
                <a:solidFill>
                  <a:srgbClr val="666666"/>
                </a:solidFill>
                <a:effectLst/>
                <a:latin typeface="Open Sans" panose="020B0606030504020204" pitchFamily="34" charset="0"/>
              </a:rPr>
              <a:t>Total climb: 624m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F1820501-CBE0-4BD2-C362-235DEDC2A1B2}"/>
              </a:ext>
            </a:extLst>
          </p:cNvPr>
          <p:cNvSpPr/>
          <p:nvPr/>
        </p:nvSpPr>
        <p:spPr>
          <a:xfrm>
            <a:off x="1170315" y="64625"/>
            <a:ext cx="9442716" cy="6728749"/>
          </a:xfrm>
          <a:prstGeom prst="rect">
            <a:avLst/>
          </a:prstGeom>
          <a:solidFill>
            <a:srgbClr val="FF0000"/>
          </a:solidFill>
          <a:ln w="12701" cap="flat">
            <a:solidFill>
              <a:srgbClr val="172C5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FFFFFF"/>
              </a:solidFill>
              <a:uFillTx/>
              <a:latin typeface="Calibri"/>
            </a:endParaRP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0722AB07-9B90-441B-9565-9B3203C4CA36}"/>
                  </a:ext>
                </a:extLst>
              </p14:cNvPr>
              <p14:cNvContentPartPr/>
              <p14:nvPr/>
            </p14:nvContentPartPr>
            <p14:xfrm>
              <a:off x="3652733" y="1045450"/>
              <a:ext cx="4815000" cy="4959360"/>
            </p14:xfrm>
          </p:contentPart>
        </mc:Choice>
        <mc:Fallback xmlns="">
          <p:pic>
            <p:nvPicPr>
              <p:cNvPr id="5" name="Ink 4">
                <a:extLst>
                  <a:ext uri="{FF2B5EF4-FFF2-40B4-BE49-F238E27FC236}">
                    <a16:creationId xmlns:a16="http://schemas.microsoft.com/office/drawing/2014/main" id="{0722AB07-9B90-441B-9565-9B3203C4CA36}"/>
                  </a:ext>
                </a:extLst>
              </p:cNvPr>
              <p:cNvPicPr/>
              <p:nvPr/>
            </p:nvPicPr>
            <p:blipFill>
              <a:blip r:embed="rId3"/>
              <a:stretch>
                <a:fillRect/>
              </a:stretch>
            </p:blipFill>
            <p:spPr>
              <a:xfrm>
                <a:off x="3616736" y="1009450"/>
                <a:ext cx="4886635" cy="5031000"/>
              </a:xfrm>
              <a:prstGeom prst="rect">
                <a:avLst/>
              </a:prstGeom>
            </p:spPr>
          </p:pic>
        </mc:Fallback>
      </mc:AlternateContent>
    </p:spTree>
    <p:extLst>
      <p:ext uri="{BB962C8B-B14F-4D97-AF65-F5344CB8AC3E}">
        <p14:creationId xmlns:p14="http://schemas.microsoft.com/office/powerpoint/2010/main" val="2743438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graphicFrame>
        <p:nvGraphicFramePr>
          <p:cNvPr id="2" name="Content Placeholder 3">
            <a:extLst>
              <a:ext uri="{FF2B5EF4-FFF2-40B4-BE49-F238E27FC236}">
                <a16:creationId xmlns:a16="http://schemas.microsoft.com/office/drawing/2014/main" id="{5066491B-CBEB-DB42-AA84-7C80FE522346}"/>
              </a:ext>
            </a:extLst>
          </p:cNvPr>
          <p:cNvGraphicFramePr>
            <a:graphicFrameLocks noGrp="1"/>
          </p:cNvGraphicFramePr>
          <p:nvPr>
            <p:ph idx="1"/>
          </p:nvPr>
        </p:nvGraphicFramePr>
        <p:xfrm>
          <a:off x="1409703" y="5077617"/>
          <a:ext cx="9144000" cy="1051548"/>
        </p:xfrm>
        <a:graphic>
          <a:graphicData uri="http://schemas.openxmlformats.org/drawingml/2006/table">
            <a:tbl>
              <a:tblPr>
                <a:effectLst/>
              </a:tblPr>
              <a:tblGrid>
                <a:gridCol w="4572000">
                  <a:extLst>
                    <a:ext uri="{9D8B030D-6E8A-4147-A177-3AD203B41FA5}">
                      <a16:colId xmlns:a16="http://schemas.microsoft.com/office/drawing/2014/main" val="2341471319"/>
                    </a:ext>
                  </a:extLst>
                </a:gridCol>
                <a:gridCol w="4572000">
                  <a:extLst>
                    <a:ext uri="{9D8B030D-6E8A-4147-A177-3AD203B41FA5}">
                      <a16:colId xmlns:a16="http://schemas.microsoft.com/office/drawing/2014/main" val="239673312"/>
                    </a:ext>
                  </a:extLst>
                </a:gridCol>
              </a:tblGrid>
              <a:tr h="0">
                <a:tc>
                  <a:txBody>
                    <a:bodyPr/>
                    <a:lstStyle/>
                    <a:p>
                      <a:pPr lvl="0" fontAlgn="auto"/>
                      <a:endParaRPr lang="sv-SE"/>
                    </a:p>
                  </a:txBody>
                  <a:tcPr marB="30476" anchor="ctr"/>
                </a:tc>
                <a:tc>
                  <a:txBody>
                    <a:bodyPr/>
                    <a:lstStyle/>
                    <a:p>
                      <a:pPr lvl="0" fontAlgn="auto"/>
                      <a:endParaRPr lang="sv-SE"/>
                    </a:p>
                  </a:txBody>
                  <a:tcPr marB="30476" anchor="ctr"/>
                </a:tc>
                <a:extLst>
                  <a:ext uri="{0D108BD9-81ED-4DB2-BD59-A6C34878D82A}">
                    <a16:rowId xmlns:a16="http://schemas.microsoft.com/office/drawing/2014/main" val="207974194"/>
                  </a:ext>
                </a:extLst>
              </a:tr>
              <a:tr h="0">
                <a:tc>
                  <a:txBody>
                    <a:bodyPr/>
                    <a:lstStyle/>
                    <a:p>
                      <a:pPr lvl="0" fontAlgn="auto"/>
                      <a:endParaRPr lang="sv-SE"/>
                    </a:p>
                  </a:txBody>
                  <a:tcPr marB="30476" anchor="ctr"/>
                </a:tc>
                <a:tc>
                  <a:txBody>
                    <a:bodyPr/>
                    <a:lstStyle/>
                    <a:p>
                      <a:pPr lvl="0" fontAlgn="auto"/>
                      <a:endParaRPr lang="sv-SE"/>
                    </a:p>
                  </a:txBody>
                  <a:tcPr marB="30476" anchor="ctr"/>
                </a:tc>
                <a:extLst>
                  <a:ext uri="{0D108BD9-81ED-4DB2-BD59-A6C34878D82A}">
                    <a16:rowId xmlns:a16="http://schemas.microsoft.com/office/drawing/2014/main" val="2928244455"/>
                  </a:ext>
                </a:extLst>
              </a:tr>
              <a:tr h="0">
                <a:tc>
                  <a:txBody>
                    <a:bodyPr/>
                    <a:lstStyle/>
                    <a:p>
                      <a:pPr lvl="0" fontAlgn="auto"/>
                      <a:endParaRPr lang="sv-SE"/>
                    </a:p>
                  </a:txBody>
                  <a:tcPr marB="30476" anchor="ctr"/>
                </a:tc>
                <a:tc>
                  <a:txBody>
                    <a:bodyPr/>
                    <a:lstStyle/>
                    <a:p>
                      <a:pPr lvl="0" fontAlgn="auto"/>
                      <a:endParaRPr lang="sv-SE"/>
                    </a:p>
                  </a:txBody>
                  <a:tcPr marB="30476" anchor="ctr"/>
                </a:tc>
                <a:extLst>
                  <a:ext uri="{0D108BD9-81ED-4DB2-BD59-A6C34878D82A}">
                    <a16:rowId xmlns:a16="http://schemas.microsoft.com/office/drawing/2014/main" val="384110611"/>
                  </a:ext>
                </a:extLst>
              </a:tr>
            </a:tbl>
          </a:graphicData>
        </a:graphic>
      </p:graphicFrame>
      <p:sp>
        <p:nvSpPr>
          <p:cNvPr id="3" name="Rectangle 1">
            <a:extLst>
              <a:ext uri="{FF2B5EF4-FFF2-40B4-BE49-F238E27FC236}">
                <a16:creationId xmlns:a16="http://schemas.microsoft.com/office/drawing/2014/main" id="{9E6AAE83-9627-592F-E950-3CBBDB414349}"/>
              </a:ext>
            </a:extLst>
          </p:cNvPr>
          <p:cNvSpPr/>
          <p:nvPr/>
        </p:nvSpPr>
        <p:spPr>
          <a:xfrm>
            <a:off x="1304921" y="-695995"/>
            <a:ext cx="8153403" cy="5925897"/>
          </a:xfrm>
          <a:prstGeom prst="rect">
            <a:avLst/>
          </a:prstGeom>
          <a:solidFill>
            <a:srgbClr val="FFFFFF"/>
          </a:solidFill>
          <a:ln cap="flat">
            <a:noFill/>
            <a:prstDash val="solid"/>
          </a:ln>
        </p:spPr>
        <p:txBody>
          <a:bodyPr vert="horz" wrap="square" lIns="0" tIns="222180" rIns="0" bIns="38084" anchor="ctr"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sv-SE" sz="1600" b="1" i="0" u="none" strike="noStrike" kern="1200" cap="none" spc="0" baseline="0" dirty="0">
                <a:solidFill>
                  <a:srgbClr val="1D1A1A"/>
                </a:solidFill>
                <a:uFillTx/>
                <a:latin typeface="Calibri"/>
              </a:rPr>
              <a:t>Personlig langningsservice </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sv-SE" sz="1600" b="1" i="0" u="none" strike="noStrike" kern="1200" cap="none" spc="0" baseline="0" dirty="0">
              <a:solidFill>
                <a:srgbClr val="1D1A1A"/>
              </a:solidFill>
              <a:uFillTx/>
              <a:latin typeface="Calibri"/>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sv-SE" sz="1600" b="0" i="0" u="none" strike="noStrike" kern="1200" cap="none" spc="0" baseline="0" dirty="0">
                <a:solidFill>
                  <a:srgbClr val="3F3C3C"/>
                </a:solidFill>
                <a:uFillTx/>
                <a:latin typeface="Calibri"/>
              </a:rPr>
              <a:t>Under Båstad – Mölle kommer du att få hjälp med att prestera på topp. Vi erbjuder nämligen langningsservice tillsammans med Enervit. Du får Enervit produkter direkt i banan, vilket ger dig ett optimalt energitillskott baserat på var du befinner dig – och du slipper bära med dig egen energi.</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sv-SE" sz="1600" b="1" i="0" u="none" strike="noStrike" kern="1200" cap="none" spc="0" baseline="0" dirty="0">
              <a:solidFill>
                <a:srgbClr val="3F3C3C"/>
              </a:solidFill>
              <a:uFillTx/>
              <a:latin typeface="Calibri"/>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sv-SE" sz="1600" b="1" i="0" u="none" strike="noStrike" kern="1200" cap="none" spc="0" baseline="0" dirty="0">
                <a:solidFill>
                  <a:srgbClr val="3F3C3C"/>
                </a:solidFill>
                <a:uFillTx/>
                <a:latin typeface="Calibri"/>
              </a:rPr>
              <a:t>Besök Enervit monter</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sv-SE" sz="1600" b="0" i="0" u="none" strike="noStrike" kern="1200" cap="none" spc="0" baseline="0" dirty="0">
                <a:solidFill>
                  <a:srgbClr val="3F3C3C"/>
                </a:solidFill>
                <a:uFillTx/>
                <a:latin typeface="Calibri"/>
              </a:rPr>
              <a:t>På plats besöker du Enervit monter i startområdet startplatsen i Båstad. Där visar du upp kvittot som du får i samband med beställningen, och får då en armbindel som ger dig tillgång till langningsstationerna. Du får även de produkter som ska intas före loppet.</a:t>
            </a:r>
            <a:endParaRPr lang="sv-SE" sz="1600" b="0" i="0" u="none" strike="noStrike" kern="1200" cap="none" spc="0" baseline="0" dirty="0">
              <a:solidFill>
                <a:srgbClr val="000000"/>
              </a:solidFill>
              <a:uFillTx/>
              <a:latin typeface="Calibri"/>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sv-SE" sz="1600" b="0" i="0" u="none" strike="noStrike" kern="0" cap="none" spc="0" baseline="0" dirty="0">
              <a:solidFill>
                <a:srgbClr val="3F3C3C"/>
              </a:solidFill>
              <a:uFillTx/>
              <a:latin typeface="Calibri"/>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sv-SE" sz="1600" b="1" i="0" u="none" strike="noStrike" kern="1200" cap="none" spc="0" baseline="0" dirty="0">
                <a:solidFill>
                  <a:srgbClr val="3F3C3C"/>
                </a:solidFill>
                <a:uFillTx/>
                <a:latin typeface="Calibri"/>
              </a:rPr>
              <a:t>Följande lagningsservice finns att boka</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sv-SE" sz="1600" b="1" i="0" u="none" strike="noStrike" kern="0" cap="none" spc="0" baseline="0" dirty="0">
              <a:solidFill>
                <a:srgbClr val="3F3C3C"/>
              </a:solidFill>
              <a:uFillTx/>
              <a:latin typeface="Calibri"/>
            </a:endParaRPr>
          </a:p>
          <a:p>
            <a:pPr marL="285750" marR="0" lvl="0" indent="-285750" algn="l" defTabSz="914400"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600" b="0" i="0" u="none" strike="noStrike" kern="1200" cap="none" spc="0" baseline="0" dirty="0">
                <a:solidFill>
                  <a:srgbClr val="3F3C3C"/>
                </a:solidFill>
                <a:uFillTx/>
                <a:latin typeface="Calibri"/>
              </a:rPr>
              <a:t>Lagningsservice 91 KM </a:t>
            </a:r>
          </a:p>
          <a:p>
            <a:pPr marL="285750" marR="0" lvl="0" indent="-285750" algn="l" defTabSz="914400"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600" b="0" i="0" u="none" strike="noStrike" kern="0" cap="none" spc="0" baseline="0" dirty="0">
                <a:solidFill>
                  <a:srgbClr val="3F3C3C"/>
                </a:solidFill>
                <a:uFillTx/>
                <a:latin typeface="Calibri"/>
              </a:rPr>
              <a:t>Lagningsservice 50 KM  </a:t>
            </a:r>
            <a:endParaRPr lang="sv-SE" sz="1600" b="0" i="0" u="none" strike="noStrike" kern="1200" cap="none" spc="0" baseline="0" dirty="0">
              <a:solidFill>
                <a:srgbClr val="3F3C3C"/>
              </a:solidFill>
              <a:uFillTx/>
              <a:latin typeface="Calibri"/>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sv-SE" sz="1600" b="1" i="0" u="none" strike="noStrike" kern="1200" cap="none" spc="0" baseline="0" dirty="0">
              <a:solidFill>
                <a:srgbClr val="3F3C3C"/>
              </a:solidFill>
              <a:uFillTx/>
              <a:latin typeface="Calibri"/>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sv-SE" sz="1600" b="1" i="0" u="none" strike="noStrike" kern="1200" cap="none" spc="0" baseline="0" dirty="0">
                <a:solidFill>
                  <a:srgbClr val="3F3C3C"/>
                </a:solidFill>
                <a:uFillTx/>
                <a:latin typeface="Calibri"/>
              </a:rPr>
              <a:t>Boka på Race ID </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sv-SE" sz="1600" b="0" i="0" u="none" strike="noStrike" kern="1200" cap="none" spc="0" baseline="0" dirty="0">
                <a:solidFill>
                  <a:srgbClr val="3F3C3C"/>
                </a:solidFill>
                <a:uFillTx/>
                <a:latin typeface="Calibri"/>
              </a:rPr>
              <a:t>Servicen finns i ett begränsat antal och bokas på, när du anmäler dig till loppet.</a:t>
            </a:r>
            <a:endParaRPr lang="sv-SE" sz="1600" b="0" i="0" u="none" strike="noStrike" kern="1200" cap="none" spc="0" baseline="0" dirty="0">
              <a:solidFill>
                <a:srgbClr val="1D1A1A"/>
              </a:solidFill>
              <a:uFillTx/>
              <a:latin typeface="Calibri"/>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sv-SE" sz="1600" b="0" i="0" u="none" strike="noStrike" kern="1200" cap="none" spc="0" baseline="0" dirty="0">
              <a:solidFill>
                <a:srgbClr val="3F3C3C"/>
              </a:solidFill>
              <a:uFillTx/>
              <a:latin typeface="Calibri"/>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sv-SE" sz="1600" b="0" i="0" u="none" strike="noStrike" kern="1200" cap="none" spc="0" baseline="0" dirty="0">
                <a:solidFill>
                  <a:srgbClr val="3F3C3C"/>
                </a:solidFill>
                <a:uFillTx/>
                <a:latin typeface="Calibri"/>
              </a:rPr>
              <a:t>Kostnad för den personliga langningsservicen:</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sv-SE" sz="1600" b="0" i="0" u="none" strike="noStrike" kern="1200" cap="none" spc="0" baseline="0" dirty="0">
                <a:solidFill>
                  <a:srgbClr val="3F3C3C"/>
                </a:solidFill>
                <a:uFillTx/>
                <a:latin typeface="Calibri"/>
              </a:rPr>
              <a:t>Är du redan anmäld till loppet och vill boka langningsservice loggar du in på Race Id. Köpt langningsservice återbetalas inte.</a:t>
            </a:r>
            <a:endParaRPr lang="sv-SE" sz="1600" b="1" i="0" u="none" strike="noStrike" kern="1200" cap="none" spc="0" baseline="0" dirty="0">
              <a:solidFill>
                <a:srgbClr val="3F3C3C"/>
              </a:solidFill>
              <a:uFillTx/>
              <a:latin typeface="Calibri"/>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sv-SE" sz="1600" b="1" i="0" u="none" strike="noStrike" kern="1200" cap="none" spc="0" baseline="0" dirty="0">
              <a:solidFill>
                <a:srgbClr val="3F3C3C"/>
              </a:solidFill>
              <a:uFillTx/>
              <a:latin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FBB78429-F8C9-E2F4-F1DA-9301B08C1929}"/>
              </a:ext>
            </a:extLst>
          </p:cNvPr>
          <p:cNvPicPr>
            <a:picLocks noChangeAspect="1"/>
          </p:cNvPicPr>
          <p:nvPr/>
        </p:nvPicPr>
        <p:blipFill>
          <a:blip r:embed="rId2"/>
          <a:stretch>
            <a:fillRect/>
          </a:stretch>
        </p:blipFill>
        <p:spPr>
          <a:xfrm>
            <a:off x="1085850" y="177887"/>
            <a:ext cx="9096652" cy="6502225"/>
          </a:xfrm>
          <a:prstGeom prst="rect">
            <a:avLst/>
          </a:prstGeom>
          <a:noFill/>
          <a:ln cap="flat">
            <a:noFill/>
          </a:ln>
        </p:spPr>
      </p:pic>
      <p:pic>
        <p:nvPicPr>
          <p:cNvPr id="3" name="Picture 6">
            <a:extLst>
              <a:ext uri="{FF2B5EF4-FFF2-40B4-BE49-F238E27FC236}">
                <a16:creationId xmlns:a16="http://schemas.microsoft.com/office/drawing/2014/main" id="{06AB1EBF-8304-759B-48FC-AAC8EEF04442}"/>
              </a:ext>
            </a:extLst>
          </p:cNvPr>
          <p:cNvPicPr>
            <a:picLocks noChangeAspect="1"/>
          </p:cNvPicPr>
          <p:nvPr/>
        </p:nvPicPr>
        <p:blipFill>
          <a:blip r:embed="rId3"/>
          <a:stretch>
            <a:fillRect/>
          </a:stretch>
        </p:blipFill>
        <p:spPr>
          <a:xfrm>
            <a:off x="6235037" y="1476371"/>
            <a:ext cx="693480" cy="899239"/>
          </a:xfrm>
          <a:prstGeom prst="rect">
            <a:avLst/>
          </a:prstGeom>
          <a:noFill/>
          <a:ln cap="flat">
            <a:noFill/>
          </a:ln>
        </p:spPr>
      </p:pic>
      <p:pic>
        <p:nvPicPr>
          <p:cNvPr id="4" name="Picture 8">
            <a:extLst>
              <a:ext uri="{FF2B5EF4-FFF2-40B4-BE49-F238E27FC236}">
                <a16:creationId xmlns:a16="http://schemas.microsoft.com/office/drawing/2014/main" id="{37340D1D-2A60-8570-94DD-77E05E39EDCD}"/>
              </a:ext>
            </a:extLst>
          </p:cNvPr>
          <p:cNvPicPr>
            <a:picLocks noChangeAspect="1"/>
          </p:cNvPicPr>
          <p:nvPr/>
        </p:nvPicPr>
        <p:blipFill>
          <a:blip r:embed="rId4"/>
          <a:stretch>
            <a:fillRect/>
          </a:stretch>
        </p:blipFill>
        <p:spPr>
          <a:xfrm>
            <a:off x="7267578" y="310411"/>
            <a:ext cx="967828" cy="2065199"/>
          </a:xfrm>
          <a:prstGeom prst="rect">
            <a:avLst/>
          </a:prstGeom>
          <a:noFill/>
          <a:ln cap="flat">
            <a:noFill/>
          </a:ln>
        </p:spPr>
      </p:pic>
      <p:sp>
        <p:nvSpPr>
          <p:cNvPr id="5" name="TextBox 11">
            <a:extLst>
              <a:ext uri="{FF2B5EF4-FFF2-40B4-BE49-F238E27FC236}">
                <a16:creationId xmlns:a16="http://schemas.microsoft.com/office/drawing/2014/main" id="{AF5F8D62-1C15-8687-C02D-A4C9B54990AE}"/>
              </a:ext>
            </a:extLst>
          </p:cNvPr>
          <p:cNvSpPr txBox="1"/>
          <p:nvPr/>
        </p:nvSpPr>
        <p:spPr>
          <a:xfrm>
            <a:off x="4546159" y="809628"/>
            <a:ext cx="657554" cy="338556"/>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600" b="1" i="0" u="none" strike="noStrike" kern="1200" cap="none" spc="0" baseline="0">
                <a:solidFill>
                  <a:srgbClr val="000000"/>
                </a:solidFill>
                <a:uFillTx/>
                <a:latin typeface="Calibri"/>
              </a:rPr>
              <a:t>10km</a:t>
            </a:r>
          </a:p>
        </p:txBody>
      </p:sp>
      <p:sp>
        <p:nvSpPr>
          <p:cNvPr id="6" name="TextBox 12">
            <a:extLst>
              <a:ext uri="{FF2B5EF4-FFF2-40B4-BE49-F238E27FC236}">
                <a16:creationId xmlns:a16="http://schemas.microsoft.com/office/drawing/2014/main" id="{3D37E020-C159-2252-6089-C808B239B326}"/>
              </a:ext>
            </a:extLst>
          </p:cNvPr>
          <p:cNvSpPr txBox="1"/>
          <p:nvPr/>
        </p:nvSpPr>
        <p:spPr>
          <a:xfrm>
            <a:off x="4117534" y="1685925"/>
            <a:ext cx="657554" cy="338556"/>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600" b="1" i="0" u="none" strike="noStrike" kern="1200" cap="none" spc="0" baseline="0">
                <a:solidFill>
                  <a:srgbClr val="000000"/>
                </a:solidFill>
                <a:uFillTx/>
                <a:latin typeface="Calibri"/>
              </a:rPr>
              <a:t>16km</a:t>
            </a:r>
          </a:p>
        </p:txBody>
      </p:sp>
      <p:sp>
        <p:nvSpPr>
          <p:cNvPr id="7" name="TextBox 13">
            <a:extLst>
              <a:ext uri="{FF2B5EF4-FFF2-40B4-BE49-F238E27FC236}">
                <a16:creationId xmlns:a16="http://schemas.microsoft.com/office/drawing/2014/main" id="{188706F4-47EC-27A5-DCDC-6BF8CBA13DE4}"/>
              </a:ext>
            </a:extLst>
          </p:cNvPr>
          <p:cNvSpPr txBox="1"/>
          <p:nvPr/>
        </p:nvSpPr>
        <p:spPr>
          <a:xfrm>
            <a:off x="4976622" y="3933821"/>
            <a:ext cx="657554" cy="338556"/>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600" b="1" i="0" u="none" strike="noStrike" kern="1200" cap="none" spc="0" baseline="0">
                <a:solidFill>
                  <a:srgbClr val="000000"/>
                </a:solidFill>
                <a:uFillTx/>
                <a:latin typeface="Calibri"/>
              </a:rPr>
              <a:t>30km</a:t>
            </a:r>
          </a:p>
        </p:txBody>
      </p:sp>
      <p:pic>
        <p:nvPicPr>
          <p:cNvPr id="8" name="Ink 15">
            <a:extLst>
              <a:ext uri="{FF2B5EF4-FFF2-40B4-BE49-F238E27FC236}">
                <a16:creationId xmlns:a16="http://schemas.microsoft.com/office/drawing/2014/main" id="{22260CA2-8D7D-6DAB-1766-86A3E12160F7}"/>
              </a:ext>
            </a:extLst>
          </p:cNvPr>
          <p:cNvPicPr>
            <a:picLocks noChangeAspect="1"/>
          </p:cNvPicPr>
          <p:nvPr/>
        </p:nvPicPr>
        <p:blipFill>
          <a:blip r:embed="rId5"/>
          <a:stretch>
            <a:fillRect/>
          </a:stretch>
        </p:blipFill>
        <p:spPr>
          <a:xfrm>
            <a:off x="5915893" y="1304428"/>
            <a:ext cx="322920" cy="27358"/>
          </a:xfrm>
          <a:prstGeom prst="rect">
            <a:avLst/>
          </a:prstGeom>
          <a:noFill/>
          <a:ln cap="flat">
            <a:noFill/>
          </a:ln>
        </p:spPr>
      </p:pic>
      <p:pic>
        <p:nvPicPr>
          <p:cNvPr id="9" name="Ink 16">
            <a:extLst>
              <a:ext uri="{FF2B5EF4-FFF2-40B4-BE49-F238E27FC236}">
                <a16:creationId xmlns:a16="http://schemas.microsoft.com/office/drawing/2014/main" id="{FC7ACA28-D05B-A841-C1EB-7967C49FEB4A}"/>
              </a:ext>
            </a:extLst>
          </p:cNvPr>
          <p:cNvPicPr>
            <a:picLocks noChangeAspect="1"/>
          </p:cNvPicPr>
          <p:nvPr/>
        </p:nvPicPr>
        <p:blipFill>
          <a:blip r:embed="rId6"/>
          <a:stretch>
            <a:fillRect/>
          </a:stretch>
        </p:blipFill>
        <p:spPr>
          <a:xfrm>
            <a:off x="6417012" y="486149"/>
            <a:ext cx="336599" cy="95399"/>
          </a:xfrm>
          <a:prstGeom prst="rect">
            <a:avLst/>
          </a:prstGeom>
          <a:noFill/>
          <a:ln cap="flat">
            <a:noFill/>
          </a:ln>
        </p:spPr>
      </p:pic>
      <p:pic>
        <p:nvPicPr>
          <p:cNvPr id="10" name="Ink 17">
            <a:extLst>
              <a:ext uri="{FF2B5EF4-FFF2-40B4-BE49-F238E27FC236}">
                <a16:creationId xmlns:a16="http://schemas.microsoft.com/office/drawing/2014/main" id="{F2A64CB0-77A5-BFF3-F372-051F292B2A8D}"/>
              </a:ext>
            </a:extLst>
          </p:cNvPr>
          <p:cNvPicPr>
            <a:picLocks noChangeAspect="1"/>
          </p:cNvPicPr>
          <p:nvPr/>
        </p:nvPicPr>
        <p:blipFill>
          <a:blip r:embed="rId7"/>
          <a:stretch>
            <a:fillRect/>
          </a:stretch>
        </p:blipFill>
        <p:spPr>
          <a:xfrm>
            <a:off x="6410172" y="481833"/>
            <a:ext cx="6117" cy="3959"/>
          </a:xfrm>
          <a:prstGeom prst="rect">
            <a:avLst/>
          </a:prstGeom>
          <a:noFill/>
          <a:ln cap="flat">
            <a:noFill/>
          </a:ln>
        </p:spPr>
      </p:pic>
      <p:pic>
        <p:nvPicPr>
          <p:cNvPr id="11" name="Ink 18">
            <a:extLst>
              <a:ext uri="{FF2B5EF4-FFF2-40B4-BE49-F238E27FC236}">
                <a16:creationId xmlns:a16="http://schemas.microsoft.com/office/drawing/2014/main" id="{AAFB8DB7-9141-9DFD-3C18-C4CAF999F55F}"/>
              </a:ext>
            </a:extLst>
          </p:cNvPr>
          <p:cNvPicPr>
            <a:picLocks noChangeAspect="1"/>
          </p:cNvPicPr>
          <p:nvPr/>
        </p:nvPicPr>
        <p:blipFill>
          <a:blip r:embed="rId8"/>
          <a:stretch>
            <a:fillRect/>
          </a:stretch>
        </p:blipFill>
        <p:spPr>
          <a:xfrm>
            <a:off x="7362730" y="3412952"/>
            <a:ext cx="1582561" cy="378360"/>
          </a:xfrm>
          <a:prstGeom prst="rect">
            <a:avLst/>
          </a:prstGeom>
          <a:noFill/>
          <a:ln cap="flat">
            <a:noFill/>
          </a:ln>
        </p:spPr>
      </p:pic>
      <p:pic>
        <p:nvPicPr>
          <p:cNvPr id="12" name="Ink 19">
            <a:extLst>
              <a:ext uri="{FF2B5EF4-FFF2-40B4-BE49-F238E27FC236}">
                <a16:creationId xmlns:a16="http://schemas.microsoft.com/office/drawing/2014/main" id="{8AB78062-BA3C-334A-6AA6-71765AAD3EE1}"/>
              </a:ext>
            </a:extLst>
          </p:cNvPr>
          <p:cNvPicPr>
            <a:picLocks noChangeAspect="1"/>
          </p:cNvPicPr>
          <p:nvPr/>
        </p:nvPicPr>
        <p:blipFill>
          <a:blip r:embed="rId9"/>
          <a:stretch>
            <a:fillRect/>
          </a:stretch>
        </p:blipFill>
        <p:spPr>
          <a:xfrm>
            <a:off x="11202131" y="3314672"/>
            <a:ext cx="500396" cy="685077"/>
          </a:xfrm>
          <a:prstGeom prst="rect">
            <a:avLst/>
          </a:prstGeom>
          <a:noFill/>
          <a:ln cap="flat">
            <a:noFill/>
          </a:ln>
        </p:spPr>
      </p:pic>
      <p:pic>
        <p:nvPicPr>
          <p:cNvPr id="13" name="Ink 23">
            <a:extLst>
              <a:ext uri="{FF2B5EF4-FFF2-40B4-BE49-F238E27FC236}">
                <a16:creationId xmlns:a16="http://schemas.microsoft.com/office/drawing/2014/main" id="{6F997A07-BDFE-963E-2B39-C758F3FD23A0}"/>
              </a:ext>
            </a:extLst>
          </p:cNvPr>
          <p:cNvPicPr>
            <a:picLocks noChangeAspect="1"/>
          </p:cNvPicPr>
          <p:nvPr/>
        </p:nvPicPr>
        <p:blipFill>
          <a:blip r:embed="rId10"/>
          <a:stretch>
            <a:fillRect/>
          </a:stretch>
        </p:blipFill>
        <p:spPr>
          <a:xfrm>
            <a:off x="1610597" y="481833"/>
            <a:ext cx="5399998" cy="6078602"/>
          </a:xfrm>
          <a:prstGeom prst="rect">
            <a:avLst/>
          </a:prstGeom>
          <a:noFill/>
          <a:ln cap="flat">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B03F1-5441-6F0B-A9B8-48C8A2B8D3DF}"/>
              </a:ext>
            </a:extLst>
          </p:cNvPr>
          <p:cNvSpPr txBox="1">
            <a:spLocks noGrp="1"/>
          </p:cNvSpPr>
          <p:nvPr>
            <p:ph type="title"/>
          </p:nvPr>
        </p:nvSpPr>
        <p:spPr/>
        <p:txBody>
          <a:bodyPr/>
          <a:lstStyle/>
          <a:p>
            <a:endParaRPr lang="sv-SE"/>
          </a:p>
        </p:txBody>
      </p:sp>
      <p:sp>
        <p:nvSpPr>
          <p:cNvPr id="3" name="Content Placeholder 6">
            <a:extLst>
              <a:ext uri="{FF2B5EF4-FFF2-40B4-BE49-F238E27FC236}">
                <a16:creationId xmlns:a16="http://schemas.microsoft.com/office/drawing/2014/main" id="{CD8B223B-B84F-781E-551A-35FB74682794}"/>
              </a:ext>
            </a:extLst>
          </p:cNvPr>
          <p:cNvSpPr txBox="1">
            <a:spLocks noGrp="1"/>
          </p:cNvSpPr>
          <p:nvPr>
            <p:ph idx="1"/>
          </p:nvPr>
        </p:nvSpPr>
        <p:spPr/>
        <p:txBody>
          <a:bodyPr/>
          <a:lstStyle/>
          <a:p>
            <a:endParaRPr lang="sv-SE"/>
          </a:p>
        </p:txBody>
      </p:sp>
      <p:pic>
        <p:nvPicPr>
          <p:cNvPr id="4" name="Content Placeholder 4">
            <a:extLst>
              <a:ext uri="{FF2B5EF4-FFF2-40B4-BE49-F238E27FC236}">
                <a16:creationId xmlns:a16="http://schemas.microsoft.com/office/drawing/2014/main" id="{DDFFF1AB-CAF0-CFB3-1BFD-EB4B5B1D39D7}"/>
              </a:ext>
            </a:extLst>
          </p:cNvPr>
          <p:cNvPicPr>
            <a:picLocks noChangeAspect="1"/>
          </p:cNvPicPr>
          <p:nvPr/>
        </p:nvPicPr>
        <p:blipFill>
          <a:blip r:embed="rId2"/>
          <a:stretch>
            <a:fillRect/>
          </a:stretch>
        </p:blipFill>
        <p:spPr>
          <a:xfrm flipH="1">
            <a:off x="5000881" y="365129"/>
            <a:ext cx="1413397" cy="848041"/>
          </a:xfrm>
          <a:prstGeom prst="rect">
            <a:avLst/>
          </a:prstGeom>
          <a:noFill/>
          <a:ln cap="flat">
            <a:noFill/>
          </a:ln>
        </p:spPr>
      </p:pic>
      <p:pic>
        <p:nvPicPr>
          <p:cNvPr id="5" name="Picture 9">
            <a:extLst>
              <a:ext uri="{FF2B5EF4-FFF2-40B4-BE49-F238E27FC236}">
                <a16:creationId xmlns:a16="http://schemas.microsoft.com/office/drawing/2014/main" id="{81E0B9AB-D0ED-2E70-683E-E9095FD26725}"/>
              </a:ext>
            </a:extLst>
          </p:cNvPr>
          <p:cNvPicPr>
            <a:picLocks noChangeAspect="1"/>
          </p:cNvPicPr>
          <p:nvPr/>
        </p:nvPicPr>
        <p:blipFill>
          <a:blip r:embed="rId3"/>
          <a:stretch>
            <a:fillRect/>
          </a:stretch>
        </p:blipFill>
        <p:spPr>
          <a:xfrm>
            <a:off x="651034" y="1070405"/>
            <a:ext cx="10889927" cy="4717188"/>
          </a:xfrm>
          <a:prstGeom prst="rect">
            <a:avLst/>
          </a:prstGeom>
          <a:noFill/>
          <a:ln cap="flat">
            <a:noFill/>
          </a:ln>
        </p:spPr>
      </p:pic>
      <p:sp>
        <p:nvSpPr>
          <p:cNvPr id="6" name="Oval 10">
            <a:extLst>
              <a:ext uri="{FF2B5EF4-FFF2-40B4-BE49-F238E27FC236}">
                <a16:creationId xmlns:a16="http://schemas.microsoft.com/office/drawing/2014/main" id="{29642AD2-1C7A-FFA9-265D-BA3E608AF581}"/>
              </a:ext>
            </a:extLst>
          </p:cNvPr>
          <p:cNvSpPr/>
          <p:nvPr/>
        </p:nvSpPr>
        <p:spPr>
          <a:xfrm>
            <a:off x="2257425" y="2095503"/>
            <a:ext cx="295278" cy="30046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2701" cap="flat">
            <a:solidFill>
              <a:srgbClr val="172C5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FFFFFF"/>
              </a:solidFill>
              <a:uFillTx/>
              <a:latin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D6034-16C0-7499-4405-7C8C41B7785B}"/>
              </a:ext>
            </a:extLst>
          </p:cNvPr>
          <p:cNvSpPr txBox="1">
            <a:spLocks noGrp="1"/>
          </p:cNvSpPr>
          <p:nvPr>
            <p:ph type="title"/>
          </p:nvPr>
        </p:nvSpPr>
        <p:spPr/>
        <p:txBody>
          <a:bodyPr/>
          <a:lstStyle/>
          <a:p>
            <a:endParaRPr lang="sv-SE"/>
          </a:p>
        </p:txBody>
      </p:sp>
      <p:sp>
        <p:nvSpPr>
          <p:cNvPr id="3" name="Rectangle 7">
            <a:extLst>
              <a:ext uri="{FF2B5EF4-FFF2-40B4-BE49-F238E27FC236}">
                <a16:creationId xmlns:a16="http://schemas.microsoft.com/office/drawing/2014/main" id="{2FBC9F64-764C-C33E-2330-74637A6815DD}"/>
              </a:ext>
            </a:extLst>
          </p:cNvPr>
          <p:cNvSpPr/>
          <p:nvPr/>
        </p:nvSpPr>
        <p:spPr>
          <a:xfrm>
            <a:off x="1347020" y="2556388"/>
            <a:ext cx="2074609" cy="1789471"/>
          </a:xfrm>
          <a:prstGeom prst="rect">
            <a:avLst/>
          </a:prstGeom>
          <a:solidFill>
            <a:srgbClr val="4472C4"/>
          </a:solidFill>
          <a:ln w="12701" cap="flat">
            <a:solidFill>
              <a:srgbClr val="172C5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FFFFFF"/>
              </a:solidFill>
              <a:uFillTx/>
              <a:latin typeface="Calibri"/>
            </a:endParaRPr>
          </a:p>
        </p:txBody>
      </p:sp>
      <p:pic>
        <p:nvPicPr>
          <p:cNvPr id="4" name="Content Placeholder 9">
            <a:extLst>
              <a:ext uri="{FF2B5EF4-FFF2-40B4-BE49-F238E27FC236}">
                <a16:creationId xmlns:a16="http://schemas.microsoft.com/office/drawing/2014/main" id="{145DE851-AC0A-E287-5DD4-23A6794D65A0}"/>
              </a:ext>
            </a:extLst>
          </p:cNvPr>
          <p:cNvPicPr>
            <a:picLocks noGrp="1" noChangeAspect="1"/>
          </p:cNvPicPr>
          <p:nvPr>
            <p:ph idx="1"/>
          </p:nvPr>
        </p:nvPicPr>
        <p:blipFill>
          <a:blip r:embed="rId2"/>
          <a:stretch>
            <a:fillRect/>
          </a:stretch>
        </p:blipFill>
        <p:spPr>
          <a:xfrm>
            <a:off x="1650665" y="2857573"/>
            <a:ext cx="1523811" cy="1142853"/>
          </a:xfrm>
        </p:spPr>
      </p:pic>
      <p:pic>
        <p:nvPicPr>
          <p:cNvPr id="5" name="Content Placeholder 4">
            <a:extLst>
              <a:ext uri="{FF2B5EF4-FFF2-40B4-BE49-F238E27FC236}">
                <a16:creationId xmlns:a16="http://schemas.microsoft.com/office/drawing/2014/main" id="{B9478642-42E2-C756-B215-E32FADDB8700}"/>
              </a:ext>
            </a:extLst>
          </p:cNvPr>
          <p:cNvPicPr>
            <a:picLocks noChangeAspect="1"/>
          </p:cNvPicPr>
          <p:nvPr/>
        </p:nvPicPr>
        <p:blipFill>
          <a:blip r:embed="rId3"/>
          <a:stretch>
            <a:fillRect/>
          </a:stretch>
        </p:blipFill>
        <p:spPr>
          <a:xfrm>
            <a:off x="6537813" y="1790532"/>
            <a:ext cx="2265599" cy="1984248"/>
          </a:xfrm>
          <a:prstGeom prst="rect">
            <a:avLst/>
          </a:prstGeom>
          <a:noFill/>
          <a:ln cap="flat">
            <a:noFill/>
          </a:ln>
        </p:spPr>
      </p:pic>
      <p:sp>
        <p:nvSpPr>
          <p:cNvPr id="6" name="TextBox 26">
            <a:extLst>
              <a:ext uri="{FF2B5EF4-FFF2-40B4-BE49-F238E27FC236}">
                <a16:creationId xmlns:a16="http://schemas.microsoft.com/office/drawing/2014/main" id="{72B527DF-1138-D064-CEA3-66254466162C}"/>
              </a:ext>
            </a:extLst>
          </p:cNvPr>
          <p:cNvSpPr txBox="1"/>
          <p:nvPr/>
        </p:nvSpPr>
        <p:spPr>
          <a:xfrm>
            <a:off x="9084664" y="2080031"/>
            <a:ext cx="2556004" cy="2800770"/>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3200" b="1" i="0" u="none" strike="noStrike" kern="1200" cap="none" spc="0" baseline="0">
              <a:solidFill>
                <a:srgbClr val="0070C0"/>
              </a:solidFill>
              <a:uFillTx/>
              <a:latin typeface="Bahnschrift Light Condensed"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3200" b="1" i="0" u="none" strike="noStrike" kern="1200" cap="none" spc="0" baseline="0">
              <a:solidFill>
                <a:srgbClr val="0070C0"/>
              </a:solidFill>
              <a:uFillTx/>
              <a:latin typeface="Bahnschrift Light Condensed"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3200" b="1" i="0" u="none" strike="noStrike" kern="1200" cap="none" spc="0" baseline="0">
                <a:solidFill>
                  <a:srgbClr val="0070C0"/>
                </a:solidFill>
                <a:uFillTx/>
                <a:latin typeface="Bahnschrift Condensed" pitchFamily="34"/>
              </a:rPr>
              <a:t>Tour de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1" i="0" u="none" strike="noStrike" kern="1200" cap="none" spc="0" baseline="0">
                <a:solidFill>
                  <a:srgbClr val="0070C0"/>
                </a:solidFill>
                <a:uFillTx/>
                <a:latin typeface="Bahnschrift Condensed" pitchFamily="34"/>
              </a:rPr>
              <a:t>BÅSTAD - MÖLLE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1" i="0" u="none" strike="noStrike" kern="1200" cap="none" spc="0" baseline="0">
                <a:solidFill>
                  <a:srgbClr val="0070C0"/>
                </a:solidFill>
                <a:uFillTx/>
                <a:latin typeface="Bahnschrift Condensed" pitchFamily="34"/>
              </a:rPr>
              <a:t>28–29 SEP 2024</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3200" b="1" i="0" u="none" strike="noStrike" kern="1200" cap="none" spc="0" baseline="0">
              <a:solidFill>
                <a:srgbClr val="0070C0"/>
              </a:solidFill>
              <a:uFillTx/>
              <a:latin typeface="Bahnschrift Light Condensed" pitchFamily="34"/>
            </a:endParaRPr>
          </a:p>
        </p:txBody>
      </p:sp>
      <p:grpSp>
        <p:nvGrpSpPr>
          <p:cNvPr id="7" name="Group 30">
            <a:extLst>
              <a:ext uri="{FF2B5EF4-FFF2-40B4-BE49-F238E27FC236}">
                <a16:creationId xmlns:a16="http://schemas.microsoft.com/office/drawing/2014/main" id="{AEEE38CB-550D-FC32-2A20-7FFC0B9F5695}"/>
              </a:ext>
            </a:extLst>
          </p:cNvPr>
          <p:cNvGrpSpPr/>
          <p:nvPr/>
        </p:nvGrpSpPr>
        <p:grpSpPr>
          <a:xfrm>
            <a:off x="4898029" y="4531894"/>
            <a:ext cx="4100654" cy="1325560"/>
            <a:chOff x="4898029" y="4531894"/>
            <a:chExt cx="4100654" cy="1325560"/>
          </a:xfrm>
        </p:grpSpPr>
        <p:sp>
          <p:nvSpPr>
            <p:cNvPr id="8" name="TextBox 31">
              <a:extLst>
                <a:ext uri="{FF2B5EF4-FFF2-40B4-BE49-F238E27FC236}">
                  <a16:creationId xmlns:a16="http://schemas.microsoft.com/office/drawing/2014/main" id="{49FCB9A7-5ECE-1D69-3406-1AB78AAFA758}"/>
                </a:ext>
              </a:extLst>
            </p:cNvPr>
            <p:cNvSpPr txBox="1"/>
            <p:nvPr/>
          </p:nvSpPr>
          <p:spPr>
            <a:xfrm>
              <a:off x="6476256" y="4531894"/>
              <a:ext cx="2069634" cy="340860"/>
            </a:xfrm>
            <a:prstGeom prst="rect">
              <a:avLst/>
            </a:prstGeom>
            <a:solidFill>
              <a:srgbClr val="FFFFFF"/>
            </a:solidFill>
            <a:ln w="9528"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1" i="0" u="none" strike="noStrike" kern="1200" cap="none" spc="0" baseline="0">
                <a:solidFill>
                  <a:srgbClr val="0070C0"/>
                </a:solidFill>
                <a:uFillTx/>
                <a:latin typeface="Bahnschrift Light Condensed" pitchFamily="34"/>
              </a:endParaRPr>
            </a:p>
          </p:txBody>
        </p:sp>
        <p:pic>
          <p:nvPicPr>
            <p:cNvPr id="9" name="Picture 32">
              <a:extLst>
                <a:ext uri="{FF2B5EF4-FFF2-40B4-BE49-F238E27FC236}">
                  <a16:creationId xmlns:a16="http://schemas.microsoft.com/office/drawing/2014/main" id="{AC61667F-E2CD-11F3-0BFE-CAA2BBB813D8}"/>
                </a:ext>
              </a:extLst>
            </p:cNvPr>
            <p:cNvPicPr>
              <a:picLocks noChangeAspect="1"/>
            </p:cNvPicPr>
            <p:nvPr/>
          </p:nvPicPr>
          <p:blipFill>
            <a:blip r:embed="rId4"/>
            <a:tile tx="0" ty="0" sx="71105" sy="511957" flip="none" algn="tl"/>
          </p:blipFill>
          <p:spPr>
            <a:xfrm>
              <a:off x="4898029" y="4872755"/>
              <a:ext cx="4100654" cy="984699"/>
            </a:xfrm>
            <a:prstGeom prst="rect">
              <a:avLst/>
            </a:prstGeom>
            <a:blipFill>
              <a:blip r:embed="rId5">
                <a:alphaModFix/>
              </a:blip>
              <a:tile sx="100000" sy="100000" algn="tl"/>
            </a:blipFill>
            <a:ln w="9528" cap="flat">
              <a:solidFill>
                <a:srgbClr val="FFFFFF"/>
              </a:solidFill>
              <a:prstDash val="solid"/>
              <a:miter/>
            </a:ln>
          </p:spPr>
        </p:pic>
      </p:grpSp>
      <p:sp>
        <p:nvSpPr>
          <p:cNvPr id="10" name="Rectangle 33">
            <a:extLst>
              <a:ext uri="{FF2B5EF4-FFF2-40B4-BE49-F238E27FC236}">
                <a16:creationId xmlns:a16="http://schemas.microsoft.com/office/drawing/2014/main" id="{011F3BDA-EC9E-FEC6-2F7F-7E173F396772}"/>
              </a:ext>
            </a:extLst>
          </p:cNvPr>
          <p:cNvSpPr/>
          <p:nvPr/>
        </p:nvSpPr>
        <p:spPr>
          <a:xfrm>
            <a:off x="1118704" y="4531894"/>
            <a:ext cx="2074609" cy="1789471"/>
          </a:xfrm>
          <a:prstGeom prst="rect">
            <a:avLst/>
          </a:prstGeom>
          <a:noFill/>
          <a:ln w="12701" cap="flat">
            <a:solidFill>
              <a:srgbClr val="172C5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FFFFFF"/>
              </a:solidFill>
              <a:uFillTx/>
              <a:latin typeface="Blackadder ITC" pitchFamily="82"/>
            </a:endParaRPr>
          </a:p>
        </p:txBody>
      </p:sp>
      <p:pic>
        <p:nvPicPr>
          <p:cNvPr id="11" name="Picture 6">
            <a:extLst>
              <a:ext uri="{FF2B5EF4-FFF2-40B4-BE49-F238E27FC236}">
                <a16:creationId xmlns:a16="http://schemas.microsoft.com/office/drawing/2014/main" id="{C455A475-5FCB-5883-8CBD-1AB55CCCA59B}"/>
              </a:ext>
            </a:extLst>
          </p:cNvPr>
          <p:cNvPicPr>
            <a:picLocks noChangeAspect="1"/>
          </p:cNvPicPr>
          <p:nvPr/>
        </p:nvPicPr>
        <p:blipFill>
          <a:blip r:embed="rId6"/>
          <a:stretch>
            <a:fillRect/>
          </a:stretch>
        </p:blipFill>
        <p:spPr>
          <a:xfrm>
            <a:off x="2286000" y="4661775"/>
            <a:ext cx="780751" cy="773948"/>
          </a:xfrm>
          <a:prstGeom prst="rect">
            <a:avLst/>
          </a:prstGeom>
          <a:solidFill>
            <a:srgbClr val="ED7D31"/>
          </a:solidFill>
          <a:ln cap="flat">
            <a:noFill/>
          </a:ln>
        </p:spPr>
      </p:pic>
      <p:pic>
        <p:nvPicPr>
          <p:cNvPr id="12" name="Picture 8">
            <a:extLst>
              <a:ext uri="{FF2B5EF4-FFF2-40B4-BE49-F238E27FC236}">
                <a16:creationId xmlns:a16="http://schemas.microsoft.com/office/drawing/2014/main" id="{7A936099-53FB-66B8-D659-06EAC242C6A2}"/>
              </a:ext>
            </a:extLst>
          </p:cNvPr>
          <p:cNvPicPr>
            <a:picLocks noChangeAspect="1"/>
          </p:cNvPicPr>
          <p:nvPr/>
        </p:nvPicPr>
        <p:blipFill>
          <a:blip r:embed="rId7"/>
          <a:stretch>
            <a:fillRect/>
          </a:stretch>
        </p:blipFill>
        <p:spPr>
          <a:xfrm>
            <a:off x="4680831" y="2471641"/>
            <a:ext cx="1256906" cy="242846"/>
          </a:xfrm>
          <a:prstGeom prst="rect">
            <a:avLst/>
          </a:prstGeom>
          <a:noFill/>
          <a:ln cap="flat">
            <a:noFill/>
          </a:ln>
        </p:spPr>
      </p:pic>
      <p:pic>
        <p:nvPicPr>
          <p:cNvPr id="13" name="Picture 10">
            <a:extLst>
              <a:ext uri="{FF2B5EF4-FFF2-40B4-BE49-F238E27FC236}">
                <a16:creationId xmlns:a16="http://schemas.microsoft.com/office/drawing/2014/main" id="{5701C6C3-D8E7-DB9A-296E-B9A41F62A83D}"/>
              </a:ext>
            </a:extLst>
          </p:cNvPr>
          <p:cNvPicPr>
            <a:picLocks noChangeAspect="1"/>
          </p:cNvPicPr>
          <p:nvPr/>
        </p:nvPicPr>
        <p:blipFill>
          <a:blip r:embed="rId8"/>
          <a:stretch>
            <a:fillRect/>
          </a:stretch>
        </p:blipFill>
        <p:spPr>
          <a:xfrm>
            <a:off x="4732568" y="3219364"/>
            <a:ext cx="1218968" cy="231754"/>
          </a:xfrm>
          <a:prstGeom prst="rect">
            <a:avLst/>
          </a:prstGeom>
          <a:noFill/>
          <a:ln cap="flat">
            <a:noFill/>
          </a:ln>
        </p:spPr>
      </p:pic>
      <p:pic>
        <p:nvPicPr>
          <p:cNvPr id="14" name="Picture 15">
            <a:extLst>
              <a:ext uri="{FF2B5EF4-FFF2-40B4-BE49-F238E27FC236}">
                <a16:creationId xmlns:a16="http://schemas.microsoft.com/office/drawing/2014/main" id="{38C1690C-6B3E-4D14-99A0-7F2F33E866E6}"/>
              </a:ext>
            </a:extLst>
          </p:cNvPr>
          <p:cNvPicPr>
            <a:picLocks noChangeAspect="1"/>
          </p:cNvPicPr>
          <p:nvPr/>
        </p:nvPicPr>
        <p:blipFill>
          <a:blip r:embed="rId4"/>
          <a:stretch>
            <a:fillRect/>
          </a:stretch>
        </p:blipFill>
        <p:spPr>
          <a:xfrm>
            <a:off x="4538075" y="1903122"/>
            <a:ext cx="1547996" cy="579601"/>
          </a:xfrm>
          <a:prstGeom prst="rect">
            <a:avLst/>
          </a:prstGeom>
          <a:noFill/>
          <a:ln cap="flat">
            <a:noFill/>
          </a:ln>
        </p:spPr>
      </p:pic>
      <p:sp>
        <p:nvSpPr>
          <p:cNvPr id="15" name="Moon 15">
            <a:extLst>
              <a:ext uri="{FF2B5EF4-FFF2-40B4-BE49-F238E27FC236}">
                <a16:creationId xmlns:a16="http://schemas.microsoft.com/office/drawing/2014/main" id="{BF4393B4-8AA6-D5E4-57AB-8D2ED8DA869E}"/>
              </a:ext>
            </a:extLst>
          </p:cNvPr>
          <p:cNvSpPr/>
          <p:nvPr/>
        </p:nvSpPr>
        <p:spPr>
          <a:xfrm rot="2859690">
            <a:off x="5050252" y="3789887"/>
            <a:ext cx="526849" cy="790910"/>
          </a:xfrm>
          <a:custGeom>
            <a:avLst/>
            <a:gdLst>
              <a:gd name="f0" fmla="val 10800000"/>
              <a:gd name="f1" fmla="val 5400000"/>
              <a:gd name="f2" fmla="val 180"/>
              <a:gd name="f3" fmla="val w"/>
              <a:gd name="f4" fmla="val h"/>
              <a:gd name="f5" fmla="val 0"/>
              <a:gd name="f6" fmla="val 526850"/>
              <a:gd name="f7" fmla="val 790910"/>
              <a:gd name="f8" fmla="+- 0 0 5747579"/>
              <a:gd name="f9" fmla="+- 0 0 7926211"/>
              <a:gd name="f10" fmla="val 395455"/>
              <a:gd name="f11" fmla="val 636617"/>
              <a:gd name="f12" fmla="val 477846"/>
              <a:gd name="f13" fmla="+- 0 0 -360"/>
              <a:gd name="f14" fmla="+- 0 0 -270"/>
              <a:gd name="f15" fmla="+- 0 0 -180"/>
              <a:gd name="f16" fmla="+- 0 0 -90"/>
              <a:gd name="f17" fmla="*/ f3 1 526850"/>
              <a:gd name="f18" fmla="*/ f4 1 790910"/>
              <a:gd name="f19" fmla="+- f7 0 f5"/>
              <a:gd name="f20" fmla="+- f6 0 f5"/>
              <a:gd name="f21" fmla="*/ f13 f0 1"/>
              <a:gd name="f22" fmla="*/ f14 f0 1"/>
              <a:gd name="f23" fmla="*/ f15 f0 1"/>
              <a:gd name="f24" fmla="*/ f16 f0 1"/>
              <a:gd name="f25" fmla="*/ f20 1 526850"/>
              <a:gd name="f26" fmla="*/ f19 1 790910"/>
              <a:gd name="f27" fmla="*/ f21 1 f2"/>
              <a:gd name="f28" fmla="*/ f22 1 f2"/>
              <a:gd name="f29" fmla="*/ f23 1 f2"/>
              <a:gd name="f30" fmla="*/ f24 1 f2"/>
              <a:gd name="f31" fmla="*/ 247598 1 f25"/>
              <a:gd name="f32" fmla="*/ 395455 1 f26"/>
              <a:gd name="f33" fmla="*/ 526850 1 f25"/>
              <a:gd name="f34" fmla="*/ 0 1 f26"/>
              <a:gd name="f35" fmla="*/ 0 1 f25"/>
              <a:gd name="f36" fmla="*/ 790910 1 f26"/>
              <a:gd name="f37" fmla="*/ 72523 1 f25"/>
              <a:gd name="f38" fmla="*/ 195228 1 f26"/>
              <a:gd name="f39" fmla="*/ 595682 1 f26"/>
              <a:gd name="f40" fmla="+- f27 0 f1"/>
              <a:gd name="f41" fmla="+- f28 0 f1"/>
              <a:gd name="f42" fmla="+- f29 0 f1"/>
              <a:gd name="f43" fmla="+- f30 0 f1"/>
              <a:gd name="f44" fmla="*/ f37 f17 1"/>
              <a:gd name="f45" fmla="*/ f31 f17 1"/>
              <a:gd name="f46" fmla="*/ f39 f18 1"/>
              <a:gd name="f47" fmla="*/ f38 f18 1"/>
              <a:gd name="f48" fmla="*/ f33 f17 1"/>
              <a:gd name="f49" fmla="*/ f34 f18 1"/>
              <a:gd name="f50" fmla="*/ f35 f17 1"/>
              <a:gd name="f51" fmla="*/ f32 f18 1"/>
              <a:gd name="f52" fmla="*/ f36 f18 1"/>
            </a:gdLst>
            <a:ahLst/>
            <a:cxnLst>
              <a:cxn ang="3cd4">
                <a:pos x="hc" y="t"/>
              </a:cxn>
              <a:cxn ang="0">
                <a:pos x="r" y="vc"/>
              </a:cxn>
              <a:cxn ang="cd4">
                <a:pos x="hc" y="b"/>
              </a:cxn>
              <a:cxn ang="cd2">
                <a:pos x="l" y="vc"/>
              </a:cxn>
              <a:cxn ang="f40">
                <a:pos x="f48" y="f49"/>
              </a:cxn>
              <a:cxn ang="f41">
                <a:pos x="f50" y="f51"/>
              </a:cxn>
              <a:cxn ang="f42">
                <a:pos x="f48" y="f52"/>
              </a:cxn>
              <a:cxn ang="f43">
                <a:pos x="f45" y="f51"/>
              </a:cxn>
            </a:cxnLst>
            <a:rect l="f44" t="f47" r="f45" b="f46"/>
            <a:pathLst>
              <a:path w="526850" h="790910">
                <a:moveTo>
                  <a:pt x="f6" y="f7"/>
                </a:moveTo>
                <a:arcTo wR="f6" hR="f10" stAng="f1" swAng="f0"/>
                <a:arcTo wR="f11" hR="f12" stAng="f9" swAng="f8"/>
                <a:close/>
              </a:path>
            </a:pathLst>
          </a:custGeom>
          <a:solidFill>
            <a:srgbClr val="4472C4"/>
          </a:solidFill>
          <a:ln w="12701" cap="flat">
            <a:solidFill>
              <a:srgbClr val="172C5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FFFFFF"/>
              </a:solidFill>
              <a:uFillTx/>
              <a:latin typeface="Calibri"/>
            </a:endParaRPr>
          </a:p>
        </p:txBody>
      </p:sp>
      <p:sp>
        <p:nvSpPr>
          <p:cNvPr id="16" name="TextBox 16">
            <a:extLst>
              <a:ext uri="{FF2B5EF4-FFF2-40B4-BE49-F238E27FC236}">
                <a16:creationId xmlns:a16="http://schemas.microsoft.com/office/drawing/2014/main" id="{E1470248-7E10-B243-9518-B64B557F5CF0}"/>
              </a:ext>
            </a:extLst>
          </p:cNvPr>
          <p:cNvSpPr txBox="1"/>
          <p:nvPr/>
        </p:nvSpPr>
        <p:spPr>
          <a:xfrm rot="19916483">
            <a:off x="1330964" y="4842039"/>
            <a:ext cx="1406173" cy="1200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3600" b="1" i="0" u="none" strike="noStrike" kern="1200" cap="none" spc="0" baseline="0">
                <a:solidFill>
                  <a:srgbClr val="2E75B6"/>
                </a:solidFill>
                <a:uFillTx/>
                <a:latin typeface="Blackadder ITC" pitchFamily="82"/>
              </a:rPr>
              <a:t>Båstad</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3600" b="1" i="0" u="none" strike="noStrike" kern="1200" cap="none" spc="0" baseline="0">
                <a:solidFill>
                  <a:srgbClr val="2E75B6"/>
                </a:solidFill>
                <a:uFillTx/>
                <a:latin typeface="Blackadder ITC" pitchFamily="82"/>
              </a:rPr>
              <a:t>Mölle</a:t>
            </a:r>
            <a:endParaRPr lang="sv-SE" sz="1400" b="1" i="0" u="none" strike="noStrike" kern="1200" cap="none" spc="0" baseline="0">
              <a:solidFill>
                <a:srgbClr val="2E75B6"/>
              </a:solidFill>
              <a:uFillTx/>
              <a:latin typeface="Blackadder ITC" pitchFamily="8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7DF783-7A0A-7303-19F7-20237297A3EC}"/>
              </a:ext>
            </a:extLst>
          </p:cNvPr>
          <p:cNvPicPr>
            <a:picLocks noChangeAspect="1"/>
          </p:cNvPicPr>
          <p:nvPr/>
        </p:nvPicPr>
        <p:blipFill>
          <a:blip r:embed="rId2"/>
          <a:stretch>
            <a:fillRect/>
          </a:stretch>
        </p:blipFill>
        <p:spPr>
          <a:xfrm>
            <a:off x="1809378" y="727587"/>
            <a:ext cx="8298183" cy="532908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76F918CD-B224-4805-43F8-2FB841E879B9}"/>
              </a:ext>
            </a:extLst>
          </p:cNvPr>
          <p:cNvGrpSpPr/>
          <p:nvPr/>
        </p:nvGrpSpPr>
        <p:grpSpPr>
          <a:xfrm>
            <a:off x="384463" y="1125115"/>
            <a:ext cx="11449099" cy="5400376"/>
            <a:chOff x="384463" y="1125115"/>
            <a:chExt cx="11449099" cy="5400376"/>
          </a:xfrm>
        </p:grpSpPr>
        <p:pic>
          <p:nvPicPr>
            <p:cNvPr id="45" name="Picture 44">
              <a:extLst>
                <a:ext uri="{FF2B5EF4-FFF2-40B4-BE49-F238E27FC236}">
                  <a16:creationId xmlns:a16="http://schemas.microsoft.com/office/drawing/2014/main" id="{1A8A84FD-FC52-9C36-1395-B411BFF505CE}"/>
                </a:ext>
              </a:extLst>
            </p:cNvPr>
            <p:cNvPicPr>
              <a:picLocks noChangeAspect="1"/>
            </p:cNvPicPr>
            <p:nvPr/>
          </p:nvPicPr>
          <p:blipFill>
            <a:blip r:embed="rId2"/>
            <a:stretch>
              <a:fillRect/>
            </a:stretch>
          </p:blipFill>
          <p:spPr>
            <a:xfrm>
              <a:off x="1023540" y="2996322"/>
              <a:ext cx="10662435" cy="3526096"/>
            </a:xfrm>
            <a:prstGeom prst="rect">
              <a:avLst/>
            </a:prstGeom>
          </p:spPr>
        </p:pic>
        <p:grpSp>
          <p:nvGrpSpPr>
            <p:cNvPr id="46" name="Group 45">
              <a:extLst>
                <a:ext uri="{FF2B5EF4-FFF2-40B4-BE49-F238E27FC236}">
                  <a16:creationId xmlns:a16="http://schemas.microsoft.com/office/drawing/2014/main" id="{01D8835B-FAAA-FF2D-8A73-4CBDF4BBD8B6}"/>
                </a:ext>
              </a:extLst>
            </p:cNvPr>
            <p:cNvGrpSpPr/>
            <p:nvPr/>
          </p:nvGrpSpPr>
          <p:grpSpPr>
            <a:xfrm>
              <a:off x="384463" y="1125115"/>
              <a:ext cx="11449099" cy="5400376"/>
              <a:chOff x="300773" y="1124752"/>
              <a:chExt cx="11533883" cy="5238057"/>
            </a:xfrm>
          </p:grpSpPr>
          <p:sp>
            <p:nvSpPr>
              <p:cNvPr id="53" name="TextBox 116">
                <a:extLst>
                  <a:ext uri="{FF2B5EF4-FFF2-40B4-BE49-F238E27FC236}">
                    <a16:creationId xmlns:a16="http://schemas.microsoft.com/office/drawing/2014/main" id="{A106C441-9219-A89F-E73A-905580D8F20F}"/>
                  </a:ext>
                </a:extLst>
              </p:cNvPr>
              <p:cNvSpPr txBox="1"/>
              <p:nvPr/>
            </p:nvSpPr>
            <p:spPr>
              <a:xfrm>
                <a:off x="3042550" y="6055032"/>
                <a:ext cx="643810"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1" i="0" u="none" strike="noStrike" kern="1200" cap="none" spc="0" baseline="0" dirty="0">
                    <a:solidFill>
                      <a:srgbClr val="000000"/>
                    </a:solidFill>
                    <a:uFillTx/>
                    <a:latin typeface="Calibri"/>
                  </a:rPr>
                  <a:t>10 km</a:t>
                </a:r>
              </a:p>
            </p:txBody>
          </p:sp>
          <p:sp>
            <p:nvSpPr>
              <p:cNvPr id="54" name="TextBox 118">
                <a:extLst>
                  <a:ext uri="{FF2B5EF4-FFF2-40B4-BE49-F238E27FC236}">
                    <a16:creationId xmlns:a16="http://schemas.microsoft.com/office/drawing/2014/main" id="{FBB46EE8-9957-8B71-9CE6-4B5070DB26E8}"/>
                  </a:ext>
                </a:extLst>
              </p:cNvPr>
              <p:cNvSpPr txBox="1"/>
              <p:nvPr/>
            </p:nvSpPr>
            <p:spPr>
              <a:xfrm>
                <a:off x="9119161" y="6052051"/>
                <a:ext cx="643810"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1" i="0" u="none" strike="noStrike" kern="1200" cap="none" spc="0" baseline="0" dirty="0">
                    <a:solidFill>
                      <a:srgbClr val="000000"/>
                    </a:solidFill>
                    <a:uFillTx/>
                    <a:latin typeface="Calibri"/>
                  </a:rPr>
                  <a:t>40 km</a:t>
                </a:r>
              </a:p>
            </p:txBody>
          </p:sp>
          <p:sp>
            <p:nvSpPr>
              <p:cNvPr id="55" name="TextBox 119">
                <a:extLst>
                  <a:ext uri="{FF2B5EF4-FFF2-40B4-BE49-F238E27FC236}">
                    <a16:creationId xmlns:a16="http://schemas.microsoft.com/office/drawing/2014/main" id="{E0BAD7B2-CEE1-1CC8-F48E-BF7D580AF6B5}"/>
                  </a:ext>
                </a:extLst>
              </p:cNvPr>
              <p:cNvSpPr txBox="1"/>
              <p:nvPr/>
            </p:nvSpPr>
            <p:spPr>
              <a:xfrm>
                <a:off x="11092702" y="6052060"/>
                <a:ext cx="643810"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1" i="0" u="none" strike="noStrike" kern="1200" cap="none" spc="0" baseline="0" dirty="0">
                    <a:solidFill>
                      <a:srgbClr val="000000"/>
                    </a:solidFill>
                    <a:uFillTx/>
                    <a:latin typeface="Calibri"/>
                  </a:rPr>
                  <a:t>50 km</a:t>
                </a:r>
              </a:p>
            </p:txBody>
          </p:sp>
          <p:sp>
            <p:nvSpPr>
              <p:cNvPr id="56" name="TextBox 120">
                <a:extLst>
                  <a:ext uri="{FF2B5EF4-FFF2-40B4-BE49-F238E27FC236}">
                    <a16:creationId xmlns:a16="http://schemas.microsoft.com/office/drawing/2014/main" id="{6F4331D8-A078-8213-169F-97E883B713AE}"/>
                  </a:ext>
                </a:extLst>
              </p:cNvPr>
              <p:cNvSpPr txBox="1"/>
              <p:nvPr/>
            </p:nvSpPr>
            <p:spPr>
              <a:xfrm>
                <a:off x="380234" y="4510177"/>
                <a:ext cx="643810"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1" i="0" u="none" strike="noStrike" kern="1200" cap="none" spc="0" baseline="0">
                    <a:solidFill>
                      <a:srgbClr val="000000"/>
                    </a:solidFill>
                    <a:uFillTx/>
                    <a:latin typeface="Calibri"/>
                  </a:rPr>
                  <a:t>50 m</a:t>
                </a:r>
              </a:p>
            </p:txBody>
          </p:sp>
          <p:sp>
            <p:nvSpPr>
              <p:cNvPr id="57" name="TextBox 123">
                <a:extLst>
                  <a:ext uri="{FF2B5EF4-FFF2-40B4-BE49-F238E27FC236}">
                    <a16:creationId xmlns:a16="http://schemas.microsoft.com/office/drawing/2014/main" id="{312A540F-703E-79A2-1BDD-D0BBA487EF74}"/>
                  </a:ext>
                </a:extLst>
              </p:cNvPr>
              <p:cNvSpPr txBox="1"/>
              <p:nvPr/>
            </p:nvSpPr>
            <p:spPr>
              <a:xfrm>
                <a:off x="5008252" y="6052060"/>
                <a:ext cx="643810"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1" i="0" u="none" strike="noStrike" kern="1200" cap="none" spc="0" baseline="0">
                    <a:solidFill>
                      <a:srgbClr val="000000"/>
                    </a:solidFill>
                    <a:uFillTx/>
                    <a:latin typeface="Calibri"/>
                  </a:rPr>
                  <a:t>20 km</a:t>
                </a:r>
              </a:p>
            </p:txBody>
          </p:sp>
          <p:sp>
            <p:nvSpPr>
              <p:cNvPr id="58" name="TextBox 124">
                <a:extLst>
                  <a:ext uri="{FF2B5EF4-FFF2-40B4-BE49-F238E27FC236}">
                    <a16:creationId xmlns:a16="http://schemas.microsoft.com/office/drawing/2014/main" id="{E6436834-04DB-D9E0-AEC1-4066511F7516}"/>
                  </a:ext>
                </a:extLst>
              </p:cNvPr>
              <p:cNvSpPr txBox="1"/>
              <p:nvPr/>
            </p:nvSpPr>
            <p:spPr>
              <a:xfrm>
                <a:off x="7096519" y="6052060"/>
                <a:ext cx="643810"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1" i="0" u="none" strike="noStrike" kern="1200" cap="none" spc="0" baseline="0" dirty="0">
                    <a:solidFill>
                      <a:srgbClr val="000000"/>
                    </a:solidFill>
                    <a:uFillTx/>
                    <a:latin typeface="Calibri"/>
                  </a:rPr>
                  <a:t>30 km</a:t>
                </a:r>
              </a:p>
            </p:txBody>
          </p:sp>
          <p:sp>
            <p:nvSpPr>
              <p:cNvPr id="59" name="TextBox 125">
                <a:extLst>
                  <a:ext uri="{FF2B5EF4-FFF2-40B4-BE49-F238E27FC236}">
                    <a16:creationId xmlns:a16="http://schemas.microsoft.com/office/drawing/2014/main" id="{F586E026-2583-7FE5-BE4F-29684B54B100}"/>
                  </a:ext>
                </a:extLst>
              </p:cNvPr>
              <p:cNvSpPr txBox="1"/>
              <p:nvPr/>
            </p:nvSpPr>
            <p:spPr>
              <a:xfrm>
                <a:off x="300773" y="3164500"/>
                <a:ext cx="643810"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1" i="0" u="none" strike="noStrike" kern="1200" cap="none" spc="0" baseline="0">
                    <a:solidFill>
                      <a:srgbClr val="000000"/>
                    </a:solidFill>
                    <a:uFillTx/>
                    <a:latin typeface="Calibri"/>
                  </a:rPr>
                  <a:t>100 m</a:t>
                </a:r>
              </a:p>
            </p:txBody>
          </p:sp>
          <p:pic>
            <p:nvPicPr>
              <p:cNvPr id="60" name="Picture 126">
                <a:extLst>
                  <a:ext uri="{FF2B5EF4-FFF2-40B4-BE49-F238E27FC236}">
                    <a16:creationId xmlns:a16="http://schemas.microsoft.com/office/drawing/2014/main" id="{649A2B3E-E06A-78AF-F10F-0197EC7BFA43}"/>
                  </a:ext>
                </a:extLst>
              </p:cNvPr>
              <p:cNvPicPr>
                <a:picLocks noChangeAspect="1"/>
              </p:cNvPicPr>
              <p:nvPr/>
            </p:nvPicPr>
            <p:blipFill>
              <a:blip r:embed="rId3"/>
              <a:stretch>
                <a:fillRect/>
              </a:stretch>
            </p:blipFill>
            <p:spPr>
              <a:xfrm>
                <a:off x="11278345" y="1400157"/>
                <a:ext cx="556311" cy="419133"/>
              </a:xfrm>
              <a:prstGeom prst="rect">
                <a:avLst/>
              </a:prstGeom>
              <a:noFill/>
              <a:ln cap="flat">
                <a:noFill/>
              </a:ln>
            </p:spPr>
          </p:pic>
          <p:sp>
            <p:nvSpPr>
              <p:cNvPr id="61" name="Rectangle: Rounded Corners 129">
                <a:extLst>
                  <a:ext uri="{FF2B5EF4-FFF2-40B4-BE49-F238E27FC236}">
                    <a16:creationId xmlns:a16="http://schemas.microsoft.com/office/drawing/2014/main" id="{46B96533-3129-DFCA-8922-2DB00A075F1E}"/>
                  </a:ext>
                </a:extLst>
              </p:cNvPr>
              <p:cNvSpPr/>
              <p:nvPr/>
            </p:nvSpPr>
            <p:spPr>
              <a:xfrm>
                <a:off x="9151287" y="1975716"/>
                <a:ext cx="612455" cy="327592"/>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0B0F0"/>
              </a:solidFill>
              <a:ln w="12701" cap="flat">
                <a:solidFill>
                  <a:srgbClr val="172C51"/>
                </a:solidFill>
                <a:prstDash val="solid"/>
                <a:miter/>
              </a:ln>
            </p:spPr>
            <p:txBody>
              <a:bodyPr vert="horz" wrap="square" lIns="0" tIns="45720" rIns="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FFFFFF"/>
                    </a:solidFill>
                    <a:uFillTx/>
                    <a:latin typeface="Calibri"/>
                  </a:rPr>
                  <a:t>4,7%</a:t>
                </a:r>
              </a:p>
            </p:txBody>
          </p:sp>
          <p:pic>
            <p:nvPicPr>
              <p:cNvPr id="62" name="Picture 130">
                <a:extLst>
                  <a:ext uri="{FF2B5EF4-FFF2-40B4-BE49-F238E27FC236}">
                    <a16:creationId xmlns:a16="http://schemas.microsoft.com/office/drawing/2014/main" id="{37177DF3-35CC-CF8E-8C7F-81D081EDD142}"/>
                  </a:ext>
                </a:extLst>
              </p:cNvPr>
              <p:cNvPicPr>
                <a:picLocks noChangeAspect="1"/>
              </p:cNvPicPr>
              <p:nvPr/>
            </p:nvPicPr>
            <p:blipFill>
              <a:blip r:embed="rId4"/>
              <a:stretch>
                <a:fillRect/>
              </a:stretch>
            </p:blipFill>
            <p:spPr>
              <a:xfrm>
                <a:off x="1062171" y="1602398"/>
                <a:ext cx="563928" cy="480105"/>
              </a:xfrm>
              <a:prstGeom prst="rect">
                <a:avLst/>
              </a:prstGeom>
              <a:noFill/>
              <a:ln cap="flat">
                <a:noFill/>
              </a:ln>
            </p:spPr>
          </p:pic>
          <p:cxnSp>
            <p:nvCxnSpPr>
              <p:cNvPr id="63" name="Straight Connector 131">
                <a:extLst>
                  <a:ext uri="{FF2B5EF4-FFF2-40B4-BE49-F238E27FC236}">
                    <a16:creationId xmlns:a16="http://schemas.microsoft.com/office/drawing/2014/main" id="{05220D7A-4119-E5E7-AAC4-9F8C6044DCE1}"/>
                  </a:ext>
                </a:extLst>
              </p:cNvPr>
              <p:cNvCxnSpPr/>
              <p:nvPr/>
            </p:nvCxnSpPr>
            <p:spPr>
              <a:xfrm>
                <a:off x="1371816" y="1975716"/>
                <a:ext cx="0" cy="4042068"/>
              </a:xfrm>
              <a:prstGeom prst="straightConnector1">
                <a:avLst/>
              </a:prstGeom>
              <a:noFill/>
              <a:ln w="9528" cap="flat">
                <a:solidFill>
                  <a:srgbClr val="4472C4"/>
                </a:solidFill>
                <a:prstDash val="solid"/>
                <a:miter/>
              </a:ln>
            </p:spPr>
          </p:cxnSp>
          <p:cxnSp>
            <p:nvCxnSpPr>
              <p:cNvPr id="65" name="Straight Connector 133">
                <a:extLst>
                  <a:ext uri="{FF2B5EF4-FFF2-40B4-BE49-F238E27FC236}">
                    <a16:creationId xmlns:a16="http://schemas.microsoft.com/office/drawing/2014/main" id="{2D6B9879-9354-378A-CA5F-D5C0FB4C20B7}"/>
                  </a:ext>
                </a:extLst>
              </p:cNvPr>
              <p:cNvCxnSpPr>
                <a:cxnSpLocks/>
                <a:stCxn id="61" idx="2"/>
              </p:cNvCxnSpPr>
              <p:nvPr/>
            </p:nvCxnSpPr>
            <p:spPr>
              <a:xfrm flipH="1">
                <a:off x="9457511" y="2303309"/>
                <a:ext cx="4" cy="2678733"/>
              </a:xfrm>
              <a:prstGeom prst="straightConnector1">
                <a:avLst/>
              </a:prstGeom>
              <a:noFill/>
              <a:ln w="9528" cap="flat">
                <a:solidFill>
                  <a:srgbClr val="4472C4"/>
                </a:solidFill>
                <a:prstDash val="solid"/>
                <a:miter/>
              </a:ln>
            </p:spPr>
          </p:cxnSp>
          <p:sp>
            <p:nvSpPr>
              <p:cNvPr id="66" name="TextBox 135">
                <a:extLst>
                  <a:ext uri="{FF2B5EF4-FFF2-40B4-BE49-F238E27FC236}">
                    <a16:creationId xmlns:a16="http://schemas.microsoft.com/office/drawing/2014/main" id="{783A5586-60C2-D78D-887A-97E0AF319773}"/>
                  </a:ext>
                </a:extLst>
              </p:cNvPr>
              <p:cNvSpPr txBox="1"/>
              <p:nvPr/>
            </p:nvSpPr>
            <p:spPr>
              <a:xfrm>
                <a:off x="1021924" y="1231072"/>
                <a:ext cx="746607" cy="369335"/>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800" b="0" i="0" u="none" strike="noStrike" kern="1200" cap="none" spc="0" baseline="0" dirty="0">
                    <a:solidFill>
                      <a:srgbClr val="000000"/>
                    </a:solidFill>
                    <a:uFillTx/>
                    <a:latin typeface="Calibri"/>
                  </a:rPr>
                  <a:t>Start</a:t>
                </a:r>
              </a:p>
            </p:txBody>
          </p:sp>
          <p:cxnSp>
            <p:nvCxnSpPr>
              <p:cNvPr id="67" name="Straight Connector 136">
                <a:extLst>
                  <a:ext uri="{FF2B5EF4-FFF2-40B4-BE49-F238E27FC236}">
                    <a16:creationId xmlns:a16="http://schemas.microsoft.com/office/drawing/2014/main" id="{B28DC648-69C2-0E94-2A9F-D99E3F195357}"/>
                  </a:ext>
                </a:extLst>
              </p:cNvPr>
              <p:cNvCxnSpPr>
                <a:cxnSpLocks/>
              </p:cNvCxnSpPr>
              <p:nvPr/>
            </p:nvCxnSpPr>
            <p:spPr>
              <a:xfrm flipH="1">
                <a:off x="11519327" y="1650514"/>
                <a:ext cx="37173" cy="2830727"/>
              </a:xfrm>
              <a:prstGeom prst="straightConnector1">
                <a:avLst/>
              </a:prstGeom>
              <a:noFill/>
              <a:ln w="9528" cap="flat">
                <a:solidFill>
                  <a:srgbClr val="4472C4"/>
                </a:solidFill>
                <a:prstDash val="solid"/>
                <a:miter/>
              </a:ln>
            </p:spPr>
          </p:cxnSp>
          <p:cxnSp>
            <p:nvCxnSpPr>
              <p:cNvPr id="68" name="Straight Connector 137">
                <a:extLst>
                  <a:ext uri="{FF2B5EF4-FFF2-40B4-BE49-F238E27FC236}">
                    <a16:creationId xmlns:a16="http://schemas.microsoft.com/office/drawing/2014/main" id="{F8EEEE31-FCB2-2F5F-5C02-0395F108C50A}"/>
                  </a:ext>
                </a:extLst>
              </p:cNvPr>
              <p:cNvCxnSpPr>
                <a:stCxn id="71" idx="2"/>
              </p:cNvCxnSpPr>
              <p:nvPr/>
            </p:nvCxnSpPr>
            <p:spPr>
              <a:xfrm>
                <a:off x="11067047" y="2303308"/>
                <a:ext cx="0" cy="2168400"/>
              </a:xfrm>
              <a:prstGeom prst="straightConnector1">
                <a:avLst/>
              </a:prstGeom>
              <a:noFill/>
              <a:ln w="9528" cap="flat">
                <a:solidFill>
                  <a:srgbClr val="4472C4"/>
                </a:solidFill>
                <a:prstDash val="solid"/>
                <a:miter/>
              </a:ln>
            </p:spPr>
          </p:cxnSp>
          <p:sp>
            <p:nvSpPr>
              <p:cNvPr id="69" name="TextBox 138">
                <a:extLst>
                  <a:ext uri="{FF2B5EF4-FFF2-40B4-BE49-F238E27FC236}">
                    <a16:creationId xmlns:a16="http://schemas.microsoft.com/office/drawing/2014/main" id="{FA1F1639-7B99-9BE3-D825-8C7FCA7E6580}"/>
                  </a:ext>
                </a:extLst>
              </p:cNvPr>
              <p:cNvSpPr txBox="1"/>
              <p:nvPr/>
            </p:nvSpPr>
            <p:spPr>
              <a:xfrm>
                <a:off x="11073788" y="1124752"/>
                <a:ext cx="746607" cy="369335"/>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800" b="0" i="0" u="none" strike="noStrike" kern="1200" cap="none" spc="0" baseline="0" dirty="0">
                    <a:solidFill>
                      <a:srgbClr val="000000"/>
                    </a:solidFill>
                    <a:uFillTx/>
                    <a:latin typeface="Calibri"/>
                  </a:rPr>
                  <a:t>Mål</a:t>
                </a:r>
              </a:p>
            </p:txBody>
          </p:sp>
          <p:sp>
            <p:nvSpPr>
              <p:cNvPr id="71" name="Rectangle: Rounded Corners 141">
                <a:extLst>
                  <a:ext uri="{FF2B5EF4-FFF2-40B4-BE49-F238E27FC236}">
                    <a16:creationId xmlns:a16="http://schemas.microsoft.com/office/drawing/2014/main" id="{C77BF019-CB60-143C-0CE3-A1A57CC579FD}"/>
                  </a:ext>
                </a:extLst>
              </p:cNvPr>
              <p:cNvSpPr/>
              <p:nvPr/>
            </p:nvSpPr>
            <p:spPr>
              <a:xfrm>
                <a:off x="10614766" y="1975716"/>
                <a:ext cx="904561" cy="327592"/>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0B0F0"/>
              </a:solidFill>
              <a:ln w="12701" cap="flat">
                <a:solidFill>
                  <a:srgbClr val="172C51"/>
                </a:solidFill>
                <a:prstDash val="solid"/>
                <a:miter/>
              </a:ln>
            </p:spPr>
            <p:txBody>
              <a:bodyPr vert="horz" wrap="square" lIns="0" tIns="45720" rIns="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FFFFFF"/>
                    </a:solidFill>
                    <a:uFillTx/>
                    <a:latin typeface="Calibri"/>
                  </a:rPr>
                  <a:t>3,65 km</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FFFFFF"/>
                    </a:solidFill>
                    <a:uFillTx/>
                    <a:latin typeface="Calibri"/>
                  </a:rPr>
                  <a:t>4% - 14,6%</a:t>
                </a:r>
              </a:p>
            </p:txBody>
          </p:sp>
          <p:sp>
            <p:nvSpPr>
              <p:cNvPr id="72" name="Rectangle: Rounded Corners 142">
                <a:extLst>
                  <a:ext uri="{FF2B5EF4-FFF2-40B4-BE49-F238E27FC236}">
                    <a16:creationId xmlns:a16="http://schemas.microsoft.com/office/drawing/2014/main" id="{119D092B-4450-4001-9015-ED6284C2F332}"/>
                  </a:ext>
                </a:extLst>
              </p:cNvPr>
              <p:cNvSpPr/>
              <p:nvPr/>
            </p:nvSpPr>
            <p:spPr>
              <a:xfrm>
                <a:off x="2494230" y="2081238"/>
                <a:ext cx="855658" cy="327592"/>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0B0F0"/>
              </a:solidFill>
              <a:ln w="12701" cap="flat">
                <a:solidFill>
                  <a:srgbClr val="172C51"/>
                </a:solidFill>
                <a:prstDash val="solid"/>
                <a:miter/>
              </a:ln>
            </p:spPr>
            <p:txBody>
              <a:bodyPr vert="horz" wrap="square" lIns="0" tIns="45720" rIns="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dirty="0">
                    <a:solidFill>
                      <a:srgbClr val="FFFFFF"/>
                    </a:solidFill>
                    <a:uFillTx/>
                    <a:latin typeface="Calibri"/>
                  </a:rPr>
                  <a:t>1,1 km</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dirty="0">
                    <a:solidFill>
                      <a:srgbClr val="FFFFFF"/>
                    </a:solidFill>
                    <a:uFillTx/>
                    <a:latin typeface="Calibri"/>
                  </a:rPr>
                  <a:t>1,4%-4,8%</a:t>
                </a:r>
              </a:p>
            </p:txBody>
          </p:sp>
          <p:cxnSp>
            <p:nvCxnSpPr>
              <p:cNvPr id="73" name="Straight Connector 143">
                <a:extLst>
                  <a:ext uri="{FF2B5EF4-FFF2-40B4-BE49-F238E27FC236}">
                    <a16:creationId xmlns:a16="http://schemas.microsoft.com/office/drawing/2014/main" id="{DD1E1383-9642-91FC-A307-EE2DE31013A2}"/>
                  </a:ext>
                </a:extLst>
              </p:cNvPr>
              <p:cNvCxnSpPr>
                <a:cxnSpLocks/>
              </p:cNvCxnSpPr>
              <p:nvPr/>
            </p:nvCxnSpPr>
            <p:spPr>
              <a:xfrm>
                <a:off x="2901843" y="2439200"/>
                <a:ext cx="0" cy="3341511"/>
              </a:xfrm>
              <a:prstGeom prst="straightConnector1">
                <a:avLst/>
              </a:prstGeom>
              <a:noFill/>
              <a:ln w="12701" cap="flat">
                <a:solidFill>
                  <a:srgbClr val="4472C4"/>
                </a:solidFill>
                <a:prstDash val="solid"/>
                <a:miter/>
              </a:ln>
            </p:spPr>
          </p:cxnSp>
        </p:grpSp>
        <p:sp>
          <p:nvSpPr>
            <p:cNvPr id="47" name="TextBox 57">
              <a:extLst>
                <a:ext uri="{FF2B5EF4-FFF2-40B4-BE49-F238E27FC236}">
                  <a16:creationId xmlns:a16="http://schemas.microsoft.com/office/drawing/2014/main" id="{788109D8-AE3F-E70D-5DC4-7D7AC18469A9}"/>
                </a:ext>
              </a:extLst>
            </p:cNvPr>
            <p:cNvSpPr txBox="1"/>
            <p:nvPr/>
          </p:nvSpPr>
          <p:spPr>
            <a:xfrm rot="18540009">
              <a:off x="1443850" y="2706374"/>
              <a:ext cx="1007997" cy="251999"/>
            </a:xfrm>
            <a:prstGeom prst="rect">
              <a:avLst/>
            </a:prstGeom>
            <a:solidFill>
              <a:srgbClr val="FF0000"/>
            </a:solidFill>
            <a:ln cap="flat">
              <a:noFill/>
            </a:ln>
          </p:spPr>
          <p:txBody>
            <a:bodyPr vert="horz" wrap="none" lIns="91440" tIns="35999"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dirty="0">
                  <a:solidFill>
                    <a:srgbClr val="FFFFFF"/>
                  </a:solidFill>
                  <a:uFillTx/>
                  <a:latin typeface="Calibri"/>
                </a:rPr>
                <a:t>Vejbystrand</a:t>
              </a:r>
            </a:p>
          </p:txBody>
        </p:sp>
        <p:sp>
          <p:nvSpPr>
            <p:cNvPr id="48" name="TextBox 59">
              <a:extLst>
                <a:ext uri="{FF2B5EF4-FFF2-40B4-BE49-F238E27FC236}">
                  <a16:creationId xmlns:a16="http://schemas.microsoft.com/office/drawing/2014/main" id="{3890196A-1BFB-452D-A9A2-CFC2E345E5D8}"/>
                </a:ext>
              </a:extLst>
            </p:cNvPr>
            <p:cNvSpPr txBox="1"/>
            <p:nvPr/>
          </p:nvSpPr>
          <p:spPr>
            <a:xfrm rot="18540009">
              <a:off x="3017184" y="2706374"/>
              <a:ext cx="1007997" cy="251999"/>
            </a:xfrm>
            <a:prstGeom prst="rect">
              <a:avLst/>
            </a:prstGeom>
            <a:solidFill>
              <a:srgbClr val="FF0000"/>
            </a:solidFill>
            <a:ln cap="flat">
              <a:noFill/>
            </a:ln>
          </p:spPr>
          <p:txBody>
            <a:bodyPr vert="horz" wrap="none" lIns="91440" tIns="35999"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FFFFFF"/>
                  </a:solidFill>
                  <a:uFillTx/>
                  <a:latin typeface="Calibri"/>
                </a:rPr>
                <a:t>Klitterhus</a:t>
              </a:r>
            </a:p>
          </p:txBody>
        </p:sp>
        <p:sp>
          <p:nvSpPr>
            <p:cNvPr id="49" name="TextBox 60">
              <a:extLst>
                <a:ext uri="{FF2B5EF4-FFF2-40B4-BE49-F238E27FC236}">
                  <a16:creationId xmlns:a16="http://schemas.microsoft.com/office/drawing/2014/main" id="{6FE60F34-A504-A402-5B67-02EE352C9944}"/>
                </a:ext>
              </a:extLst>
            </p:cNvPr>
            <p:cNvSpPr txBox="1"/>
            <p:nvPr/>
          </p:nvSpPr>
          <p:spPr>
            <a:xfrm rot="18540009">
              <a:off x="5192417" y="2706374"/>
              <a:ext cx="1007997" cy="251999"/>
            </a:xfrm>
            <a:prstGeom prst="rect">
              <a:avLst/>
            </a:prstGeom>
            <a:solidFill>
              <a:srgbClr val="FF0000"/>
            </a:solidFill>
            <a:ln cap="flat">
              <a:noFill/>
            </a:ln>
          </p:spPr>
          <p:txBody>
            <a:bodyPr vert="horz" wrap="none" lIns="91440" tIns="35999"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FFFFFF"/>
                  </a:solidFill>
                  <a:uFillTx/>
                  <a:latin typeface="Calibri"/>
                </a:rPr>
                <a:t>Utvälinge</a:t>
              </a:r>
            </a:p>
          </p:txBody>
        </p:sp>
        <p:sp>
          <p:nvSpPr>
            <p:cNvPr id="50" name="TextBox 61">
              <a:extLst>
                <a:ext uri="{FF2B5EF4-FFF2-40B4-BE49-F238E27FC236}">
                  <a16:creationId xmlns:a16="http://schemas.microsoft.com/office/drawing/2014/main" id="{94527DF3-B38C-18C5-C950-6865F2FBC3C2}"/>
                </a:ext>
              </a:extLst>
            </p:cNvPr>
            <p:cNvSpPr txBox="1"/>
            <p:nvPr/>
          </p:nvSpPr>
          <p:spPr>
            <a:xfrm rot="18540009">
              <a:off x="7108933" y="2706374"/>
              <a:ext cx="1007997" cy="251999"/>
            </a:xfrm>
            <a:prstGeom prst="rect">
              <a:avLst/>
            </a:prstGeom>
            <a:solidFill>
              <a:srgbClr val="FF0000"/>
            </a:solidFill>
            <a:ln cap="flat">
              <a:noFill/>
            </a:ln>
          </p:spPr>
          <p:txBody>
            <a:bodyPr vert="horz" wrap="none" lIns="91440" tIns="35999"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FFFFFF"/>
                  </a:solidFill>
                  <a:uFillTx/>
                  <a:latin typeface="Calibri"/>
                </a:rPr>
                <a:t>Jonstorp</a:t>
              </a:r>
            </a:p>
          </p:txBody>
        </p:sp>
        <p:sp>
          <p:nvSpPr>
            <p:cNvPr id="51" name="TextBox 63">
              <a:extLst>
                <a:ext uri="{FF2B5EF4-FFF2-40B4-BE49-F238E27FC236}">
                  <a16:creationId xmlns:a16="http://schemas.microsoft.com/office/drawing/2014/main" id="{F6A65CE9-96ED-8817-E9BE-5ED4910D538C}"/>
                </a:ext>
              </a:extLst>
            </p:cNvPr>
            <p:cNvSpPr txBox="1"/>
            <p:nvPr/>
          </p:nvSpPr>
          <p:spPr>
            <a:xfrm rot="18540009">
              <a:off x="8538470" y="2706374"/>
              <a:ext cx="1007997" cy="251999"/>
            </a:xfrm>
            <a:prstGeom prst="rect">
              <a:avLst/>
            </a:prstGeom>
            <a:solidFill>
              <a:srgbClr val="FF0000"/>
            </a:solidFill>
            <a:ln cap="flat">
              <a:noFill/>
            </a:ln>
          </p:spPr>
          <p:txBody>
            <a:bodyPr vert="horz" wrap="none" lIns="91440" tIns="35999"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FFFFFF"/>
                  </a:solidFill>
                  <a:uFillTx/>
                  <a:latin typeface="Calibri"/>
                </a:rPr>
                <a:t>Brunnby</a:t>
              </a:r>
            </a:p>
          </p:txBody>
        </p:sp>
        <p:sp>
          <p:nvSpPr>
            <p:cNvPr id="52" name="TextBox 64">
              <a:extLst>
                <a:ext uri="{FF2B5EF4-FFF2-40B4-BE49-F238E27FC236}">
                  <a16:creationId xmlns:a16="http://schemas.microsoft.com/office/drawing/2014/main" id="{C12EB06F-0CA3-0D99-DDEE-34C91C59B85D}"/>
                </a:ext>
              </a:extLst>
            </p:cNvPr>
            <p:cNvSpPr txBox="1"/>
            <p:nvPr/>
          </p:nvSpPr>
          <p:spPr>
            <a:xfrm rot="18540009">
              <a:off x="10155251" y="2706374"/>
              <a:ext cx="1007997" cy="251999"/>
            </a:xfrm>
            <a:prstGeom prst="rect">
              <a:avLst/>
            </a:prstGeom>
            <a:solidFill>
              <a:srgbClr val="FF0000"/>
            </a:solidFill>
            <a:ln cap="flat">
              <a:noFill/>
            </a:ln>
          </p:spPr>
          <p:txBody>
            <a:bodyPr vert="horz" wrap="none" lIns="91440" tIns="35999"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FFFFFF"/>
                  </a:solidFill>
                  <a:uFillTx/>
                  <a:latin typeface="Calibri"/>
                </a:rPr>
                <a:t>Kullaberg</a:t>
              </a:r>
            </a:p>
          </p:txBody>
        </p:sp>
      </p:grpSp>
      <p:sp>
        <p:nvSpPr>
          <p:cNvPr id="75" name="Rectangle: Rounded Corners 132">
            <a:extLst>
              <a:ext uri="{FF2B5EF4-FFF2-40B4-BE49-F238E27FC236}">
                <a16:creationId xmlns:a16="http://schemas.microsoft.com/office/drawing/2014/main" id="{278E96E8-6CFD-EAC4-1F81-9A80C08EA92D}"/>
              </a:ext>
            </a:extLst>
          </p:cNvPr>
          <p:cNvSpPr/>
          <p:nvPr/>
        </p:nvSpPr>
        <p:spPr>
          <a:xfrm>
            <a:off x="11333204" y="2490146"/>
            <a:ext cx="409871" cy="337744"/>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0B0F0"/>
          </a:solidFill>
          <a:ln w="12701" cap="flat">
            <a:solidFill>
              <a:srgbClr val="172C51"/>
            </a:solidFill>
            <a:prstDash val="solid"/>
            <a:miter/>
          </a:ln>
        </p:spPr>
        <p:txBody>
          <a:bodyPr vert="horz" wrap="square" lIns="0" tIns="45720" rIns="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0" i="0" u="none" strike="noStrike" kern="1200" cap="none" spc="0" baseline="0" dirty="0">
                <a:solidFill>
                  <a:srgbClr val="FFFFFF"/>
                </a:solidFill>
                <a:uFillTx/>
                <a:latin typeface="Calibri"/>
              </a:rPr>
              <a:t>7,6%</a:t>
            </a:r>
          </a:p>
        </p:txBody>
      </p:sp>
      <p:sp>
        <p:nvSpPr>
          <p:cNvPr id="76" name="TextBox 75">
            <a:extLst>
              <a:ext uri="{FF2B5EF4-FFF2-40B4-BE49-F238E27FC236}">
                <a16:creationId xmlns:a16="http://schemas.microsoft.com/office/drawing/2014/main" id="{4214ABDE-7E82-14B1-23E2-AD8500A768E2}"/>
              </a:ext>
            </a:extLst>
          </p:cNvPr>
          <p:cNvSpPr txBox="1"/>
          <p:nvPr/>
        </p:nvSpPr>
        <p:spPr>
          <a:xfrm>
            <a:off x="3106085" y="1178305"/>
            <a:ext cx="5798924" cy="461665"/>
          </a:xfrm>
          <a:prstGeom prst="rect">
            <a:avLst/>
          </a:prstGeom>
          <a:noFill/>
        </p:spPr>
        <p:txBody>
          <a:bodyPr wrap="square" rtlCol="0">
            <a:spAutoFit/>
          </a:bodyPr>
          <a:lstStyle/>
          <a:p>
            <a:pPr algn="ctr"/>
            <a:r>
              <a:rPr lang="sv-SE" sz="2400" b="1" i="0" dirty="0">
                <a:solidFill>
                  <a:srgbClr val="1A1B1F"/>
                </a:solidFill>
                <a:effectLst/>
                <a:latin typeface="Montserrat" panose="020F0502020204030204" pitchFamily="2" charset="0"/>
              </a:rPr>
              <a:t>50 km Höjdmeter 359</a:t>
            </a:r>
            <a:endParaRPr lang="sv-SE" sz="2400" b="1" dirty="0"/>
          </a:p>
        </p:txBody>
      </p:sp>
    </p:spTree>
    <p:extLst>
      <p:ext uri="{BB962C8B-B14F-4D97-AF65-F5344CB8AC3E}">
        <p14:creationId xmlns:p14="http://schemas.microsoft.com/office/powerpoint/2010/main" val="3978397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a:extLst>
              <a:ext uri="{FF2B5EF4-FFF2-40B4-BE49-F238E27FC236}">
                <a16:creationId xmlns:a16="http://schemas.microsoft.com/office/drawing/2014/main" id="{CB8D945C-61C8-FBAF-6149-3994E6CE7530}"/>
              </a:ext>
            </a:extLst>
          </p:cNvPr>
          <p:cNvPicPr>
            <a:picLocks noChangeAspect="1"/>
          </p:cNvPicPr>
          <p:nvPr/>
        </p:nvPicPr>
        <p:blipFill>
          <a:blip r:embed="rId2"/>
          <a:stretch>
            <a:fillRect/>
          </a:stretch>
        </p:blipFill>
        <p:spPr>
          <a:xfrm>
            <a:off x="1859973" y="919061"/>
            <a:ext cx="8463898" cy="5494899"/>
          </a:xfrm>
          <a:prstGeom prst="rect">
            <a:avLst/>
          </a:prstGeom>
          <a:noFill/>
          <a:ln cap="flat">
            <a:noFill/>
          </a:ln>
        </p:spPr>
      </p:pic>
    </p:spTree>
    <p:extLst>
      <p:ext uri="{BB962C8B-B14F-4D97-AF65-F5344CB8AC3E}">
        <p14:creationId xmlns:p14="http://schemas.microsoft.com/office/powerpoint/2010/main" val="2947680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3FBC244D-A836-A587-52F2-DE2849C1C753}"/>
              </a:ext>
            </a:extLst>
          </p:cNvPr>
          <p:cNvPicPr>
            <a:picLocks noGrp="1" noChangeAspect="1"/>
          </p:cNvPicPr>
          <p:nvPr>
            <p:ph idx="1"/>
          </p:nvPr>
        </p:nvPicPr>
        <p:blipFill>
          <a:blip r:embed="rId2"/>
          <a:stretch>
            <a:fillRect/>
          </a:stretch>
        </p:blipFill>
        <p:spPr>
          <a:xfrm>
            <a:off x="1022573" y="419271"/>
            <a:ext cx="9743769" cy="6087573"/>
          </a:xfrm>
          <a:prstGeom prst="rect">
            <a:avLst/>
          </a:prstGeom>
          <a:noFill/>
          <a:ln>
            <a:noFill/>
          </a:ln>
        </p:spPr>
      </p:pic>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782B2E67-CA15-9473-1773-76A0658E377B}"/>
                  </a:ext>
                </a:extLst>
              </p14:cNvPr>
              <p14:cNvContentPartPr/>
              <p14:nvPr/>
            </p14:nvContentPartPr>
            <p14:xfrm>
              <a:off x="3392992" y="1077684"/>
              <a:ext cx="4815000" cy="5185463"/>
            </p14:xfrm>
          </p:contentPart>
        </mc:Choice>
        <mc:Fallback xmlns="">
          <p:pic>
            <p:nvPicPr>
              <p:cNvPr id="10" name="Ink 9">
                <a:extLst>
                  <a:ext uri="{FF2B5EF4-FFF2-40B4-BE49-F238E27FC236}">
                    <a16:creationId xmlns:a16="http://schemas.microsoft.com/office/drawing/2014/main" id="{782B2E67-CA15-9473-1773-76A0658E377B}"/>
                  </a:ext>
                </a:extLst>
              </p:cNvPr>
              <p:cNvPicPr/>
              <p:nvPr/>
            </p:nvPicPr>
            <p:blipFill>
              <a:blip r:embed="rId4"/>
              <a:stretch>
                <a:fillRect/>
              </a:stretch>
            </p:blipFill>
            <p:spPr>
              <a:xfrm>
                <a:off x="3356992" y="1041684"/>
                <a:ext cx="4886640" cy="5257103"/>
              </a:xfrm>
              <a:prstGeom prst="rect">
                <a:avLst/>
              </a:prstGeom>
            </p:spPr>
          </p:pic>
        </mc:Fallback>
      </mc:AlternateContent>
      <p:grpSp>
        <p:nvGrpSpPr>
          <p:cNvPr id="47" name="Group 46">
            <a:extLst>
              <a:ext uri="{FF2B5EF4-FFF2-40B4-BE49-F238E27FC236}">
                <a16:creationId xmlns:a16="http://schemas.microsoft.com/office/drawing/2014/main" id="{5D1DE105-AEAF-7DC7-DE93-285685729333}"/>
              </a:ext>
            </a:extLst>
          </p:cNvPr>
          <p:cNvGrpSpPr/>
          <p:nvPr/>
        </p:nvGrpSpPr>
        <p:grpSpPr>
          <a:xfrm>
            <a:off x="3080515" y="1562091"/>
            <a:ext cx="3276178" cy="4307663"/>
            <a:chOff x="3080515" y="1562091"/>
            <a:chExt cx="3276178" cy="4307663"/>
          </a:xfrm>
        </p:grpSpPr>
        <p:sp>
          <p:nvSpPr>
            <p:cNvPr id="24" name="Callout: Down Arrow 23">
              <a:extLst>
                <a:ext uri="{FF2B5EF4-FFF2-40B4-BE49-F238E27FC236}">
                  <a16:creationId xmlns:a16="http://schemas.microsoft.com/office/drawing/2014/main" id="{CFC32A7D-598E-23A3-4A9A-7AD4269F3B90}"/>
                </a:ext>
              </a:extLst>
            </p:cNvPr>
            <p:cNvSpPr/>
            <p:nvPr/>
          </p:nvSpPr>
          <p:spPr>
            <a:xfrm>
              <a:off x="5060609" y="1562091"/>
              <a:ext cx="609600" cy="403123"/>
            </a:xfrm>
            <a:prstGeom prst="downArrowCallout">
              <a:avLst/>
            </a:prstGeom>
            <a:solidFill>
              <a:srgbClr val="00204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600" b="1" dirty="0"/>
                <a:t>20K</a:t>
              </a:r>
            </a:p>
          </p:txBody>
        </p:sp>
        <p:sp>
          <p:nvSpPr>
            <p:cNvPr id="26" name="Callout: Down Arrow 25">
              <a:extLst>
                <a:ext uri="{FF2B5EF4-FFF2-40B4-BE49-F238E27FC236}">
                  <a16:creationId xmlns:a16="http://schemas.microsoft.com/office/drawing/2014/main" id="{06EA9894-C258-226F-0126-8AFD4FFA4D30}"/>
                </a:ext>
              </a:extLst>
            </p:cNvPr>
            <p:cNvSpPr/>
            <p:nvPr/>
          </p:nvSpPr>
          <p:spPr>
            <a:xfrm>
              <a:off x="5793183" y="5466631"/>
              <a:ext cx="563510" cy="403123"/>
            </a:xfrm>
            <a:prstGeom prst="downArrowCallout">
              <a:avLst/>
            </a:prstGeom>
            <a:solidFill>
              <a:srgbClr val="00204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600" b="1" dirty="0"/>
                <a:t>70K</a:t>
              </a:r>
            </a:p>
          </p:txBody>
        </p:sp>
        <p:sp>
          <p:nvSpPr>
            <p:cNvPr id="27" name="Callout: Down Arrow 26">
              <a:extLst>
                <a:ext uri="{FF2B5EF4-FFF2-40B4-BE49-F238E27FC236}">
                  <a16:creationId xmlns:a16="http://schemas.microsoft.com/office/drawing/2014/main" id="{BF08F734-2CC3-583D-AB41-AD57AB862B0A}"/>
                </a:ext>
              </a:extLst>
            </p:cNvPr>
            <p:cNvSpPr/>
            <p:nvPr/>
          </p:nvSpPr>
          <p:spPr>
            <a:xfrm>
              <a:off x="3080515" y="4041563"/>
              <a:ext cx="609600" cy="403123"/>
            </a:xfrm>
            <a:prstGeom prst="downArrowCallout">
              <a:avLst/>
            </a:prstGeom>
            <a:solidFill>
              <a:srgbClr val="00204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600" b="1" dirty="0"/>
                <a:t>91K</a:t>
              </a:r>
            </a:p>
          </p:txBody>
        </p:sp>
      </p:grpSp>
      <p:grpSp>
        <p:nvGrpSpPr>
          <p:cNvPr id="46" name="Group 45">
            <a:extLst>
              <a:ext uri="{FF2B5EF4-FFF2-40B4-BE49-F238E27FC236}">
                <a16:creationId xmlns:a16="http://schemas.microsoft.com/office/drawing/2014/main" id="{DC7909E4-9F66-CE75-2999-F1CB9C23739D}"/>
              </a:ext>
            </a:extLst>
          </p:cNvPr>
          <p:cNvGrpSpPr/>
          <p:nvPr/>
        </p:nvGrpSpPr>
        <p:grpSpPr>
          <a:xfrm>
            <a:off x="6388994" y="936388"/>
            <a:ext cx="1751031" cy="5272004"/>
            <a:chOff x="6394884" y="909304"/>
            <a:chExt cx="1751031" cy="5272004"/>
          </a:xfrm>
        </p:grpSpPr>
        <p:sp>
          <p:nvSpPr>
            <p:cNvPr id="23" name="Callout: Down Arrow 22">
              <a:extLst>
                <a:ext uri="{FF2B5EF4-FFF2-40B4-BE49-F238E27FC236}">
                  <a16:creationId xmlns:a16="http://schemas.microsoft.com/office/drawing/2014/main" id="{5CE3B735-1673-92FE-D884-F2F244CE93F4}"/>
                </a:ext>
              </a:extLst>
            </p:cNvPr>
            <p:cNvSpPr/>
            <p:nvPr/>
          </p:nvSpPr>
          <p:spPr>
            <a:xfrm>
              <a:off x="6394884" y="909304"/>
              <a:ext cx="609600" cy="403123"/>
            </a:xfrm>
            <a:prstGeom prst="downArrowCallout">
              <a:avLst/>
            </a:prstGeom>
            <a:solidFill>
              <a:srgbClr val="00204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600" b="1" dirty="0"/>
                <a:t>10K</a:t>
              </a:r>
            </a:p>
          </p:txBody>
        </p:sp>
        <p:sp>
          <p:nvSpPr>
            <p:cNvPr id="28" name="Callout: Down Arrow 27">
              <a:extLst>
                <a:ext uri="{FF2B5EF4-FFF2-40B4-BE49-F238E27FC236}">
                  <a16:creationId xmlns:a16="http://schemas.microsoft.com/office/drawing/2014/main" id="{D00FFF3F-13C5-01A4-FE47-3CCA07A377BC}"/>
                </a:ext>
              </a:extLst>
            </p:cNvPr>
            <p:cNvSpPr/>
            <p:nvPr/>
          </p:nvSpPr>
          <p:spPr>
            <a:xfrm>
              <a:off x="7536315" y="4810251"/>
              <a:ext cx="609600" cy="403123"/>
            </a:xfrm>
            <a:prstGeom prst="downArrowCallout">
              <a:avLst/>
            </a:prstGeom>
            <a:solidFill>
              <a:srgbClr val="00204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600" b="1" dirty="0"/>
                <a:t>50K</a:t>
              </a:r>
            </a:p>
          </p:txBody>
        </p:sp>
        <p:sp>
          <p:nvSpPr>
            <p:cNvPr id="29" name="Callout: Down Arrow 28">
              <a:extLst>
                <a:ext uri="{FF2B5EF4-FFF2-40B4-BE49-F238E27FC236}">
                  <a16:creationId xmlns:a16="http://schemas.microsoft.com/office/drawing/2014/main" id="{1E498252-0180-8375-9AB8-029DC69EC971}"/>
                </a:ext>
              </a:extLst>
            </p:cNvPr>
            <p:cNvSpPr/>
            <p:nvPr/>
          </p:nvSpPr>
          <p:spPr>
            <a:xfrm>
              <a:off x="6708896" y="3892746"/>
              <a:ext cx="609600" cy="403123"/>
            </a:xfrm>
            <a:prstGeom prst="downArrowCallout">
              <a:avLst/>
            </a:prstGeom>
            <a:solidFill>
              <a:srgbClr val="00204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600" b="1" dirty="0"/>
                <a:t>40K</a:t>
              </a:r>
            </a:p>
          </p:txBody>
        </p:sp>
        <p:sp>
          <p:nvSpPr>
            <p:cNvPr id="32" name="Callout: Down Arrow 31">
              <a:extLst>
                <a:ext uri="{FF2B5EF4-FFF2-40B4-BE49-F238E27FC236}">
                  <a16:creationId xmlns:a16="http://schemas.microsoft.com/office/drawing/2014/main" id="{9279AFC2-2840-6E23-8D61-859FB36E4E36}"/>
                </a:ext>
              </a:extLst>
            </p:cNvPr>
            <p:cNvSpPr/>
            <p:nvPr/>
          </p:nvSpPr>
          <p:spPr>
            <a:xfrm>
              <a:off x="6919249" y="5778185"/>
              <a:ext cx="609600" cy="403123"/>
            </a:xfrm>
            <a:prstGeom prst="downArrowCallout">
              <a:avLst/>
            </a:prstGeom>
            <a:solidFill>
              <a:srgbClr val="00204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600" b="1" dirty="0"/>
                <a:t>60K</a:t>
              </a:r>
            </a:p>
          </p:txBody>
        </p:sp>
      </p:grpSp>
      <p:sp>
        <p:nvSpPr>
          <p:cNvPr id="8" name="Arrow: Pentagon 7">
            <a:extLst>
              <a:ext uri="{FF2B5EF4-FFF2-40B4-BE49-F238E27FC236}">
                <a16:creationId xmlns:a16="http://schemas.microsoft.com/office/drawing/2014/main" id="{358D9A07-6314-019D-42D9-3DEE292520F9}"/>
              </a:ext>
            </a:extLst>
          </p:cNvPr>
          <p:cNvSpPr/>
          <p:nvPr/>
        </p:nvSpPr>
        <p:spPr>
          <a:xfrm>
            <a:off x="2972977" y="5017718"/>
            <a:ext cx="1322494" cy="267178"/>
          </a:xfrm>
          <a:prstGeom prst="homePlate">
            <a:avLst/>
          </a:prstGeom>
          <a:solidFill>
            <a:schemeClr val="accent5">
              <a:lumMod val="75000"/>
            </a:schemeClr>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600" dirty="0"/>
              <a:t>Brunnby </a:t>
            </a:r>
          </a:p>
        </p:txBody>
      </p:sp>
      <p:sp>
        <p:nvSpPr>
          <p:cNvPr id="35" name="Callout: Down Arrow 34">
            <a:extLst>
              <a:ext uri="{FF2B5EF4-FFF2-40B4-BE49-F238E27FC236}">
                <a16:creationId xmlns:a16="http://schemas.microsoft.com/office/drawing/2014/main" id="{7DAF2EB6-35BF-5C60-43B0-010754790CBB}"/>
              </a:ext>
            </a:extLst>
          </p:cNvPr>
          <p:cNvSpPr/>
          <p:nvPr/>
        </p:nvSpPr>
        <p:spPr>
          <a:xfrm>
            <a:off x="4046087" y="4663756"/>
            <a:ext cx="609600" cy="403123"/>
          </a:xfrm>
          <a:prstGeom prst="downArrowCallout">
            <a:avLst/>
          </a:prstGeom>
          <a:solidFill>
            <a:srgbClr val="00204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600" b="1" dirty="0"/>
              <a:t>80K</a:t>
            </a:r>
          </a:p>
        </p:txBody>
      </p:sp>
      <p:sp>
        <p:nvSpPr>
          <p:cNvPr id="36" name="Arrow: Pentagon 35">
            <a:extLst>
              <a:ext uri="{FF2B5EF4-FFF2-40B4-BE49-F238E27FC236}">
                <a16:creationId xmlns:a16="http://schemas.microsoft.com/office/drawing/2014/main" id="{1677854F-7581-138E-AB97-1F6C94B26EEC}"/>
              </a:ext>
            </a:extLst>
          </p:cNvPr>
          <p:cNvSpPr/>
          <p:nvPr/>
        </p:nvSpPr>
        <p:spPr>
          <a:xfrm>
            <a:off x="1990556" y="4366204"/>
            <a:ext cx="1322494" cy="267178"/>
          </a:xfrm>
          <a:prstGeom prst="homePlate">
            <a:avLst/>
          </a:prstGeom>
          <a:solidFill>
            <a:schemeClr val="accent5">
              <a:lumMod val="75000"/>
            </a:schemeClr>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600" dirty="0"/>
              <a:t>Kullaberg</a:t>
            </a:r>
          </a:p>
        </p:txBody>
      </p:sp>
      <p:sp>
        <p:nvSpPr>
          <p:cNvPr id="37" name="Arrow: Pentagon 36">
            <a:extLst>
              <a:ext uri="{FF2B5EF4-FFF2-40B4-BE49-F238E27FC236}">
                <a16:creationId xmlns:a16="http://schemas.microsoft.com/office/drawing/2014/main" id="{6DE00529-593C-0AEF-98B0-B0BBB4BA2CB4}"/>
              </a:ext>
            </a:extLst>
          </p:cNvPr>
          <p:cNvSpPr/>
          <p:nvPr/>
        </p:nvSpPr>
        <p:spPr>
          <a:xfrm>
            <a:off x="4745888" y="5771895"/>
            <a:ext cx="1322494" cy="267178"/>
          </a:xfrm>
          <a:prstGeom prst="homePlate">
            <a:avLst/>
          </a:prstGeom>
          <a:solidFill>
            <a:schemeClr val="accent5">
              <a:lumMod val="75000"/>
            </a:schemeClr>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600" dirty="0"/>
              <a:t>Jonstorp </a:t>
            </a:r>
          </a:p>
        </p:txBody>
      </p:sp>
      <p:sp>
        <p:nvSpPr>
          <p:cNvPr id="38" name="Arrow: Pentagon 37">
            <a:extLst>
              <a:ext uri="{FF2B5EF4-FFF2-40B4-BE49-F238E27FC236}">
                <a16:creationId xmlns:a16="http://schemas.microsoft.com/office/drawing/2014/main" id="{AD3440C4-9807-9DBA-167C-A198DB7D3279}"/>
              </a:ext>
            </a:extLst>
          </p:cNvPr>
          <p:cNvSpPr/>
          <p:nvPr/>
        </p:nvSpPr>
        <p:spPr>
          <a:xfrm flipH="1">
            <a:off x="7841115" y="1428502"/>
            <a:ext cx="1263552" cy="267178"/>
          </a:xfrm>
          <a:prstGeom prst="homePlate">
            <a:avLst/>
          </a:prstGeom>
          <a:solidFill>
            <a:schemeClr val="accent5">
              <a:lumMod val="75000"/>
            </a:schemeClr>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600" dirty="0"/>
              <a:t>Båstad </a:t>
            </a:r>
          </a:p>
        </p:txBody>
      </p:sp>
      <p:sp>
        <p:nvSpPr>
          <p:cNvPr id="39" name="Arrow: Pentagon 38">
            <a:extLst>
              <a:ext uri="{FF2B5EF4-FFF2-40B4-BE49-F238E27FC236}">
                <a16:creationId xmlns:a16="http://schemas.microsoft.com/office/drawing/2014/main" id="{A86349CE-E098-B32C-D69E-CCEF36FD03AC}"/>
              </a:ext>
            </a:extLst>
          </p:cNvPr>
          <p:cNvSpPr/>
          <p:nvPr/>
        </p:nvSpPr>
        <p:spPr>
          <a:xfrm>
            <a:off x="5670209" y="2850363"/>
            <a:ext cx="1487252" cy="264874"/>
          </a:xfrm>
          <a:prstGeom prst="homePlate">
            <a:avLst/>
          </a:prstGeom>
          <a:solidFill>
            <a:schemeClr val="accent5">
              <a:lumMod val="75000"/>
            </a:schemeClr>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600"/>
              <a:t>Killebäckstorp</a:t>
            </a:r>
            <a:endParaRPr lang="sv-SE" sz="1600" dirty="0"/>
          </a:p>
        </p:txBody>
      </p:sp>
      <p:sp>
        <p:nvSpPr>
          <p:cNvPr id="40" name="Arrow: Pentagon 39">
            <a:extLst>
              <a:ext uri="{FF2B5EF4-FFF2-40B4-BE49-F238E27FC236}">
                <a16:creationId xmlns:a16="http://schemas.microsoft.com/office/drawing/2014/main" id="{04F714E4-2914-9A92-00F1-CE5D04AF1157}"/>
              </a:ext>
            </a:extLst>
          </p:cNvPr>
          <p:cNvSpPr/>
          <p:nvPr/>
        </p:nvSpPr>
        <p:spPr>
          <a:xfrm>
            <a:off x="5716106" y="4243124"/>
            <a:ext cx="1322494" cy="267178"/>
          </a:xfrm>
          <a:prstGeom prst="homePlate">
            <a:avLst/>
          </a:prstGeom>
          <a:solidFill>
            <a:schemeClr val="accent5">
              <a:lumMod val="75000"/>
            </a:schemeClr>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600" dirty="0"/>
              <a:t>Vejbystrand </a:t>
            </a:r>
          </a:p>
        </p:txBody>
      </p:sp>
      <p:sp>
        <p:nvSpPr>
          <p:cNvPr id="41" name="Arrow: Pentagon 40">
            <a:extLst>
              <a:ext uri="{FF2B5EF4-FFF2-40B4-BE49-F238E27FC236}">
                <a16:creationId xmlns:a16="http://schemas.microsoft.com/office/drawing/2014/main" id="{524F6FAF-6241-7A10-FDCF-4AAF945B09E7}"/>
              </a:ext>
            </a:extLst>
          </p:cNvPr>
          <p:cNvSpPr/>
          <p:nvPr/>
        </p:nvSpPr>
        <p:spPr>
          <a:xfrm>
            <a:off x="4042915" y="1859494"/>
            <a:ext cx="1322494" cy="267178"/>
          </a:xfrm>
          <a:prstGeom prst="homePlate">
            <a:avLst/>
          </a:prstGeom>
          <a:solidFill>
            <a:schemeClr val="accent5">
              <a:lumMod val="75000"/>
            </a:schemeClr>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600" dirty="0"/>
              <a:t>Torekov</a:t>
            </a:r>
          </a:p>
        </p:txBody>
      </p:sp>
      <p:sp>
        <p:nvSpPr>
          <p:cNvPr id="42" name="Arrow: Pentagon 41">
            <a:extLst>
              <a:ext uri="{FF2B5EF4-FFF2-40B4-BE49-F238E27FC236}">
                <a16:creationId xmlns:a16="http://schemas.microsoft.com/office/drawing/2014/main" id="{F9F90863-227C-6E87-117B-1EA5ADC21552}"/>
              </a:ext>
            </a:extLst>
          </p:cNvPr>
          <p:cNvSpPr/>
          <p:nvPr/>
        </p:nvSpPr>
        <p:spPr>
          <a:xfrm>
            <a:off x="5365409" y="1272305"/>
            <a:ext cx="1322494" cy="267178"/>
          </a:xfrm>
          <a:prstGeom prst="homePlate">
            <a:avLst/>
          </a:prstGeom>
          <a:solidFill>
            <a:schemeClr val="accent5">
              <a:lumMod val="75000"/>
            </a:schemeClr>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600" dirty="0"/>
              <a:t>Hov</a:t>
            </a:r>
          </a:p>
        </p:txBody>
      </p:sp>
      <p:sp>
        <p:nvSpPr>
          <p:cNvPr id="43" name="Arrow: Pentagon 42">
            <a:extLst>
              <a:ext uri="{FF2B5EF4-FFF2-40B4-BE49-F238E27FC236}">
                <a16:creationId xmlns:a16="http://schemas.microsoft.com/office/drawing/2014/main" id="{283DFC5E-680B-9973-F776-91230F7FA860}"/>
              </a:ext>
            </a:extLst>
          </p:cNvPr>
          <p:cNvSpPr/>
          <p:nvPr/>
        </p:nvSpPr>
        <p:spPr>
          <a:xfrm>
            <a:off x="6550675" y="5160629"/>
            <a:ext cx="1322494" cy="267178"/>
          </a:xfrm>
          <a:prstGeom prst="homePlate">
            <a:avLst/>
          </a:prstGeom>
          <a:solidFill>
            <a:schemeClr val="accent5">
              <a:lumMod val="75000"/>
            </a:schemeClr>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600" dirty="0"/>
              <a:t>Klitterhus</a:t>
            </a:r>
          </a:p>
        </p:txBody>
      </p:sp>
      <p:sp>
        <p:nvSpPr>
          <p:cNvPr id="44" name="Callout: Down Arrow 43">
            <a:extLst>
              <a:ext uri="{FF2B5EF4-FFF2-40B4-BE49-F238E27FC236}">
                <a16:creationId xmlns:a16="http://schemas.microsoft.com/office/drawing/2014/main" id="{22557555-5709-B662-2772-EE2CF2D9C1F2}"/>
              </a:ext>
            </a:extLst>
          </p:cNvPr>
          <p:cNvSpPr/>
          <p:nvPr/>
        </p:nvSpPr>
        <p:spPr>
          <a:xfrm>
            <a:off x="6950307" y="2532379"/>
            <a:ext cx="609600" cy="403123"/>
          </a:xfrm>
          <a:prstGeom prst="downArrowCallout">
            <a:avLst/>
          </a:prstGeom>
          <a:solidFill>
            <a:srgbClr val="00204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600" b="1" dirty="0"/>
              <a:t>30K</a:t>
            </a:r>
          </a:p>
        </p:txBody>
      </p:sp>
      <p:sp>
        <p:nvSpPr>
          <p:cNvPr id="45" name="Arrow: Pentagon 44">
            <a:extLst>
              <a:ext uri="{FF2B5EF4-FFF2-40B4-BE49-F238E27FC236}">
                <a16:creationId xmlns:a16="http://schemas.microsoft.com/office/drawing/2014/main" id="{B2B599B3-F8DD-2D2E-4D4C-E2A89EB89C11}"/>
              </a:ext>
            </a:extLst>
          </p:cNvPr>
          <p:cNvSpPr/>
          <p:nvPr/>
        </p:nvSpPr>
        <p:spPr>
          <a:xfrm>
            <a:off x="5932613" y="6208392"/>
            <a:ext cx="1322494" cy="267178"/>
          </a:xfrm>
          <a:prstGeom prst="homePlate">
            <a:avLst/>
          </a:prstGeom>
          <a:solidFill>
            <a:schemeClr val="accent5">
              <a:lumMod val="75000"/>
            </a:schemeClr>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600" dirty="0"/>
              <a:t>Utvälinge</a:t>
            </a:r>
          </a:p>
        </p:txBody>
      </p:sp>
    </p:spTree>
    <p:extLst>
      <p:ext uri="{BB962C8B-B14F-4D97-AF65-F5344CB8AC3E}">
        <p14:creationId xmlns:p14="http://schemas.microsoft.com/office/powerpoint/2010/main" val="3077211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pic>
        <p:nvPicPr>
          <p:cNvPr id="3" name="Content Placeholder 16">
            <a:extLst>
              <a:ext uri="{FF2B5EF4-FFF2-40B4-BE49-F238E27FC236}">
                <a16:creationId xmlns:a16="http://schemas.microsoft.com/office/drawing/2014/main" id="{A2C5A188-66EF-E7F3-0B9A-1954DDFEE057}"/>
              </a:ext>
            </a:extLst>
          </p:cNvPr>
          <p:cNvPicPr>
            <a:picLocks noChangeAspect="1"/>
          </p:cNvPicPr>
          <p:nvPr/>
        </p:nvPicPr>
        <p:blipFill>
          <a:blip r:embed="rId2"/>
          <a:stretch>
            <a:fillRect/>
          </a:stretch>
        </p:blipFill>
        <p:spPr>
          <a:xfrm>
            <a:off x="1046914" y="2229005"/>
            <a:ext cx="10397852" cy="3900665"/>
          </a:xfrm>
          <a:prstGeom prst="rect">
            <a:avLst/>
          </a:prstGeom>
          <a:noFill/>
          <a:ln cap="flat">
            <a:noFill/>
          </a:ln>
        </p:spPr>
      </p:pic>
      <p:sp>
        <p:nvSpPr>
          <p:cNvPr id="4" name="TextBox 116">
            <a:extLst>
              <a:ext uri="{FF2B5EF4-FFF2-40B4-BE49-F238E27FC236}">
                <a16:creationId xmlns:a16="http://schemas.microsoft.com/office/drawing/2014/main" id="{A106C441-9219-A89F-E73A-905580D8F20F}"/>
              </a:ext>
            </a:extLst>
          </p:cNvPr>
          <p:cNvSpPr txBox="1"/>
          <p:nvPr/>
        </p:nvSpPr>
        <p:spPr>
          <a:xfrm>
            <a:off x="1943429" y="6294025"/>
            <a:ext cx="643810"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1" i="0" u="none" strike="noStrike" kern="1200" cap="none" spc="0" baseline="0">
                <a:solidFill>
                  <a:srgbClr val="000000"/>
                </a:solidFill>
                <a:uFillTx/>
                <a:latin typeface="Calibri"/>
              </a:rPr>
              <a:t>10 km</a:t>
            </a:r>
          </a:p>
        </p:txBody>
      </p:sp>
      <p:sp>
        <p:nvSpPr>
          <p:cNvPr id="5" name="TextBox 117">
            <a:extLst>
              <a:ext uri="{FF2B5EF4-FFF2-40B4-BE49-F238E27FC236}">
                <a16:creationId xmlns:a16="http://schemas.microsoft.com/office/drawing/2014/main" id="{63661AEF-D5E4-1E4A-EA24-6AACBBE80514}"/>
              </a:ext>
            </a:extLst>
          </p:cNvPr>
          <p:cNvSpPr txBox="1"/>
          <p:nvPr/>
        </p:nvSpPr>
        <p:spPr>
          <a:xfrm>
            <a:off x="9672294" y="6291044"/>
            <a:ext cx="643810"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1" i="0" u="none" strike="noStrike" kern="1200" cap="none" spc="0" baseline="0">
                <a:solidFill>
                  <a:srgbClr val="000000"/>
                </a:solidFill>
                <a:uFillTx/>
                <a:latin typeface="Calibri"/>
              </a:rPr>
              <a:t>70 km</a:t>
            </a:r>
          </a:p>
        </p:txBody>
      </p:sp>
      <p:sp>
        <p:nvSpPr>
          <p:cNvPr id="6" name="TextBox 118">
            <a:extLst>
              <a:ext uri="{FF2B5EF4-FFF2-40B4-BE49-F238E27FC236}">
                <a16:creationId xmlns:a16="http://schemas.microsoft.com/office/drawing/2014/main" id="{FBB46EE8-9957-8B71-9CE6-4B5070DB26E8}"/>
              </a:ext>
            </a:extLst>
          </p:cNvPr>
          <p:cNvSpPr txBox="1"/>
          <p:nvPr/>
        </p:nvSpPr>
        <p:spPr>
          <a:xfrm>
            <a:off x="5936934" y="6291044"/>
            <a:ext cx="643810"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1" i="0" u="none" strike="noStrike" kern="1200" cap="none" spc="0" baseline="0">
                <a:solidFill>
                  <a:srgbClr val="000000"/>
                </a:solidFill>
                <a:uFillTx/>
                <a:latin typeface="Calibri"/>
              </a:rPr>
              <a:t>40 km</a:t>
            </a:r>
          </a:p>
        </p:txBody>
      </p:sp>
      <p:sp>
        <p:nvSpPr>
          <p:cNvPr id="7" name="TextBox 119">
            <a:extLst>
              <a:ext uri="{FF2B5EF4-FFF2-40B4-BE49-F238E27FC236}">
                <a16:creationId xmlns:a16="http://schemas.microsoft.com/office/drawing/2014/main" id="{E0BAD7B2-CEE1-1CC8-F48E-BF7D580AF6B5}"/>
              </a:ext>
            </a:extLst>
          </p:cNvPr>
          <p:cNvSpPr txBox="1"/>
          <p:nvPr/>
        </p:nvSpPr>
        <p:spPr>
          <a:xfrm>
            <a:off x="7250999" y="6291053"/>
            <a:ext cx="643810"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1" i="0" u="none" strike="noStrike" kern="1200" cap="none" spc="0" baseline="0">
                <a:solidFill>
                  <a:srgbClr val="000000"/>
                </a:solidFill>
                <a:uFillTx/>
                <a:latin typeface="Calibri"/>
              </a:rPr>
              <a:t>50 km</a:t>
            </a:r>
          </a:p>
        </p:txBody>
      </p:sp>
      <p:sp>
        <p:nvSpPr>
          <p:cNvPr id="8" name="TextBox 120">
            <a:extLst>
              <a:ext uri="{FF2B5EF4-FFF2-40B4-BE49-F238E27FC236}">
                <a16:creationId xmlns:a16="http://schemas.microsoft.com/office/drawing/2014/main" id="{6F4331D8-A078-8213-169F-97E883B713AE}"/>
              </a:ext>
            </a:extLst>
          </p:cNvPr>
          <p:cNvSpPr txBox="1"/>
          <p:nvPr/>
        </p:nvSpPr>
        <p:spPr>
          <a:xfrm>
            <a:off x="380234" y="4510177"/>
            <a:ext cx="643810"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1" i="0" u="none" strike="noStrike" kern="1200" cap="none" spc="0" baseline="0">
                <a:solidFill>
                  <a:srgbClr val="000000"/>
                </a:solidFill>
                <a:uFillTx/>
                <a:latin typeface="Calibri"/>
              </a:rPr>
              <a:t>50 m</a:t>
            </a:r>
          </a:p>
        </p:txBody>
      </p:sp>
      <p:sp>
        <p:nvSpPr>
          <p:cNvPr id="9" name="TextBox 121">
            <a:extLst>
              <a:ext uri="{FF2B5EF4-FFF2-40B4-BE49-F238E27FC236}">
                <a16:creationId xmlns:a16="http://schemas.microsoft.com/office/drawing/2014/main" id="{868543C5-1409-C0ED-7EE9-26D1814BE97E}"/>
              </a:ext>
            </a:extLst>
          </p:cNvPr>
          <p:cNvSpPr txBox="1"/>
          <p:nvPr/>
        </p:nvSpPr>
        <p:spPr>
          <a:xfrm>
            <a:off x="10879046" y="6291053"/>
            <a:ext cx="643810"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1" i="0" u="none" strike="noStrike" kern="1200" cap="none" spc="0" baseline="0" dirty="0">
                <a:solidFill>
                  <a:srgbClr val="000000"/>
                </a:solidFill>
                <a:uFillTx/>
                <a:latin typeface="Calibri"/>
              </a:rPr>
              <a:t>80 km</a:t>
            </a:r>
          </a:p>
        </p:txBody>
      </p:sp>
      <p:sp>
        <p:nvSpPr>
          <p:cNvPr id="10" name="TextBox 122">
            <a:extLst>
              <a:ext uri="{FF2B5EF4-FFF2-40B4-BE49-F238E27FC236}">
                <a16:creationId xmlns:a16="http://schemas.microsoft.com/office/drawing/2014/main" id="{2D3A7914-602E-67E2-3380-0FE4895F4083}"/>
              </a:ext>
            </a:extLst>
          </p:cNvPr>
          <p:cNvSpPr txBox="1"/>
          <p:nvPr/>
        </p:nvSpPr>
        <p:spPr>
          <a:xfrm>
            <a:off x="8431316" y="6291053"/>
            <a:ext cx="643810"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1" i="0" u="none" strike="noStrike" kern="1200" cap="none" spc="0" baseline="0">
                <a:solidFill>
                  <a:srgbClr val="000000"/>
                </a:solidFill>
                <a:uFillTx/>
                <a:latin typeface="Calibri"/>
              </a:rPr>
              <a:t>60 km</a:t>
            </a:r>
          </a:p>
        </p:txBody>
      </p:sp>
      <p:sp>
        <p:nvSpPr>
          <p:cNvPr id="11" name="TextBox 123">
            <a:extLst>
              <a:ext uri="{FF2B5EF4-FFF2-40B4-BE49-F238E27FC236}">
                <a16:creationId xmlns:a16="http://schemas.microsoft.com/office/drawing/2014/main" id="{312A540F-703E-79A2-1BDD-D0BBA487EF74}"/>
              </a:ext>
            </a:extLst>
          </p:cNvPr>
          <p:cNvSpPr txBox="1"/>
          <p:nvPr/>
        </p:nvSpPr>
        <p:spPr>
          <a:xfrm>
            <a:off x="3364799" y="6291053"/>
            <a:ext cx="643810"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1" i="0" u="none" strike="noStrike" kern="1200" cap="none" spc="0" baseline="0">
                <a:solidFill>
                  <a:srgbClr val="000000"/>
                </a:solidFill>
                <a:uFillTx/>
                <a:latin typeface="Calibri"/>
              </a:rPr>
              <a:t>20 km</a:t>
            </a:r>
          </a:p>
        </p:txBody>
      </p:sp>
      <p:sp>
        <p:nvSpPr>
          <p:cNvPr id="12" name="TextBox 124">
            <a:extLst>
              <a:ext uri="{FF2B5EF4-FFF2-40B4-BE49-F238E27FC236}">
                <a16:creationId xmlns:a16="http://schemas.microsoft.com/office/drawing/2014/main" id="{E6436834-04DB-D9E0-AEC1-4066511F7516}"/>
              </a:ext>
            </a:extLst>
          </p:cNvPr>
          <p:cNvSpPr txBox="1"/>
          <p:nvPr/>
        </p:nvSpPr>
        <p:spPr>
          <a:xfrm>
            <a:off x="4667975" y="6291053"/>
            <a:ext cx="643810"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1" i="0" u="none" strike="noStrike" kern="1200" cap="none" spc="0" baseline="0">
                <a:solidFill>
                  <a:srgbClr val="000000"/>
                </a:solidFill>
                <a:uFillTx/>
                <a:latin typeface="Calibri"/>
              </a:rPr>
              <a:t>30 km</a:t>
            </a:r>
          </a:p>
        </p:txBody>
      </p:sp>
      <p:sp>
        <p:nvSpPr>
          <p:cNvPr id="13" name="TextBox 125">
            <a:extLst>
              <a:ext uri="{FF2B5EF4-FFF2-40B4-BE49-F238E27FC236}">
                <a16:creationId xmlns:a16="http://schemas.microsoft.com/office/drawing/2014/main" id="{F586E026-2583-7FE5-BE4F-29684B54B100}"/>
              </a:ext>
            </a:extLst>
          </p:cNvPr>
          <p:cNvSpPr txBox="1"/>
          <p:nvPr/>
        </p:nvSpPr>
        <p:spPr>
          <a:xfrm>
            <a:off x="300773" y="3164500"/>
            <a:ext cx="643810"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1" i="0" u="none" strike="noStrike" kern="1200" cap="none" spc="0" baseline="0">
                <a:solidFill>
                  <a:srgbClr val="000000"/>
                </a:solidFill>
                <a:uFillTx/>
                <a:latin typeface="Calibri"/>
              </a:rPr>
              <a:t>100 m</a:t>
            </a:r>
          </a:p>
        </p:txBody>
      </p:sp>
      <p:pic>
        <p:nvPicPr>
          <p:cNvPr id="14" name="Picture 126">
            <a:extLst>
              <a:ext uri="{FF2B5EF4-FFF2-40B4-BE49-F238E27FC236}">
                <a16:creationId xmlns:a16="http://schemas.microsoft.com/office/drawing/2014/main" id="{649A2B3E-E06A-78AF-F10F-0197EC7BFA43}"/>
              </a:ext>
            </a:extLst>
          </p:cNvPr>
          <p:cNvPicPr>
            <a:picLocks noChangeAspect="1"/>
          </p:cNvPicPr>
          <p:nvPr/>
        </p:nvPicPr>
        <p:blipFill>
          <a:blip r:embed="rId3"/>
          <a:stretch>
            <a:fillRect/>
          </a:stretch>
        </p:blipFill>
        <p:spPr>
          <a:xfrm>
            <a:off x="11129674" y="1478566"/>
            <a:ext cx="556311" cy="419133"/>
          </a:xfrm>
          <a:prstGeom prst="rect">
            <a:avLst/>
          </a:prstGeom>
          <a:noFill/>
          <a:ln cap="flat">
            <a:noFill/>
          </a:ln>
        </p:spPr>
      </p:pic>
      <p:sp>
        <p:nvSpPr>
          <p:cNvPr id="15" name="Rectangle: Rounded Corners 127">
            <a:extLst>
              <a:ext uri="{FF2B5EF4-FFF2-40B4-BE49-F238E27FC236}">
                <a16:creationId xmlns:a16="http://schemas.microsoft.com/office/drawing/2014/main" id="{26ECB3AF-9A30-7773-1A52-175EDEC57B28}"/>
              </a:ext>
            </a:extLst>
          </p:cNvPr>
          <p:cNvSpPr/>
          <p:nvPr/>
        </p:nvSpPr>
        <p:spPr>
          <a:xfrm>
            <a:off x="1420474" y="1950872"/>
            <a:ext cx="974201" cy="327592"/>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0B0F0"/>
          </a:solidFill>
          <a:ln w="12701" cap="flat">
            <a:solidFill>
              <a:srgbClr val="172C51"/>
            </a:solidFill>
            <a:prstDash val="solid"/>
            <a:miter/>
          </a:ln>
        </p:spPr>
        <p:txBody>
          <a:bodyPr vert="horz" wrap="square" lIns="0" tIns="45720" rIns="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FFFFFF"/>
                </a:solidFill>
                <a:uFillTx/>
                <a:latin typeface="Calibri"/>
              </a:rPr>
              <a:t>3,11 km</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FFFFFF"/>
                </a:solidFill>
                <a:uFillTx/>
                <a:latin typeface="Calibri"/>
              </a:rPr>
              <a:t>1,2%-11,2%</a:t>
            </a:r>
          </a:p>
        </p:txBody>
      </p:sp>
      <p:sp>
        <p:nvSpPr>
          <p:cNvPr id="16" name="Rectangle: Rounded Corners 128">
            <a:extLst>
              <a:ext uri="{FF2B5EF4-FFF2-40B4-BE49-F238E27FC236}">
                <a16:creationId xmlns:a16="http://schemas.microsoft.com/office/drawing/2014/main" id="{E81578FF-BACA-DF94-1379-2068E40F571B}"/>
              </a:ext>
            </a:extLst>
          </p:cNvPr>
          <p:cNvSpPr/>
          <p:nvPr/>
        </p:nvSpPr>
        <p:spPr>
          <a:xfrm>
            <a:off x="2779766" y="1950872"/>
            <a:ext cx="612455" cy="327592"/>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0B0F0"/>
          </a:solidFill>
          <a:ln w="12701" cap="flat">
            <a:solidFill>
              <a:srgbClr val="172C51"/>
            </a:solidFill>
            <a:prstDash val="solid"/>
            <a:miter/>
          </a:ln>
        </p:spPr>
        <p:txBody>
          <a:bodyPr vert="horz" wrap="square" lIns="0" tIns="45720" rIns="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FFFFFF"/>
                </a:solidFill>
                <a:uFillTx/>
                <a:latin typeface="Calibri"/>
              </a:rPr>
              <a:t>4,8%</a:t>
            </a:r>
          </a:p>
        </p:txBody>
      </p:sp>
      <p:sp>
        <p:nvSpPr>
          <p:cNvPr id="17" name="Rectangle: Rounded Corners 129">
            <a:extLst>
              <a:ext uri="{FF2B5EF4-FFF2-40B4-BE49-F238E27FC236}">
                <a16:creationId xmlns:a16="http://schemas.microsoft.com/office/drawing/2014/main" id="{46B96533-3129-DFCA-8922-2DB00A075F1E}"/>
              </a:ext>
            </a:extLst>
          </p:cNvPr>
          <p:cNvSpPr/>
          <p:nvPr/>
        </p:nvSpPr>
        <p:spPr>
          <a:xfrm>
            <a:off x="9151287" y="1975716"/>
            <a:ext cx="612455" cy="327592"/>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0B0F0"/>
          </a:solidFill>
          <a:ln w="12701" cap="flat">
            <a:solidFill>
              <a:srgbClr val="172C51"/>
            </a:solidFill>
            <a:prstDash val="solid"/>
            <a:miter/>
          </a:ln>
        </p:spPr>
        <p:txBody>
          <a:bodyPr vert="horz" wrap="square" lIns="0" tIns="45720" rIns="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FFFFFF"/>
                </a:solidFill>
                <a:uFillTx/>
                <a:latin typeface="Calibri"/>
              </a:rPr>
              <a:t>4,7%</a:t>
            </a:r>
          </a:p>
        </p:txBody>
      </p:sp>
      <p:pic>
        <p:nvPicPr>
          <p:cNvPr id="18" name="Picture 130">
            <a:extLst>
              <a:ext uri="{FF2B5EF4-FFF2-40B4-BE49-F238E27FC236}">
                <a16:creationId xmlns:a16="http://schemas.microsoft.com/office/drawing/2014/main" id="{37177DF3-35CC-CF8E-8C7F-81D081EDD142}"/>
              </a:ext>
            </a:extLst>
          </p:cNvPr>
          <p:cNvPicPr>
            <a:picLocks noChangeAspect="1"/>
          </p:cNvPicPr>
          <p:nvPr/>
        </p:nvPicPr>
        <p:blipFill>
          <a:blip r:embed="rId4"/>
          <a:stretch>
            <a:fillRect/>
          </a:stretch>
        </p:blipFill>
        <p:spPr>
          <a:xfrm>
            <a:off x="742081" y="1385389"/>
            <a:ext cx="563928" cy="480105"/>
          </a:xfrm>
          <a:prstGeom prst="rect">
            <a:avLst/>
          </a:prstGeom>
          <a:noFill/>
          <a:ln cap="flat">
            <a:noFill/>
          </a:ln>
        </p:spPr>
      </p:pic>
      <p:cxnSp>
        <p:nvCxnSpPr>
          <p:cNvPr id="19" name="Straight Connector 131">
            <a:extLst>
              <a:ext uri="{FF2B5EF4-FFF2-40B4-BE49-F238E27FC236}">
                <a16:creationId xmlns:a16="http://schemas.microsoft.com/office/drawing/2014/main" id="{05220D7A-4119-E5E7-AAC4-9F8C6044DCE1}"/>
              </a:ext>
            </a:extLst>
          </p:cNvPr>
          <p:cNvCxnSpPr/>
          <p:nvPr/>
        </p:nvCxnSpPr>
        <p:spPr>
          <a:xfrm>
            <a:off x="1024045" y="1897700"/>
            <a:ext cx="0" cy="4042068"/>
          </a:xfrm>
          <a:prstGeom prst="straightConnector1">
            <a:avLst/>
          </a:prstGeom>
          <a:noFill/>
          <a:ln w="9528" cap="flat">
            <a:solidFill>
              <a:srgbClr val="4472C4"/>
            </a:solidFill>
            <a:prstDash val="solid"/>
            <a:miter/>
          </a:ln>
        </p:spPr>
      </p:cxnSp>
      <p:sp>
        <p:nvSpPr>
          <p:cNvPr id="20" name="Rectangle: Rounded Corners 132">
            <a:extLst>
              <a:ext uri="{FF2B5EF4-FFF2-40B4-BE49-F238E27FC236}">
                <a16:creationId xmlns:a16="http://schemas.microsoft.com/office/drawing/2014/main" id="{278E96E8-6CFD-EAC4-1F81-9A80C08EA92D}"/>
              </a:ext>
            </a:extLst>
          </p:cNvPr>
          <p:cNvSpPr/>
          <p:nvPr/>
        </p:nvSpPr>
        <p:spPr>
          <a:xfrm>
            <a:off x="11215445" y="2448754"/>
            <a:ext cx="412906" cy="327592"/>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0B0F0"/>
          </a:solidFill>
          <a:ln w="12701" cap="flat">
            <a:solidFill>
              <a:srgbClr val="172C51"/>
            </a:solidFill>
            <a:prstDash val="solid"/>
            <a:miter/>
          </a:ln>
        </p:spPr>
        <p:txBody>
          <a:bodyPr vert="horz" wrap="square" lIns="0" tIns="45720" rIns="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0" i="0" u="none" strike="noStrike" kern="1200" cap="none" spc="0" baseline="0">
                <a:solidFill>
                  <a:srgbClr val="FFFFFF"/>
                </a:solidFill>
                <a:uFillTx/>
                <a:latin typeface="Calibri"/>
              </a:rPr>
              <a:t>7,6%</a:t>
            </a:r>
          </a:p>
        </p:txBody>
      </p:sp>
      <p:cxnSp>
        <p:nvCxnSpPr>
          <p:cNvPr id="21" name="Straight Connector 133">
            <a:extLst>
              <a:ext uri="{FF2B5EF4-FFF2-40B4-BE49-F238E27FC236}">
                <a16:creationId xmlns:a16="http://schemas.microsoft.com/office/drawing/2014/main" id="{2D6B9879-9354-378A-CA5F-D5C0FB4C20B7}"/>
              </a:ext>
            </a:extLst>
          </p:cNvPr>
          <p:cNvCxnSpPr>
            <a:stCxn id="17" idx="2"/>
          </p:cNvCxnSpPr>
          <p:nvPr/>
        </p:nvCxnSpPr>
        <p:spPr>
          <a:xfrm>
            <a:off x="9457511" y="2303309"/>
            <a:ext cx="9" cy="3348076"/>
          </a:xfrm>
          <a:prstGeom prst="straightConnector1">
            <a:avLst/>
          </a:prstGeom>
          <a:noFill/>
          <a:ln w="9528" cap="flat">
            <a:solidFill>
              <a:srgbClr val="4472C4"/>
            </a:solidFill>
            <a:prstDash val="solid"/>
            <a:miter/>
          </a:ln>
        </p:spPr>
      </p:cxnSp>
      <p:cxnSp>
        <p:nvCxnSpPr>
          <p:cNvPr id="22" name="Straight Connector 134">
            <a:extLst>
              <a:ext uri="{FF2B5EF4-FFF2-40B4-BE49-F238E27FC236}">
                <a16:creationId xmlns:a16="http://schemas.microsoft.com/office/drawing/2014/main" id="{11F1188D-94F9-2CFF-33CA-D30976C85861}"/>
              </a:ext>
            </a:extLst>
          </p:cNvPr>
          <p:cNvCxnSpPr>
            <a:stCxn id="16" idx="2"/>
          </p:cNvCxnSpPr>
          <p:nvPr/>
        </p:nvCxnSpPr>
        <p:spPr>
          <a:xfrm>
            <a:off x="3085999" y="2278456"/>
            <a:ext cx="43800" cy="2398882"/>
          </a:xfrm>
          <a:prstGeom prst="straightConnector1">
            <a:avLst/>
          </a:prstGeom>
          <a:noFill/>
          <a:ln w="12701" cap="flat">
            <a:solidFill>
              <a:srgbClr val="4472C4"/>
            </a:solidFill>
            <a:prstDash val="solid"/>
            <a:miter/>
          </a:ln>
        </p:spPr>
      </p:cxnSp>
      <p:sp>
        <p:nvSpPr>
          <p:cNvPr id="23" name="TextBox 135">
            <a:extLst>
              <a:ext uri="{FF2B5EF4-FFF2-40B4-BE49-F238E27FC236}">
                <a16:creationId xmlns:a16="http://schemas.microsoft.com/office/drawing/2014/main" id="{783A5586-60C2-D78D-887A-97E0AF319773}"/>
              </a:ext>
            </a:extLst>
          </p:cNvPr>
          <p:cNvSpPr txBox="1"/>
          <p:nvPr/>
        </p:nvSpPr>
        <p:spPr>
          <a:xfrm>
            <a:off x="742081" y="1113044"/>
            <a:ext cx="746607" cy="369335"/>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800" b="0" i="0" u="none" strike="noStrike" kern="1200" cap="none" spc="0" baseline="0">
                <a:solidFill>
                  <a:srgbClr val="000000"/>
                </a:solidFill>
                <a:uFillTx/>
                <a:latin typeface="Calibri"/>
              </a:rPr>
              <a:t>Start</a:t>
            </a:r>
          </a:p>
        </p:txBody>
      </p:sp>
      <p:cxnSp>
        <p:nvCxnSpPr>
          <p:cNvPr id="24" name="Straight Connector 136">
            <a:extLst>
              <a:ext uri="{FF2B5EF4-FFF2-40B4-BE49-F238E27FC236}">
                <a16:creationId xmlns:a16="http://schemas.microsoft.com/office/drawing/2014/main" id="{B28DC648-69C2-0E94-2A9F-D99E3F195357}"/>
              </a:ext>
            </a:extLst>
          </p:cNvPr>
          <p:cNvCxnSpPr>
            <a:stCxn id="20" idx="2"/>
          </p:cNvCxnSpPr>
          <p:nvPr/>
        </p:nvCxnSpPr>
        <p:spPr>
          <a:xfrm flipH="1">
            <a:off x="11386849" y="2776346"/>
            <a:ext cx="35049" cy="1695362"/>
          </a:xfrm>
          <a:prstGeom prst="straightConnector1">
            <a:avLst/>
          </a:prstGeom>
          <a:noFill/>
          <a:ln w="9528" cap="flat">
            <a:solidFill>
              <a:srgbClr val="4472C4"/>
            </a:solidFill>
            <a:prstDash val="solid"/>
            <a:miter/>
          </a:ln>
        </p:spPr>
      </p:cxnSp>
      <p:cxnSp>
        <p:nvCxnSpPr>
          <p:cNvPr id="25" name="Straight Connector 137">
            <a:extLst>
              <a:ext uri="{FF2B5EF4-FFF2-40B4-BE49-F238E27FC236}">
                <a16:creationId xmlns:a16="http://schemas.microsoft.com/office/drawing/2014/main" id="{F8EEEE31-FCB2-2F5F-5C02-0395F108C50A}"/>
              </a:ext>
            </a:extLst>
          </p:cNvPr>
          <p:cNvCxnSpPr>
            <a:stCxn id="29" idx="2"/>
          </p:cNvCxnSpPr>
          <p:nvPr/>
        </p:nvCxnSpPr>
        <p:spPr>
          <a:xfrm>
            <a:off x="11067047" y="2303308"/>
            <a:ext cx="0" cy="2168400"/>
          </a:xfrm>
          <a:prstGeom prst="straightConnector1">
            <a:avLst/>
          </a:prstGeom>
          <a:noFill/>
          <a:ln w="9528" cap="flat">
            <a:solidFill>
              <a:srgbClr val="4472C4"/>
            </a:solidFill>
            <a:prstDash val="solid"/>
            <a:miter/>
          </a:ln>
        </p:spPr>
      </p:cxnSp>
      <p:sp>
        <p:nvSpPr>
          <p:cNvPr id="26" name="TextBox 138">
            <a:extLst>
              <a:ext uri="{FF2B5EF4-FFF2-40B4-BE49-F238E27FC236}">
                <a16:creationId xmlns:a16="http://schemas.microsoft.com/office/drawing/2014/main" id="{FA1F1639-7B99-9BE3-D825-8C7FCA7E6580}"/>
              </a:ext>
            </a:extLst>
          </p:cNvPr>
          <p:cNvSpPr txBox="1"/>
          <p:nvPr/>
        </p:nvSpPr>
        <p:spPr>
          <a:xfrm>
            <a:off x="10905042" y="1113044"/>
            <a:ext cx="746607" cy="369335"/>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800" b="0" i="0" u="none" strike="noStrike" kern="1200" cap="none" spc="0" baseline="0">
                <a:solidFill>
                  <a:srgbClr val="000000"/>
                </a:solidFill>
                <a:uFillTx/>
                <a:latin typeface="Calibri"/>
              </a:rPr>
              <a:t>Mål</a:t>
            </a:r>
          </a:p>
        </p:txBody>
      </p:sp>
      <p:cxnSp>
        <p:nvCxnSpPr>
          <p:cNvPr id="27" name="Straight Connector 139">
            <a:extLst>
              <a:ext uri="{FF2B5EF4-FFF2-40B4-BE49-F238E27FC236}">
                <a16:creationId xmlns:a16="http://schemas.microsoft.com/office/drawing/2014/main" id="{571A4524-0143-4146-47DD-8277FDCF24AE}"/>
              </a:ext>
            </a:extLst>
          </p:cNvPr>
          <p:cNvCxnSpPr>
            <a:stCxn id="15" idx="2"/>
          </p:cNvCxnSpPr>
          <p:nvPr/>
        </p:nvCxnSpPr>
        <p:spPr>
          <a:xfrm>
            <a:off x="1907575" y="2278465"/>
            <a:ext cx="21159" cy="1687818"/>
          </a:xfrm>
          <a:prstGeom prst="straightConnector1">
            <a:avLst/>
          </a:prstGeom>
          <a:noFill/>
          <a:ln w="9528" cap="flat">
            <a:solidFill>
              <a:srgbClr val="4472C4"/>
            </a:solidFill>
            <a:prstDash val="solid"/>
            <a:miter/>
          </a:ln>
        </p:spPr>
      </p:cxnSp>
      <p:cxnSp>
        <p:nvCxnSpPr>
          <p:cNvPr id="28" name="Straight Connector 140">
            <a:extLst>
              <a:ext uri="{FF2B5EF4-FFF2-40B4-BE49-F238E27FC236}">
                <a16:creationId xmlns:a16="http://schemas.microsoft.com/office/drawing/2014/main" id="{8530B84C-1826-B205-7022-460845837947}"/>
              </a:ext>
            </a:extLst>
          </p:cNvPr>
          <p:cNvCxnSpPr>
            <a:endCxn id="20" idx="0"/>
          </p:cNvCxnSpPr>
          <p:nvPr/>
        </p:nvCxnSpPr>
        <p:spPr>
          <a:xfrm flipH="1" flipV="1">
            <a:off x="11421898" y="2448754"/>
            <a:ext cx="97429" cy="229907"/>
          </a:xfrm>
          <a:prstGeom prst="straightConnector1">
            <a:avLst/>
          </a:prstGeom>
          <a:noFill/>
          <a:ln w="9528" cap="flat">
            <a:solidFill>
              <a:srgbClr val="4472C4"/>
            </a:solidFill>
            <a:prstDash val="solid"/>
            <a:miter/>
          </a:ln>
        </p:spPr>
      </p:cxnSp>
      <p:sp>
        <p:nvSpPr>
          <p:cNvPr id="29" name="Rectangle: Rounded Corners 141">
            <a:extLst>
              <a:ext uri="{FF2B5EF4-FFF2-40B4-BE49-F238E27FC236}">
                <a16:creationId xmlns:a16="http://schemas.microsoft.com/office/drawing/2014/main" id="{C77BF019-CB60-143C-0CE3-A1A57CC579FD}"/>
              </a:ext>
            </a:extLst>
          </p:cNvPr>
          <p:cNvSpPr/>
          <p:nvPr/>
        </p:nvSpPr>
        <p:spPr>
          <a:xfrm>
            <a:off x="10614766" y="1975716"/>
            <a:ext cx="904561" cy="327592"/>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0B0F0"/>
          </a:solidFill>
          <a:ln w="12701" cap="flat">
            <a:solidFill>
              <a:srgbClr val="172C51"/>
            </a:solidFill>
            <a:prstDash val="solid"/>
            <a:miter/>
          </a:ln>
        </p:spPr>
        <p:txBody>
          <a:bodyPr vert="horz" wrap="square" lIns="0" tIns="45720" rIns="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FFFFFF"/>
                </a:solidFill>
                <a:uFillTx/>
                <a:latin typeface="Calibri"/>
              </a:rPr>
              <a:t>3,65 km</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FFFFFF"/>
                </a:solidFill>
                <a:uFillTx/>
                <a:latin typeface="Calibri"/>
              </a:rPr>
              <a:t>4% - 14,6%</a:t>
            </a:r>
          </a:p>
        </p:txBody>
      </p:sp>
      <p:sp>
        <p:nvSpPr>
          <p:cNvPr id="30" name="Rectangle: Rounded Corners 142">
            <a:extLst>
              <a:ext uri="{FF2B5EF4-FFF2-40B4-BE49-F238E27FC236}">
                <a16:creationId xmlns:a16="http://schemas.microsoft.com/office/drawing/2014/main" id="{119D092B-4450-4001-9015-ED6284C2F332}"/>
              </a:ext>
            </a:extLst>
          </p:cNvPr>
          <p:cNvSpPr/>
          <p:nvPr/>
        </p:nvSpPr>
        <p:spPr>
          <a:xfrm>
            <a:off x="5374148" y="1982282"/>
            <a:ext cx="855658" cy="327592"/>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0B0F0"/>
          </a:solidFill>
          <a:ln w="12701" cap="flat">
            <a:solidFill>
              <a:srgbClr val="172C51"/>
            </a:solidFill>
            <a:prstDash val="solid"/>
            <a:miter/>
          </a:ln>
        </p:spPr>
        <p:txBody>
          <a:bodyPr vert="horz" wrap="square" lIns="0" tIns="45720" rIns="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FFFFFF"/>
                </a:solidFill>
                <a:uFillTx/>
                <a:latin typeface="Calibri"/>
              </a:rPr>
              <a:t>1,1 km</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FFFFFF"/>
                </a:solidFill>
                <a:uFillTx/>
                <a:latin typeface="Calibri"/>
              </a:rPr>
              <a:t>1,4%-4,8%</a:t>
            </a:r>
          </a:p>
        </p:txBody>
      </p:sp>
      <p:cxnSp>
        <p:nvCxnSpPr>
          <p:cNvPr id="31" name="Straight Connector 143">
            <a:extLst>
              <a:ext uri="{FF2B5EF4-FFF2-40B4-BE49-F238E27FC236}">
                <a16:creationId xmlns:a16="http://schemas.microsoft.com/office/drawing/2014/main" id="{DD1E1383-9642-91FC-A307-EE2DE31013A2}"/>
              </a:ext>
            </a:extLst>
          </p:cNvPr>
          <p:cNvCxnSpPr>
            <a:stCxn id="30" idx="2"/>
          </p:cNvCxnSpPr>
          <p:nvPr/>
        </p:nvCxnSpPr>
        <p:spPr>
          <a:xfrm>
            <a:off x="5801977" y="2309874"/>
            <a:ext cx="0" cy="3341511"/>
          </a:xfrm>
          <a:prstGeom prst="straightConnector1">
            <a:avLst/>
          </a:prstGeom>
          <a:noFill/>
          <a:ln w="12701" cap="flat">
            <a:solidFill>
              <a:srgbClr val="4472C4"/>
            </a:solidFill>
            <a:prstDash val="solid"/>
            <a:miter/>
          </a:ln>
        </p:spPr>
      </p:cxnSp>
      <p:sp>
        <p:nvSpPr>
          <p:cNvPr id="32" name="TextBox 57">
            <a:extLst>
              <a:ext uri="{FF2B5EF4-FFF2-40B4-BE49-F238E27FC236}">
                <a16:creationId xmlns:a16="http://schemas.microsoft.com/office/drawing/2014/main" id="{788109D8-AE3F-E70D-5DC4-7D7AC18469A9}"/>
              </a:ext>
            </a:extLst>
          </p:cNvPr>
          <p:cNvSpPr txBox="1"/>
          <p:nvPr/>
        </p:nvSpPr>
        <p:spPr>
          <a:xfrm rot="18540009">
            <a:off x="4509166" y="2706375"/>
            <a:ext cx="1007997" cy="251999"/>
          </a:xfrm>
          <a:prstGeom prst="rect">
            <a:avLst/>
          </a:prstGeom>
          <a:solidFill>
            <a:srgbClr val="FF0000"/>
          </a:solidFill>
          <a:ln cap="flat">
            <a:noFill/>
          </a:ln>
        </p:spPr>
        <p:txBody>
          <a:bodyPr vert="horz" wrap="none" lIns="91440" tIns="35999"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FFFFFF"/>
                </a:solidFill>
                <a:uFillTx/>
                <a:latin typeface="Calibri"/>
              </a:rPr>
              <a:t>Vejbystrand</a:t>
            </a:r>
          </a:p>
        </p:txBody>
      </p:sp>
      <p:sp>
        <p:nvSpPr>
          <p:cNvPr id="33" name="TextBox 58">
            <a:extLst>
              <a:ext uri="{FF2B5EF4-FFF2-40B4-BE49-F238E27FC236}">
                <a16:creationId xmlns:a16="http://schemas.microsoft.com/office/drawing/2014/main" id="{BA0B91BD-6274-FE6A-F77E-33CE4CAE97F8}"/>
              </a:ext>
            </a:extLst>
          </p:cNvPr>
          <p:cNvSpPr txBox="1"/>
          <p:nvPr/>
        </p:nvSpPr>
        <p:spPr>
          <a:xfrm rot="18540009">
            <a:off x="3261714" y="2682198"/>
            <a:ext cx="1007997" cy="251999"/>
          </a:xfrm>
          <a:prstGeom prst="rect">
            <a:avLst/>
          </a:prstGeom>
          <a:solidFill>
            <a:srgbClr val="FF0000"/>
          </a:solidFill>
          <a:ln cap="flat">
            <a:noFill/>
          </a:ln>
        </p:spPr>
        <p:txBody>
          <a:bodyPr vert="horz" wrap="none" lIns="91440" tIns="35999"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FFFFFF"/>
                </a:solidFill>
                <a:uFillTx/>
                <a:latin typeface="Calibri"/>
              </a:rPr>
              <a:t>Bjäre Kvarn</a:t>
            </a:r>
          </a:p>
        </p:txBody>
      </p:sp>
      <p:sp>
        <p:nvSpPr>
          <p:cNvPr id="34" name="TextBox 59">
            <a:extLst>
              <a:ext uri="{FF2B5EF4-FFF2-40B4-BE49-F238E27FC236}">
                <a16:creationId xmlns:a16="http://schemas.microsoft.com/office/drawing/2014/main" id="{3890196A-1BFB-452D-A9A2-CFC2E345E5D8}"/>
              </a:ext>
            </a:extLst>
          </p:cNvPr>
          <p:cNvSpPr txBox="1"/>
          <p:nvPr/>
        </p:nvSpPr>
        <p:spPr>
          <a:xfrm rot="18540009">
            <a:off x="6001997" y="2706375"/>
            <a:ext cx="1007997" cy="251999"/>
          </a:xfrm>
          <a:prstGeom prst="rect">
            <a:avLst/>
          </a:prstGeom>
          <a:solidFill>
            <a:srgbClr val="FF0000"/>
          </a:solidFill>
          <a:ln cap="flat">
            <a:noFill/>
          </a:ln>
        </p:spPr>
        <p:txBody>
          <a:bodyPr vert="horz" wrap="none" lIns="91440" tIns="35999"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FFFFFF"/>
                </a:solidFill>
                <a:uFillTx/>
                <a:latin typeface="Calibri"/>
              </a:rPr>
              <a:t>Klitterhus</a:t>
            </a:r>
          </a:p>
        </p:txBody>
      </p:sp>
      <p:sp>
        <p:nvSpPr>
          <p:cNvPr id="35" name="TextBox 60">
            <a:extLst>
              <a:ext uri="{FF2B5EF4-FFF2-40B4-BE49-F238E27FC236}">
                <a16:creationId xmlns:a16="http://schemas.microsoft.com/office/drawing/2014/main" id="{6FE60F34-A504-A402-5B67-02EE352C9944}"/>
              </a:ext>
            </a:extLst>
          </p:cNvPr>
          <p:cNvSpPr txBox="1"/>
          <p:nvPr/>
        </p:nvSpPr>
        <p:spPr>
          <a:xfrm rot="18540009">
            <a:off x="7115910" y="2658561"/>
            <a:ext cx="1007997" cy="251999"/>
          </a:xfrm>
          <a:prstGeom prst="rect">
            <a:avLst/>
          </a:prstGeom>
          <a:solidFill>
            <a:srgbClr val="FF0000"/>
          </a:solidFill>
          <a:ln cap="flat">
            <a:noFill/>
          </a:ln>
        </p:spPr>
        <p:txBody>
          <a:bodyPr vert="horz" wrap="none" lIns="91440" tIns="35999"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FFFFFF"/>
                </a:solidFill>
                <a:uFillTx/>
                <a:latin typeface="Calibri"/>
              </a:rPr>
              <a:t>Utvälinge</a:t>
            </a:r>
          </a:p>
        </p:txBody>
      </p:sp>
      <p:sp>
        <p:nvSpPr>
          <p:cNvPr id="36" name="TextBox 61">
            <a:extLst>
              <a:ext uri="{FF2B5EF4-FFF2-40B4-BE49-F238E27FC236}">
                <a16:creationId xmlns:a16="http://schemas.microsoft.com/office/drawing/2014/main" id="{94527DF3-B38C-18C5-C950-6865F2FBC3C2}"/>
              </a:ext>
            </a:extLst>
          </p:cNvPr>
          <p:cNvSpPr txBox="1"/>
          <p:nvPr/>
        </p:nvSpPr>
        <p:spPr>
          <a:xfrm rot="18540009">
            <a:off x="8296611" y="2635774"/>
            <a:ext cx="1007997" cy="251999"/>
          </a:xfrm>
          <a:prstGeom prst="rect">
            <a:avLst/>
          </a:prstGeom>
          <a:solidFill>
            <a:srgbClr val="FF0000"/>
          </a:solidFill>
          <a:ln cap="flat">
            <a:noFill/>
          </a:ln>
        </p:spPr>
        <p:txBody>
          <a:bodyPr vert="horz" wrap="none" lIns="91440" tIns="35999"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FFFFFF"/>
                </a:solidFill>
                <a:uFillTx/>
                <a:latin typeface="Calibri"/>
              </a:rPr>
              <a:t>Jonstorp</a:t>
            </a:r>
          </a:p>
        </p:txBody>
      </p:sp>
      <p:sp>
        <p:nvSpPr>
          <p:cNvPr id="37" name="TextBox 62">
            <a:extLst>
              <a:ext uri="{FF2B5EF4-FFF2-40B4-BE49-F238E27FC236}">
                <a16:creationId xmlns:a16="http://schemas.microsoft.com/office/drawing/2014/main" id="{6F462D3A-97C8-B410-5B59-1D352F0CBCA3}"/>
              </a:ext>
            </a:extLst>
          </p:cNvPr>
          <p:cNvSpPr txBox="1"/>
          <p:nvPr/>
        </p:nvSpPr>
        <p:spPr>
          <a:xfrm rot="18540009">
            <a:off x="2264149" y="2669808"/>
            <a:ext cx="1007997" cy="251999"/>
          </a:xfrm>
          <a:prstGeom prst="rect">
            <a:avLst/>
          </a:prstGeom>
          <a:solidFill>
            <a:srgbClr val="FF0000"/>
          </a:solidFill>
          <a:ln cap="flat">
            <a:noFill/>
          </a:ln>
        </p:spPr>
        <p:txBody>
          <a:bodyPr vert="horz" wrap="square" lIns="91440" tIns="35999"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FFFFFF"/>
                </a:solidFill>
                <a:uFillTx/>
                <a:latin typeface="Calibri"/>
              </a:rPr>
              <a:t>Hov</a:t>
            </a:r>
          </a:p>
        </p:txBody>
      </p:sp>
      <p:sp>
        <p:nvSpPr>
          <p:cNvPr id="38" name="TextBox 63">
            <a:extLst>
              <a:ext uri="{FF2B5EF4-FFF2-40B4-BE49-F238E27FC236}">
                <a16:creationId xmlns:a16="http://schemas.microsoft.com/office/drawing/2014/main" id="{F6A65CE9-96ED-8817-E9BE-5ED4910D538C}"/>
              </a:ext>
            </a:extLst>
          </p:cNvPr>
          <p:cNvSpPr txBox="1"/>
          <p:nvPr/>
        </p:nvSpPr>
        <p:spPr>
          <a:xfrm rot="18540009">
            <a:off x="9673706" y="2610308"/>
            <a:ext cx="1007997" cy="251999"/>
          </a:xfrm>
          <a:prstGeom prst="rect">
            <a:avLst/>
          </a:prstGeom>
          <a:solidFill>
            <a:srgbClr val="FF0000"/>
          </a:solidFill>
          <a:ln cap="flat">
            <a:noFill/>
          </a:ln>
        </p:spPr>
        <p:txBody>
          <a:bodyPr vert="horz" wrap="none" lIns="91440" tIns="35999"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FFFFFF"/>
                </a:solidFill>
                <a:uFillTx/>
                <a:latin typeface="Calibri"/>
              </a:rPr>
              <a:t>Brunnby</a:t>
            </a:r>
          </a:p>
        </p:txBody>
      </p:sp>
      <p:sp>
        <p:nvSpPr>
          <p:cNvPr id="39" name="TextBox 64">
            <a:extLst>
              <a:ext uri="{FF2B5EF4-FFF2-40B4-BE49-F238E27FC236}">
                <a16:creationId xmlns:a16="http://schemas.microsoft.com/office/drawing/2014/main" id="{C12EB06F-0CA3-0D99-DDEE-34C91C59B85D}"/>
              </a:ext>
            </a:extLst>
          </p:cNvPr>
          <p:cNvSpPr txBox="1"/>
          <p:nvPr/>
        </p:nvSpPr>
        <p:spPr>
          <a:xfrm rot="18540009">
            <a:off x="10964976" y="2690894"/>
            <a:ext cx="1007997" cy="251999"/>
          </a:xfrm>
          <a:prstGeom prst="rect">
            <a:avLst/>
          </a:prstGeom>
          <a:solidFill>
            <a:srgbClr val="FF0000"/>
          </a:solidFill>
          <a:ln cap="flat">
            <a:noFill/>
          </a:ln>
        </p:spPr>
        <p:txBody>
          <a:bodyPr vert="horz" wrap="none" lIns="91440" tIns="35999"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FFFFFF"/>
                </a:solidFill>
                <a:uFillTx/>
                <a:latin typeface="Calibri"/>
              </a:rPr>
              <a:t>Kullaberg</a:t>
            </a:r>
          </a:p>
        </p:txBody>
      </p:sp>
      <p:sp>
        <p:nvSpPr>
          <p:cNvPr id="40" name="TextBox 65">
            <a:extLst>
              <a:ext uri="{FF2B5EF4-FFF2-40B4-BE49-F238E27FC236}">
                <a16:creationId xmlns:a16="http://schemas.microsoft.com/office/drawing/2014/main" id="{CF454515-6188-46E2-53F6-83900C3F9D59}"/>
              </a:ext>
            </a:extLst>
          </p:cNvPr>
          <p:cNvSpPr txBox="1"/>
          <p:nvPr/>
        </p:nvSpPr>
        <p:spPr>
          <a:xfrm rot="18540009">
            <a:off x="947157" y="2682198"/>
            <a:ext cx="1007997" cy="251999"/>
          </a:xfrm>
          <a:prstGeom prst="rect">
            <a:avLst/>
          </a:prstGeom>
          <a:solidFill>
            <a:srgbClr val="FF0000"/>
          </a:solidFill>
          <a:ln cap="flat">
            <a:noFill/>
          </a:ln>
        </p:spPr>
        <p:txBody>
          <a:bodyPr vert="horz" wrap="none" lIns="91440" tIns="35999"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FFFFFF"/>
                </a:solidFill>
                <a:uFillTx/>
                <a:latin typeface="Calibri"/>
              </a:rPr>
              <a:t>Båstad</a:t>
            </a:r>
          </a:p>
        </p:txBody>
      </p:sp>
      <p:sp>
        <p:nvSpPr>
          <p:cNvPr id="41" name="TextBox 40">
            <a:extLst>
              <a:ext uri="{FF2B5EF4-FFF2-40B4-BE49-F238E27FC236}">
                <a16:creationId xmlns:a16="http://schemas.microsoft.com/office/drawing/2014/main" id="{85AD83F7-563C-803F-C9FA-EB46CC60B0CB}"/>
              </a:ext>
            </a:extLst>
          </p:cNvPr>
          <p:cNvSpPr txBox="1"/>
          <p:nvPr/>
        </p:nvSpPr>
        <p:spPr>
          <a:xfrm>
            <a:off x="3106085" y="1178305"/>
            <a:ext cx="5798924" cy="461665"/>
          </a:xfrm>
          <a:prstGeom prst="rect">
            <a:avLst/>
          </a:prstGeom>
          <a:noFill/>
        </p:spPr>
        <p:txBody>
          <a:bodyPr wrap="square" rtlCol="0">
            <a:spAutoFit/>
          </a:bodyPr>
          <a:lstStyle/>
          <a:p>
            <a:pPr algn="ctr"/>
            <a:r>
              <a:rPr lang="sv-SE" sz="2400" b="1" i="0" dirty="0">
                <a:solidFill>
                  <a:srgbClr val="1A1B1F"/>
                </a:solidFill>
                <a:effectLst/>
                <a:latin typeface="Montserrat" panose="020F0502020204030204" pitchFamily="2" charset="0"/>
              </a:rPr>
              <a:t>80 km Höjdmeter 597</a:t>
            </a:r>
            <a:endParaRPr lang="sv-SE" sz="24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5875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97D9E2F3-0C15-4442-6FCF-6B2D62B87113}"/>
              </a:ext>
            </a:extLst>
          </p:cNvPr>
          <p:cNvGrpSpPr/>
          <p:nvPr/>
        </p:nvGrpSpPr>
        <p:grpSpPr>
          <a:xfrm>
            <a:off x="346484" y="1431235"/>
            <a:ext cx="11385212" cy="5268892"/>
            <a:chOff x="346484" y="1202673"/>
            <a:chExt cx="11385212" cy="5497454"/>
          </a:xfrm>
        </p:grpSpPr>
        <p:pic>
          <p:nvPicPr>
            <p:cNvPr id="3" name="Content Placeholder 16">
              <a:extLst>
                <a:ext uri="{FF2B5EF4-FFF2-40B4-BE49-F238E27FC236}">
                  <a16:creationId xmlns:a16="http://schemas.microsoft.com/office/drawing/2014/main" id="{704B5BF2-8561-C605-89AA-0393C8108854}"/>
                </a:ext>
              </a:extLst>
            </p:cNvPr>
            <p:cNvPicPr>
              <a:picLocks noChangeAspect="1"/>
            </p:cNvPicPr>
            <p:nvPr/>
          </p:nvPicPr>
          <p:blipFill>
            <a:blip r:embed="rId2"/>
            <a:stretch>
              <a:fillRect/>
            </a:stretch>
          </p:blipFill>
          <p:spPr>
            <a:xfrm>
              <a:off x="1069756" y="2376168"/>
              <a:ext cx="10397852" cy="3900665"/>
            </a:xfrm>
            <a:prstGeom prst="rect">
              <a:avLst/>
            </a:prstGeom>
            <a:noFill/>
            <a:ln cap="flat">
              <a:noFill/>
            </a:ln>
          </p:spPr>
        </p:pic>
        <p:sp>
          <p:nvSpPr>
            <p:cNvPr id="4" name="TextBox 116">
              <a:extLst>
                <a:ext uri="{FF2B5EF4-FFF2-40B4-BE49-F238E27FC236}">
                  <a16:creationId xmlns:a16="http://schemas.microsoft.com/office/drawing/2014/main" id="{8F6336CC-9FD3-609F-C802-F0B9B86997AC}"/>
                </a:ext>
              </a:extLst>
            </p:cNvPr>
            <p:cNvSpPr txBox="1"/>
            <p:nvPr/>
          </p:nvSpPr>
          <p:spPr>
            <a:xfrm>
              <a:off x="1989140" y="6392350"/>
              <a:ext cx="643810"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1" i="0" u="none" strike="noStrike" kern="1200" cap="none" spc="0" baseline="0">
                  <a:solidFill>
                    <a:srgbClr val="000000"/>
                  </a:solidFill>
                  <a:uFillTx/>
                  <a:latin typeface="Calibri"/>
                </a:rPr>
                <a:t>10 km</a:t>
              </a:r>
            </a:p>
          </p:txBody>
        </p:sp>
        <p:sp>
          <p:nvSpPr>
            <p:cNvPr id="5" name="TextBox 117">
              <a:extLst>
                <a:ext uri="{FF2B5EF4-FFF2-40B4-BE49-F238E27FC236}">
                  <a16:creationId xmlns:a16="http://schemas.microsoft.com/office/drawing/2014/main" id="{A3F8F84D-BD5F-E22B-443A-7152B84AA85A}"/>
                </a:ext>
              </a:extLst>
            </p:cNvPr>
            <p:cNvSpPr txBox="1"/>
            <p:nvPr/>
          </p:nvSpPr>
          <p:spPr>
            <a:xfrm>
              <a:off x="9718005" y="6389370"/>
              <a:ext cx="643810"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1" i="0" u="none" strike="noStrike" kern="1200" cap="none" spc="0" baseline="0">
                  <a:solidFill>
                    <a:srgbClr val="000000"/>
                  </a:solidFill>
                  <a:uFillTx/>
                  <a:latin typeface="Calibri"/>
                </a:rPr>
                <a:t>70 km</a:t>
              </a:r>
            </a:p>
          </p:txBody>
        </p:sp>
        <p:sp>
          <p:nvSpPr>
            <p:cNvPr id="6" name="TextBox 118">
              <a:extLst>
                <a:ext uri="{FF2B5EF4-FFF2-40B4-BE49-F238E27FC236}">
                  <a16:creationId xmlns:a16="http://schemas.microsoft.com/office/drawing/2014/main" id="{7471BD17-E674-7584-619B-769EC34962CD}"/>
                </a:ext>
              </a:extLst>
            </p:cNvPr>
            <p:cNvSpPr txBox="1"/>
            <p:nvPr/>
          </p:nvSpPr>
          <p:spPr>
            <a:xfrm>
              <a:off x="5982644" y="6389370"/>
              <a:ext cx="643810"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1" i="0" u="none" strike="noStrike" kern="1200" cap="none" spc="0" baseline="0">
                  <a:solidFill>
                    <a:srgbClr val="000000"/>
                  </a:solidFill>
                  <a:uFillTx/>
                  <a:latin typeface="Calibri"/>
                </a:rPr>
                <a:t>40 km</a:t>
              </a:r>
            </a:p>
          </p:txBody>
        </p:sp>
        <p:sp>
          <p:nvSpPr>
            <p:cNvPr id="7" name="TextBox 119">
              <a:extLst>
                <a:ext uri="{FF2B5EF4-FFF2-40B4-BE49-F238E27FC236}">
                  <a16:creationId xmlns:a16="http://schemas.microsoft.com/office/drawing/2014/main" id="{032AF3FC-E28D-3F60-9C10-B72B284D127A}"/>
                </a:ext>
              </a:extLst>
            </p:cNvPr>
            <p:cNvSpPr txBox="1"/>
            <p:nvPr/>
          </p:nvSpPr>
          <p:spPr>
            <a:xfrm>
              <a:off x="7296710" y="6389379"/>
              <a:ext cx="643810"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1" i="0" u="none" strike="noStrike" kern="1200" cap="none" spc="0" baseline="0">
                  <a:solidFill>
                    <a:srgbClr val="000000"/>
                  </a:solidFill>
                  <a:uFillTx/>
                  <a:latin typeface="Calibri"/>
                </a:rPr>
                <a:t>50 km</a:t>
              </a:r>
            </a:p>
          </p:txBody>
        </p:sp>
        <p:sp>
          <p:nvSpPr>
            <p:cNvPr id="8" name="TextBox 120">
              <a:extLst>
                <a:ext uri="{FF2B5EF4-FFF2-40B4-BE49-F238E27FC236}">
                  <a16:creationId xmlns:a16="http://schemas.microsoft.com/office/drawing/2014/main" id="{F64253C4-EC70-CB10-765F-B1FAB6FBF915}"/>
                </a:ext>
              </a:extLst>
            </p:cNvPr>
            <p:cNvSpPr txBox="1"/>
            <p:nvPr/>
          </p:nvSpPr>
          <p:spPr>
            <a:xfrm>
              <a:off x="425945" y="4608502"/>
              <a:ext cx="643810"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1" i="0" u="none" strike="noStrike" kern="1200" cap="none" spc="0" baseline="0">
                  <a:solidFill>
                    <a:srgbClr val="000000"/>
                  </a:solidFill>
                  <a:uFillTx/>
                  <a:latin typeface="Calibri"/>
                </a:rPr>
                <a:t>50 m</a:t>
              </a:r>
            </a:p>
          </p:txBody>
        </p:sp>
        <p:sp>
          <p:nvSpPr>
            <p:cNvPr id="9" name="TextBox 121">
              <a:extLst>
                <a:ext uri="{FF2B5EF4-FFF2-40B4-BE49-F238E27FC236}">
                  <a16:creationId xmlns:a16="http://schemas.microsoft.com/office/drawing/2014/main" id="{BE73D699-6A5D-1124-35EB-CA45DCF04044}"/>
                </a:ext>
              </a:extLst>
            </p:cNvPr>
            <p:cNvSpPr txBox="1"/>
            <p:nvPr/>
          </p:nvSpPr>
          <p:spPr>
            <a:xfrm>
              <a:off x="10924757" y="6389379"/>
              <a:ext cx="643810"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1" i="0" u="none" strike="noStrike" kern="1200" cap="none" spc="0" baseline="0">
                  <a:solidFill>
                    <a:srgbClr val="000000"/>
                  </a:solidFill>
                  <a:uFillTx/>
                  <a:latin typeface="Calibri"/>
                </a:rPr>
                <a:t>80 km</a:t>
              </a:r>
            </a:p>
          </p:txBody>
        </p:sp>
        <p:sp>
          <p:nvSpPr>
            <p:cNvPr id="10" name="TextBox 122">
              <a:extLst>
                <a:ext uri="{FF2B5EF4-FFF2-40B4-BE49-F238E27FC236}">
                  <a16:creationId xmlns:a16="http://schemas.microsoft.com/office/drawing/2014/main" id="{326EF772-6F84-CBEF-A6AD-017AAC641177}"/>
                </a:ext>
              </a:extLst>
            </p:cNvPr>
            <p:cNvSpPr txBox="1"/>
            <p:nvPr/>
          </p:nvSpPr>
          <p:spPr>
            <a:xfrm>
              <a:off x="8477027" y="6389379"/>
              <a:ext cx="643810"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1" i="0" u="none" strike="noStrike" kern="1200" cap="none" spc="0" baseline="0">
                  <a:solidFill>
                    <a:srgbClr val="000000"/>
                  </a:solidFill>
                  <a:uFillTx/>
                  <a:latin typeface="Calibri"/>
                </a:rPr>
                <a:t>60 km</a:t>
              </a:r>
            </a:p>
          </p:txBody>
        </p:sp>
        <p:sp>
          <p:nvSpPr>
            <p:cNvPr id="11" name="TextBox 123">
              <a:extLst>
                <a:ext uri="{FF2B5EF4-FFF2-40B4-BE49-F238E27FC236}">
                  <a16:creationId xmlns:a16="http://schemas.microsoft.com/office/drawing/2014/main" id="{1236ECD5-5BF2-8BA1-965E-13AF4ECF249E}"/>
                </a:ext>
              </a:extLst>
            </p:cNvPr>
            <p:cNvSpPr txBox="1"/>
            <p:nvPr/>
          </p:nvSpPr>
          <p:spPr>
            <a:xfrm>
              <a:off x="3410510" y="6389379"/>
              <a:ext cx="643810"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1" i="0" u="none" strike="noStrike" kern="1200" cap="none" spc="0" baseline="0">
                  <a:solidFill>
                    <a:srgbClr val="000000"/>
                  </a:solidFill>
                  <a:uFillTx/>
                  <a:latin typeface="Calibri"/>
                </a:rPr>
                <a:t>20 km</a:t>
              </a:r>
            </a:p>
          </p:txBody>
        </p:sp>
        <p:sp>
          <p:nvSpPr>
            <p:cNvPr id="12" name="TextBox 124">
              <a:extLst>
                <a:ext uri="{FF2B5EF4-FFF2-40B4-BE49-F238E27FC236}">
                  <a16:creationId xmlns:a16="http://schemas.microsoft.com/office/drawing/2014/main" id="{BE8F68BB-F3FF-2583-CF8E-744BAC804794}"/>
                </a:ext>
              </a:extLst>
            </p:cNvPr>
            <p:cNvSpPr txBox="1"/>
            <p:nvPr/>
          </p:nvSpPr>
          <p:spPr>
            <a:xfrm>
              <a:off x="4713686" y="6389379"/>
              <a:ext cx="643810"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1" i="0" u="none" strike="noStrike" kern="1200" cap="none" spc="0" baseline="0">
                  <a:solidFill>
                    <a:srgbClr val="000000"/>
                  </a:solidFill>
                  <a:uFillTx/>
                  <a:latin typeface="Calibri"/>
                </a:rPr>
                <a:t>30 km</a:t>
              </a:r>
            </a:p>
          </p:txBody>
        </p:sp>
        <p:sp>
          <p:nvSpPr>
            <p:cNvPr id="13" name="TextBox 125">
              <a:extLst>
                <a:ext uri="{FF2B5EF4-FFF2-40B4-BE49-F238E27FC236}">
                  <a16:creationId xmlns:a16="http://schemas.microsoft.com/office/drawing/2014/main" id="{C1416E42-06F3-B586-8B24-694CA6235A1C}"/>
                </a:ext>
              </a:extLst>
            </p:cNvPr>
            <p:cNvSpPr txBox="1"/>
            <p:nvPr/>
          </p:nvSpPr>
          <p:spPr>
            <a:xfrm>
              <a:off x="346484" y="3262826"/>
              <a:ext cx="643810"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1" i="0" u="none" strike="noStrike" kern="1200" cap="none" spc="0" baseline="0">
                  <a:solidFill>
                    <a:srgbClr val="000000"/>
                  </a:solidFill>
                  <a:uFillTx/>
                  <a:latin typeface="Calibri"/>
                </a:rPr>
                <a:t>100 m</a:t>
              </a:r>
            </a:p>
          </p:txBody>
        </p:sp>
        <p:pic>
          <p:nvPicPr>
            <p:cNvPr id="14" name="Picture 126">
              <a:extLst>
                <a:ext uri="{FF2B5EF4-FFF2-40B4-BE49-F238E27FC236}">
                  <a16:creationId xmlns:a16="http://schemas.microsoft.com/office/drawing/2014/main" id="{0829F5C4-A91E-823F-A770-C0840D69B37E}"/>
                </a:ext>
              </a:extLst>
            </p:cNvPr>
            <p:cNvPicPr>
              <a:picLocks noChangeAspect="1"/>
            </p:cNvPicPr>
            <p:nvPr/>
          </p:nvPicPr>
          <p:blipFill>
            <a:blip r:embed="rId3"/>
            <a:stretch>
              <a:fillRect/>
            </a:stretch>
          </p:blipFill>
          <p:spPr>
            <a:xfrm>
              <a:off x="11175385" y="1576891"/>
              <a:ext cx="556311" cy="419133"/>
            </a:xfrm>
            <a:prstGeom prst="rect">
              <a:avLst/>
            </a:prstGeom>
            <a:noFill/>
            <a:ln cap="flat">
              <a:noFill/>
            </a:ln>
          </p:spPr>
        </p:pic>
        <p:pic>
          <p:nvPicPr>
            <p:cNvPr id="15" name="Picture 130">
              <a:extLst>
                <a:ext uri="{FF2B5EF4-FFF2-40B4-BE49-F238E27FC236}">
                  <a16:creationId xmlns:a16="http://schemas.microsoft.com/office/drawing/2014/main" id="{FB1FE1B8-D277-3A0A-DC78-412B42AB9D10}"/>
                </a:ext>
              </a:extLst>
            </p:cNvPr>
            <p:cNvPicPr>
              <a:picLocks noChangeAspect="1"/>
            </p:cNvPicPr>
            <p:nvPr/>
          </p:nvPicPr>
          <p:blipFill>
            <a:blip r:embed="rId4"/>
            <a:stretch>
              <a:fillRect/>
            </a:stretch>
          </p:blipFill>
          <p:spPr>
            <a:xfrm>
              <a:off x="817802" y="1414156"/>
              <a:ext cx="563928" cy="480105"/>
            </a:xfrm>
            <a:prstGeom prst="rect">
              <a:avLst/>
            </a:prstGeom>
            <a:noFill/>
            <a:ln cap="flat">
              <a:noFill/>
            </a:ln>
          </p:spPr>
        </p:pic>
        <p:cxnSp>
          <p:nvCxnSpPr>
            <p:cNvPr id="16" name="Straight Connector 131">
              <a:extLst>
                <a:ext uri="{FF2B5EF4-FFF2-40B4-BE49-F238E27FC236}">
                  <a16:creationId xmlns:a16="http://schemas.microsoft.com/office/drawing/2014/main" id="{D34D5F8D-A60E-2B24-0AD4-EF883F020CD8}"/>
                </a:ext>
              </a:extLst>
            </p:cNvPr>
            <p:cNvCxnSpPr/>
            <p:nvPr/>
          </p:nvCxnSpPr>
          <p:spPr>
            <a:xfrm>
              <a:off x="1071265" y="1986296"/>
              <a:ext cx="0" cy="4042068"/>
            </a:xfrm>
            <a:prstGeom prst="straightConnector1">
              <a:avLst/>
            </a:prstGeom>
            <a:noFill/>
            <a:ln w="9528" cap="flat">
              <a:solidFill>
                <a:srgbClr val="4472C4"/>
              </a:solidFill>
              <a:prstDash val="solid"/>
              <a:miter/>
            </a:ln>
          </p:spPr>
        </p:cxnSp>
        <p:sp>
          <p:nvSpPr>
            <p:cNvPr id="17" name="TextBox 135">
              <a:extLst>
                <a:ext uri="{FF2B5EF4-FFF2-40B4-BE49-F238E27FC236}">
                  <a16:creationId xmlns:a16="http://schemas.microsoft.com/office/drawing/2014/main" id="{C09FC0BA-D3D7-99F3-20CF-A4038DA4AD44}"/>
                </a:ext>
              </a:extLst>
            </p:cNvPr>
            <p:cNvSpPr txBox="1"/>
            <p:nvPr/>
          </p:nvSpPr>
          <p:spPr>
            <a:xfrm>
              <a:off x="726463" y="1202673"/>
              <a:ext cx="746607" cy="369335"/>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800" b="0" i="0" u="none" strike="noStrike" kern="1200" cap="none" spc="0" baseline="0">
                  <a:solidFill>
                    <a:srgbClr val="000000"/>
                  </a:solidFill>
                  <a:uFillTx/>
                  <a:latin typeface="Calibri"/>
                </a:rPr>
                <a:t>Start</a:t>
              </a:r>
            </a:p>
          </p:txBody>
        </p:sp>
        <p:sp>
          <p:nvSpPr>
            <p:cNvPr id="18" name="TextBox 138">
              <a:extLst>
                <a:ext uri="{FF2B5EF4-FFF2-40B4-BE49-F238E27FC236}">
                  <a16:creationId xmlns:a16="http://schemas.microsoft.com/office/drawing/2014/main" id="{7E374B39-CB9E-5BDE-A3F7-2FF85891D4DB}"/>
                </a:ext>
              </a:extLst>
            </p:cNvPr>
            <p:cNvSpPr txBox="1"/>
            <p:nvPr/>
          </p:nvSpPr>
          <p:spPr>
            <a:xfrm>
              <a:off x="10950753" y="1211369"/>
              <a:ext cx="746607" cy="369335"/>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800" b="0" i="0" u="none" strike="noStrike" kern="1200" cap="none" spc="0" baseline="0">
                  <a:solidFill>
                    <a:srgbClr val="000000"/>
                  </a:solidFill>
                  <a:uFillTx/>
                  <a:latin typeface="Calibri"/>
                </a:rPr>
                <a:t>Mål</a:t>
              </a:r>
            </a:p>
          </p:txBody>
        </p:sp>
      </p:grpSp>
      <p:sp>
        <p:nvSpPr>
          <p:cNvPr id="19" name="TextBox 5">
            <a:extLst>
              <a:ext uri="{FF2B5EF4-FFF2-40B4-BE49-F238E27FC236}">
                <a16:creationId xmlns:a16="http://schemas.microsoft.com/office/drawing/2014/main" id="{628A6222-DD92-417B-FD01-0EFCE1501B31}"/>
              </a:ext>
            </a:extLst>
          </p:cNvPr>
          <p:cNvSpPr txBox="1"/>
          <p:nvPr/>
        </p:nvSpPr>
        <p:spPr>
          <a:xfrm rot="18540009">
            <a:off x="4343292" y="2397597"/>
            <a:ext cx="1187997" cy="323999"/>
          </a:xfrm>
          <a:prstGeom prst="rect">
            <a:avLst/>
          </a:prstGeom>
          <a:solidFill>
            <a:srgbClr val="FFFFFF"/>
          </a:solidFill>
          <a:ln cap="flat">
            <a:noFill/>
          </a:ln>
        </p:spPr>
        <p:txBody>
          <a:bodyPr vert="horz" wrap="none" lIns="91440" tIns="35999"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600" b="1" i="0" u="none" strike="noStrike" kern="1200" cap="none" spc="0" baseline="0">
                <a:solidFill>
                  <a:srgbClr val="FF0000"/>
                </a:solidFill>
                <a:uFillTx/>
                <a:latin typeface="Calibri"/>
              </a:rPr>
              <a:t>Vejbystrand</a:t>
            </a:r>
          </a:p>
        </p:txBody>
      </p:sp>
      <p:sp>
        <p:nvSpPr>
          <p:cNvPr id="20" name="TextBox 6">
            <a:extLst>
              <a:ext uri="{FF2B5EF4-FFF2-40B4-BE49-F238E27FC236}">
                <a16:creationId xmlns:a16="http://schemas.microsoft.com/office/drawing/2014/main" id="{FAB744BF-4C1C-531E-9460-68D25C6C3408}"/>
              </a:ext>
            </a:extLst>
          </p:cNvPr>
          <p:cNvSpPr txBox="1"/>
          <p:nvPr/>
        </p:nvSpPr>
        <p:spPr>
          <a:xfrm rot="18540009">
            <a:off x="2981229" y="2397597"/>
            <a:ext cx="1187997" cy="323999"/>
          </a:xfrm>
          <a:prstGeom prst="rect">
            <a:avLst/>
          </a:prstGeom>
          <a:solidFill>
            <a:srgbClr val="FFFFFF"/>
          </a:solidFill>
          <a:ln cap="flat">
            <a:noFill/>
          </a:ln>
        </p:spPr>
        <p:txBody>
          <a:bodyPr vert="horz" wrap="none" lIns="91440" tIns="35999"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600" b="1" i="0" u="none" strike="noStrike" kern="1200" cap="none" spc="0" baseline="0">
                <a:solidFill>
                  <a:srgbClr val="FF0000"/>
                </a:solidFill>
                <a:uFillTx/>
                <a:latin typeface="Calibri"/>
              </a:rPr>
              <a:t>Vejbystrand</a:t>
            </a:r>
          </a:p>
        </p:txBody>
      </p:sp>
      <p:sp>
        <p:nvSpPr>
          <p:cNvPr id="21" name="TextBox 7">
            <a:extLst>
              <a:ext uri="{FF2B5EF4-FFF2-40B4-BE49-F238E27FC236}">
                <a16:creationId xmlns:a16="http://schemas.microsoft.com/office/drawing/2014/main" id="{C03D3842-FBB4-1DAD-3457-91B2CD135771}"/>
              </a:ext>
            </a:extLst>
          </p:cNvPr>
          <p:cNvSpPr txBox="1"/>
          <p:nvPr/>
        </p:nvSpPr>
        <p:spPr>
          <a:xfrm rot="18540009">
            <a:off x="5745287" y="2397597"/>
            <a:ext cx="1187997" cy="323999"/>
          </a:xfrm>
          <a:prstGeom prst="rect">
            <a:avLst/>
          </a:prstGeom>
          <a:solidFill>
            <a:srgbClr val="FFFFFF"/>
          </a:solidFill>
          <a:ln cap="flat">
            <a:noFill/>
          </a:ln>
        </p:spPr>
        <p:txBody>
          <a:bodyPr vert="horz" wrap="none" lIns="91440" tIns="35999"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600" b="1" i="0" u="none" strike="noStrike" kern="1200" cap="none" spc="0" baseline="0">
                <a:solidFill>
                  <a:srgbClr val="FF0000"/>
                </a:solidFill>
                <a:uFillTx/>
                <a:latin typeface="Calibri"/>
              </a:rPr>
              <a:t>Klitterhus</a:t>
            </a:r>
          </a:p>
        </p:txBody>
      </p:sp>
      <p:sp>
        <p:nvSpPr>
          <p:cNvPr id="22" name="TextBox 8">
            <a:extLst>
              <a:ext uri="{FF2B5EF4-FFF2-40B4-BE49-F238E27FC236}">
                <a16:creationId xmlns:a16="http://schemas.microsoft.com/office/drawing/2014/main" id="{6CF44200-D030-2191-6A9E-67488FD7D5EF}"/>
              </a:ext>
            </a:extLst>
          </p:cNvPr>
          <p:cNvSpPr txBox="1"/>
          <p:nvPr/>
        </p:nvSpPr>
        <p:spPr>
          <a:xfrm rot="18540009">
            <a:off x="7006720" y="2397597"/>
            <a:ext cx="1187997" cy="323999"/>
          </a:xfrm>
          <a:prstGeom prst="rect">
            <a:avLst/>
          </a:prstGeom>
          <a:solidFill>
            <a:srgbClr val="FFFFFF"/>
          </a:solidFill>
          <a:ln cap="flat">
            <a:noFill/>
          </a:ln>
        </p:spPr>
        <p:txBody>
          <a:bodyPr vert="horz" wrap="none" lIns="91440" tIns="35999"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600" b="1" i="0" u="none" strike="noStrike" kern="1200" cap="none" spc="0" baseline="0">
                <a:solidFill>
                  <a:srgbClr val="FF0000"/>
                </a:solidFill>
                <a:uFillTx/>
                <a:latin typeface="Calibri"/>
              </a:rPr>
              <a:t>Utvälinge</a:t>
            </a:r>
          </a:p>
        </p:txBody>
      </p:sp>
      <p:sp>
        <p:nvSpPr>
          <p:cNvPr id="23" name="TextBox 9">
            <a:extLst>
              <a:ext uri="{FF2B5EF4-FFF2-40B4-BE49-F238E27FC236}">
                <a16:creationId xmlns:a16="http://schemas.microsoft.com/office/drawing/2014/main" id="{7B36A77C-1E5F-8DD2-3633-583C3E052D70}"/>
              </a:ext>
            </a:extLst>
          </p:cNvPr>
          <p:cNvSpPr txBox="1"/>
          <p:nvPr/>
        </p:nvSpPr>
        <p:spPr>
          <a:xfrm rot="18540009">
            <a:off x="8193410" y="2397597"/>
            <a:ext cx="1187997" cy="323999"/>
          </a:xfrm>
          <a:prstGeom prst="rect">
            <a:avLst/>
          </a:prstGeom>
          <a:solidFill>
            <a:srgbClr val="FFFFFF"/>
          </a:solidFill>
          <a:ln cap="flat">
            <a:noFill/>
          </a:ln>
        </p:spPr>
        <p:txBody>
          <a:bodyPr vert="horz" wrap="none" lIns="91440" tIns="35999"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600" b="1" i="0" u="none" strike="noStrike" kern="1200" cap="none" spc="0" baseline="0">
                <a:solidFill>
                  <a:srgbClr val="FF0000"/>
                </a:solidFill>
                <a:uFillTx/>
                <a:latin typeface="Calibri"/>
              </a:rPr>
              <a:t>Jonstorp</a:t>
            </a:r>
          </a:p>
        </p:txBody>
      </p:sp>
      <p:sp>
        <p:nvSpPr>
          <p:cNvPr id="24" name="TextBox 10">
            <a:extLst>
              <a:ext uri="{FF2B5EF4-FFF2-40B4-BE49-F238E27FC236}">
                <a16:creationId xmlns:a16="http://schemas.microsoft.com/office/drawing/2014/main" id="{C58852A1-2060-4253-A2C6-DDD0674BF3E5}"/>
              </a:ext>
            </a:extLst>
          </p:cNvPr>
          <p:cNvSpPr txBox="1"/>
          <p:nvPr/>
        </p:nvSpPr>
        <p:spPr>
          <a:xfrm rot="18540009">
            <a:off x="2178130" y="2397597"/>
            <a:ext cx="1187997" cy="323999"/>
          </a:xfrm>
          <a:prstGeom prst="rect">
            <a:avLst/>
          </a:prstGeom>
          <a:solidFill>
            <a:srgbClr val="FFFFFF"/>
          </a:solidFill>
          <a:ln cap="flat">
            <a:noFill/>
          </a:ln>
        </p:spPr>
        <p:txBody>
          <a:bodyPr vert="horz" wrap="none" lIns="91440" tIns="35999"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600" b="1" i="0" u="none" strike="noStrike" kern="1200" cap="none" spc="0" baseline="0">
                <a:solidFill>
                  <a:srgbClr val="FF0000"/>
                </a:solidFill>
                <a:uFillTx/>
                <a:latin typeface="Calibri"/>
              </a:rPr>
              <a:t>Hov</a:t>
            </a:r>
          </a:p>
        </p:txBody>
      </p:sp>
      <p:sp>
        <p:nvSpPr>
          <p:cNvPr id="25" name="TextBox 11">
            <a:extLst>
              <a:ext uri="{FF2B5EF4-FFF2-40B4-BE49-F238E27FC236}">
                <a16:creationId xmlns:a16="http://schemas.microsoft.com/office/drawing/2014/main" id="{2481ED4E-5045-3184-4A69-24952A30C78E}"/>
              </a:ext>
            </a:extLst>
          </p:cNvPr>
          <p:cNvSpPr txBox="1"/>
          <p:nvPr/>
        </p:nvSpPr>
        <p:spPr>
          <a:xfrm rot="18540009">
            <a:off x="9549876" y="2397597"/>
            <a:ext cx="1187997" cy="323999"/>
          </a:xfrm>
          <a:prstGeom prst="rect">
            <a:avLst/>
          </a:prstGeom>
          <a:solidFill>
            <a:srgbClr val="FFFFFF"/>
          </a:solidFill>
          <a:ln cap="flat">
            <a:noFill/>
          </a:ln>
        </p:spPr>
        <p:txBody>
          <a:bodyPr vert="horz" wrap="none" lIns="91440" tIns="35999"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600" b="1" i="0" u="none" strike="noStrike" kern="1200" cap="none" spc="0" baseline="0">
                <a:solidFill>
                  <a:srgbClr val="FF0000"/>
                </a:solidFill>
                <a:uFillTx/>
                <a:latin typeface="Calibri"/>
              </a:rPr>
              <a:t>Jonstorp</a:t>
            </a:r>
          </a:p>
        </p:txBody>
      </p:sp>
      <p:sp>
        <p:nvSpPr>
          <p:cNvPr id="26" name="TextBox 12">
            <a:extLst>
              <a:ext uri="{FF2B5EF4-FFF2-40B4-BE49-F238E27FC236}">
                <a16:creationId xmlns:a16="http://schemas.microsoft.com/office/drawing/2014/main" id="{2A5CCBB5-F7AF-DBB9-E35C-09B89F50E575}"/>
              </a:ext>
            </a:extLst>
          </p:cNvPr>
          <p:cNvSpPr txBox="1"/>
          <p:nvPr/>
        </p:nvSpPr>
        <p:spPr>
          <a:xfrm rot="18540009">
            <a:off x="10874037" y="2397597"/>
            <a:ext cx="1187997" cy="323999"/>
          </a:xfrm>
          <a:prstGeom prst="rect">
            <a:avLst/>
          </a:prstGeom>
          <a:solidFill>
            <a:srgbClr val="FFFFFF"/>
          </a:solidFill>
          <a:ln cap="flat">
            <a:noFill/>
          </a:ln>
        </p:spPr>
        <p:txBody>
          <a:bodyPr vert="horz" wrap="none" lIns="91440" tIns="35999"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600" b="1" i="0" u="none" strike="noStrike" kern="1200" cap="none" spc="0" baseline="0">
                <a:solidFill>
                  <a:srgbClr val="FF0000"/>
                </a:solidFill>
                <a:uFillTx/>
                <a:latin typeface="Calibri"/>
              </a:rPr>
              <a:t>Kullaberg</a:t>
            </a:r>
          </a:p>
        </p:txBody>
      </p:sp>
      <p:sp>
        <p:nvSpPr>
          <p:cNvPr id="27" name="TextBox 13">
            <a:extLst>
              <a:ext uri="{FF2B5EF4-FFF2-40B4-BE49-F238E27FC236}">
                <a16:creationId xmlns:a16="http://schemas.microsoft.com/office/drawing/2014/main" id="{64DABF9C-7139-0FDC-EEA2-935BF6383B9D}"/>
              </a:ext>
            </a:extLst>
          </p:cNvPr>
          <p:cNvSpPr txBox="1"/>
          <p:nvPr/>
        </p:nvSpPr>
        <p:spPr>
          <a:xfrm rot="18540009">
            <a:off x="972841" y="2397597"/>
            <a:ext cx="1187997" cy="323999"/>
          </a:xfrm>
          <a:prstGeom prst="rect">
            <a:avLst/>
          </a:prstGeom>
          <a:solidFill>
            <a:srgbClr val="FFFFFF"/>
          </a:solidFill>
          <a:ln cap="flat">
            <a:noFill/>
          </a:ln>
        </p:spPr>
        <p:txBody>
          <a:bodyPr vert="horz" wrap="none" lIns="91440" tIns="35999"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600" b="1" i="0" u="none" strike="noStrike" kern="1200" cap="none" spc="0" baseline="0">
                <a:solidFill>
                  <a:srgbClr val="FF0000"/>
                </a:solidFill>
                <a:uFillTx/>
                <a:latin typeface="Calibri"/>
              </a:rPr>
              <a:t>Båstad</a:t>
            </a:r>
          </a:p>
        </p:txBody>
      </p:sp>
      <p:cxnSp>
        <p:nvCxnSpPr>
          <p:cNvPr id="28" name="Straight Connector 131">
            <a:extLst>
              <a:ext uri="{FF2B5EF4-FFF2-40B4-BE49-F238E27FC236}">
                <a16:creationId xmlns:a16="http://schemas.microsoft.com/office/drawing/2014/main" id="{C2593610-5D98-3735-4126-A1DD4CE82AB4}"/>
              </a:ext>
            </a:extLst>
          </p:cNvPr>
          <p:cNvCxnSpPr/>
          <p:nvPr/>
        </p:nvCxnSpPr>
        <p:spPr>
          <a:xfrm>
            <a:off x="11453545" y="1996025"/>
            <a:ext cx="14064" cy="4042069"/>
          </a:xfrm>
          <a:prstGeom prst="straightConnector1">
            <a:avLst/>
          </a:prstGeom>
          <a:noFill/>
          <a:ln w="9528" cap="flat">
            <a:solidFill>
              <a:srgbClr val="4472C4"/>
            </a:solidFill>
            <a:prstDash val="solid"/>
            <a:miter/>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F6C2DFC0-D2E0-BF32-D93C-5625316ED568}"/>
              </a:ext>
            </a:extLst>
          </p:cNvPr>
          <p:cNvGrpSpPr/>
          <p:nvPr/>
        </p:nvGrpSpPr>
        <p:grpSpPr>
          <a:xfrm>
            <a:off x="300773" y="1104348"/>
            <a:ext cx="11385212" cy="5497454"/>
            <a:chOff x="300773" y="1104348"/>
            <a:chExt cx="11385212" cy="5497454"/>
          </a:xfrm>
        </p:grpSpPr>
        <p:grpSp>
          <p:nvGrpSpPr>
            <p:cNvPr id="3" name="Group 4">
              <a:extLst>
                <a:ext uri="{FF2B5EF4-FFF2-40B4-BE49-F238E27FC236}">
                  <a16:creationId xmlns:a16="http://schemas.microsoft.com/office/drawing/2014/main" id="{6679A88B-9E91-63CF-797F-FDC702322B10}"/>
                </a:ext>
              </a:extLst>
            </p:cNvPr>
            <p:cNvGrpSpPr/>
            <p:nvPr/>
          </p:nvGrpSpPr>
          <p:grpSpPr>
            <a:xfrm>
              <a:off x="300773" y="1104348"/>
              <a:ext cx="11385212" cy="5497454"/>
              <a:chOff x="300773" y="1104348"/>
              <a:chExt cx="11385212" cy="5497454"/>
            </a:xfrm>
          </p:grpSpPr>
          <p:pic>
            <p:nvPicPr>
              <p:cNvPr id="4" name="Content Placeholder 16">
                <a:extLst>
                  <a:ext uri="{FF2B5EF4-FFF2-40B4-BE49-F238E27FC236}">
                    <a16:creationId xmlns:a16="http://schemas.microsoft.com/office/drawing/2014/main" id="{F326FE75-1260-5B77-9E17-9737CC7F54BF}"/>
                  </a:ext>
                </a:extLst>
              </p:cNvPr>
              <p:cNvPicPr>
                <a:picLocks noChangeAspect="1"/>
              </p:cNvPicPr>
              <p:nvPr/>
            </p:nvPicPr>
            <p:blipFill>
              <a:blip r:embed="rId2"/>
              <a:stretch>
                <a:fillRect/>
              </a:stretch>
            </p:blipFill>
            <p:spPr>
              <a:xfrm>
                <a:off x="1024045" y="2277843"/>
                <a:ext cx="10397852" cy="3900665"/>
              </a:xfrm>
              <a:prstGeom prst="rect">
                <a:avLst/>
              </a:prstGeom>
              <a:noFill/>
              <a:ln cap="flat">
                <a:noFill/>
              </a:ln>
            </p:spPr>
          </p:pic>
          <p:sp>
            <p:nvSpPr>
              <p:cNvPr id="5" name="TextBox 116">
                <a:extLst>
                  <a:ext uri="{FF2B5EF4-FFF2-40B4-BE49-F238E27FC236}">
                    <a16:creationId xmlns:a16="http://schemas.microsoft.com/office/drawing/2014/main" id="{03DF9770-9D52-AC63-49FB-26F923BD1D2D}"/>
                  </a:ext>
                </a:extLst>
              </p:cNvPr>
              <p:cNvSpPr txBox="1"/>
              <p:nvPr/>
            </p:nvSpPr>
            <p:spPr>
              <a:xfrm>
                <a:off x="1943429" y="6294025"/>
                <a:ext cx="643810"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1" i="0" u="none" strike="noStrike" kern="1200" cap="none" spc="0" baseline="0">
                    <a:solidFill>
                      <a:srgbClr val="000000"/>
                    </a:solidFill>
                    <a:uFillTx/>
                    <a:latin typeface="Calibri"/>
                  </a:rPr>
                  <a:t>10 km</a:t>
                </a:r>
              </a:p>
            </p:txBody>
          </p:sp>
          <p:sp>
            <p:nvSpPr>
              <p:cNvPr id="6" name="TextBox 117">
                <a:extLst>
                  <a:ext uri="{FF2B5EF4-FFF2-40B4-BE49-F238E27FC236}">
                    <a16:creationId xmlns:a16="http://schemas.microsoft.com/office/drawing/2014/main" id="{65182117-9A32-0053-547D-5012A8795CE0}"/>
                  </a:ext>
                </a:extLst>
              </p:cNvPr>
              <p:cNvSpPr txBox="1"/>
              <p:nvPr/>
            </p:nvSpPr>
            <p:spPr>
              <a:xfrm>
                <a:off x="9672294" y="6291044"/>
                <a:ext cx="643810"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1" i="0" u="none" strike="noStrike" kern="1200" cap="none" spc="0" baseline="0">
                    <a:solidFill>
                      <a:srgbClr val="000000"/>
                    </a:solidFill>
                    <a:uFillTx/>
                    <a:latin typeface="Calibri"/>
                  </a:rPr>
                  <a:t>70 km</a:t>
                </a:r>
              </a:p>
            </p:txBody>
          </p:sp>
          <p:sp>
            <p:nvSpPr>
              <p:cNvPr id="7" name="TextBox 118">
                <a:extLst>
                  <a:ext uri="{FF2B5EF4-FFF2-40B4-BE49-F238E27FC236}">
                    <a16:creationId xmlns:a16="http://schemas.microsoft.com/office/drawing/2014/main" id="{D94F0ECA-5CA7-408E-606C-3F9A7DE7D5E8}"/>
                  </a:ext>
                </a:extLst>
              </p:cNvPr>
              <p:cNvSpPr txBox="1"/>
              <p:nvPr/>
            </p:nvSpPr>
            <p:spPr>
              <a:xfrm>
                <a:off x="5936934" y="6291044"/>
                <a:ext cx="643810"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1" i="0" u="none" strike="noStrike" kern="1200" cap="none" spc="0" baseline="0">
                    <a:solidFill>
                      <a:srgbClr val="000000"/>
                    </a:solidFill>
                    <a:uFillTx/>
                    <a:latin typeface="Calibri"/>
                  </a:rPr>
                  <a:t>40 km</a:t>
                </a:r>
              </a:p>
            </p:txBody>
          </p:sp>
          <p:sp>
            <p:nvSpPr>
              <p:cNvPr id="8" name="TextBox 119">
                <a:extLst>
                  <a:ext uri="{FF2B5EF4-FFF2-40B4-BE49-F238E27FC236}">
                    <a16:creationId xmlns:a16="http://schemas.microsoft.com/office/drawing/2014/main" id="{E8435274-EFF7-310A-0020-FE2663018A4B}"/>
                  </a:ext>
                </a:extLst>
              </p:cNvPr>
              <p:cNvSpPr txBox="1"/>
              <p:nvPr/>
            </p:nvSpPr>
            <p:spPr>
              <a:xfrm>
                <a:off x="7250999" y="6291053"/>
                <a:ext cx="643810"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1" i="0" u="none" strike="noStrike" kern="1200" cap="none" spc="0" baseline="0">
                    <a:solidFill>
                      <a:srgbClr val="000000"/>
                    </a:solidFill>
                    <a:uFillTx/>
                    <a:latin typeface="Calibri"/>
                  </a:rPr>
                  <a:t>50 km</a:t>
                </a:r>
              </a:p>
            </p:txBody>
          </p:sp>
          <p:sp>
            <p:nvSpPr>
              <p:cNvPr id="9" name="TextBox 120">
                <a:extLst>
                  <a:ext uri="{FF2B5EF4-FFF2-40B4-BE49-F238E27FC236}">
                    <a16:creationId xmlns:a16="http://schemas.microsoft.com/office/drawing/2014/main" id="{702C4047-0C9C-ACCB-9D4C-2518216A17F1}"/>
                  </a:ext>
                </a:extLst>
              </p:cNvPr>
              <p:cNvSpPr txBox="1"/>
              <p:nvPr/>
            </p:nvSpPr>
            <p:spPr>
              <a:xfrm>
                <a:off x="380234" y="4510177"/>
                <a:ext cx="643810"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1" i="0" u="none" strike="noStrike" kern="1200" cap="none" spc="0" baseline="0">
                    <a:solidFill>
                      <a:srgbClr val="000000"/>
                    </a:solidFill>
                    <a:uFillTx/>
                    <a:latin typeface="Calibri"/>
                  </a:rPr>
                  <a:t>50 m</a:t>
                </a:r>
              </a:p>
            </p:txBody>
          </p:sp>
          <p:sp>
            <p:nvSpPr>
              <p:cNvPr id="10" name="TextBox 121">
                <a:extLst>
                  <a:ext uri="{FF2B5EF4-FFF2-40B4-BE49-F238E27FC236}">
                    <a16:creationId xmlns:a16="http://schemas.microsoft.com/office/drawing/2014/main" id="{B655D511-A067-055E-8256-CC7BE51C0C98}"/>
                  </a:ext>
                </a:extLst>
              </p:cNvPr>
              <p:cNvSpPr txBox="1"/>
              <p:nvPr/>
            </p:nvSpPr>
            <p:spPr>
              <a:xfrm>
                <a:off x="10879046" y="6291053"/>
                <a:ext cx="643810"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1" i="0" u="none" strike="noStrike" kern="1200" cap="none" spc="0" baseline="0">
                    <a:solidFill>
                      <a:srgbClr val="000000"/>
                    </a:solidFill>
                    <a:uFillTx/>
                    <a:latin typeface="Calibri"/>
                  </a:rPr>
                  <a:t>80 km</a:t>
                </a:r>
              </a:p>
            </p:txBody>
          </p:sp>
          <p:sp>
            <p:nvSpPr>
              <p:cNvPr id="11" name="TextBox 122">
                <a:extLst>
                  <a:ext uri="{FF2B5EF4-FFF2-40B4-BE49-F238E27FC236}">
                    <a16:creationId xmlns:a16="http://schemas.microsoft.com/office/drawing/2014/main" id="{2EE99EC9-6D69-B28C-3E12-980170ED9E8D}"/>
                  </a:ext>
                </a:extLst>
              </p:cNvPr>
              <p:cNvSpPr txBox="1"/>
              <p:nvPr/>
            </p:nvSpPr>
            <p:spPr>
              <a:xfrm>
                <a:off x="8431316" y="6291053"/>
                <a:ext cx="643810"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1" i="0" u="none" strike="noStrike" kern="1200" cap="none" spc="0" baseline="0">
                    <a:solidFill>
                      <a:srgbClr val="000000"/>
                    </a:solidFill>
                    <a:uFillTx/>
                    <a:latin typeface="Calibri"/>
                  </a:rPr>
                  <a:t>60 km</a:t>
                </a:r>
              </a:p>
            </p:txBody>
          </p:sp>
          <p:sp>
            <p:nvSpPr>
              <p:cNvPr id="12" name="TextBox 123">
                <a:extLst>
                  <a:ext uri="{FF2B5EF4-FFF2-40B4-BE49-F238E27FC236}">
                    <a16:creationId xmlns:a16="http://schemas.microsoft.com/office/drawing/2014/main" id="{3905C96D-0D4B-331E-E820-EDEE641A5C31}"/>
                  </a:ext>
                </a:extLst>
              </p:cNvPr>
              <p:cNvSpPr txBox="1"/>
              <p:nvPr/>
            </p:nvSpPr>
            <p:spPr>
              <a:xfrm>
                <a:off x="3364799" y="6291053"/>
                <a:ext cx="643810"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1" i="0" u="none" strike="noStrike" kern="1200" cap="none" spc="0" baseline="0">
                    <a:solidFill>
                      <a:srgbClr val="000000"/>
                    </a:solidFill>
                    <a:uFillTx/>
                    <a:latin typeface="Calibri"/>
                  </a:rPr>
                  <a:t>20 km</a:t>
                </a:r>
              </a:p>
            </p:txBody>
          </p:sp>
          <p:sp>
            <p:nvSpPr>
              <p:cNvPr id="13" name="TextBox 124">
                <a:extLst>
                  <a:ext uri="{FF2B5EF4-FFF2-40B4-BE49-F238E27FC236}">
                    <a16:creationId xmlns:a16="http://schemas.microsoft.com/office/drawing/2014/main" id="{E589B3C1-CF08-BA01-9B2A-51AF3A365585}"/>
                  </a:ext>
                </a:extLst>
              </p:cNvPr>
              <p:cNvSpPr txBox="1"/>
              <p:nvPr/>
            </p:nvSpPr>
            <p:spPr>
              <a:xfrm>
                <a:off x="4667975" y="6291053"/>
                <a:ext cx="643810"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1" i="0" u="none" strike="noStrike" kern="1200" cap="none" spc="0" baseline="0">
                    <a:solidFill>
                      <a:srgbClr val="000000"/>
                    </a:solidFill>
                    <a:uFillTx/>
                    <a:latin typeface="Calibri"/>
                  </a:rPr>
                  <a:t>30 km</a:t>
                </a:r>
              </a:p>
            </p:txBody>
          </p:sp>
          <p:sp>
            <p:nvSpPr>
              <p:cNvPr id="14" name="TextBox 125">
                <a:extLst>
                  <a:ext uri="{FF2B5EF4-FFF2-40B4-BE49-F238E27FC236}">
                    <a16:creationId xmlns:a16="http://schemas.microsoft.com/office/drawing/2014/main" id="{A650F7B5-F835-1BF4-BB82-A63FCBF4C215}"/>
                  </a:ext>
                </a:extLst>
              </p:cNvPr>
              <p:cNvSpPr txBox="1"/>
              <p:nvPr/>
            </p:nvSpPr>
            <p:spPr>
              <a:xfrm>
                <a:off x="300773" y="3164500"/>
                <a:ext cx="643810"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1" i="0" u="none" strike="noStrike" kern="1200" cap="none" spc="0" baseline="0">
                    <a:solidFill>
                      <a:srgbClr val="000000"/>
                    </a:solidFill>
                    <a:uFillTx/>
                    <a:latin typeface="Calibri"/>
                  </a:rPr>
                  <a:t>100 m</a:t>
                </a:r>
              </a:p>
            </p:txBody>
          </p:sp>
          <p:pic>
            <p:nvPicPr>
              <p:cNvPr id="15" name="Picture 126">
                <a:extLst>
                  <a:ext uri="{FF2B5EF4-FFF2-40B4-BE49-F238E27FC236}">
                    <a16:creationId xmlns:a16="http://schemas.microsoft.com/office/drawing/2014/main" id="{583DA99A-7415-1A6D-F95C-73173A07E2F9}"/>
                  </a:ext>
                </a:extLst>
              </p:cNvPr>
              <p:cNvPicPr>
                <a:picLocks noChangeAspect="1"/>
              </p:cNvPicPr>
              <p:nvPr/>
            </p:nvPicPr>
            <p:blipFill>
              <a:blip r:embed="rId3"/>
              <a:stretch>
                <a:fillRect/>
              </a:stretch>
            </p:blipFill>
            <p:spPr>
              <a:xfrm>
                <a:off x="11129674" y="1478566"/>
                <a:ext cx="556311" cy="419133"/>
              </a:xfrm>
              <a:prstGeom prst="rect">
                <a:avLst/>
              </a:prstGeom>
              <a:noFill/>
              <a:ln cap="flat">
                <a:noFill/>
              </a:ln>
            </p:spPr>
          </p:pic>
          <p:sp>
            <p:nvSpPr>
              <p:cNvPr id="16" name="Rectangle: Rounded Corners 127">
                <a:extLst>
                  <a:ext uri="{FF2B5EF4-FFF2-40B4-BE49-F238E27FC236}">
                    <a16:creationId xmlns:a16="http://schemas.microsoft.com/office/drawing/2014/main" id="{9E5B10A1-E8B3-C130-5A2D-499256F047A7}"/>
                  </a:ext>
                </a:extLst>
              </p:cNvPr>
              <p:cNvSpPr/>
              <p:nvPr/>
            </p:nvSpPr>
            <p:spPr>
              <a:xfrm>
                <a:off x="1420474" y="1950872"/>
                <a:ext cx="974201" cy="327592"/>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0B0F0"/>
              </a:solidFill>
              <a:ln w="12701" cap="flat">
                <a:solidFill>
                  <a:srgbClr val="172C51"/>
                </a:solidFill>
                <a:prstDash val="solid"/>
                <a:miter/>
              </a:ln>
            </p:spPr>
            <p:txBody>
              <a:bodyPr vert="horz" wrap="square" lIns="0" tIns="45720" rIns="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FFFFFF"/>
                    </a:solidFill>
                    <a:uFillTx/>
                    <a:latin typeface="Calibri"/>
                  </a:rPr>
                  <a:t>3,11 km</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FFFFFF"/>
                    </a:solidFill>
                    <a:uFillTx/>
                    <a:latin typeface="Calibri"/>
                  </a:rPr>
                  <a:t>1,2%-11,2%</a:t>
                </a:r>
              </a:p>
            </p:txBody>
          </p:sp>
          <p:sp>
            <p:nvSpPr>
              <p:cNvPr id="17" name="Rectangle: Rounded Corners 128">
                <a:extLst>
                  <a:ext uri="{FF2B5EF4-FFF2-40B4-BE49-F238E27FC236}">
                    <a16:creationId xmlns:a16="http://schemas.microsoft.com/office/drawing/2014/main" id="{871C2ECD-3578-A525-2228-0E9A2E71E46E}"/>
                  </a:ext>
                </a:extLst>
              </p:cNvPr>
              <p:cNvSpPr/>
              <p:nvPr/>
            </p:nvSpPr>
            <p:spPr>
              <a:xfrm>
                <a:off x="2779766" y="1950872"/>
                <a:ext cx="612455" cy="327592"/>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0B0F0"/>
              </a:solidFill>
              <a:ln w="12701" cap="flat">
                <a:solidFill>
                  <a:srgbClr val="172C51"/>
                </a:solidFill>
                <a:prstDash val="solid"/>
                <a:miter/>
              </a:ln>
            </p:spPr>
            <p:txBody>
              <a:bodyPr vert="horz" wrap="square" lIns="0" tIns="45720" rIns="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FFFFFF"/>
                    </a:solidFill>
                    <a:uFillTx/>
                    <a:latin typeface="Calibri"/>
                  </a:rPr>
                  <a:t>4,8%</a:t>
                </a:r>
              </a:p>
            </p:txBody>
          </p:sp>
          <p:sp>
            <p:nvSpPr>
              <p:cNvPr id="18" name="Rectangle: Rounded Corners 129">
                <a:extLst>
                  <a:ext uri="{FF2B5EF4-FFF2-40B4-BE49-F238E27FC236}">
                    <a16:creationId xmlns:a16="http://schemas.microsoft.com/office/drawing/2014/main" id="{82CC417A-FD35-5023-6EA6-645B3AE1482B}"/>
                  </a:ext>
                </a:extLst>
              </p:cNvPr>
              <p:cNvSpPr/>
              <p:nvPr/>
            </p:nvSpPr>
            <p:spPr>
              <a:xfrm>
                <a:off x="9151287" y="1975716"/>
                <a:ext cx="612455" cy="327592"/>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0B0F0"/>
              </a:solidFill>
              <a:ln w="12701" cap="flat">
                <a:solidFill>
                  <a:srgbClr val="172C51"/>
                </a:solidFill>
                <a:prstDash val="solid"/>
                <a:miter/>
              </a:ln>
            </p:spPr>
            <p:txBody>
              <a:bodyPr vert="horz" wrap="square" lIns="0" tIns="45720" rIns="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FFFFFF"/>
                    </a:solidFill>
                    <a:uFillTx/>
                    <a:latin typeface="Calibri"/>
                  </a:rPr>
                  <a:t>4,7%</a:t>
                </a:r>
              </a:p>
            </p:txBody>
          </p:sp>
          <p:pic>
            <p:nvPicPr>
              <p:cNvPr id="19" name="Picture 130">
                <a:extLst>
                  <a:ext uri="{FF2B5EF4-FFF2-40B4-BE49-F238E27FC236}">
                    <a16:creationId xmlns:a16="http://schemas.microsoft.com/office/drawing/2014/main" id="{A02AB060-2668-C12E-DA85-5A4A157A4B3B}"/>
                  </a:ext>
                </a:extLst>
              </p:cNvPr>
              <p:cNvPicPr>
                <a:picLocks noChangeAspect="1"/>
              </p:cNvPicPr>
              <p:nvPr/>
            </p:nvPicPr>
            <p:blipFill>
              <a:blip r:embed="rId4"/>
              <a:stretch>
                <a:fillRect/>
              </a:stretch>
            </p:blipFill>
            <p:spPr>
              <a:xfrm>
                <a:off x="1073651" y="1315830"/>
                <a:ext cx="563928" cy="480105"/>
              </a:xfrm>
              <a:prstGeom prst="rect">
                <a:avLst/>
              </a:prstGeom>
              <a:noFill/>
              <a:ln cap="flat">
                <a:noFill/>
              </a:ln>
            </p:spPr>
          </p:pic>
          <p:cxnSp>
            <p:nvCxnSpPr>
              <p:cNvPr id="20" name="Straight Connector 131">
                <a:extLst>
                  <a:ext uri="{FF2B5EF4-FFF2-40B4-BE49-F238E27FC236}">
                    <a16:creationId xmlns:a16="http://schemas.microsoft.com/office/drawing/2014/main" id="{1EF9099C-31BB-828E-D747-17ECD7A1FA3C}"/>
                  </a:ext>
                </a:extLst>
              </p:cNvPr>
              <p:cNvCxnSpPr>
                <a:stCxn id="19" idx="2"/>
              </p:cNvCxnSpPr>
              <p:nvPr/>
            </p:nvCxnSpPr>
            <p:spPr>
              <a:xfrm>
                <a:off x="1355616" y="1795936"/>
                <a:ext cx="0" cy="4042069"/>
              </a:xfrm>
              <a:prstGeom prst="straightConnector1">
                <a:avLst/>
              </a:prstGeom>
              <a:noFill/>
              <a:ln w="9528" cap="flat">
                <a:solidFill>
                  <a:srgbClr val="4472C4"/>
                </a:solidFill>
                <a:prstDash val="solid"/>
                <a:miter/>
              </a:ln>
            </p:spPr>
          </p:cxnSp>
          <p:sp>
            <p:nvSpPr>
              <p:cNvPr id="21" name="Rectangle: Rounded Corners 132">
                <a:extLst>
                  <a:ext uri="{FF2B5EF4-FFF2-40B4-BE49-F238E27FC236}">
                    <a16:creationId xmlns:a16="http://schemas.microsoft.com/office/drawing/2014/main" id="{87A2CC8A-01C9-45B9-0F4D-28871042A175}"/>
                  </a:ext>
                </a:extLst>
              </p:cNvPr>
              <p:cNvSpPr/>
              <p:nvPr/>
            </p:nvSpPr>
            <p:spPr>
              <a:xfrm>
                <a:off x="11215445" y="2448754"/>
                <a:ext cx="412906" cy="327592"/>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0B0F0"/>
              </a:solidFill>
              <a:ln w="12701" cap="flat">
                <a:solidFill>
                  <a:srgbClr val="172C51"/>
                </a:solidFill>
                <a:prstDash val="solid"/>
                <a:miter/>
              </a:ln>
            </p:spPr>
            <p:txBody>
              <a:bodyPr vert="horz" wrap="square" lIns="0" tIns="45720" rIns="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0" i="0" u="none" strike="noStrike" kern="1200" cap="none" spc="0" baseline="0">
                    <a:solidFill>
                      <a:srgbClr val="FFFFFF"/>
                    </a:solidFill>
                    <a:uFillTx/>
                    <a:latin typeface="Calibri"/>
                  </a:rPr>
                  <a:t>7,6%</a:t>
                </a:r>
              </a:p>
            </p:txBody>
          </p:sp>
          <p:cxnSp>
            <p:nvCxnSpPr>
              <p:cNvPr id="22" name="Straight Connector 133">
                <a:extLst>
                  <a:ext uri="{FF2B5EF4-FFF2-40B4-BE49-F238E27FC236}">
                    <a16:creationId xmlns:a16="http://schemas.microsoft.com/office/drawing/2014/main" id="{E654FC62-EE3F-D99F-BABC-F2C2023F1DC3}"/>
                  </a:ext>
                </a:extLst>
              </p:cNvPr>
              <p:cNvCxnSpPr>
                <a:stCxn id="18" idx="2"/>
              </p:cNvCxnSpPr>
              <p:nvPr/>
            </p:nvCxnSpPr>
            <p:spPr>
              <a:xfrm>
                <a:off x="9457511" y="2303309"/>
                <a:ext cx="9" cy="3348076"/>
              </a:xfrm>
              <a:prstGeom prst="straightConnector1">
                <a:avLst/>
              </a:prstGeom>
              <a:noFill/>
              <a:ln w="9528" cap="flat">
                <a:solidFill>
                  <a:srgbClr val="4472C4"/>
                </a:solidFill>
                <a:prstDash val="solid"/>
                <a:miter/>
              </a:ln>
            </p:spPr>
          </p:cxnSp>
          <p:cxnSp>
            <p:nvCxnSpPr>
              <p:cNvPr id="23" name="Straight Connector 134">
                <a:extLst>
                  <a:ext uri="{FF2B5EF4-FFF2-40B4-BE49-F238E27FC236}">
                    <a16:creationId xmlns:a16="http://schemas.microsoft.com/office/drawing/2014/main" id="{9AA59791-8FA0-4F45-F897-F35D5B67494A}"/>
                  </a:ext>
                </a:extLst>
              </p:cNvPr>
              <p:cNvCxnSpPr>
                <a:stCxn id="17" idx="2"/>
              </p:cNvCxnSpPr>
              <p:nvPr/>
            </p:nvCxnSpPr>
            <p:spPr>
              <a:xfrm>
                <a:off x="3085999" y="2278456"/>
                <a:ext cx="43800" cy="2398882"/>
              </a:xfrm>
              <a:prstGeom prst="straightConnector1">
                <a:avLst/>
              </a:prstGeom>
              <a:noFill/>
              <a:ln w="12701" cap="flat">
                <a:solidFill>
                  <a:srgbClr val="4472C4"/>
                </a:solidFill>
                <a:prstDash val="solid"/>
                <a:miter/>
              </a:ln>
            </p:spPr>
          </p:cxnSp>
          <p:sp>
            <p:nvSpPr>
              <p:cNvPr id="24" name="TextBox 135">
                <a:extLst>
                  <a:ext uri="{FF2B5EF4-FFF2-40B4-BE49-F238E27FC236}">
                    <a16:creationId xmlns:a16="http://schemas.microsoft.com/office/drawing/2014/main" id="{F45E9CA9-25D8-373D-14B3-5E4ACA8C3247}"/>
                  </a:ext>
                </a:extLst>
              </p:cNvPr>
              <p:cNvSpPr txBox="1"/>
              <p:nvPr/>
            </p:nvSpPr>
            <p:spPr>
              <a:xfrm>
                <a:off x="982312" y="1104348"/>
                <a:ext cx="746607" cy="369335"/>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800" b="0" i="0" u="none" strike="noStrike" kern="1200" cap="none" spc="0" baseline="0">
                    <a:solidFill>
                      <a:srgbClr val="000000"/>
                    </a:solidFill>
                    <a:uFillTx/>
                    <a:latin typeface="Calibri"/>
                  </a:rPr>
                  <a:t>Start</a:t>
                </a:r>
              </a:p>
            </p:txBody>
          </p:sp>
          <p:cxnSp>
            <p:nvCxnSpPr>
              <p:cNvPr id="25" name="Straight Connector 136">
                <a:extLst>
                  <a:ext uri="{FF2B5EF4-FFF2-40B4-BE49-F238E27FC236}">
                    <a16:creationId xmlns:a16="http://schemas.microsoft.com/office/drawing/2014/main" id="{0E1DAE5C-C4D8-A920-B2DB-A895CF16FEDB}"/>
                  </a:ext>
                </a:extLst>
              </p:cNvPr>
              <p:cNvCxnSpPr>
                <a:stCxn id="21" idx="2"/>
              </p:cNvCxnSpPr>
              <p:nvPr/>
            </p:nvCxnSpPr>
            <p:spPr>
              <a:xfrm flipH="1">
                <a:off x="11386849" y="2776346"/>
                <a:ext cx="35049" cy="1695362"/>
              </a:xfrm>
              <a:prstGeom prst="straightConnector1">
                <a:avLst/>
              </a:prstGeom>
              <a:noFill/>
              <a:ln w="9528" cap="flat">
                <a:solidFill>
                  <a:srgbClr val="4472C4"/>
                </a:solidFill>
                <a:prstDash val="solid"/>
                <a:miter/>
              </a:ln>
            </p:spPr>
          </p:cxnSp>
          <p:cxnSp>
            <p:nvCxnSpPr>
              <p:cNvPr id="26" name="Straight Connector 137">
                <a:extLst>
                  <a:ext uri="{FF2B5EF4-FFF2-40B4-BE49-F238E27FC236}">
                    <a16:creationId xmlns:a16="http://schemas.microsoft.com/office/drawing/2014/main" id="{FD5804E4-8FD1-3BCA-6EF9-7E57B5708FE3}"/>
                  </a:ext>
                </a:extLst>
              </p:cNvPr>
              <p:cNvCxnSpPr>
                <a:stCxn id="30" idx="2"/>
              </p:cNvCxnSpPr>
              <p:nvPr/>
            </p:nvCxnSpPr>
            <p:spPr>
              <a:xfrm>
                <a:off x="11067047" y="2303308"/>
                <a:ext cx="0" cy="2168400"/>
              </a:xfrm>
              <a:prstGeom prst="straightConnector1">
                <a:avLst/>
              </a:prstGeom>
              <a:noFill/>
              <a:ln w="9528" cap="flat">
                <a:solidFill>
                  <a:srgbClr val="4472C4"/>
                </a:solidFill>
                <a:prstDash val="solid"/>
                <a:miter/>
              </a:ln>
            </p:spPr>
          </p:cxnSp>
          <p:sp>
            <p:nvSpPr>
              <p:cNvPr id="27" name="TextBox 138">
                <a:extLst>
                  <a:ext uri="{FF2B5EF4-FFF2-40B4-BE49-F238E27FC236}">
                    <a16:creationId xmlns:a16="http://schemas.microsoft.com/office/drawing/2014/main" id="{3F72516E-5294-56DF-E07D-60E189B6853A}"/>
                  </a:ext>
                </a:extLst>
              </p:cNvPr>
              <p:cNvSpPr txBox="1"/>
              <p:nvPr/>
            </p:nvSpPr>
            <p:spPr>
              <a:xfrm>
                <a:off x="10905042" y="1113044"/>
                <a:ext cx="746607" cy="369335"/>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800" b="0" i="0" u="none" strike="noStrike" kern="1200" cap="none" spc="0" baseline="0">
                    <a:solidFill>
                      <a:srgbClr val="000000"/>
                    </a:solidFill>
                    <a:uFillTx/>
                    <a:latin typeface="Calibri"/>
                  </a:rPr>
                  <a:t>Mål</a:t>
                </a:r>
              </a:p>
            </p:txBody>
          </p:sp>
          <p:cxnSp>
            <p:nvCxnSpPr>
              <p:cNvPr id="28" name="Straight Connector 139">
                <a:extLst>
                  <a:ext uri="{FF2B5EF4-FFF2-40B4-BE49-F238E27FC236}">
                    <a16:creationId xmlns:a16="http://schemas.microsoft.com/office/drawing/2014/main" id="{EB857629-AF29-2576-3945-658B3AD3EE9A}"/>
                  </a:ext>
                </a:extLst>
              </p:cNvPr>
              <p:cNvCxnSpPr>
                <a:stCxn id="16" idx="2"/>
              </p:cNvCxnSpPr>
              <p:nvPr/>
            </p:nvCxnSpPr>
            <p:spPr>
              <a:xfrm>
                <a:off x="1907575" y="2278465"/>
                <a:ext cx="21159" cy="1687818"/>
              </a:xfrm>
              <a:prstGeom prst="straightConnector1">
                <a:avLst/>
              </a:prstGeom>
              <a:noFill/>
              <a:ln w="9528" cap="flat">
                <a:solidFill>
                  <a:srgbClr val="4472C4"/>
                </a:solidFill>
                <a:prstDash val="solid"/>
                <a:miter/>
              </a:ln>
            </p:spPr>
          </p:cxnSp>
          <p:cxnSp>
            <p:nvCxnSpPr>
              <p:cNvPr id="29" name="Straight Connector 140">
                <a:extLst>
                  <a:ext uri="{FF2B5EF4-FFF2-40B4-BE49-F238E27FC236}">
                    <a16:creationId xmlns:a16="http://schemas.microsoft.com/office/drawing/2014/main" id="{1D72E77A-2269-7CB2-27DC-0066DD727AB5}"/>
                  </a:ext>
                </a:extLst>
              </p:cNvPr>
              <p:cNvCxnSpPr>
                <a:endCxn id="21" idx="0"/>
              </p:cNvCxnSpPr>
              <p:nvPr/>
            </p:nvCxnSpPr>
            <p:spPr>
              <a:xfrm flipH="1" flipV="1">
                <a:off x="11421898" y="2448754"/>
                <a:ext cx="97429" cy="229907"/>
              </a:xfrm>
              <a:prstGeom prst="straightConnector1">
                <a:avLst/>
              </a:prstGeom>
              <a:noFill/>
              <a:ln w="9528" cap="flat">
                <a:solidFill>
                  <a:srgbClr val="4472C4"/>
                </a:solidFill>
                <a:prstDash val="solid"/>
                <a:miter/>
              </a:ln>
            </p:spPr>
          </p:cxnSp>
          <p:sp>
            <p:nvSpPr>
              <p:cNvPr id="30" name="Rectangle: Rounded Corners 141">
                <a:extLst>
                  <a:ext uri="{FF2B5EF4-FFF2-40B4-BE49-F238E27FC236}">
                    <a16:creationId xmlns:a16="http://schemas.microsoft.com/office/drawing/2014/main" id="{6AF202D6-AA40-98A1-1499-0F8723F8A1CC}"/>
                  </a:ext>
                </a:extLst>
              </p:cNvPr>
              <p:cNvSpPr/>
              <p:nvPr/>
            </p:nvSpPr>
            <p:spPr>
              <a:xfrm>
                <a:off x="10614766" y="1975716"/>
                <a:ext cx="904561" cy="327592"/>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0B0F0"/>
              </a:solidFill>
              <a:ln w="12701" cap="flat">
                <a:solidFill>
                  <a:srgbClr val="172C51"/>
                </a:solidFill>
                <a:prstDash val="solid"/>
                <a:miter/>
              </a:ln>
            </p:spPr>
            <p:txBody>
              <a:bodyPr vert="horz" wrap="square" lIns="0" tIns="45720" rIns="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FFFFFF"/>
                    </a:solidFill>
                    <a:uFillTx/>
                    <a:latin typeface="Calibri"/>
                  </a:rPr>
                  <a:t>3,65 km</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FFFFFF"/>
                    </a:solidFill>
                    <a:uFillTx/>
                    <a:latin typeface="Calibri"/>
                  </a:rPr>
                  <a:t>4% - 14,6%</a:t>
                </a:r>
              </a:p>
            </p:txBody>
          </p:sp>
          <p:sp>
            <p:nvSpPr>
              <p:cNvPr id="31" name="Rectangle: Rounded Corners 142">
                <a:extLst>
                  <a:ext uri="{FF2B5EF4-FFF2-40B4-BE49-F238E27FC236}">
                    <a16:creationId xmlns:a16="http://schemas.microsoft.com/office/drawing/2014/main" id="{E5584A00-512C-43D9-C591-98637BB62819}"/>
                  </a:ext>
                </a:extLst>
              </p:cNvPr>
              <p:cNvSpPr/>
              <p:nvPr/>
            </p:nvSpPr>
            <p:spPr>
              <a:xfrm>
                <a:off x="5374148" y="1982282"/>
                <a:ext cx="855658" cy="327592"/>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0B0F0"/>
              </a:solidFill>
              <a:ln w="12701" cap="flat">
                <a:solidFill>
                  <a:srgbClr val="172C51"/>
                </a:solidFill>
                <a:prstDash val="solid"/>
                <a:miter/>
              </a:ln>
            </p:spPr>
            <p:txBody>
              <a:bodyPr vert="horz" wrap="square" lIns="0" tIns="45720" rIns="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FFFFFF"/>
                    </a:solidFill>
                    <a:uFillTx/>
                    <a:latin typeface="Calibri"/>
                  </a:rPr>
                  <a:t>1,1 km</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FFFFFF"/>
                    </a:solidFill>
                    <a:uFillTx/>
                    <a:latin typeface="Calibri"/>
                  </a:rPr>
                  <a:t>1,4%-4,8%</a:t>
                </a:r>
              </a:p>
            </p:txBody>
          </p:sp>
          <p:cxnSp>
            <p:nvCxnSpPr>
              <p:cNvPr id="32" name="Straight Connector 143">
                <a:extLst>
                  <a:ext uri="{FF2B5EF4-FFF2-40B4-BE49-F238E27FC236}">
                    <a16:creationId xmlns:a16="http://schemas.microsoft.com/office/drawing/2014/main" id="{0A9EE340-C15C-0C7C-9C07-85A64B831020}"/>
                  </a:ext>
                </a:extLst>
              </p:cNvPr>
              <p:cNvCxnSpPr>
                <a:stCxn id="31" idx="2"/>
              </p:cNvCxnSpPr>
              <p:nvPr/>
            </p:nvCxnSpPr>
            <p:spPr>
              <a:xfrm>
                <a:off x="5801977" y="2309874"/>
                <a:ext cx="0" cy="3341511"/>
              </a:xfrm>
              <a:prstGeom prst="straightConnector1">
                <a:avLst/>
              </a:prstGeom>
              <a:noFill/>
              <a:ln w="12701" cap="flat">
                <a:solidFill>
                  <a:srgbClr val="4472C4"/>
                </a:solidFill>
                <a:prstDash val="solid"/>
                <a:miter/>
              </a:ln>
            </p:spPr>
          </p:cxnSp>
        </p:grpSp>
        <p:sp>
          <p:nvSpPr>
            <p:cNvPr id="33" name="TextBox 5">
              <a:extLst>
                <a:ext uri="{FF2B5EF4-FFF2-40B4-BE49-F238E27FC236}">
                  <a16:creationId xmlns:a16="http://schemas.microsoft.com/office/drawing/2014/main" id="{DEA0EE01-321C-E067-E408-2C6AFE88310F}"/>
                </a:ext>
              </a:extLst>
            </p:cNvPr>
            <p:cNvSpPr txBox="1"/>
            <p:nvPr/>
          </p:nvSpPr>
          <p:spPr>
            <a:xfrm rot="18540009">
              <a:off x="4546543" y="3080138"/>
              <a:ext cx="791998" cy="267187"/>
            </a:xfrm>
            <a:prstGeom prst="rect">
              <a:avLst/>
            </a:prstGeom>
            <a:solidFill>
              <a:srgbClr val="FFFFFF"/>
            </a:solidFill>
            <a:ln cap="flat">
              <a:noFill/>
            </a:ln>
          </p:spPr>
          <p:txBody>
            <a:bodyPr vert="horz" wrap="none" lIns="91440" tIns="35999"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FF0000"/>
                  </a:solidFill>
                  <a:uFillTx/>
                  <a:latin typeface="Calibri"/>
                </a:rPr>
                <a:t>Vejbystrand</a:t>
              </a:r>
            </a:p>
          </p:txBody>
        </p:sp>
        <p:sp>
          <p:nvSpPr>
            <p:cNvPr id="34" name="TextBox 6">
              <a:extLst>
                <a:ext uri="{FF2B5EF4-FFF2-40B4-BE49-F238E27FC236}">
                  <a16:creationId xmlns:a16="http://schemas.microsoft.com/office/drawing/2014/main" id="{F58B9EDB-3D4C-766F-43AC-372AE1A82614}"/>
                </a:ext>
              </a:extLst>
            </p:cNvPr>
            <p:cNvSpPr txBox="1"/>
            <p:nvPr/>
          </p:nvSpPr>
          <p:spPr>
            <a:xfrm rot="18540009">
              <a:off x="3184480" y="3080138"/>
              <a:ext cx="791998" cy="267187"/>
            </a:xfrm>
            <a:prstGeom prst="rect">
              <a:avLst/>
            </a:prstGeom>
            <a:solidFill>
              <a:srgbClr val="FFFFFF"/>
            </a:solidFill>
            <a:ln cap="flat">
              <a:noFill/>
            </a:ln>
          </p:spPr>
          <p:txBody>
            <a:bodyPr vert="horz" wrap="none" lIns="91440" tIns="35999"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FF0000"/>
                  </a:solidFill>
                  <a:uFillTx/>
                  <a:latin typeface="Calibri"/>
                </a:rPr>
                <a:t>Vejbystrand</a:t>
              </a:r>
            </a:p>
          </p:txBody>
        </p:sp>
        <p:sp>
          <p:nvSpPr>
            <p:cNvPr id="35" name="TextBox 7">
              <a:extLst>
                <a:ext uri="{FF2B5EF4-FFF2-40B4-BE49-F238E27FC236}">
                  <a16:creationId xmlns:a16="http://schemas.microsoft.com/office/drawing/2014/main" id="{099C5AC7-EB7A-FC9D-ECB0-34D0FB547811}"/>
                </a:ext>
              </a:extLst>
            </p:cNvPr>
            <p:cNvSpPr txBox="1"/>
            <p:nvPr/>
          </p:nvSpPr>
          <p:spPr>
            <a:xfrm rot="18540009">
              <a:off x="5889623" y="3080138"/>
              <a:ext cx="791998" cy="267187"/>
            </a:xfrm>
            <a:prstGeom prst="rect">
              <a:avLst/>
            </a:prstGeom>
            <a:solidFill>
              <a:srgbClr val="FFFFFF"/>
            </a:solidFill>
            <a:ln cap="flat">
              <a:noFill/>
            </a:ln>
          </p:spPr>
          <p:txBody>
            <a:bodyPr vert="horz" wrap="none" lIns="91440" tIns="35999"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FF0000"/>
                  </a:solidFill>
                  <a:uFillTx/>
                  <a:latin typeface="Calibri"/>
                </a:rPr>
                <a:t>Klitterhus</a:t>
              </a:r>
            </a:p>
          </p:txBody>
        </p:sp>
        <p:sp>
          <p:nvSpPr>
            <p:cNvPr id="36" name="TextBox 8">
              <a:extLst>
                <a:ext uri="{FF2B5EF4-FFF2-40B4-BE49-F238E27FC236}">
                  <a16:creationId xmlns:a16="http://schemas.microsoft.com/office/drawing/2014/main" id="{83C7334E-20C7-15E9-B5D7-2F7553070CD1}"/>
                </a:ext>
              </a:extLst>
            </p:cNvPr>
            <p:cNvSpPr txBox="1"/>
            <p:nvPr/>
          </p:nvSpPr>
          <p:spPr>
            <a:xfrm rot="18540009">
              <a:off x="7145432" y="3080138"/>
              <a:ext cx="791998" cy="267187"/>
            </a:xfrm>
            <a:prstGeom prst="rect">
              <a:avLst/>
            </a:prstGeom>
            <a:solidFill>
              <a:srgbClr val="FFFFFF"/>
            </a:solidFill>
            <a:ln cap="flat">
              <a:noFill/>
            </a:ln>
          </p:spPr>
          <p:txBody>
            <a:bodyPr vert="horz" wrap="none" lIns="91440" tIns="35999"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FF0000"/>
                  </a:solidFill>
                  <a:uFillTx/>
                  <a:latin typeface="Calibri"/>
                </a:rPr>
                <a:t>Utvälinge</a:t>
              </a:r>
            </a:p>
          </p:txBody>
        </p:sp>
        <p:sp>
          <p:nvSpPr>
            <p:cNvPr id="37" name="TextBox 9">
              <a:extLst>
                <a:ext uri="{FF2B5EF4-FFF2-40B4-BE49-F238E27FC236}">
                  <a16:creationId xmlns:a16="http://schemas.microsoft.com/office/drawing/2014/main" id="{33A0B2D6-9C9A-1B2D-B65A-CC44125AD8A0}"/>
                </a:ext>
              </a:extLst>
            </p:cNvPr>
            <p:cNvSpPr txBox="1"/>
            <p:nvPr/>
          </p:nvSpPr>
          <p:spPr>
            <a:xfrm rot="18540009">
              <a:off x="8307680" y="3080138"/>
              <a:ext cx="791998" cy="267187"/>
            </a:xfrm>
            <a:prstGeom prst="rect">
              <a:avLst/>
            </a:prstGeom>
            <a:solidFill>
              <a:srgbClr val="FFFFFF"/>
            </a:solidFill>
            <a:ln cap="flat">
              <a:noFill/>
            </a:ln>
          </p:spPr>
          <p:txBody>
            <a:bodyPr vert="horz" wrap="none" lIns="91440" tIns="35999"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FF0000"/>
                  </a:solidFill>
                  <a:uFillTx/>
                  <a:latin typeface="Calibri"/>
                </a:rPr>
                <a:t>Jonstorp</a:t>
              </a:r>
            </a:p>
          </p:txBody>
        </p:sp>
        <p:sp>
          <p:nvSpPr>
            <p:cNvPr id="38" name="TextBox 10">
              <a:extLst>
                <a:ext uri="{FF2B5EF4-FFF2-40B4-BE49-F238E27FC236}">
                  <a16:creationId xmlns:a16="http://schemas.microsoft.com/office/drawing/2014/main" id="{B508E807-FFE2-C89B-8ECE-219DA7F86DD5}"/>
                </a:ext>
              </a:extLst>
            </p:cNvPr>
            <p:cNvSpPr txBox="1"/>
            <p:nvPr/>
          </p:nvSpPr>
          <p:spPr>
            <a:xfrm rot="18540009">
              <a:off x="2655746" y="3080138"/>
              <a:ext cx="791998" cy="267187"/>
            </a:xfrm>
            <a:prstGeom prst="rect">
              <a:avLst/>
            </a:prstGeom>
            <a:noFill/>
            <a:ln cap="flat">
              <a:noFill/>
            </a:ln>
          </p:spPr>
          <p:txBody>
            <a:bodyPr vert="horz" wrap="none" lIns="91440" tIns="35999"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FF0000"/>
                  </a:solidFill>
                  <a:uFillTx/>
                  <a:latin typeface="Calibri"/>
                </a:rPr>
                <a:t>Hov</a:t>
              </a:r>
            </a:p>
          </p:txBody>
        </p:sp>
        <p:sp>
          <p:nvSpPr>
            <p:cNvPr id="39" name="TextBox 11">
              <a:extLst>
                <a:ext uri="{FF2B5EF4-FFF2-40B4-BE49-F238E27FC236}">
                  <a16:creationId xmlns:a16="http://schemas.microsoft.com/office/drawing/2014/main" id="{13FC255A-D131-FC25-7C72-8749A1FDB5AC}"/>
                </a:ext>
              </a:extLst>
            </p:cNvPr>
            <p:cNvSpPr txBox="1"/>
            <p:nvPr/>
          </p:nvSpPr>
          <p:spPr>
            <a:xfrm rot="18540009">
              <a:off x="9664147" y="3080138"/>
              <a:ext cx="791998" cy="267187"/>
            </a:xfrm>
            <a:prstGeom prst="rect">
              <a:avLst/>
            </a:prstGeom>
            <a:solidFill>
              <a:srgbClr val="FFFFFF"/>
            </a:solidFill>
            <a:ln cap="flat">
              <a:noFill/>
            </a:ln>
          </p:spPr>
          <p:txBody>
            <a:bodyPr vert="horz" wrap="none" lIns="91440" tIns="35999"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FF0000"/>
                  </a:solidFill>
                  <a:uFillTx/>
                  <a:latin typeface="Calibri"/>
                </a:rPr>
                <a:t>Jonstorp</a:t>
              </a:r>
            </a:p>
          </p:txBody>
        </p:sp>
        <p:sp>
          <p:nvSpPr>
            <p:cNvPr id="40" name="TextBox 12">
              <a:extLst>
                <a:ext uri="{FF2B5EF4-FFF2-40B4-BE49-F238E27FC236}">
                  <a16:creationId xmlns:a16="http://schemas.microsoft.com/office/drawing/2014/main" id="{95B149E8-BC8D-5CC2-A076-D5828AF82949}"/>
                </a:ext>
              </a:extLst>
            </p:cNvPr>
            <p:cNvSpPr txBox="1"/>
            <p:nvPr/>
          </p:nvSpPr>
          <p:spPr>
            <a:xfrm rot="18540009">
              <a:off x="11010903" y="3080138"/>
              <a:ext cx="791998" cy="267187"/>
            </a:xfrm>
            <a:prstGeom prst="rect">
              <a:avLst/>
            </a:prstGeom>
            <a:noFill/>
            <a:ln cap="flat">
              <a:noFill/>
            </a:ln>
          </p:spPr>
          <p:txBody>
            <a:bodyPr vert="horz" wrap="none" lIns="91440" tIns="35999"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FF0000"/>
                  </a:solidFill>
                  <a:uFillTx/>
                  <a:latin typeface="Calibri"/>
                </a:rPr>
                <a:t>Kullaberg</a:t>
              </a:r>
            </a:p>
          </p:txBody>
        </p:sp>
        <p:sp>
          <p:nvSpPr>
            <p:cNvPr id="41" name="TextBox 13">
              <a:extLst>
                <a:ext uri="{FF2B5EF4-FFF2-40B4-BE49-F238E27FC236}">
                  <a16:creationId xmlns:a16="http://schemas.microsoft.com/office/drawing/2014/main" id="{A44023E3-879B-D1EC-BE33-ABE04AE809CD}"/>
                </a:ext>
              </a:extLst>
            </p:cNvPr>
            <p:cNvSpPr txBox="1"/>
            <p:nvPr/>
          </p:nvSpPr>
          <p:spPr>
            <a:xfrm rot="18540009">
              <a:off x="853354" y="3080138"/>
              <a:ext cx="791998" cy="267187"/>
            </a:xfrm>
            <a:prstGeom prst="rect">
              <a:avLst/>
            </a:prstGeom>
            <a:noFill/>
            <a:ln cap="flat">
              <a:noFill/>
            </a:ln>
          </p:spPr>
          <p:txBody>
            <a:bodyPr vert="horz" wrap="none" lIns="91440" tIns="35999"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FF0000"/>
                  </a:solidFill>
                  <a:uFillTx/>
                  <a:latin typeface="Calibri"/>
                </a:rPr>
                <a:t>Båstad</a:t>
              </a: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624D1-C195-37BB-A41D-80244EBA6CA6}"/>
              </a:ext>
            </a:extLst>
          </p:cNvPr>
          <p:cNvSpPr txBox="1">
            <a:spLocks noGrp="1"/>
          </p:cNvSpPr>
          <p:nvPr>
            <p:ph type="title"/>
          </p:nvPr>
        </p:nvSpPr>
        <p:spPr/>
        <p:txBody>
          <a:bodyPr/>
          <a:lstStyle/>
          <a:p>
            <a:endParaRPr lang="sv-SE"/>
          </a:p>
        </p:txBody>
      </p:sp>
      <p:pic>
        <p:nvPicPr>
          <p:cNvPr id="3" name="Content Placeholder 4">
            <a:extLst>
              <a:ext uri="{FF2B5EF4-FFF2-40B4-BE49-F238E27FC236}">
                <a16:creationId xmlns:a16="http://schemas.microsoft.com/office/drawing/2014/main" id="{EC99E6A5-3196-8DD9-816B-ACB555553556}"/>
              </a:ext>
            </a:extLst>
          </p:cNvPr>
          <p:cNvPicPr>
            <a:picLocks noGrp="1" noChangeAspect="1"/>
          </p:cNvPicPr>
          <p:nvPr>
            <p:ph idx="1"/>
          </p:nvPr>
        </p:nvPicPr>
        <p:blipFill>
          <a:blip r:embed="rId2"/>
          <a:stretch>
            <a:fillRect/>
          </a:stretch>
        </p:blipFill>
        <p:spPr>
          <a:xfrm>
            <a:off x="3382713" y="3429000"/>
            <a:ext cx="2265599" cy="1984248"/>
          </a:xfrm>
        </p:spPr>
      </p:pic>
      <p:pic>
        <p:nvPicPr>
          <p:cNvPr id="4" name="Picture 6">
            <a:extLst>
              <a:ext uri="{FF2B5EF4-FFF2-40B4-BE49-F238E27FC236}">
                <a16:creationId xmlns:a16="http://schemas.microsoft.com/office/drawing/2014/main" id="{3B36376A-6A47-9386-CB4F-64C7042E7E8D}"/>
              </a:ext>
            </a:extLst>
          </p:cNvPr>
          <p:cNvPicPr>
            <a:picLocks noChangeAspect="1"/>
          </p:cNvPicPr>
          <p:nvPr/>
        </p:nvPicPr>
        <p:blipFill>
          <a:blip r:embed="rId3"/>
          <a:stretch>
            <a:fillRect/>
          </a:stretch>
        </p:blipFill>
        <p:spPr>
          <a:xfrm>
            <a:off x="5890738" y="3273972"/>
            <a:ext cx="1380734" cy="2079034"/>
          </a:xfrm>
          <a:prstGeom prst="rect">
            <a:avLst/>
          </a:prstGeom>
          <a:noFill/>
          <a:ln cap="flat">
            <a:noFill/>
          </a:ln>
        </p:spPr>
      </p:pic>
      <p:pic>
        <p:nvPicPr>
          <p:cNvPr id="5" name="Picture 8">
            <a:extLst>
              <a:ext uri="{FF2B5EF4-FFF2-40B4-BE49-F238E27FC236}">
                <a16:creationId xmlns:a16="http://schemas.microsoft.com/office/drawing/2014/main" id="{F8C6D451-0A3D-25E3-FCC4-B9F43EA6DBD9}"/>
              </a:ext>
            </a:extLst>
          </p:cNvPr>
          <p:cNvPicPr>
            <a:picLocks noChangeAspect="1"/>
          </p:cNvPicPr>
          <p:nvPr/>
        </p:nvPicPr>
        <p:blipFill>
          <a:blip r:embed="rId4"/>
          <a:stretch>
            <a:fillRect/>
          </a:stretch>
        </p:blipFill>
        <p:spPr>
          <a:xfrm>
            <a:off x="7704185" y="2961577"/>
            <a:ext cx="403890" cy="891613"/>
          </a:xfrm>
          <a:prstGeom prst="rect">
            <a:avLst/>
          </a:prstGeom>
          <a:noFill/>
          <a:ln cap="flat">
            <a:noFill/>
          </a:ln>
        </p:spPr>
      </p:pic>
      <p:pic>
        <p:nvPicPr>
          <p:cNvPr id="6" name="Picture 10">
            <a:extLst>
              <a:ext uri="{FF2B5EF4-FFF2-40B4-BE49-F238E27FC236}">
                <a16:creationId xmlns:a16="http://schemas.microsoft.com/office/drawing/2014/main" id="{2BA20E5B-334C-7776-3A9A-F94D4F049F17}"/>
              </a:ext>
            </a:extLst>
          </p:cNvPr>
          <p:cNvPicPr>
            <a:picLocks noChangeAspect="1"/>
          </p:cNvPicPr>
          <p:nvPr/>
        </p:nvPicPr>
        <p:blipFill>
          <a:blip r:embed="rId5"/>
          <a:stretch>
            <a:fillRect/>
          </a:stretch>
        </p:blipFill>
        <p:spPr>
          <a:xfrm>
            <a:off x="9954231" y="3171139"/>
            <a:ext cx="655377" cy="1364101"/>
          </a:xfrm>
          <a:prstGeom prst="rect">
            <a:avLst/>
          </a:prstGeom>
          <a:noFill/>
          <a:ln cap="flat">
            <a:noFill/>
          </a:ln>
        </p:spPr>
      </p:pic>
      <p:pic>
        <p:nvPicPr>
          <p:cNvPr id="7" name="Picture 7">
            <a:extLst>
              <a:ext uri="{FF2B5EF4-FFF2-40B4-BE49-F238E27FC236}">
                <a16:creationId xmlns:a16="http://schemas.microsoft.com/office/drawing/2014/main" id="{FCFE9A63-7C77-3EB5-9260-0D2D66C63A4E}"/>
              </a:ext>
            </a:extLst>
          </p:cNvPr>
          <p:cNvPicPr>
            <a:picLocks noChangeAspect="1"/>
          </p:cNvPicPr>
          <p:nvPr/>
        </p:nvPicPr>
        <p:blipFill>
          <a:blip r:embed="rId6"/>
          <a:stretch>
            <a:fillRect/>
          </a:stretch>
        </p:blipFill>
        <p:spPr>
          <a:xfrm>
            <a:off x="4103552" y="2226179"/>
            <a:ext cx="891613" cy="1470784"/>
          </a:xfrm>
          <a:prstGeom prst="rect">
            <a:avLst/>
          </a:prstGeom>
          <a:noFill/>
          <a:ln cap="flat">
            <a:noFill/>
          </a:ln>
        </p:spPr>
      </p:pic>
      <p:pic>
        <p:nvPicPr>
          <p:cNvPr id="8" name="Picture 9">
            <a:extLst>
              <a:ext uri="{FF2B5EF4-FFF2-40B4-BE49-F238E27FC236}">
                <a16:creationId xmlns:a16="http://schemas.microsoft.com/office/drawing/2014/main" id="{801845FC-5BEF-626C-A047-25F645C8CBC0}"/>
              </a:ext>
            </a:extLst>
          </p:cNvPr>
          <p:cNvPicPr>
            <a:picLocks noChangeAspect="1"/>
          </p:cNvPicPr>
          <p:nvPr/>
        </p:nvPicPr>
        <p:blipFill>
          <a:blip r:embed="rId7"/>
          <a:stretch>
            <a:fillRect/>
          </a:stretch>
        </p:blipFill>
        <p:spPr>
          <a:xfrm>
            <a:off x="1826770" y="4845314"/>
            <a:ext cx="1597575" cy="1470784"/>
          </a:xfrm>
          <a:prstGeom prst="rect">
            <a:avLst/>
          </a:prstGeom>
          <a:noFill/>
          <a:ln cap="flat">
            <a:noFill/>
          </a:ln>
        </p:spPr>
      </p:pic>
      <p:sp>
        <p:nvSpPr>
          <p:cNvPr id="9" name="Oval 10">
            <a:extLst>
              <a:ext uri="{FF2B5EF4-FFF2-40B4-BE49-F238E27FC236}">
                <a16:creationId xmlns:a16="http://schemas.microsoft.com/office/drawing/2014/main" id="{C5DDF442-B547-FA5F-F9D2-3EB18FA2EB0F}"/>
              </a:ext>
            </a:extLst>
          </p:cNvPr>
          <p:cNvSpPr/>
          <p:nvPr/>
        </p:nvSpPr>
        <p:spPr>
          <a:xfrm>
            <a:off x="8669069" y="2083442"/>
            <a:ext cx="891613" cy="35881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4472C4"/>
          </a:solidFill>
          <a:ln w="12701" cap="flat">
            <a:solidFill>
              <a:srgbClr val="172C5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FFFFFF"/>
              </a:solidFill>
              <a:uFillTx/>
              <a:latin typeface="Calibri"/>
            </a:endParaRPr>
          </a:p>
        </p:txBody>
      </p:sp>
      <p:pic>
        <p:nvPicPr>
          <p:cNvPr id="10" name="Ink 41">
            <a:extLst>
              <a:ext uri="{FF2B5EF4-FFF2-40B4-BE49-F238E27FC236}">
                <a16:creationId xmlns:a16="http://schemas.microsoft.com/office/drawing/2014/main" id="{F99741C7-DA8C-C5CD-E4DF-A74CEB299B44}"/>
              </a:ext>
            </a:extLst>
          </p:cNvPr>
          <p:cNvPicPr>
            <a:picLocks noChangeAspect="1"/>
          </p:cNvPicPr>
          <p:nvPr/>
        </p:nvPicPr>
        <p:blipFill>
          <a:blip r:embed="rId8"/>
          <a:stretch>
            <a:fillRect/>
          </a:stretch>
        </p:blipFill>
        <p:spPr>
          <a:xfrm>
            <a:off x="5000259" y="4907868"/>
            <a:ext cx="111602" cy="65882"/>
          </a:xfrm>
          <a:prstGeom prst="rect">
            <a:avLst/>
          </a:prstGeom>
          <a:noFill/>
          <a:ln cap="flat">
            <a:noFill/>
          </a:ln>
        </p:spPr>
      </p:pic>
      <p:sp>
        <p:nvSpPr>
          <p:cNvPr id="11" name="Flowchart: Stored Data 10">
            <a:extLst>
              <a:ext uri="{FF2B5EF4-FFF2-40B4-BE49-F238E27FC236}">
                <a16:creationId xmlns:a16="http://schemas.microsoft.com/office/drawing/2014/main" id="{E7E81B7C-1447-98A7-799F-972B1789A12D}"/>
              </a:ext>
            </a:extLst>
          </p:cNvPr>
          <p:cNvSpPr/>
          <p:nvPr/>
        </p:nvSpPr>
        <p:spPr>
          <a:xfrm>
            <a:off x="8317675" y="4313489"/>
            <a:ext cx="590345" cy="660260"/>
          </a:xfrm>
          <a:custGeom>
            <a:avLst/>
            <a:gdLst>
              <a:gd name="f0" fmla="val 10800000"/>
              <a:gd name="f1" fmla="val 5400000"/>
              <a:gd name="f2" fmla="val 16200000"/>
              <a:gd name="f3" fmla="val 180"/>
              <a:gd name="f4" fmla="val w"/>
              <a:gd name="f5" fmla="val h"/>
              <a:gd name="f6" fmla="val 0"/>
              <a:gd name="f7" fmla="val 590349"/>
              <a:gd name="f8" fmla="val 660261"/>
              <a:gd name="f9" fmla="+- 0 0 10800000"/>
              <a:gd name="f10" fmla="val 98392"/>
              <a:gd name="f11" fmla="val 330131"/>
              <a:gd name="f12" fmla="+- 0 0 -360"/>
              <a:gd name="f13" fmla="+- 0 0 -270"/>
              <a:gd name="f14" fmla="+- 0 0 -180"/>
              <a:gd name="f15" fmla="+- 0 0 -90"/>
              <a:gd name="f16" fmla="*/ f4 1 590349"/>
              <a:gd name="f17" fmla="*/ f5 1 660261"/>
              <a:gd name="f18" fmla="+- f8 0 f6"/>
              <a:gd name="f19" fmla="+- f7 0 f6"/>
              <a:gd name="f20" fmla="*/ f12 f0 1"/>
              <a:gd name="f21" fmla="*/ f13 f0 1"/>
              <a:gd name="f22" fmla="*/ f14 f0 1"/>
              <a:gd name="f23" fmla="*/ f15 f0 1"/>
              <a:gd name="f24" fmla="*/ f19 1 590349"/>
              <a:gd name="f25" fmla="*/ f18 1 660261"/>
              <a:gd name="f26" fmla="*/ f20 1 f3"/>
              <a:gd name="f27" fmla="*/ f21 1 f3"/>
              <a:gd name="f28" fmla="*/ f22 1 f3"/>
              <a:gd name="f29" fmla="*/ f23 1 f3"/>
              <a:gd name="f30" fmla="*/ 295175 1 f24"/>
              <a:gd name="f31" fmla="*/ 0 1 f25"/>
              <a:gd name="f32" fmla="*/ 0 1 f24"/>
              <a:gd name="f33" fmla="*/ 330131 1 f25"/>
              <a:gd name="f34" fmla="*/ 660261 1 f25"/>
              <a:gd name="f35" fmla="*/ 491958 1 f24"/>
              <a:gd name="f36" fmla="*/ 98392 1 f24"/>
              <a:gd name="f37" fmla="+- f26 0 f1"/>
              <a:gd name="f38" fmla="+- f27 0 f1"/>
              <a:gd name="f39" fmla="+- f28 0 f1"/>
              <a:gd name="f40" fmla="+- f29 0 f1"/>
              <a:gd name="f41" fmla="*/ f36 f16 1"/>
              <a:gd name="f42" fmla="*/ f35 f16 1"/>
              <a:gd name="f43" fmla="*/ f34 f17 1"/>
              <a:gd name="f44" fmla="*/ f31 f17 1"/>
              <a:gd name="f45" fmla="*/ f30 f16 1"/>
              <a:gd name="f46" fmla="*/ f32 f16 1"/>
              <a:gd name="f47" fmla="*/ f33 f17 1"/>
            </a:gdLst>
            <a:ahLst/>
            <a:cxnLst>
              <a:cxn ang="3cd4">
                <a:pos x="hc" y="t"/>
              </a:cxn>
              <a:cxn ang="0">
                <a:pos x="r" y="vc"/>
              </a:cxn>
              <a:cxn ang="cd4">
                <a:pos x="hc" y="b"/>
              </a:cxn>
              <a:cxn ang="cd2">
                <a:pos x="l" y="vc"/>
              </a:cxn>
              <a:cxn ang="f37">
                <a:pos x="f45" y="f44"/>
              </a:cxn>
              <a:cxn ang="f38">
                <a:pos x="f46" y="f47"/>
              </a:cxn>
              <a:cxn ang="f39">
                <a:pos x="f45" y="f43"/>
              </a:cxn>
              <a:cxn ang="f40">
                <a:pos x="f42" y="f47"/>
              </a:cxn>
            </a:cxnLst>
            <a:rect l="f41" t="f44" r="f42" b="f43"/>
            <a:pathLst>
              <a:path w="590349" h="660261">
                <a:moveTo>
                  <a:pt x="f10" y="f6"/>
                </a:moveTo>
                <a:lnTo>
                  <a:pt x="f7" y="f6"/>
                </a:lnTo>
                <a:arcTo wR="f10" hR="f11" stAng="f2" swAng="f9"/>
                <a:lnTo>
                  <a:pt x="f10" y="f8"/>
                </a:lnTo>
                <a:arcTo wR="f10" hR="f11" stAng="f1" swAng="f0"/>
                <a:close/>
              </a:path>
            </a:pathLst>
          </a:custGeom>
          <a:solidFill>
            <a:srgbClr val="4472C4"/>
          </a:solidFill>
          <a:ln w="12701" cap="flat">
            <a:solidFill>
              <a:srgbClr val="172C5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FFFFFF"/>
              </a:solidFill>
              <a:uFillTx/>
              <a:latin typeface="Calibri"/>
            </a:endParaRPr>
          </a:p>
        </p:txBody>
      </p:sp>
      <p:sp>
        <p:nvSpPr>
          <p:cNvPr id="12" name="Moon 11">
            <a:extLst>
              <a:ext uri="{FF2B5EF4-FFF2-40B4-BE49-F238E27FC236}">
                <a16:creationId xmlns:a16="http://schemas.microsoft.com/office/drawing/2014/main" id="{15FB73AA-3ADA-D51E-405B-018E983BDBCB}"/>
              </a:ext>
            </a:extLst>
          </p:cNvPr>
          <p:cNvSpPr/>
          <p:nvPr/>
        </p:nvSpPr>
        <p:spPr>
          <a:xfrm>
            <a:off x="2045110" y="2226179"/>
            <a:ext cx="586203" cy="1325559"/>
          </a:xfrm>
          <a:custGeom>
            <a:avLst/>
            <a:gdLst>
              <a:gd name="f0" fmla="val 10800000"/>
              <a:gd name="f1" fmla="val 5400000"/>
              <a:gd name="f2" fmla="val 180"/>
              <a:gd name="f3" fmla="val w"/>
              <a:gd name="f4" fmla="val h"/>
              <a:gd name="f5" fmla="val 0"/>
              <a:gd name="f6" fmla="val 586208"/>
              <a:gd name="f7" fmla="val 1325559"/>
              <a:gd name="f8" fmla="+- 0 0 6772994"/>
              <a:gd name="f9" fmla="+- 0 0 7413503"/>
              <a:gd name="f10" fmla="val 662780"/>
              <a:gd name="f11" fmla="val 732760"/>
              <a:gd name="f12" fmla="val 828474"/>
              <a:gd name="f13" fmla="+- 0 0 -360"/>
              <a:gd name="f14" fmla="+- 0 0 -270"/>
              <a:gd name="f15" fmla="+- 0 0 -180"/>
              <a:gd name="f16" fmla="+- 0 0 -90"/>
              <a:gd name="f17" fmla="*/ f3 1 586208"/>
              <a:gd name="f18" fmla="*/ f4 1 1325559"/>
              <a:gd name="f19" fmla="+- f7 0 f5"/>
              <a:gd name="f20" fmla="+- f6 0 f5"/>
              <a:gd name="f21" fmla="*/ f13 f0 1"/>
              <a:gd name="f22" fmla="*/ f14 f0 1"/>
              <a:gd name="f23" fmla="*/ f15 f0 1"/>
              <a:gd name="f24" fmla="*/ f16 f0 1"/>
              <a:gd name="f25" fmla="*/ f20 1 586208"/>
              <a:gd name="f26" fmla="*/ f19 1 1325559"/>
              <a:gd name="f27" fmla="*/ f21 1 f2"/>
              <a:gd name="f28" fmla="*/ f22 1 f2"/>
              <a:gd name="f29" fmla="*/ f23 1 f2"/>
              <a:gd name="f30" fmla="*/ f24 1 f2"/>
              <a:gd name="f31" fmla="*/ 293104 1 f25"/>
              <a:gd name="f32" fmla="*/ 662780 1 f26"/>
              <a:gd name="f33" fmla="*/ 586208 1 f25"/>
              <a:gd name="f34" fmla="*/ 0 1 f26"/>
              <a:gd name="f35" fmla="*/ 0 1 f25"/>
              <a:gd name="f36" fmla="*/ 1325559 1 f26"/>
              <a:gd name="f37" fmla="*/ 85852 1 f25"/>
              <a:gd name="f38" fmla="*/ 317460 1 f26"/>
              <a:gd name="f39" fmla="*/ 1008099 1 f26"/>
              <a:gd name="f40" fmla="+- f27 0 f1"/>
              <a:gd name="f41" fmla="+- f28 0 f1"/>
              <a:gd name="f42" fmla="+- f29 0 f1"/>
              <a:gd name="f43" fmla="+- f30 0 f1"/>
              <a:gd name="f44" fmla="*/ f37 f17 1"/>
              <a:gd name="f45" fmla="*/ f31 f17 1"/>
              <a:gd name="f46" fmla="*/ f39 f18 1"/>
              <a:gd name="f47" fmla="*/ f38 f18 1"/>
              <a:gd name="f48" fmla="*/ f33 f17 1"/>
              <a:gd name="f49" fmla="*/ f34 f18 1"/>
              <a:gd name="f50" fmla="*/ f35 f17 1"/>
              <a:gd name="f51" fmla="*/ f32 f18 1"/>
              <a:gd name="f52" fmla="*/ f36 f18 1"/>
            </a:gdLst>
            <a:ahLst/>
            <a:cxnLst>
              <a:cxn ang="3cd4">
                <a:pos x="hc" y="t"/>
              </a:cxn>
              <a:cxn ang="0">
                <a:pos x="r" y="vc"/>
              </a:cxn>
              <a:cxn ang="cd4">
                <a:pos x="hc" y="b"/>
              </a:cxn>
              <a:cxn ang="cd2">
                <a:pos x="l" y="vc"/>
              </a:cxn>
              <a:cxn ang="f40">
                <a:pos x="f48" y="f49"/>
              </a:cxn>
              <a:cxn ang="f41">
                <a:pos x="f50" y="f51"/>
              </a:cxn>
              <a:cxn ang="f42">
                <a:pos x="f48" y="f52"/>
              </a:cxn>
              <a:cxn ang="f43">
                <a:pos x="f45" y="f51"/>
              </a:cxn>
            </a:cxnLst>
            <a:rect l="f44" t="f47" r="f45" b="f46"/>
            <a:pathLst>
              <a:path w="586208" h="1325559">
                <a:moveTo>
                  <a:pt x="f6" y="f7"/>
                </a:moveTo>
                <a:arcTo wR="f6" hR="f10" stAng="f1" swAng="f0"/>
                <a:arcTo wR="f11" hR="f12" stAng="f9" swAng="f8"/>
                <a:close/>
              </a:path>
            </a:pathLst>
          </a:custGeom>
          <a:solidFill>
            <a:srgbClr val="4472C4"/>
          </a:solidFill>
          <a:ln w="12701" cap="flat">
            <a:solidFill>
              <a:srgbClr val="172C5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FFFFFF"/>
              </a:solidFill>
              <a:uFillTx/>
              <a:latin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7D23E-D363-4A22-85B1-3D1CB0A03E88}"/>
              </a:ext>
            </a:extLst>
          </p:cNvPr>
          <p:cNvSpPr txBox="1">
            <a:spLocks noGrp="1"/>
          </p:cNvSpPr>
          <p:nvPr>
            <p:ph type="title"/>
          </p:nvPr>
        </p:nvSpPr>
        <p:spPr/>
        <p:txBody>
          <a:bodyPr/>
          <a:lstStyle/>
          <a:p>
            <a:pPr lvl="0"/>
            <a:r>
              <a:rPr lang="sv-SE"/>
              <a:t> </a:t>
            </a:r>
          </a:p>
        </p:txBody>
      </p:sp>
      <p:pic>
        <p:nvPicPr>
          <p:cNvPr id="3" name="Picture 8">
            <a:extLst>
              <a:ext uri="{FF2B5EF4-FFF2-40B4-BE49-F238E27FC236}">
                <a16:creationId xmlns:a16="http://schemas.microsoft.com/office/drawing/2014/main" id="{005D7AFF-1128-9232-E521-8A696434E1F8}"/>
              </a:ext>
            </a:extLst>
          </p:cNvPr>
          <p:cNvPicPr>
            <a:picLocks noChangeAspect="1"/>
          </p:cNvPicPr>
          <p:nvPr/>
        </p:nvPicPr>
        <p:blipFill>
          <a:blip r:embed="rId2"/>
          <a:stretch>
            <a:fillRect/>
          </a:stretch>
        </p:blipFill>
        <p:spPr>
          <a:xfrm>
            <a:off x="6060542" y="3683239"/>
            <a:ext cx="735113" cy="708239"/>
          </a:xfrm>
          <a:prstGeom prst="rect">
            <a:avLst/>
          </a:prstGeom>
          <a:noFill/>
          <a:ln cap="flat">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graphicFrame>
        <p:nvGraphicFramePr>
          <p:cNvPr id="2" name="Content Placeholder 3">
            <a:extLst>
              <a:ext uri="{FF2B5EF4-FFF2-40B4-BE49-F238E27FC236}">
                <a16:creationId xmlns:a16="http://schemas.microsoft.com/office/drawing/2014/main" id="{F443378F-25DA-A99E-FAF7-CDBBE4B8A213}"/>
              </a:ext>
            </a:extLst>
          </p:cNvPr>
          <p:cNvGraphicFramePr>
            <a:graphicFrameLocks noGrp="1"/>
          </p:cNvGraphicFramePr>
          <p:nvPr>
            <p:ph idx="1"/>
          </p:nvPr>
        </p:nvGraphicFramePr>
        <p:xfrm>
          <a:off x="855402" y="4404847"/>
          <a:ext cx="10186214" cy="2153264"/>
        </p:xfrm>
        <a:graphic>
          <a:graphicData uri="http://schemas.openxmlformats.org/drawingml/2006/table">
            <a:tbl>
              <a:tblPr>
                <a:effectLst/>
              </a:tblPr>
              <a:tblGrid>
                <a:gridCol w="5093107">
                  <a:extLst>
                    <a:ext uri="{9D8B030D-6E8A-4147-A177-3AD203B41FA5}">
                      <a16:colId xmlns:a16="http://schemas.microsoft.com/office/drawing/2014/main" val="3579927157"/>
                    </a:ext>
                  </a:extLst>
                </a:gridCol>
                <a:gridCol w="5093107">
                  <a:extLst>
                    <a:ext uri="{9D8B030D-6E8A-4147-A177-3AD203B41FA5}">
                      <a16:colId xmlns:a16="http://schemas.microsoft.com/office/drawing/2014/main" val="2837200481"/>
                    </a:ext>
                  </a:extLst>
                </a:gridCol>
              </a:tblGrid>
              <a:tr h="860166">
                <a:tc>
                  <a:txBody>
                    <a:bodyPr/>
                    <a:lstStyle/>
                    <a:p>
                      <a:pPr lvl="0" fontAlgn="auto"/>
                      <a:r>
                        <a:rPr lang="sv-SE"/>
                        <a:t>Öppet Spår söndag, Öppet Spår måndag 90</a:t>
                      </a:r>
                    </a:p>
                  </a:txBody>
                  <a:tcPr marB="30476" anchor="ctr"/>
                </a:tc>
                <a:tc>
                  <a:txBody>
                    <a:bodyPr/>
                    <a:lstStyle/>
                    <a:p>
                      <a:pPr lvl="0" fontAlgn="auto"/>
                      <a:r>
                        <a:rPr lang="sv-SE"/>
                        <a:t>600 kr</a:t>
                      </a:r>
                    </a:p>
                  </a:txBody>
                  <a:tcPr marB="30476" anchor="ctr"/>
                </a:tc>
                <a:extLst>
                  <a:ext uri="{0D108BD9-81ED-4DB2-BD59-A6C34878D82A}">
                    <a16:rowId xmlns:a16="http://schemas.microsoft.com/office/drawing/2014/main" val="1634844988"/>
                  </a:ext>
                </a:extLst>
              </a:tr>
              <a:tr h="828391">
                <a:tc>
                  <a:txBody>
                    <a:bodyPr/>
                    <a:lstStyle/>
                    <a:p>
                      <a:pPr lvl="0" fontAlgn="auto"/>
                      <a:r>
                        <a:rPr lang="sv-SE"/>
                        <a:t>Öppet Spår måndag 45, Vasaloppet 45</a:t>
                      </a:r>
                    </a:p>
                  </a:txBody>
                  <a:tcPr marB="30476" anchor="ctr"/>
                </a:tc>
                <a:tc>
                  <a:txBody>
                    <a:bodyPr/>
                    <a:lstStyle/>
                    <a:p>
                      <a:pPr lvl="0" fontAlgn="auto"/>
                      <a:r>
                        <a:rPr lang="sv-SE"/>
                        <a:t>300 kr</a:t>
                      </a:r>
                    </a:p>
                  </a:txBody>
                  <a:tcPr marB="30476" anchor="ctr"/>
                </a:tc>
                <a:extLst>
                  <a:ext uri="{0D108BD9-81ED-4DB2-BD59-A6C34878D82A}">
                    <a16:rowId xmlns:a16="http://schemas.microsoft.com/office/drawing/2014/main" val="218002823"/>
                  </a:ext>
                </a:extLst>
              </a:tr>
              <a:tr h="464707">
                <a:tc>
                  <a:txBody>
                    <a:bodyPr/>
                    <a:lstStyle/>
                    <a:p>
                      <a:pPr lvl="0" fontAlgn="auto"/>
                      <a:r>
                        <a:rPr lang="sv-SE"/>
                        <a:t>Vasaloppet</a:t>
                      </a:r>
                    </a:p>
                  </a:txBody>
                  <a:tcPr marB="30476" anchor="ctr"/>
                </a:tc>
                <a:tc>
                  <a:txBody>
                    <a:bodyPr/>
                    <a:lstStyle/>
                    <a:p>
                      <a:pPr lvl="0" fontAlgn="auto"/>
                      <a:r>
                        <a:rPr lang="sv-SE"/>
                        <a:t>550 kr</a:t>
                      </a:r>
                    </a:p>
                  </a:txBody>
                  <a:tcPr marB="30476" anchor="ctr"/>
                </a:tc>
                <a:extLst>
                  <a:ext uri="{0D108BD9-81ED-4DB2-BD59-A6C34878D82A}">
                    <a16:rowId xmlns:a16="http://schemas.microsoft.com/office/drawing/2014/main" val="2464964561"/>
                  </a:ext>
                </a:extLst>
              </a:tr>
            </a:tbl>
          </a:graphicData>
        </a:graphic>
      </p:graphicFrame>
      <p:sp>
        <p:nvSpPr>
          <p:cNvPr id="3" name="Rectangle 1">
            <a:extLst>
              <a:ext uri="{FF2B5EF4-FFF2-40B4-BE49-F238E27FC236}">
                <a16:creationId xmlns:a16="http://schemas.microsoft.com/office/drawing/2014/main" id="{F2452336-BDB0-9F64-10D1-CEDE425BBF40}"/>
              </a:ext>
            </a:extLst>
          </p:cNvPr>
          <p:cNvSpPr/>
          <p:nvPr/>
        </p:nvSpPr>
        <p:spPr>
          <a:xfrm>
            <a:off x="226140" y="370752"/>
            <a:ext cx="10962970" cy="3709903"/>
          </a:xfrm>
          <a:prstGeom prst="rect">
            <a:avLst/>
          </a:prstGeom>
          <a:solidFill>
            <a:srgbClr val="FFFFFF"/>
          </a:solidFill>
          <a:ln cap="flat">
            <a:noFill/>
            <a:prstDash val="solid"/>
          </a:ln>
        </p:spPr>
        <p:txBody>
          <a:bodyPr vert="horz" wrap="square" lIns="0" tIns="222180" rIns="0" bIns="38084" anchor="ctr"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sv-SE" sz="1600" b="1" i="1" u="none" strike="noStrike" kern="1200" cap="none" spc="0" baseline="0">
                <a:solidFill>
                  <a:srgbClr val="1D1A1A"/>
                </a:solidFill>
                <a:uFillTx/>
                <a:latin typeface="FF Meta"/>
              </a:rPr>
              <a:t>Åk som eliten med personlig langningsservice.</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sv-SE" sz="1600" b="0" i="0" u="none" strike="noStrike" kern="1200" cap="none" spc="0" baseline="0">
                <a:solidFill>
                  <a:srgbClr val="3F3C3C"/>
                </a:solidFill>
                <a:uFillTx/>
                <a:latin typeface="FF Meta Serif Book"/>
              </a:rPr>
              <a:t>Under Båstad- Mölle pet Spår måndag 90, Öppet Spår måndag 45, Vasaloppet 45 och Vasaloppet kan du få hjälp med att prestera på topp. Vi erbjuder nämligen langningsservice tillsammans med Enervit. Du får Enervits produkter direkt i spåret, vilket ger dig ett optimalt energitillskott baserat på var du befinner dig – och du slipper bära med dig egen energi.</a:t>
            </a:r>
            <a:endParaRPr lang="sv-SE" sz="1600" b="1" i="0" u="none" strike="noStrike" kern="1200" cap="none" spc="0" baseline="0">
              <a:solidFill>
                <a:srgbClr val="3F3C3C"/>
              </a:solidFill>
              <a:uFillTx/>
              <a:latin typeface="FF Meta Serif Book"/>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sv-SE" sz="1600" b="1" i="0" u="none" strike="noStrike" kern="1200" cap="none" spc="0" baseline="0">
                <a:solidFill>
                  <a:srgbClr val="3F3C3C"/>
                </a:solidFill>
                <a:uFillTx/>
                <a:latin typeface="FF Meta Serif Book"/>
              </a:rPr>
              <a:t>Boka på Raceid</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sv-SE" sz="1600" b="0" i="0" u="none" strike="noStrike" kern="1200" cap="none" spc="0" baseline="0">
                <a:solidFill>
                  <a:srgbClr val="3F3C3C"/>
                </a:solidFill>
                <a:uFillTx/>
                <a:latin typeface="FF Meta Serif Book"/>
              </a:rPr>
              <a:t>Servicen finns i ett begränsat antal och bokas på </a:t>
            </a:r>
            <a:r>
              <a:rPr lang="sv-SE" sz="1600" b="0" i="1" u="none" strike="noStrike" kern="1200" cap="none" spc="0" baseline="0">
                <a:solidFill>
                  <a:srgbClr val="3F3C3C"/>
                </a:solidFill>
                <a:uFillTx/>
                <a:latin typeface="FF Meta Serif Book"/>
              </a:rPr>
              <a:t>Mina sidor</a:t>
            </a:r>
            <a:r>
              <a:rPr lang="sv-SE" sz="1600" b="0" i="0" u="none" strike="noStrike" kern="1200" cap="none" spc="0" baseline="0">
                <a:solidFill>
                  <a:srgbClr val="3F3C3C"/>
                </a:solidFill>
                <a:uFillTx/>
                <a:latin typeface="FF Meta Serif Book"/>
              </a:rPr>
              <a:t>, när du anmäler dig till loppet.</a:t>
            </a:r>
            <a:endParaRPr lang="sv-SE" sz="1600" b="0" i="0" u="none" strike="noStrike" kern="1200" cap="none" spc="0" baseline="0">
              <a:solidFill>
                <a:srgbClr val="1D1A1A"/>
              </a:solidFill>
              <a:uFillTx/>
              <a:latin typeface="FF Meta Serif Book"/>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sv-SE" sz="1600" b="0" i="0" u="none" strike="noStrike" kern="1200" cap="none" spc="0" baseline="0">
                <a:solidFill>
                  <a:srgbClr val="3F3C3C"/>
                </a:solidFill>
                <a:uFillTx/>
                <a:latin typeface="FF Meta Serif Book"/>
              </a:rPr>
              <a:t>Kostnad för den personliga langningsservicen:</a:t>
            </a:r>
            <a:endParaRPr lang="sv-SE" sz="1600" b="0" i="0" u="none" strike="noStrike" kern="1200" cap="none" spc="0" baseline="0">
              <a:solidFill>
                <a:srgbClr val="1D1A1A"/>
              </a:solidFill>
              <a:uFillTx/>
              <a:latin typeface="FF Meta Serif Book"/>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sv-SE" sz="1600" b="0" i="0" u="none" strike="noStrike" kern="1200" cap="none" spc="0" baseline="0">
                <a:solidFill>
                  <a:srgbClr val="3F3C3C"/>
                </a:solidFill>
                <a:uFillTx/>
                <a:latin typeface="FF Meta Serif Book"/>
              </a:rPr>
              <a:t>Är du redan anmäld till loppet och vill boka langningsservice loggar du in på </a:t>
            </a:r>
            <a:r>
              <a:rPr lang="sv-SE" sz="1600" b="0" i="1" u="none" strike="noStrike" kern="1200" cap="none" spc="0" baseline="0">
                <a:solidFill>
                  <a:srgbClr val="3F3C3C"/>
                </a:solidFill>
                <a:uFillTx/>
                <a:latin typeface="FF Meta Serif Book"/>
              </a:rPr>
              <a:t>Mina sidor</a:t>
            </a:r>
            <a:r>
              <a:rPr lang="sv-SE" sz="1600" b="0" i="0" u="none" strike="noStrike" kern="1200" cap="none" spc="0" baseline="0">
                <a:solidFill>
                  <a:srgbClr val="3F3C3C"/>
                </a:solidFill>
                <a:uFillTx/>
                <a:latin typeface="FF Meta Serif Book"/>
              </a:rPr>
              <a:t>. Gå vidare till </a:t>
            </a:r>
            <a:r>
              <a:rPr lang="sv-SE" sz="1600" b="0" i="1" u="none" strike="noStrike" kern="1200" cap="none" spc="0" baseline="0">
                <a:solidFill>
                  <a:srgbClr val="3F3C3C"/>
                </a:solidFill>
                <a:uFillTx/>
                <a:latin typeface="FF Meta Serif Book"/>
              </a:rPr>
              <a:t>Mina lopp</a:t>
            </a:r>
            <a:r>
              <a:rPr lang="sv-SE" sz="1600" b="0" i="0" u="none" strike="noStrike" kern="1200" cap="none" spc="0" baseline="0">
                <a:solidFill>
                  <a:srgbClr val="3F3C3C"/>
                </a:solidFill>
                <a:uFillTx/>
                <a:latin typeface="FF Meta Serif Book"/>
              </a:rPr>
              <a:t> och redigera din anmälan.</a:t>
            </a:r>
            <a:endParaRPr lang="sv-SE" sz="1600" b="0" i="0" u="none" strike="noStrike" kern="1200" cap="none" spc="0" baseline="0">
              <a:solidFill>
                <a:srgbClr val="1D1A1A"/>
              </a:solidFill>
              <a:uFillTx/>
              <a:latin typeface="FF Meta Serif Book"/>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sv-SE" sz="1600" b="0" i="0" u="none" strike="noStrike" kern="1200" cap="none" spc="0" baseline="0">
                <a:solidFill>
                  <a:srgbClr val="3F3C3C"/>
                </a:solidFill>
                <a:uFillTx/>
                <a:latin typeface="FF Meta Serif Book"/>
              </a:rPr>
              <a:t>Köpt langningsservice återbetalas inte.</a:t>
            </a:r>
            <a:endParaRPr lang="sv-SE" sz="1600" b="1" i="0" u="none" strike="noStrike" kern="1200" cap="none" spc="0" baseline="0">
              <a:solidFill>
                <a:srgbClr val="3F3C3C"/>
              </a:solidFill>
              <a:uFillTx/>
              <a:latin typeface="FF Meta Serif Book"/>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sv-SE" sz="1600" b="1" i="0" u="none" strike="noStrike" kern="1200" cap="none" spc="0" baseline="0">
                <a:solidFill>
                  <a:srgbClr val="3F3C3C"/>
                </a:solidFill>
                <a:uFillTx/>
                <a:latin typeface="FF Meta Serif Book"/>
              </a:rPr>
              <a:t>Besök Enervits monter</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sv-SE" sz="1600" b="0" i="0" u="none" strike="noStrike" kern="1200" cap="none" spc="0" baseline="0">
                <a:solidFill>
                  <a:srgbClr val="3F3C3C"/>
                </a:solidFill>
                <a:uFillTx/>
                <a:latin typeface="FF Meta Serif Book"/>
              </a:rPr>
              <a:t>På plats besöker du Enervits monter i start området i B</a:t>
            </a:r>
            <a:r>
              <a:rPr lang="sv-SE" sz="1600" b="0" i="0" u="none" strike="noStrike" kern="0" cap="none" spc="0" baseline="0">
                <a:solidFill>
                  <a:srgbClr val="3F3C3C"/>
                </a:solidFill>
                <a:uFillTx/>
                <a:latin typeface="FF Meta Serif Book"/>
              </a:rPr>
              <a:t>åstad</a:t>
            </a:r>
            <a:r>
              <a:rPr lang="sv-SE" sz="1600" b="0" i="0" u="none" strike="noStrike" kern="1200" cap="none" spc="0" baseline="0">
                <a:solidFill>
                  <a:srgbClr val="3F3C3C"/>
                </a:solidFill>
                <a:uFillTx/>
                <a:latin typeface="FF Meta Serif Book"/>
              </a:rPr>
              <a:t>. (För Vasaloppet 45 finns Enervits monter även på startplats Oxberg under loppdagen.) Där visar du upp kvittot som du får i samband med beställningen, och får då en armbindel som ger dig tillgång till langningsstationerna. Du får även de produkter som ska intas före loppet.</a:t>
            </a:r>
            <a:endParaRPr lang="sv-SE" sz="1600" b="0" i="0" u="none" strike="noStrike" kern="1200" cap="none" spc="0" baseline="0">
              <a:solidFill>
                <a:srgbClr val="000000"/>
              </a:solidFill>
              <a:uFillTx/>
              <a:latin typeface="Arial" pitchFamily="34"/>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F45CF-254E-7B01-14DA-F85CDD05E9C0}"/>
              </a:ext>
            </a:extLst>
          </p:cNvPr>
          <p:cNvSpPr txBox="1">
            <a:spLocks noGrp="1"/>
          </p:cNvSpPr>
          <p:nvPr>
            <p:ph type="title"/>
          </p:nvPr>
        </p:nvSpPr>
        <p:spPr/>
        <p:txBody>
          <a:bodyPr/>
          <a:lstStyle/>
          <a:p>
            <a:endParaRPr lang="sv-SE"/>
          </a:p>
        </p:txBody>
      </p:sp>
      <p:pic>
        <p:nvPicPr>
          <p:cNvPr id="3" name="Content Placeholder 12">
            <a:extLst>
              <a:ext uri="{FF2B5EF4-FFF2-40B4-BE49-F238E27FC236}">
                <a16:creationId xmlns:a16="http://schemas.microsoft.com/office/drawing/2014/main" id="{782BE86B-EFC3-8BAD-E756-B639A46BA48D}"/>
              </a:ext>
            </a:extLst>
          </p:cNvPr>
          <p:cNvPicPr>
            <a:picLocks noGrp="1" noChangeAspect="1"/>
          </p:cNvPicPr>
          <p:nvPr>
            <p:ph idx="1"/>
          </p:nvPr>
        </p:nvPicPr>
        <p:blipFill>
          <a:blip r:embed="rId2"/>
          <a:stretch>
            <a:fillRect/>
          </a:stretch>
        </p:blipFill>
        <p:spPr>
          <a:xfrm>
            <a:off x="4637160" y="685333"/>
            <a:ext cx="5418286" cy="2171892"/>
          </a:xfrm>
          <a:solidFill>
            <a:srgbClr val="548235"/>
          </a:solidFill>
          <a:effectLst>
            <a:outerShdw dist="50804" dir="5400000" algn="tl">
              <a:srgbClr val="70AD47"/>
            </a:outerShdw>
          </a:effectLst>
        </p:spPr>
      </p:pic>
      <p:grpSp>
        <p:nvGrpSpPr>
          <p:cNvPr id="4" name="Group 9">
            <a:extLst>
              <a:ext uri="{FF2B5EF4-FFF2-40B4-BE49-F238E27FC236}">
                <a16:creationId xmlns:a16="http://schemas.microsoft.com/office/drawing/2014/main" id="{3BE3DEA0-6552-B31F-5923-2C429DE4556D}"/>
              </a:ext>
            </a:extLst>
          </p:cNvPr>
          <p:cNvGrpSpPr/>
          <p:nvPr/>
        </p:nvGrpSpPr>
        <p:grpSpPr>
          <a:xfrm>
            <a:off x="2060289" y="3039886"/>
            <a:ext cx="1547996" cy="1547996"/>
            <a:chOff x="2060289" y="3039886"/>
            <a:chExt cx="1547996" cy="1547996"/>
          </a:xfrm>
        </p:grpSpPr>
        <p:pic>
          <p:nvPicPr>
            <p:cNvPr id="5" name="Picture 6">
              <a:extLst>
                <a:ext uri="{FF2B5EF4-FFF2-40B4-BE49-F238E27FC236}">
                  <a16:creationId xmlns:a16="http://schemas.microsoft.com/office/drawing/2014/main" id="{3E9C27E4-E1D3-4ABE-09F5-5DC56A370E95}"/>
                </a:ext>
              </a:extLst>
            </p:cNvPr>
            <p:cNvPicPr>
              <a:picLocks noChangeAspect="1"/>
            </p:cNvPicPr>
            <p:nvPr/>
          </p:nvPicPr>
          <p:blipFill>
            <a:blip r:embed="rId3"/>
            <a:stretch>
              <a:fillRect/>
            </a:stretch>
          </p:blipFill>
          <p:spPr>
            <a:xfrm>
              <a:off x="2587139" y="3851233"/>
              <a:ext cx="478551" cy="504885"/>
            </a:xfrm>
            <a:prstGeom prst="rect">
              <a:avLst/>
            </a:prstGeom>
            <a:noFill/>
            <a:ln cap="flat">
              <a:noFill/>
            </a:ln>
          </p:spPr>
        </p:pic>
        <p:pic>
          <p:nvPicPr>
            <p:cNvPr id="6" name="Picture 8">
              <a:extLst>
                <a:ext uri="{FF2B5EF4-FFF2-40B4-BE49-F238E27FC236}">
                  <a16:creationId xmlns:a16="http://schemas.microsoft.com/office/drawing/2014/main" id="{A97E1763-68F7-41A3-AA36-D67D0AB9A235}"/>
                </a:ext>
              </a:extLst>
            </p:cNvPr>
            <p:cNvPicPr>
              <a:picLocks noChangeAspect="1"/>
            </p:cNvPicPr>
            <p:nvPr/>
          </p:nvPicPr>
          <p:blipFill>
            <a:blip r:embed="rId4"/>
            <a:stretch>
              <a:fillRect/>
            </a:stretch>
          </p:blipFill>
          <p:spPr>
            <a:xfrm>
              <a:off x="2203045" y="3608396"/>
              <a:ext cx="1256906" cy="242846"/>
            </a:xfrm>
            <a:prstGeom prst="rect">
              <a:avLst/>
            </a:prstGeom>
            <a:noFill/>
            <a:ln cap="flat">
              <a:noFill/>
            </a:ln>
          </p:spPr>
        </p:pic>
        <p:pic>
          <p:nvPicPr>
            <p:cNvPr id="7" name="Picture 10">
              <a:extLst>
                <a:ext uri="{FF2B5EF4-FFF2-40B4-BE49-F238E27FC236}">
                  <a16:creationId xmlns:a16="http://schemas.microsoft.com/office/drawing/2014/main" id="{7F2E7A5F-0862-D370-CC38-33090DE49E72}"/>
                </a:ext>
              </a:extLst>
            </p:cNvPr>
            <p:cNvPicPr>
              <a:picLocks noChangeAspect="1"/>
            </p:cNvPicPr>
            <p:nvPr/>
          </p:nvPicPr>
          <p:blipFill>
            <a:blip r:embed="rId5"/>
            <a:stretch>
              <a:fillRect/>
            </a:stretch>
          </p:blipFill>
          <p:spPr>
            <a:xfrm>
              <a:off x="2254782" y="4356128"/>
              <a:ext cx="1218968" cy="231754"/>
            </a:xfrm>
            <a:prstGeom prst="rect">
              <a:avLst/>
            </a:prstGeom>
            <a:noFill/>
            <a:ln cap="flat">
              <a:noFill/>
            </a:ln>
          </p:spPr>
        </p:pic>
        <p:pic>
          <p:nvPicPr>
            <p:cNvPr id="8" name="Picture 15">
              <a:extLst>
                <a:ext uri="{FF2B5EF4-FFF2-40B4-BE49-F238E27FC236}">
                  <a16:creationId xmlns:a16="http://schemas.microsoft.com/office/drawing/2014/main" id="{1D6F2B1F-7FA0-18FF-4C7D-A4923B7A89C9}"/>
                </a:ext>
              </a:extLst>
            </p:cNvPr>
            <p:cNvPicPr>
              <a:picLocks noChangeAspect="1"/>
            </p:cNvPicPr>
            <p:nvPr/>
          </p:nvPicPr>
          <p:blipFill>
            <a:blip r:embed="rId6"/>
            <a:stretch>
              <a:fillRect/>
            </a:stretch>
          </p:blipFill>
          <p:spPr>
            <a:xfrm>
              <a:off x="2060289" y="3039886"/>
              <a:ext cx="1547996" cy="579601"/>
            </a:xfrm>
            <a:prstGeom prst="rect">
              <a:avLst/>
            </a:prstGeom>
            <a:noFill/>
            <a:ln cap="flat">
              <a:noFill/>
            </a:ln>
          </p:spPr>
        </p:pic>
      </p:grpSp>
      <p:pic>
        <p:nvPicPr>
          <p:cNvPr id="9" name="Picture 17">
            <a:extLst>
              <a:ext uri="{FF2B5EF4-FFF2-40B4-BE49-F238E27FC236}">
                <a16:creationId xmlns:a16="http://schemas.microsoft.com/office/drawing/2014/main" id="{5FB642E3-37A4-73B5-89A2-C17307FD6A45}"/>
              </a:ext>
            </a:extLst>
          </p:cNvPr>
          <p:cNvPicPr>
            <a:picLocks noChangeAspect="1"/>
          </p:cNvPicPr>
          <p:nvPr/>
        </p:nvPicPr>
        <p:blipFill>
          <a:blip r:embed="rId7"/>
          <a:stretch>
            <a:fillRect/>
          </a:stretch>
        </p:blipFill>
        <p:spPr>
          <a:xfrm>
            <a:off x="7683456" y="3177421"/>
            <a:ext cx="3337852" cy="419133"/>
          </a:xfrm>
          <a:prstGeom prst="rect">
            <a:avLst/>
          </a:prstGeom>
          <a:noFill/>
          <a:ln cap="flat">
            <a:noFill/>
          </a:ln>
        </p:spPr>
      </p:pic>
      <p:pic>
        <p:nvPicPr>
          <p:cNvPr id="10" name="Picture 12">
            <a:extLst>
              <a:ext uri="{FF2B5EF4-FFF2-40B4-BE49-F238E27FC236}">
                <a16:creationId xmlns:a16="http://schemas.microsoft.com/office/drawing/2014/main" id="{17080FA8-D43A-9650-2B9B-FE66952F67EF}"/>
              </a:ext>
            </a:extLst>
          </p:cNvPr>
          <p:cNvPicPr>
            <a:picLocks noChangeAspect="1"/>
          </p:cNvPicPr>
          <p:nvPr/>
        </p:nvPicPr>
        <p:blipFill>
          <a:blip r:embed="rId8"/>
          <a:stretch>
            <a:fillRect/>
          </a:stretch>
        </p:blipFill>
        <p:spPr>
          <a:xfrm>
            <a:off x="4767206" y="4868402"/>
            <a:ext cx="3675897" cy="429768"/>
          </a:xfrm>
          <a:prstGeom prst="rect">
            <a:avLst/>
          </a:prstGeom>
          <a:noFill/>
          <a:ln cap="flat">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77CA4-56B9-8F2E-452A-7DB6906855C2}"/>
              </a:ext>
            </a:extLst>
          </p:cNvPr>
          <p:cNvSpPr txBox="1">
            <a:spLocks noGrp="1"/>
          </p:cNvSpPr>
          <p:nvPr>
            <p:ph type="title"/>
          </p:nvPr>
        </p:nvSpPr>
        <p:spPr/>
        <p:txBody>
          <a:bodyPr/>
          <a:lstStyle/>
          <a:p>
            <a:endParaRPr lang="sv-SE"/>
          </a:p>
        </p:txBody>
      </p:sp>
      <p:pic>
        <p:nvPicPr>
          <p:cNvPr id="3" name="Content Placeholder 4">
            <a:extLst>
              <a:ext uri="{FF2B5EF4-FFF2-40B4-BE49-F238E27FC236}">
                <a16:creationId xmlns:a16="http://schemas.microsoft.com/office/drawing/2014/main" id="{1D02360A-E4E4-D8F6-466C-C93AC0476AD4}"/>
              </a:ext>
            </a:extLst>
          </p:cNvPr>
          <p:cNvPicPr>
            <a:picLocks noGrp="1" noChangeAspect="1"/>
          </p:cNvPicPr>
          <p:nvPr>
            <p:ph idx="1"/>
          </p:nvPr>
        </p:nvPicPr>
        <p:blipFill>
          <a:blip r:embed="rId2"/>
          <a:stretch>
            <a:fillRect/>
          </a:stretch>
        </p:blipFill>
        <p:spPr>
          <a:xfrm>
            <a:off x="2997668" y="2421084"/>
            <a:ext cx="5845731" cy="2333091"/>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7E69797-00AA-DBB5-9528-2E9752BAA4E9}"/>
              </a:ext>
            </a:extLst>
          </p:cNvPr>
          <p:cNvPicPr>
            <a:picLocks noGrp="1" noChangeAspect="1"/>
          </p:cNvPicPr>
          <p:nvPr>
            <p:ph idx="1"/>
          </p:nvPr>
        </p:nvPicPr>
        <p:blipFill>
          <a:blip r:embed="rId2"/>
          <a:stretch>
            <a:fillRect/>
          </a:stretch>
        </p:blipFill>
        <p:spPr>
          <a:xfrm>
            <a:off x="1256043" y="558501"/>
            <a:ext cx="8721969" cy="5740997"/>
          </a:xfrm>
          <a:prstGeom prst="rect">
            <a:avLst/>
          </a:prstGeom>
          <a:solidFill>
            <a:srgbClr val="0070C0"/>
          </a:solidFill>
          <a:ln>
            <a:noFill/>
          </a:ln>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D32AE5C4-39CB-6411-8B6B-8BE6594AE31F}"/>
                  </a:ext>
                </a:extLst>
              </p14:cNvPr>
              <p14:cNvContentPartPr/>
              <p14:nvPr/>
            </p14:nvContentPartPr>
            <p14:xfrm>
              <a:off x="4075483" y="1340138"/>
              <a:ext cx="4815000" cy="4959360"/>
            </p14:xfrm>
          </p:contentPart>
        </mc:Choice>
        <mc:Fallback xmlns="">
          <p:pic>
            <p:nvPicPr>
              <p:cNvPr id="4" name="Ink 3">
                <a:extLst>
                  <a:ext uri="{FF2B5EF4-FFF2-40B4-BE49-F238E27FC236}">
                    <a16:creationId xmlns:a16="http://schemas.microsoft.com/office/drawing/2014/main" id="{D32AE5C4-39CB-6411-8B6B-8BE6594AE31F}"/>
                  </a:ext>
                </a:extLst>
              </p:cNvPr>
              <p:cNvPicPr/>
              <p:nvPr/>
            </p:nvPicPr>
            <p:blipFill>
              <a:blip r:embed="rId4"/>
              <a:stretch>
                <a:fillRect/>
              </a:stretch>
            </p:blipFill>
            <p:spPr>
              <a:xfrm>
                <a:off x="4039486" y="1304138"/>
                <a:ext cx="4886635" cy="5031000"/>
              </a:xfrm>
              <a:prstGeom prst="rect">
                <a:avLst/>
              </a:prstGeom>
            </p:spPr>
          </p:pic>
        </mc:Fallback>
      </mc:AlternateContent>
    </p:spTree>
    <p:extLst>
      <p:ext uri="{BB962C8B-B14F-4D97-AF65-F5344CB8AC3E}">
        <p14:creationId xmlns:p14="http://schemas.microsoft.com/office/powerpoint/2010/main" val="775060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503A0-413D-814C-33B7-3611BB5C839C}"/>
              </a:ext>
            </a:extLst>
          </p:cNvPr>
          <p:cNvSpPr>
            <a:spLocks noGrp="1"/>
          </p:cNvSpPr>
          <p:nvPr>
            <p:ph type="title"/>
          </p:nvPr>
        </p:nvSpPr>
        <p:spPr/>
        <p:txBody>
          <a:bodyPr/>
          <a:lstStyle/>
          <a:p>
            <a:endParaRPr lang="sv-SE"/>
          </a:p>
        </p:txBody>
      </p:sp>
      <p:sp>
        <p:nvSpPr>
          <p:cNvPr id="3" name="Content Placeholder 2">
            <a:extLst>
              <a:ext uri="{FF2B5EF4-FFF2-40B4-BE49-F238E27FC236}">
                <a16:creationId xmlns:a16="http://schemas.microsoft.com/office/drawing/2014/main" id="{03A397C6-E6E1-AB06-1FF3-526848DBCD0E}"/>
              </a:ext>
            </a:extLst>
          </p:cNvPr>
          <p:cNvSpPr>
            <a:spLocks noGrp="1"/>
          </p:cNvSpPr>
          <p:nvPr>
            <p:ph idx="1"/>
          </p:nvPr>
        </p:nvSpPr>
        <p:spPr/>
        <p:txBody>
          <a:bodyPr/>
          <a:lstStyle/>
          <a:p>
            <a:endParaRPr lang="sv-SE"/>
          </a:p>
        </p:txBody>
      </p:sp>
    </p:spTree>
    <p:extLst>
      <p:ext uri="{BB962C8B-B14F-4D97-AF65-F5344CB8AC3E}">
        <p14:creationId xmlns:p14="http://schemas.microsoft.com/office/powerpoint/2010/main" val="3764820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646CB-005A-7F77-8F9F-975DB9C3C00A}"/>
              </a:ext>
            </a:extLst>
          </p:cNvPr>
          <p:cNvSpPr>
            <a:spLocks noGrp="1"/>
          </p:cNvSpPr>
          <p:nvPr>
            <p:ph type="title"/>
          </p:nvPr>
        </p:nvSpPr>
        <p:spPr/>
        <p:txBody>
          <a:bodyPr/>
          <a:lstStyle/>
          <a:p>
            <a:endParaRPr lang="sv-SE"/>
          </a:p>
        </p:txBody>
      </p:sp>
      <p:sp>
        <p:nvSpPr>
          <p:cNvPr id="22" name="Content Placeholder 21">
            <a:extLst>
              <a:ext uri="{FF2B5EF4-FFF2-40B4-BE49-F238E27FC236}">
                <a16:creationId xmlns:a16="http://schemas.microsoft.com/office/drawing/2014/main" id="{CD73AF35-0D38-A5E7-8EB7-6331A40D29DF}"/>
              </a:ext>
            </a:extLst>
          </p:cNvPr>
          <p:cNvSpPr>
            <a:spLocks noGrp="1"/>
          </p:cNvSpPr>
          <p:nvPr>
            <p:ph idx="1"/>
          </p:nvPr>
        </p:nvSpPr>
        <p:spPr>
          <a:xfrm>
            <a:off x="3667432" y="4424515"/>
            <a:ext cx="1071716" cy="1752447"/>
          </a:xfrm>
          <a:prstGeom prst="downArrowCallout">
            <a:avLst/>
          </a:prstGeom>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sv-SE"/>
          </a:p>
        </p:txBody>
      </p:sp>
    </p:spTree>
    <p:extLst>
      <p:ext uri="{BB962C8B-B14F-4D97-AF65-F5344CB8AC3E}">
        <p14:creationId xmlns:p14="http://schemas.microsoft.com/office/powerpoint/2010/main" val="1124005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FE57862-7396-B10F-D1EF-30376C587E6C}"/>
              </a:ext>
            </a:extLst>
          </p:cNvPr>
          <p:cNvPicPr>
            <a:picLocks noGrp="1" noChangeAspect="1"/>
          </p:cNvPicPr>
          <p:nvPr>
            <p:ph idx="1"/>
          </p:nvPr>
        </p:nvPicPr>
        <p:blipFill>
          <a:blip r:embed="rId2"/>
          <a:stretch>
            <a:fillRect/>
          </a:stretch>
        </p:blipFill>
        <p:spPr>
          <a:xfrm>
            <a:off x="2083020" y="569913"/>
            <a:ext cx="8025959" cy="5607050"/>
          </a:xfrm>
          <a:prstGeom prst="rect">
            <a:avLst/>
          </a:prstGeom>
          <a:noFill/>
          <a:ln>
            <a:noFill/>
          </a:ln>
        </p:spPr>
      </p:pic>
    </p:spTree>
    <p:extLst>
      <p:ext uri="{BB962C8B-B14F-4D97-AF65-F5344CB8AC3E}">
        <p14:creationId xmlns:p14="http://schemas.microsoft.com/office/powerpoint/2010/main" val="3429187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2302574-C401-F803-266B-9979C3381DB7}"/>
              </a:ext>
            </a:extLst>
          </p:cNvPr>
          <p:cNvPicPr>
            <a:picLocks noChangeAspect="1"/>
          </p:cNvPicPr>
          <p:nvPr/>
        </p:nvPicPr>
        <p:blipFill>
          <a:blip r:embed="rId2"/>
          <a:stretch>
            <a:fillRect/>
          </a:stretch>
        </p:blipFill>
        <p:spPr>
          <a:xfrm>
            <a:off x="924448" y="71812"/>
            <a:ext cx="9163084" cy="5948350"/>
          </a:xfrm>
          <a:prstGeom prst="rect">
            <a:avLst/>
          </a:prstGeom>
        </p:spPr>
      </p:pic>
      <p:sp>
        <p:nvSpPr>
          <p:cNvPr id="2" name="TextBox 57">
            <a:extLst>
              <a:ext uri="{FF2B5EF4-FFF2-40B4-BE49-F238E27FC236}">
                <a16:creationId xmlns:a16="http://schemas.microsoft.com/office/drawing/2014/main" id="{3BA3966D-012D-CEC1-683E-CA9093DF5D33}"/>
              </a:ext>
            </a:extLst>
          </p:cNvPr>
          <p:cNvSpPr txBox="1"/>
          <p:nvPr/>
        </p:nvSpPr>
        <p:spPr>
          <a:xfrm>
            <a:off x="4925220" y="3295411"/>
            <a:ext cx="1007997" cy="267178"/>
          </a:xfrm>
          <a:prstGeom prst="rect">
            <a:avLst/>
          </a:prstGeom>
          <a:solidFill>
            <a:srgbClr val="FF0000"/>
          </a:solidFill>
          <a:ln cap="flat">
            <a:noFill/>
          </a:ln>
        </p:spPr>
        <p:txBody>
          <a:bodyPr vert="horz" wrap="square" lIns="91440" tIns="35999"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FFFFFF"/>
                </a:solidFill>
                <a:uFillTx/>
                <a:latin typeface="Calibri"/>
              </a:rPr>
              <a:t>Vejbystrand</a:t>
            </a:r>
          </a:p>
        </p:txBody>
      </p:sp>
      <p:sp>
        <p:nvSpPr>
          <p:cNvPr id="3" name="TextBox 58">
            <a:extLst>
              <a:ext uri="{FF2B5EF4-FFF2-40B4-BE49-F238E27FC236}">
                <a16:creationId xmlns:a16="http://schemas.microsoft.com/office/drawing/2014/main" id="{759DBFA7-8ACE-C28A-DF13-DA0FB240200B}"/>
              </a:ext>
            </a:extLst>
          </p:cNvPr>
          <p:cNvSpPr txBox="1"/>
          <p:nvPr/>
        </p:nvSpPr>
        <p:spPr>
          <a:xfrm>
            <a:off x="3058588" y="1321353"/>
            <a:ext cx="1007997" cy="267178"/>
          </a:xfrm>
          <a:prstGeom prst="rect">
            <a:avLst/>
          </a:prstGeom>
          <a:solidFill>
            <a:srgbClr val="FF0000"/>
          </a:solidFill>
          <a:ln cap="flat">
            <a:noFill/>
          </a:ln>
        </p:spPr>
        <p:txBody>
          <a:bodyPr vert="horz" wrap="square" lIns="91440" tIns="35999"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dirty="0">
                <a:solidFill>
                  <a:srgbClr val="FFFFFF"/>
                </a:solidFill>
                <a:uFillTx/>
                <a:latin typeface="Calibri"/>
              </a:rPr>
              <a:t>TOREKOV</a:t>
            </a:r>
          </a:p>
        </p:txBody>
      </p:sp>
      <p:sp>
        <p:nvSpPr>
          <p:cNvPr id="4" name="TextBox 59">
            <a:extLst>
              <a:ext uri="{FF2B5EF4-FFF2-40B4-BE49-F238E27FC236}">
                <a16:creationId xmlns:a16="http://schemas.microsoft.com/office/drawing/2014/main" id="{0FC929C7-9C3B-5DF5-4C00-F20BC27F39DB}"/>
              </a:ext>
            </a:extLst>
          </p:cNvPr>
          <p:cNvSpPr txBox="1"/>
          <p:nvPr/>
        </p:nvSpPr>
        <p:spPr>
          <a:xfrm>
            <a:off x="5886663" y="4390608"/>
            <a:ext cx="1007997" cy="267178"/>
          </a:xfrm>
          <a:prstGeom prst="rect">
            <a:avLst/>
          </a:prstGeom>
          <a:solidFill>
            <a:srgbClr val="FF0000"/>
          </a:solidFill>
          <a:ln cap="flat">
            <a:noFill/>
          </a:ln>
        </p:spPr>
        <p:txBody>
          <a:bodyPr vert="horz" wrap="square" lIns="91440" tIns="35999"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FFFFFF"/>
                </a:solidFill>
                <a:uFillTx/>
                <a:latin typeface="Calibri"/>
              </a:rPr>
              <a:t>Klitterhus</a:t>
            </a:r>
          </a:p>
        </p:txBody>
      </p:sp>
      <p:sp>
        <p:nvSpPr>
          <p:cNvPr id="5" name="TextBox 60">
            <a:extLst>
              <a:ext uri="{FF2B5EF4-FFF2-40B4-BE49-F238E27FC236}">
                <a16:creationId xmlns:a16="http://schemas.microsoft.com/office/drawing/2014/main" id="{AEFC0E60-3341-4785-B774-664AA060BD42}"/>
              </a:ext>
            </a:extLst>
          </p:cNvPr>
          <p:cNvSpPr txBox="1"/>
          <p:nvPr/>
        </p:nvSpPr>
        <p:spPr>
          <a:xfrm>
            <a:off x="5886662" y="5785301"/>
            <a:ext cx="1007997" cy="267178"/>
          </a:xfrm>
          <a:prstGeom prst="rect">
            <a:avLst/>
          </a:prstGeom>
          <a:solidFill>
            <a:srgbClr val="FF0000"/>
          </a:solidFill>
          <a:ln cap="flat">
            <a:noFill/>
          </a:ln>
        </p:spPr>
        <p:txBody>
          <a:bodyPr vert="horz" wrap="square" lIns="91440" tIns="35999"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FFFFFF"/>
                </a:solidFill>
                <a:uFillTx/>
                <a:latin typeface="Calibri"/>
              </a:rPr>
              <a:t>Utvälinge</a:t>
            </a:r>
          </a:p>
        </p:txBody>
      </p:sp>
      <p:sp>
        <p:nvSpPr>
          <p:cNvPr id="6" name="TextBox 61">
            <a:extLst>
              <a:ext uri="{FF2B5EF4-FFF2-40B4-BE49-F238E27FC236}">
                <a16:creationId xmlns:a16="http://schemas.microsoft.com/office/drawing/2014/main" id="{DE92FF06-CFEF-3632-7233-AE1382C98C4A}"/>
              </a:ext>
            </a:extLst>
          </p:cNvPr>
          <p:cNvSpPr txBox="1"/>
          <p:nvPr/>
        </p:nvSpPr>
        <p:spPr>
          <a:xfrm>
            <a:off x="4630783" y="5771276"/>
            <a:ext cx="1007997" cy="267178"/>
          </a:xfrm>
          <a:prstGeom prst="rect">
            <a:avLst/>
          </a:prstGeom>
          <a:solidFill>
            <a:srgbClr val="FF0000"/>
          </a:solidFill>
          <a:ln cap="flat">
            <a:noFill/>
          </a:ln>
        </p:spPr>
        <p:txBody>
          <a:bodyPr vert="horz" wrap="square" lIns="91440" tIns="35999"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FFFFFF"/>
                </a:solidFill>
                <a:uFillTx/>
                <a:latin typeface="Calibri"/>
              </a:rPr>
              <a:t>Jonstorp</a:t>
            </a:r>
          </a:p>
        </p:txBody>
      </p:sp>
      <p:sp>
        <p:nvSpPr>
          <p:cNvPr id="7" name="TextBox 63">
            <a:extLst>
              <a:ext uri="{FF2B5EF4-FFF2-40B4-BE49-F238E27FC236}">
                <a16:creationId xmlns:a16="http://schemas.microsoft.com/office/drawing/2014/main" id="{E05F6EC9-88E3-58B5-67E3-BD70116FA49B}"/>
              </a:ext>
            </a:extLst>
          </p:cNvPr>
          <p:cNvSpPr txBox="1"/>
          <p:nvPr/>
        </p:nvSpPr>
        <p:spPr>
          <a:xfrm>
            <a:off x="3058587" y="4870299"/>
            <a:ext cx="1007997" cy="267178"/>
          </a:xfrm>
          <a:prstGeom prst="rect">
            <a:avLst/>
          </a:prstGeom>
          <a:solidFill>
            <a:srgbClr val="FF0000"/>
          </a:solidFill>
          <a:ln cap="flat">
            <a:noFill/>
          </a:ln>
        </p:spPr>
        <p:txBody>
          <a:bodyPr vert="horz" wrap="square" lIns="91440" tIns="35999"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FFFFFF"/>
                </a:solidFill>
                <a:uFillTx/>
                <a:latin typeface="Calibri"/>
              </a:rPr>
              <a:t>Brunnby</a:t>
            </a:r>
          </a:p>
        </p:txBody>
      </p:sp>
      <p:sp>
        <p:nvSpPr>
          <p:cNvPr id="8" name="TextBox 64">
            <a:extLst>
              <a:ext uri="{FF2B5EF4-FFF2-40B4-BE49-F238E27FC236}">
                <a16:creationId xmlns:a16="http://schemas.microsoft.com/office/drawing/2014/main" id="{29953471-183E-077C-87C0-C82AB5BD7CD5}"/>
              </a:ext>
            </a:extLst>
          </p:cNvPr>
          <p:cNvSpPr txBox="1"/>
          <p:nvPr/>
        </p:nvSpPr>
        <p:spPr>
          <a:xfrm>
            <a:off x="1511978" y="3347884"/>
            <a:ext cx="1007997" cy="267178"/>
          </a:xfrm>
          <a:prstGeom prst="rect">
            <a:avLst/>
          </a:prstGeom>
          <a:solidFill>
            <a:srgbClr val="FF0000"/>
          </a:solidFill>
          <a:ln cap="flat">
            <a:noFill/>
          </a:ln>
        </p:spPr>
        <p:txBody>
          <a:bodyPr vert="horz" wrap="square" lIns="91440" tIns="35999"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FFFFFF"/>
                </a:solidFill>
                <a:uFillTx/>
                <a:latin typeface="Calibri"/>
              </a:rPr>
              <a:t>Kullaberg</a:t>
            </a:r>
          </a:p>
        </p:txBody>
      </p:sp>
      <p:sp>
        <p:nvSpPr>
          <p:cNvPr id="10" name="TextBox 58">
            <a:extLst>
              <a:ext uri="{FF2B5EF4-FFF2-40B4-BE49-F238E27FC236}">
                <a16:creationId xmlns:a16="http://schemas.microsoft.com/office/drawing/2014/main" id="{2D80D3BC-009C-6EDA-5083-1D8337C011C7}"/>
              </a:ext>
            </a:extLst>
          </p:cNvPr>
          <p:cNvSpPr txBox="1"/>
          <p:nvPr/>
        </p:nvSpPr>
        <p:spPr>
          <a:xfrm>
            <a:off x="6390660" y="1187764"/>
            <a:ext cx="1007997" cy="267178"/>
          </a:xfrm>
          <a:prstGeom prst="rect">
            <a:avLst/>
          </a:prstGeom>
          <a:solidFill>
            <a:srgbClr val="FF0000"/>
          </a:solidFill>
          <a:ln cap="flat">
            <a:noFill/>
          </a:ln>
        </p:spPr>
        <p:txBody>
          <a:bodyPr vert="horz" wrap="square" lIns="91440" tIns="35999"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dirty="0">
                <a:solidFill>
                  <a:srgbClr val="FFFFFF"/>
                </a:solidFill>
                <a:latin typeface="Calibri"/>
              </a:rPr>
              <a:t>BÅSTAD</a:t>
            </a:r>
            <a:endParaRPr lang="sv-SE" sz="1200" b="1" i="0" u="none" strike="noStrike" kern="1200" cap="none" spc="0" baseline="0" dirty="0">
              <a:solidFill>
                <a:srgbClr val="FFFFFF"/>
              </a:solidFill>
              <a:uFillTx/>
              <a:latin typeface="Calibri"/>
            </a:endParaRPr>
          </a:p>
        </p:txBody>
      </p:sp>
      <p:sp>
        <p:nvSpPr>
          <p:cNvPr id="11" name="TextBox 58">
            <a:extLst>
              <a:ext uri="{FF2B5EF4-FFF2-40B4-BE49-F238E27FC236}">
                <a16:creationId xmlns:a16="http://schemas.microsoft.com/office/drawing/2014/main" id="{499266D8-1B29-CBA4-6DE3-D411A09A081C}"/>
              </a:ext>
            </a:extLst>
          </p:cNvPr>
          <p:cNvSpPr txBox="1"/>
          <p:nvPr/>
        </p:nvSpPr>
        <p:spPr>
          <a:xfrm>
            <a:off x="4326194" y="2054117"/>
            <a:ext cx="1322493" cy="267183"/>
          </a:xfrm>
          <a:prstGeom prst="rect">
            <a:avLst/>
          </a:prstGeom>
          <a:solidFill>
            <a:srgbClr val="FF0000"/>
          </a:solidFill>
          <a:ln cap="flat">
            <a:noFill/>
          </a:ln>
        </p:spPr>
        <p:txBody>
          <a:bodyPr vert="horz" wrap="square" lIns="91440" tIns="35999"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dirty="0">
                <a:solidFill>
                  <a:srgbClr val="FFFFFF"/>
                </a:solidFill>
                <a:uFillTx/>
                <a:latin typeface="Calibri"/>
              </a:rPr>
              <a:t>KILLEBÄCKSTORP</a:t>
            </a:r>
          </a:p>
        </p:txBody>
      </p:sp>
      <p:sp>
        <p:nvSpPr>
          <p:cNvPr id="15" name="TextBox 58">
            <a:extLst>
              <a:ext uri="{FF2B5EF4-FFF2-40B4-BE49-F238E27FC236}">
                <a16:creationId xmlns:a16="http://schemas.microsoft.com/office/drawing/2014/main" id="{99C7F5A2-2281-022E-7AAE-5F2EB8950BFB}"/>
              </a:ext>
            </a:extLst>
          </p:cNvPr>
          <p:cNvSpPr txBox="1"/>
          <p:nvPr/>
        </p:nvSpPr>
        <p:spPr>
          <a:xfrm>
            <a:off x="4440811" y="795787"/>
            <a:ext cx="1007997" cy="267178"/>
          </a:xfrm>
          <a:prstGeom prst="rect">
            <a:avLst/>
          </a:prstGeom>
          <a:solidFill>
            <a:srgbClr val="FF0000"/>
          </a:solidFill>
          <a:ln cap="flat">
            <a:noFill/>
          </a:ln>
        </p:spPr>
        <p:txBody>
          <a:bodyPr vert="horz" wrap="square" lIns="91440" tIns="35999"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dirty="0">
                <a:solidFill>
                  <a:srgbClr val="FFFFFF"/>
                </a:solidFill>
                <a:latin typeface="Calibri"/>
              </a:rPr>
              <a:t>HOV</a:t>
            </a:r>
            <a:endParaRPr lang="sv-SE" sz="1200" b="1" i="0" u="none" strike="noStrike" kern="1200" cap="none" spc="0" baseline="0" dirty="0">
              <a:solidFill>
                <a:srgbClr val="FFFFFF"/>
              </a:solidFill>
              <a:uFillTx/>
              <a:latin typeface="Calibri"/>
            </a:endParaRPr>
          </a:p>
        </p:txBody>
      </p:sp>
    </p:spTree>
    <p:extLst>
      <p:ext uri="{BB962C8B-B14F-4D97-AF65-F5344CB8AC3E}">
        <p14:creationId xmlns:p14="http://schemas.microsoft.com/office/powerpoint/2010/main" val="2521603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A7D94B-BA92-FB31-8E0A-0A88715710FC}"/>
              </a:ext>
            </a:extLst>
          </p:cNvPr>
          <p:cNvSpPr>
            <a:spLocks noGrp="1"/>
          </p:cNvSpPr>
          <p:nvPr>
            <p:ph idx="1"/>
          </p:nvPr>
        </p:nvSpPr>
        <p:spPr>
          <a:xfrm>
            <a:off x="361148" y="537099"/>
            <a:ext cx="11683692" cy="5926763"/>
          </a:xfrm>
        </p:spPr>
        <p:txBody>
          <a:bodyPr/>
          <a:lstStyle/>
          <a:p>
            <a:pPr marL="0" indent="0" algn="ctr">
              <a:buNone/>
            </a:pPr>
            <a:endParaRPr lang="sv-SE" sz="800" b="1" dirty="0">
              <a:solidFill>
                <a:srgbClr val="1A1B1F"/>
              </a:solidFill>
              <a:latin typeface="Montserrat" panose="020F0502020204030204" pitchFamily="2" charset="0"/>
            </a:endParaRPr>
          </a:p>
          <a:p>
            <a:pPr marL="0" indent="0" algn="ctr">
              <a:buNone/>
            </a:pPr>
            <a:r>
              <a:rPr lang="sv-SE" sz="2400" b="1" dirty="0">
                <a:solidFill>
                  <a:srgbClr val="1A1B1F"/>
                </a:solidFill>
                <a:latin typeface="Montserrat" panose="020F0502020204030204" pitchFamily="2" charset="0"/>
              </a:rPr>
              <a:t>LENGTH 91 KM</a:t>
            </a:r>
          </a:p>
          <a:p>
            <a:pPr marL="0" indent="0" algn="ctr">
              <a:buNone/>
            </a:pPr>
            <a:r>
              <a:rPr lang="sv-SE" sz="2400" b="1" dirty="0">
                <a:solidFill>
                  <a:srgbClr val="1A1B1F"/>
                </a:solidFill>
                <a:latin typeface="Montserrat" panose="020F0502020204030204" pitchFamily="2" charset="0"/>
              </a:rPr>
              <a:t>TOTAL CLIMB 635 M</a:t>
            </a:r>
            <a:endParaRPr lang="sv-SE" sz="2400" b="1" dirty="0"/>
          </a:p>
          <a:p>
            <a:pPr marL="0" indent="0" algn="ctr">
              <a:buNone/>
            </a:pPr>
            <a:r>
              <a:rPr lang="sv-SE" b="1" dirty="0">
                <a:solidFill>
                  <a:srgbClr val="1A1B1F"/>
                </a:solidFill>
                <a:latin typeface="Montserrat" panose="020F0502020204030204" pitchFamily="2" charset="0"/>
              </a:rPr>
              <a:t> </a:t>
            </a:r>
          </a:p>
          <a:p>
            <a:pPr marL="0" indent="0" algn="ctr">
              <a:buNone/>
            </a:pPr>
            <a:endParaRPr lang="sv-SE" dirty="0"/>
          </a:p>
        </p:txBody>
      </p:sp>
      <p:pic>
        <p:nvPicPr>
          <p:cNvPr id="5" name="Picture 4">
            <a:extLst>
              <a:ext uri="{FF2B5EF4-FFF2-40B4-BE49-F238E27FC236}">
                <a16:creationId xmlns:a16="http://schemas.microsoft.com/office/drawing/2014/main" id="{94CD58D7-EC18-1928-867A-30B84BCB9142}"/>
              </a:ext>
            </a:extLst>
          </p:cNvPr>
          <p:cNvPicPr>
            <a:picLocks noChangeAspect="1"/>
          </p:cNvPicPr>
          <p:nvPr/>
        </p:nvPicPr>
        <p:blipFill>
          <a:blip r:embed="rId3"/>
          <a:stretch>
            <a:fillRect/>
          </a:stretch>
        </p:blipFill>
        <p:spPr>
          <a:xfrm>
            <a:off x="494956" y="3395358"/>
            <a:ext cx="11365074" cy="2925543"/>
          </a:xfrm>
          <a:prstGeom prst="rect">
            <a:avLst/>
          </a:prstGeom>
        </p:spPr>
      </p:pic>
      <p:sp>
        <p:nvSpPr>
          <p:cNvPr id="10" name="TextBox 120">
            <a:extLst>
              <a:ext uri="{FF2B5EF4-FFF2-40B4-BE49-F238E27FC236}">
                <a16:creationId xmlns:a16="http://schemas.microsoft.com/office/drawing/2014/main" id="{8CE4FC47-5DA9-878A-699D-E337A70AB6D7}"/>
              </a:ext>
            </a:extLst>
          </p:cNvPr>
          <p:cNvSpPr txBox="1"/>
          <p:nvPr/>
        </p:nvSpPr>
        <p:spPr>
          <a:xfrm>
            <a:off x="453927" y="4773997"/>
            <a:ext cx="560285" cy="307777"/>
          </a:xfrm>
          <a:prstGeom prst="rect">
            <a:avLst/>
          </a:prstGeom>
          <a:solidFill>
            <a:schemeClr val="bg1"/>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1" i="0" u="none" strike="noStrike" kern="1200" cap="none" spc="0" baseline="0" dirty="0">
                <a:solidFill>
                  <a:srgbClr val="000000"/>
                </a:solidFill>
                <a:uFillTx/>
                <a:latin typeface="Calibri"/>
              </a:rPr>
              <a:t>50 m</a:t>
            </a:r>
          </a:p>
        </p:txBody>
      </p:sp>
      <p:sp>
        <p:nvSpPr>
          <p:cNvPr id="15" name="TextBox 125">
            <a:extLst>
              <a:ext uri="{FF2B5EF4-FFF2-40B4-BE49-F238E27FC236}">
                <a16:creationId xmlns:a16="http://schemas.microsoft.com/office/drawing/2014/main" id="{0F4A15E5-930A-0162-7D5C-A383FBACB82A}"/>
              </a:ext>
            </a:extLst>
          </p:cNvPr>
          <p:cNvSpPr txBox="1"/>
          <p:nvPr/>
        </p:nvSpPr>
        <p:spPr>
          <a:xfrm>
            <a:off x="370980" y="3930789"/>
            <a:ext cx="643713" cy="307777"/>
          </a:xfrm>
          <a:prstGeom prst="rect">
            <a:avLst/>
          </a:prstGeom>
          <a:solidFill>
            <a:schemeClr val="bg1"/>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1" i="0" u="none" strike="noStrike" kern="1200" cap="none" spc="0" baseline="0" dirty="0">
                <a:solidFill>
                  <a:srgbClr val="000000"/>
                </a:solidFill>
                <a:uFillTx/>
                <a:latin typeface="Calibri"/>
              </a:rPr>
              <a:t>100 m</a:t>
            </a:r>
          </a:p>
        </p:txBody>
      </p:sp>
      <p:pic>
        <p:nvPicPr>
          <p:cNvPr id="16" name="Picture 126">
            <a:extLst>
              <a:ext uri="{FF2B5EF4-FFF2-40B4-BE49-F238E27FC236}">
                <a16:creationId xmlns:a16="http://schemas.microsoft.com/office/drawing/2014/main" id="{B516866B-DB60-6853-EE70-08E0047A29DA}"/>
              </a:ext>
            </a:extLst>
          </p:cNvPr>
          <p:cNvPicPr>
            <a:picLocks noChangeAspect="1"/>
          </p:cNvPicPr>
          <p:nvPr/>
        </p:nvPicPr>
        <p:blipFill>
          <a:blip r:embed="rId4"/>
          <a:stretch>
            <a:fillRect/>
          </a:stretch>
        </p:blipFill>
        <p:spPr>
          <a:xfrm>
            <a:off x="11290442" y="1478566"/>
            <a:ext cx="556311" cy="419133"/>
          </a:xfrm>
          <a:prstGeom prst="rect">
            <a:avLst/>
          </a:prstGeom>
          <a:noFill/>
          <a:ln cap="flat">
            <a:noFill/>
          </a:ln>
        </p:spPr>
      </p:pic>
      <p:sp>
        <p:nvSpPr>
          <p:cNvPr id="17" name="Rectangle: Rounded Corners 127">
            <a:extLst>
              <a:ext uri="{FF2B5EF4-FFF2-40B4-BE49-F238E27FC236}">
                <a16:creationId xmlns:a16="http://schemas.microsoft.com/office/drawing/2014/main" id="{14D0767E-4D2B-8FFB-4FA8-5D25C3EBF3DF}"/>
              </a:ext>
            </a:extLst>
          </p:cNvPr>
          <p:cNvSpPr/>
          <p:nvPr/>
        </p:nvSpPr>
        <p:spPr>
          <a:xfrm>
            <a:off x="1420474" y="1950871"/>
            <a:ext cx="974201" cy="458569"/>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070C0"/>
          </a:solidFill>
          <a:ln w="12701" cap="flat">
            <a:solidFill>
              <a:srgbClr val="172C51"/>
            </a:solidFill>
            <a:prstDash val="solid"/>
            <a:miter/>
          </a:ln>
        </p:spPr>
        <p:txBody>
          <a:bodyPr vert="horz" wrap="square" lIns="0" tIns="45720" rIns="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dirty="0">
                <a:solidFill>
                  <a:srgbClr val="FFFFFF"/>
                </a:solidFill>
                <a:uFillTx/>
                <a:latin typeface="Calibri"/>
              </a:rPr>
              <a:t>3,11 K</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dirty="0">
                <a:solidFill>
                  <a:srgbClr val="FFFFFF"/>
                </a:solidFill>
                <a:uFillTx/>
                <a:latin typeface="Calibri"/>
              </a:rPr>
              <a:t>1,2%-11,2%</a:t>
            </a:r>
          </a:p>
        </p:txBody>
      </p:sp>
      <p:sp>
        <p:nvSpPr>
          <p:cNvPr id="18" name="Rectangle: Rounded Corners 128">
            <a:extLst>
              <a:ext uri="{FF2B5EF4-FFF2-40B4-BE49-F238E27FC236}">
                <a16:creationId xmlns:a16="http://schemas.microsoft.com/office/drawing/2014/main" id="{9D3D851F-F16B-1B19-FD8D-04A7CB8A95A6}"/>
              </a:ext>
            </a:extLst>
          </p:cNvPr>
          <p:cNvSpPr/>
          <p:nvPr/>
        </p:nvSpPr>
        <p:spPr>
          <a:xfrm>
            <a:off x="2999304" y="1955759"/>
            <a:ext cx="612455" cy="458569"/>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070C0"/>
          </a:solidFill>
          <a:ln w="12701" cap="flat">
            <a:solidFill>
              <a:srgbClr val="172C51"/>
            </a:solidFill>
            <a:prstDash val="solid"/>
            <a:miter/>
          </a:ln>
        </p:spPr>
        <p:txBody>
          <a:bodyPr vert="horz" wrap="square" lIns="0" tIns="45720" rIns="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FFFFFF"/>
                </a:solidFill>
                <a:uFillTx/>
                <a:latin typeface="Calibri"/>
              </a:rPr>
              <a:t>4,8%</a:t>
            </a:r>
          </a:p>
        </p:txBody>
      </p:sp>
      <p:sp>
        <p:nvSpPr>
          <p:cNvPr id="19" name="Rectangle: Rounded Corners 129">
            <a:extLst>
              <a:ext uri="{FF2B5EF4-FFF2-40B4-BE49-F238E27FC236}">
                <a16:creationId xmlns:a16="http://schemas.microsoft.com/office/drawing/2014/main" id="{CB6A4662-61B8-809D-29B2-A067C8B18E5C}"/>
              </a:ext>
            </a:extLst>
          </p:cNvPr>
          <p:cNvSpPr/>
          <p:nvPr/>
        </p:nvSpPr>
        <p:spPr>
          <a:xfrm>
            <a:off x="9508636" y="1975715"/>
            <a:ext cx="612455" cy="458569"/>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070C0"/>
          </a:solidFill>
          <a:ln w="12701" cap="flat">
            <a:solidFill>
              <a:srgbClr val="172C51"/>
            </a:solidFill>
            <a:prstDash val="solid"/>
            <a:miter/>
          </a:ln>
        </p:spPr>
        <p:txBody>
          <a:bodyPr vert="horz" wrap="square" lIns="0" tIns="45720" rIns="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FFFFFF"/>
                </a:solidFill>
                <a:uFillTx/>
                <a:latin typeface="Calibri"/>
              </a:rPr>
              <a:t>4,7%</a:t>
            </a:r>
          </a:p>
        </p:txBody>
      </p:sp>
      <p:pic>
        <p:nvPicPr>
          <p:cNvPr id="20" name="Picture 130">
            <a:extLst>
              <a:ext uri="{FF2B5EF4-FFF2-40B4-BE49-F238E27FC236}">
                <a16:creationId xmlns:a16="http://schemas.microsoft.com/office/drawing/2014/main" id="{58E08596-7595-FC22-65FB-28B09AB1A526}"/>
              </a:ext>
            </a:extLst>
          </p:cNvPr>
          <p:cNvPicPr>
            <a:picLocks noChangeAspect="1"/>
          </p:cNvPicPr>
          <p:nvPr/>
        </p:nvPicPr>
        <p:blipFill>
          <a:blip r:embed="rId5"/>
          <a:stretch>
            <a:fillRect/>
          </a:stretch>
        </p:blipFill>
        <p:spPr>
          <a:xfrm>
            <a:off x="742081" y="1385389"/>
            <a:ext cx="563928" cy="480105"/>
          </a:xfrm>
          <a:prstGeom prst="rect">
            <a:avLst/>
          </a:prstGeom>
          <a:noFill/>
          <a:ln cap="flat">
            <a:noFill/>
          </a:ln>
        </p:spPr>
      </p:pic>
      <p:cxnSp>
        <p:nvCxnSpPr>
          <p:cNvPr id="21" name="Straight Connector 131">
            <a:extLst>
              <a:ext uri="{FF2B5EF4-FFF2-40B4-BE49-F238E27FC236}">
                <a16:creationId xmlns:a16="http://schemas.microsoft.com/office/drawing/2014/main" id="{24480772-42CF-6265-E08C-802A2B2D76AC}"/>
              </a:ext>
            </a:extLst>
          </p:cNvPr>
          <p:cNvCxnSpPr/>
          <p:nvPr/>
        </p:nvCxnSpPr>
        <p:spPr>
          <a:xfrm>
            <a:off x="1024045" y="1897700"/>
            <a:ext cx="0" cy="4042068"/>
          </a:xfrm>
          <a:prstGeom prst="straightConnector1">
            <a:avLst/>
          </a:prstGeom>
          <a:noFill/>
          <a:ln w="9528" cap="flat">
            <a:solidFill>
              <a:srgbClr val="4472C4"/>
            </a:solidFill>
            <a:prstDash val="solid"/>
            <a:miter/>
          </a:ln>
        </p:spPr>
      </p:cxnSp>
      <p:sp>
        <p:nvSpPr>
          <p:cNvPr id="22" name="Rectangle: Rounded Corners 132">
            <a:extLst>
              <a:ext uri="{FF2B5EF4-FFF2-40B4-BE49-F238E27FC236}">
                <a16:creationId xmlns:a16="http://schemas.microsoft.com/office/drawing/2014/main" id="{73BF0729-7AE5-B78A-C636-7F688CEA8FEC}"/>
              </a:ext>
            </a:extLst>
          </p:cNvPr>
          <p:cNvSpPr/>
          <p:nvPr/>
        </p:nvSpPr>
        <p:spPr>
          <a:xfrm>
            <a:off x="11034802" y="1965273"/>
            <a:ext cx="498677" cy="458569"/>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070C0"/>
          </a:solidFill>
          <a:ln w="12701" cap="flat">
            <a:solidFill>
              <a:srgbClr val="172C51"/>
            </a:solidFill>
            <a:prstDash val="solid"/>
            <a:miter/>
          </a:ln>
        </p:spPr>
        <p:txBody>
          <a:bodyPr vert="horz" wrap="square" lIns="0" tIns="45720" rIns="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FFFFFF"/>
                </a:solidFill>
                <a:uFillTx/>
                <a:latin typeface="Calibri"/>
              </a:rPr>
              <a:t>7,6%</a:t>
            </a:r>
          </a:p>
        </p:txBody>
      </p:sp>
      <p:cxnSp>
        <p:nvCxnSpPr>
          <p:cNvPr id="23" name="Straight Connector 133">
            <a:extLst>
              <a:ext uri="{FF2B5EF4-FFF2-40B4-BE49-F238E27FC236}">
                <a16:creationId xmlns:a16="http://schemas.microsoft.com/office/drawing/2014/main" id="{D9B59909-8C85-1F17-32CC-E260431AD2B2}"/>
              </a:ext>
            </a:extLst>
          </p:cNvPr>
          <p:cNvCxnSpPr>
            <a:cxnSpLocks/>
            <a:stCxn id="19" idx="2"/>
          </p:cNvCxnSpPr>
          <p:nvPr/>
        </p:nvCxnSpPr>
        <p:spPr>
          <a:xfrm>
            <a:off x="9814864" y="2434284"/>
            <a:ext cx="5" cy="3217101"/>
          </a:xfrm>
          <a:prstGeom prst="straightConnector1">
            <a:avLst/>
          </a:prstGeom>
          <a:noFill/>
          <a:ln w="9528" cap="flat">
            <a:solidFill>
              <a:srgbClr val="4472C4"/>
            </a:solidFill>
            <a:prstDash val="solid"/>
            <a:miter/>
          </a:ln>
        </p:spPr>
      </p:cxnSp>
      <p:cxnSp>
        <p:nvCxnSpPr>
          <p:cNvPr id="24" name="Straight Connector 134">
            <a:extLst>
              <a:ext uri="{FF2B5EF4-FFF2-40B4-BE49-F238E27FC236}">
                <a16:creationId xmlns:a16="http://schemas.microsoft.com/office/drawing/2014/main" id="{2428028B-1305-D7AD-2304-D12E57BF5ED3}"/>
              </a:ext>
            </a:extLst>
          </p:cNvPr>
          <p:cNvCxnSpPr>
            <a:cxnSpLocks/>
            <a:stCxn id="18" idx="2"/>
          </p:cNvCxnSpPr>
          <p:nvPr/>
        </p:nvCxnSpPr>
        <p:spPr>
          <a:xfrm>
            <a:off x="3305532" y="2414328"/>
            <a:ext cx="81952" cy="2981186"/>
          </a:xfrm>
          <a:prstGeom prst="straightConnector1">
            <a:avLst/>
          </a:prstGeom>
          <a:noFill/>
          <a:ln w="12701" cap="flat">
            <a:solidFill>
              <a:srgbClr val="4472C4"/>
            </a:solidFill>
            <a:prstDash val="solid"/>
            <a:miter/>
          </a:ln>
        </p:spPr>
      </p:cxnSp>
      <p:sp>
        <p:nvSpPr>
          <p:cNvPr id="25" name="TextBox 135">
            <a:extLst>
              <a:ext uri="{FF2B5EF4-FFF2-40B4-BE49-F238E27FC236}">
                <a16:creationId xmlns:a16="http://schemas.microsoft.com/office/drawing/2014/main" id="{11854DCD-4DC1-4710-9AB0-53C4AEAAF95C}"/>
              </a:ext>
            </a:extLst>
          </p:cNvPr>
          <p:cNvSpPr txBox="1"/>
          <p:nvPr/>
        </p:nvSpPr>
        <p:spPr>
          <a:xfrm>
            <a:off x="666142" y="1106685"/>
            <a:ext cx="974201" cy="369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dirty="0">
                <a:solidFill>
                  <a:srgbClr val="000000"/>
                </a:solidFill>
                <a:latin typeface="Calibri"/>
              </a:rPr>
              <a:t>START</a:t>
            </a:r>
            <a:endParaRPr lang="sv-SE" sz="1800" b="0" i="0" u="none" strike="noStrike" kern="1200" cap="none" spc="0" baseline="0" dirty="0">
              <a:solidFill>
                <a:srgbClr val="000000"/>
              </a:solidFill>
              <a:uFillTx/>
              <a:latin typeface="Calibri"/>
            </a:endParaRPr>
          </a:p>
        </p:txBody>
      </p:sp>
      <p:cxnSp>
        <p:nvCxnSpPr>
          <p:cNvPr id="26" name="Straight Connector 136">
            <a:extLst>
              <a:ext uri="{FF2B5EF4-FFF2-40B4-BE49-F238E27FC236}">
                <a16:creationId xmlns:a16="http://schemas.microsoft.com/office/drawing/2014/main" id="{8B2A662E-3061-3DBF-6FC1-7C3592BDD0C6}"/>
              </a:ext>
            </a:extLst>
          </p:cNvPr>
          <p:cNvCxnSpPr>
            <a:cxnSpLocks/>
            <a:stCxn id="22" idx="2"/>
          </p:cNvCxnSpPr>
          <p:nvPr/>
        </p:nvCxnSpPr>
        <p:spPr>
          <a:xfrm>
            <a:off x="11284141" y="2423842"/>
            <a:ext cx="42885" cy="2537041"/>
          </a:xfrm>
          <a:prstGeom prst="straightConnector1">
            <a:avLst/>
          </a:prstGeom>
          <a:noFill/>
          <a:ln w="9528" cap="flat">
            <a:solidFill>
              <a:srgbClr val="4472C4"/>
            </a:solidFill>
            <a:prstDash val="solid"/>
            <a:miter/>
          </a:ln>
        </p:spPr>
      </p:cxnSp>
      <p:cxnSp>
        <p:nvCxnSpPr>
          <p:cNvPr id="27" name="Straight Connector 137">
            <a:extLst>
              <a:ext uri="{FF2B5EF4-FFF2-40B4-BE49-F238E27FC236}">
                <a16:creationId xmlns:a16="http://schemas.microsoft.com/office/drawing/2014/main" id="{6CF40913-A467-4471-8D31-CCF184A3ECA5}"/>
              </a:ext>
            </a:extLst>
          </p:cNvPr>
          <p:cNvCxnSpPr>
            <a:cxnSpLocks/>
            <a:stCxn id="31" idx="2"/>
          </p:cNvCxnSpPr>
          <p:nvPr/>
        </p:nvCxnSpPr>
        <p:spPr>
          <a:xfrm>
            <a:off x="10577809" y="2423774"/>
            <a:ext cx="0" cy="2537109"/>
          </a:xfrm>
          <a:prstGeom prst="straightConnector1">
            <a:avLst/>
          </a:prstGeom>
          <a:noFill/>
          <a:ln w="9528" cap="flat">
            <a:solidFill>
              <a:srgbClr val="4472C4"/>
            </a:solidFill>
            <a:prstDash val="solid"/>
            <a:miter/>
          </a:ln>
        </p:spPr>
      </p:cxnSp>
      <p:sp>
        <p:nvSpPr>
          <p:cNvPr id="28" name="TextBox 138">
            <a:extLst>
              <a:ext uri="{FF2B5EF4-FFF2-40B4-BE49-F238E27FC236}">
                <a16:creationId xmlns:a16="http://schemas.microsoft.com/office/drawing/2014/main" id="{B6332D24-4C21-97B7-1963-7275836E58B0}"/>
              </a:ext>
            </a:extLst>
          </p:cNvPr>
          <p:cNvSpPr txBox="1"/>
          <p:nvPr/>
        </p:nvSpPr>
        <p:spPr>
          <a:xfrm>
            <a:off x="11065810" y="1113044"/>
            <a:ext cx="746607" cy="369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800" b="0" i="0" u="none" strike="noStrike" kern="1200" cap="none" spc="0" baseline="0" dirty="0">
                <a:solidFill>
                  <a:srgbClr val="000000"/>
                </a:solidFill>
                <a:uFillTx/>
                <a:latin typeface="Calibri"/>
              </a:rPr>
              <a:t>GOAL</a:t>
            </a:r>
          </a:p>
        </p:txBody>
      </p:sp>
      <p:cxnSp>
        <p:nvCxnSpPr>
          <p:cNvPr id="29" name="Straight Connector 139">
            <a:extLst>
              <a:ext uri="{FF2B5EF4-FFF2-40B4-BE49-F238E27FC236}">
                <a16:creationId xmlns:a16="http://schemas.microsoft.com/office/drawing/2014/main" id="{16F61255-3087-2666-BD77-AF6766CF6355}"/>
              </a:ext>
            </a:extLst>
          </p:cNvPr>
          <p:cNvCxnSpPr>
            <a:cxnSpLocks/>
          </p:cNvCxnSpPr>
          <p:nvPr/>
        </p:nvCxnSpPr>
        <p:spPr>
          <a:xfrm>
            <a:off x="1907575" y="2236415"/>
            <a:ext cx="21159" cy="1687818"/>
          </a:xfrm>
          <a:prstGeom prst="straightConnector1">
            <a:avLst/>
          </a:prstGeom>
          <a:noFill/>
          <a:ln w="9528" cap="flat">
            <a:solidFill>
              <a:srgbClr val="4472C4"/>
            </a:solidFill>
            <a:prstDash val="solid"/>
            <a:miter/>
          </a:ln>
        </p:spPr>
      </p:cxnSp>
      <p:sp>
        <p:nvSpPr>
          <p:cNvPr id="31" name="Rectangle: Rounded Corners 141">
            <a:extLst>
              <a:ext uri="{FF2B5EF4-FFF2-40B4-BE49-F238E27FC236}">
                <a16:creationId xmlns:a16="http://schemas.microsoft.com/office/drawing/2014/main" id="{EAEDDF28-E418-B256-2432-0C1E0E524064}"/>
              </a:ext>
            </a:extLst>
          </p:cNvPr>
          <p:cNvSpPr/>
          <p:nvPr/>
        </p:nvSpPr>
        <p:spPr>
          <a:xfrm>
            <a:off x="10125528" y="1965205"/>
            <a:ext cx="904561" cy="458569"/>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070C0"/>
          </a:solidFill>
          <a:ln w="12701" cap="flat">
            <a:solidFill>
              <a:srgbClr val="172C51"/>
            </a:solidFill>
            <a:prstDash val="solid"/>
            <a:miter/>
          </a:ln>
        </p:spPr>
        <p:txBody>
          <a:bodyPr vert="horz" wrap="square" lIns="0" tIns="45720" rIns="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dirty="0">
                <a:solidFill>
                  <a:srgbClr val="FFFFFF"/>
                </a:solidFill>
                <a:uFillTx/>
                <a:latin typeface="Calibri"/>
              </a:rPr>
              <a:t>3,65 K</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dirty="0">
                <a:solidFill>
                  <a:srgbClr val="FFFFFF"/>
                </a:solidFill>
                <a:uFillTx/>
                <a:latin typeface="Calibri"/>
              </a:rPr>
              <a:t>4% - 14,6%</a:t>
            </a:r>
          </a:p>
        </p:txBody>
      </p:sp>
      <p:sp>
        <p:nvSpPr>
          <p:cNvPr id="32" name="Rectangle: Rounded Corners 142">
            <a:extLst>
              <a:ext uri="{FF2B5EF4-FFF2-40B4-BE49-F238E27FC236}">
                <a16:creationId xmlns:a16="http://schemas.microsoft.com/office/drawing/2014/main" id="{C69731FC-DA0F-79AB-6F44-2EB9475D6EC2}"/>
              </a:ext>
            </a:extLst>
          </p:cNvPr>
          <p:cNvSpPr/>
          <p:nvPr/>
        </p:nvSpPr>
        <p:spPr>
          <a:xfrm>
            <a:off x="5374148" y="1982281"/>
            <a:ext cx="855658" cy="458569"/>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070C0"/>
          </a:solidFill>
          <a:ln w="12701" cap="flat">
            <a:solidFill>
              <a:srgbClr val="172C51"/>
            </a:solidFill>
            <a:prstDash val="solid"/>
            <a:miter/>
          </a:ln>
        </p:spPr>
        <p:txBody>
          <a:bodyPr vert="horz" wrap="square" lIns="0" tIns="45720" rIns="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dirty="0">
                <a:solidFill>
                  <a:srgbClr val="FFFFFF"/>
                </a:solidFill>
                <a:uFillTx/>
                <a:latin typeface="Calibri"/>
              </a:rPr>
              <a:t>1,1 K</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dirty="0">
                <a:solidFill>
                  <a:srgbClr val="FFFFFF"/>
                </a:solidFill>
                <a:uFillTx/>
                <a:latin typeface="Calibri"/>
              </a:rPr>
              <a:t>1,4%-4,8%</a:t>
            </a:r>
          </a:p>
        </p:txBody>
      </p:sp>
      <p:cxnSp>
        <p:nvCxnSpPr>
          <p:cNvPr id="33" name="Straight Connector 143">
            <a:extLst>
              <a:ext uri="{FF2B5EF4-FFF2-40B4-BE49-F238E27FC236}">
                <a16:creationId xmlns:a16="http://schemas.microsoft.com/office/drawing/2014/main" id="{4B3366DC-7F48-71F5-B56D-89A19B01E6FA}"/>
              </a:ext>
            </a:extLst>
          </p:cNvPr>
          <p:cNvCxnSpPr>
            <a:cxnSpLocks/>
            <a:stCxn id="32" idx="2"/>
          </p:cNvCxnSpPr>
          <p:nvPr/>
        </p:nvCxnSpPr>
        <p:spPr>
          <a:xfrm>
            <a:off x="5801977" y="2440850"/>
            <a:ext cx="0" cy="3210535"/>
          </a:xfrm>
          <a:prstGeom prst="straightConnector1">
            <a:avLst/>
          </a:prstGeom>
          <a:noFill/>
          <a:ln w="12701" cap="flat">
            <a:solidFill>
              <a:srgbClr val="4472C4"/>
            </a:solidFill>
            <a:prstDash val="solid"/>
            <a:miter/>
          </a:ln>
        </p:spPr>
      </p:cxnSp>
      <p:sp>
        <p:nvSpPr>
          <p:cNvPr id="34" name="TextBox 57">
            <a:extLst>
              <a:ext uri="{FF2B5EF4-FFF2-40B4-BE49-F238E27FC236}">
                <a16:creationId xmlns:a16="http://schemas.microsoft.com/office/drawing/2014/main" id="{AB158113-BA30-8574-F304-2752C6D54E7B}"/>
              </a:ext>
            </a:extLst>
          </p:cNvPr>
          <p:cNvSpPr txBox="1"/>
          <p:nvPr/>
        </p:nvSpPr>
        <p:spPr>
          <a:xfrm rot="18540009">
            <a:off x="5258397" y="3411116"/>
            <a:ext cx="1007997" cy="251999"/>
          </a:xfrm>
          <a:prstGeom prst="rect">
            <a:avLst/>
          </a:prstGeom>
          <a:solidFill>
            <a:srgbClr val="FF0000"/>
          </a:solidFill>
          <a:ln cap="flat">
            <a:noFill/>
          </a:ln>
        </p:spPr>
        <p:txBody>
          <a:bodyPr vert="horz" wrap="square" lIns="91440" tIns="35999"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FFFFFF"/>
                </a:solidFill>
                <a:uFillTx/>
                <a:latin typeface="Calibri"/>
              </a:rPr>
              <a:t>Vejbystrand</a:t>
            </a:r>
          </a:p>
        </p:txBody>
      </p:sp>
      <p:sp>
        <p:nvSpPr>
          <p:cNvPr id="35" name="TextBox 58">
            <a:extLst>
              <a:ext uri="{FF2B5EF4-FFF2-40B4-BE49-F238E27FC236}">
                <a16:creationId xmlns:a16="http://schemas.microsoft.com/office/drawing/2014/main" id="{E6BDD859-3DD5-3FE7-21BD-FA789F7D977C}"/>
              </a:ext>
            </a:extLst>
          </p:cNvPr>
          <p:cNvSpPr txBox="1"/>
          <p:nvPr/>
        </p:nvSpPr>
        <p:spPr>
          <a:xfrm rot="18540009">
            <a:off x="3181484" y="3392743"/>
            <a:ext cx="967957" cy="267183"/>
          </a:xfrm>
          <a:prstGeom prst="rect">
            <a:avLst/>
          </a:prstGeom>
          <a:solidFill>
            <a:srgbClr val="FF0000"/>
          </a:solidFill>
          <a:ln cap="flat">
            <a:noFill/>
          </a:ln>
        </p:spPr>
        <p:txBody>
          <a:bodyPr vert="horz" wrap="square" lIns="91440" tIns="35999"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dirty="0">
                <a:solidFill>
                  <a:srgbClr val="FFFFFF"/>
                </a:solidFill>
                <a:uFillTx/>
                <a:latin typeface="Calibri"/>
              </a:rPr>
              <a:t>Torekov        </a:t>
            </a:r>
          </a:p>
        </p:txBody>
      </p:sp>
      <p:sp>
        <p:nvSpPr>
          <p:cNvPr id="36" name="TextBox 59">
            <a:extLst>
              <a:ext uri="{FF2B5EF4-FFF2-40B4-BE49-F238E27FC236}">
                <a16:creationId xmlns:a16="http://schemas.microsoft.com/office/drawing/2014/main" id="{E1FF0FDA-0B4D-460B-F049-FA9BA612B865}"/>
              </a:ext>
            </a:extLst>
          </p:cNvPr>
          <p:cNvSpPr txBox="1"/>
          <p:nvPr/>
        </p:nvSpPr>
        <p:spPr>
          <a:xfrm rot="18540009">
            <a:off x="6386331" y="3411116"/>
            <a:ext cx="1007997" cy="251999"/>
          </a:xfrm>
          <a:prstGeom prst="rect">
            <a:avLst/>
          </a:prstGeom>
          <a:solidFill>
            <a:srgbClr val="FF0000"/>
          </a:solidFill>
          <a:ln cap="flat">
            <a:noFill/>
          </a:ln>
        </p:spPr>
        <p:txBody>
          <a:bodyPr vert="horz" wrap="square" lIns="91440" tIns="35999"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FFFFFF"/>
                </a:solidFill>
                <a:uFillTx/>
                <a:latin typeface="Calibri"/>
              </a:rPr>
              <a:t>Klitterhus</a:t>
            </a:r>
          </a:p>
        </p:txBody>
      </p:sp>
      <p:sp>
        <p:nvSpPr>
          <p:cNvPr id="37" name="TextBox 60">
            <a:extLst>
              <a:ext uri="{FF2B5EF4-FFF2-40B4-BE49-F238E27FC236}">
                <a16:creationId xmlns:a16="http://schemas.microsoft.com/office/drawing/2014/main" id="{3AA2E00E-E42C-317A-C5D5-B6E4DA3C812A}"/>
              </a:ext>
            </a:extLst>
          </p:cNvPr>
          <p:cNvSpPr txBox="1"/>
          <p:nvPr/>
        </p:nvSpPr>
        <p:spPr>
          <a:xfrm rot="18540009">
            <a:off x="7115910" y="3411116"/>
            <a:ext cx="1007997" cy="251999"/>
          </a:xfrm>
          <a:prstGeom prst="rect">
            <a:avLst/>
          </a:prstGeom>
          <a:solidFill>
            <a:srgbClr val="FF0000"/>
          </a:solidFill>
          <a:ln cap="flat">
            <a:noFill/>
          </a:ln>
        </p:spPr>
        <p:txBody>
          <a:bodyPr vert="horz" wrap="square" lIns="91440" tIns="35999"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FFFFFF"/>
                </a:solidFill>
                <a:uFillTx/>
                <a:latin typeface="Calibri"/>
              </a:rPr>
              <a:t>Utvälinge</a:t>
            </a:r>
          </a:p>
        </p:txBody>
      </p:sp>
      <p:sp>
        <p:nvSpPr>
          <p:cNvPr id="38" name="TextBox 61">
            <a:extLst>
              <a:ext uri="{FF2B5EF4-FFF2-40B4-BE49-F238E27FC236}">
                <a16:creationId xmlns:a16="http://schemas.microsoft.com/office/drawing/2014/main" id="{1F921486-30CD-8767-5E3B-C2C31FA9F575}"/>
              </a:ext>
            </a:extLst>
          </p:cNvPr>
          <p:cNvSpPr txBox="1"/>
          <p:nvPr/>
        </p:nvSpPr>
        <p:spPr>
          <a:xfrm rot="18540009">
            <a:off x="8296611" y="3411116"/>
            <a:ext cx="1007997" cy="251999"/>
          </a:xfrm>
          <a:prstGeom prst="rect">
            <a:avLst/>
          </a:prstGeom>
          <a:solidFill>
            <a:srgbClr val="FF0000"/>
          </a:solidFill>
          <a:ln cap="flat">
            <a:noFill/>
          </a:ln>
        </p:spPr>
        <p:txBody>
          <a:bodyPr vert="horz" wrap="square" lIns="91440" tIns="35999"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FFFFFF"/>
                </a:solidFill>
                <a:uFillTx/>
                <a:latin typeface="Calibri"/>
              </a:rPr>
              <a:t>Jonstorp</a:t>
            </a:r>
          </a:p>
        </p:txBody>
      </p:sp>
      <p:sp>
        <p:nvSpPr>
          <p:cNvPr id="39" name="TextBox 62">
            <a:extLst>
              <a:ext uri="{FF2B5EF4-FFF2-40B4-BE49-F238E27FC236}">
                <a16:creationId xmlns:a16="http://schemas.microsoft.com/office/drawing/2014/main" id="{69EA6FE5-23DD-52CB-3384-2CC4708E1D40}"/>
              </a:ext>
            </a:extLst>
          </p:cNvPr>
          <p:cNvSpPr txBox="1"/>
          <p:nvPr/>
        </p:nvSpPr>
        <p:spPr>
          <a:xfrm rot="18540009">
            <a:off x="2077335" y="3411116"/>
            <a:ext cx="1007997" cy="251999"/>
          </a:xfrm>
          <a:prstGeom prst="rect">
            <a:avLst/>
          </a:prstGeom>
          <a:solidFill>
            <a:srgbClr val="FF0000"/>
          </a:solidFill>
          <a:ln cap="flat">
            <a:noFill/>
          </a:ln>
        </p:spPr>
        <p:txBody>
          <a:bodyPr vert="horz" wrap="square" lIns="91440" tIns="35999"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FFFFFF"/>
                </a:solidFill>
                <a:uFillTx/>
                <a:latin typeface="Calibri"/>
              </a:rPr>
              <a:t>Hov</a:t>
            </a:r>
          </a:p>
        </p:txBody>
      </p:sp>
      <p:sp>
        <p:nvSpPr>
          <p:cNvPr id="40" name="TextBox 63">
            <a:extLst>
              <a:ext uri="{FF2B5EF4-FFF2-40B4-BE49-F238E27FC236}">
                <a16:creationId xmlns:a16="http://schemas.microsoft.com/office/drawing/2014/main" id="{AE5403FF-61B2-5DA5-7A24-8CC8FBBF9CE5}"/>
              </a:ext>
            </a:extLst>
          </p:cNvPr>
          <p:cNvSpPr txBox="1"/>
          <p:nvPr/>
        </p:nvSpPr>
        <p:spPr>
          <a:xfrm rot="18540009">
            <a:off x="9673706" y="3411116"/>
            <a:ext cx="1007997" cy="251999"/>
          </a:xfrm>
          <a:prstGeom prst="rect">
            <a:avLst/>
          </a:prstGeom>
          <a:solidFill>
            <a:srgbClr val="FF0000"/>
          </a:solidFill>
          <a:ln cap="flat">
            <a:noFill/>
          </a:ln>
        </p:spPr>
        <p:txBody>
          <a:bodyPr vert="horz" wrap="square" lIns="91440" tIns="35999"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FFFFFF"/>
                </a:solidFill>
                <a:uFillTx/>
                <a:latin typeface="Calibri"/>
              </a:rPr>
              <a:t>Brunnby</a:t>
            </a:r>
          </a:p>
        </p:txBody>
      </p:sp>
      <p:sp>
        <p:nvSpPr>
          <p:cNvPr id="41" name="TextBox 64">
            <a:extLst>
              <a:ext uri="{FF2B5EF4-FFF2-40B4-BE49-F238E27FC236}">
                <a16:creationId xmlns:a16="http://schemas.microsoft.com/office/drawing/2014/main" id="{ADF59B89-0067-31E3-6436-2C747E39B66F}"/>
              </a:ext>
            </a:extLst>
          </p:cNvPr>
          <p:cNvSpPr txBox="1"/>
          <p:nvPr/>
        </p:nvSpPr>
        <p:spPr>
          <a:xfrm rot="18540009">
            <a:off x="11125744" y="3411116"/>
            <a:ext cx="1007997" cy="251999"/>
          </a:xfrm>
          <a:prstGeom prst="rect">
            <a:avLst/>
          </a:prstGeom>
          <a:solidFill>
            <a:srgbClr val="FF0000"/>
          </a:solidFill>
          <a:ln cap="flat">
            <a:noFill/>
          </a:ln>
        </p:spPr>
        <p:txBody>
          <a:bodyPr vert="horz" wrap="square" lIns="91440" tIns="35999"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FFFFFF"/>
                </a:solidFill>
                <a:uFillTx/>
                <a:latin typeface="Calibri"/>
              </a:rPr>
              <a:t>Kullaberg</a:t>
            </a:r>
          </a:p>
        </p:txBody>
      </p:sp>
      <p:sp>
        <p:nvSpPr>
          <p:cNvPr id="42" name="TextBox 65">
            <a:extLst>
              <a:ext uri="{FF2B5EF4-FFF2-40B4-BE49-F238E27FC236}">
                <a16:creationId xmlns:a16="http://schemas.microsoft.com/office/drawing/2014/main" id="{9505784D-DE55-4220-D754-4B3085CAC467}"/>
              </a:ext>
            </a:extLst>
          </p:cNvPr>
          <p:cNvSpPr txBox="1"/>
          <p:nvPr/>
        </p:nvSpPr>
        <p:spPr>
          <a:xfrm rot="18540009">
            <a:off x="947157" y="3411116"/>
            <a:ext cx="1007997" cy="251999"/>
          </a:xfrm>
          <a:prstGeom prst="rect">
            <a:avLst/>
          </a:prstGeom>
          <a:solidFill>
            <a:srgbClr val="FF0000"/>
          </a:solidFill>
          <a:ln cap="flat">
            <a:noFill/>
          </a:ln>
        </p:spPr>
        <p:txBody>
          <a:bodyPr vert="horz" wrap="square" lIns="91440" tIns="35999"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FFFFFF"/>
                </a:solidFill>
                <a:uFillTx/>
                <a:latin typeface="Calibri"/>
              </a:rPr>
              <a:t>Båstad</a:t>
            </a:r>
          </a:p>
        </p:txBody>
      </p:sp>
      <p:sp>
        <p:nvSpPr>
          <p:cNvPr id="44" name="TextBox 116">
            <a:extLst>
              <a:ext uri="{FF2B5EF4-FFF2-40B4-BE49-F238E27FC236}">
                <a16:creationId xmlns:a16="http://schemas.microsoft.com/office/drawing/2014/main" id="{39046BE4-D1C0-9DA9-40ED-47E3C08DBD41}"/>
              </a:ext>
            </a:extLst>
          </p:cNvPr>
          <p:cNvSpPr txBox="1"/>
          <p:nvPr/>
        </p:nvSpPr>
        <p:spPr>
          <a:xfrm>
            <a:off x="1885964" y="5893666"/>
            <a:ext cx="643810" cy="307777"/>
          </a:xfrm>
          <a:prstGeom prst="rect">
            <a:avLst/>
          </a:prstGeom>
          <a:solidFill>
            <a:srgbClr val="0070C0"/>
          </a:solidFill>
          <a:ln cap="flat">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1" i="0" u="none" strike="noStrike" kern="1200" cap="none" spc="0" baseline="0" dirty="0">
                <a:solidFill>
                  <a:schemeClr val="bg1"/>
                </a:solidFill>
                <a:uFillTx/>
                <a:latin typeface="Calibri"/>
              </a:rPr>
              <a:t>10 K</a:t>
            </a:r>
          </a:p>
        </p:txBody>
      </p:sp>
      <p:sp>
        <p:nvSpPr>
          <p:cNvPr id="45" name="TextBox 117">
            <a:extLst>
              <a:ext uri="{FF2B5EF4-FFF2-40B4-BE49-F238E27FC236}">
                <a16:creationId xmlns:a16="http://schemas.microsoft.com/office/drawing/2014/main" id="{0E7FEE28-2B30-0BF9-082B-85F0659E8C35}"/>
              </a:ext>
            </a:extLst>
          </p:cNvPr>
          <p:cNvSpPr txBox="1"/>
          <p:nvPr/>
        </p:nvSpPr>
        <p:spPr>
          <a:xfrm>
            <a:off x="8923313" y="5882243"/>
            <a:ext cx="643810" cy="307777"/>
          </a:xfrm>
          <a:prstGeom prst="rect">
            <a:avLst/>
          </a:prstGeom>
          <a:solidFill>
            <a:srgbClr val="0070C0"/>
          </a:solidFill>
          <a:ln cap="flat">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1" i="0" u="none" strike="noStrike" kern="1200" cap="none" spc="0" baseline="0" dirty="0">
                <a:solidFill>
                  <a:schemeClr val="bg1"/>
                </a:solidFill>
                <a:uFillTx/>
                <a:latin typeface="Calibri"/>
              </a:rPr>
              <a:t>70 K</a:t>
            </a:r>
          </a:p>
        </p:txBody>
      </p:sp>
      <p:sp>
        <p:nvSpPr>
          <p:cNvPr id="46" name="TextBox 118">
            <a:extLst>
              <a:ext uri="{FF2B5EF4-FFF2-40B4-BE49-F238E27FC236}">
                <a16:creationId xmlns:a16="http://schemas.microsoft.com/office/drawing/2014/main" id="{C24D1F3D-6342-39F6-203F-53FAE2D5FD04}"/>
              </a:ext>
            </a:extLst>
          </p:cNvPr>
          <p:cNvSpPr txBox="1"/>
          <p:nvPr/>
        </p:nvSpPr>
        <p:spPr>
          <a:xfrm>
            <a:off x="5468718" y="5886574"/>
            <a:ext cx="643810" cy="307777"/>
          </a:xfrm>
          <a:prstGeom prst="rect">
            <a:avLst/>
          </a:prstGeom>
          <a:solidFill>
            <a:srgbClr val="0070C0"/>
          </a:solidFill>
          <a:ln cap="flat">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1" i="0" u="none" strike="noStrike" kern="1200" cap="none" spc="0" baseline="0" dirty="0">
                <a:solidFill>
                  <a:schemeClr val="bg1"/>
                </a:solidFill>
                <a:uFillTx/>
                <a:latin typeface="Calibri"/>
              </a:rPr>
              <a:t>40 K</a:t>
            </a:r>
          </a:p>
        </p:txBody>
      </p:sp>
      <p:sp>
        <p:nvSpPr>
          <p:cNvPr id="47" name="TextBox 119">
            <a:extLst>
              <a:ext uri="{FF2B5EF4-FFF2-40B4-BE49-F238E27FC236}">
                <a16:creationId xmlns:a16="http://schemas.microsoft.com/office/drawing/2014/main" id="{8C9E3E90-0F6E-259C-98E5-C762D9F09ECF}"/>
              </a:ext>
            </a:extLst>
          </p:cNvPr>
          <p:cNvSpPr txBox="1"/>
          <p:nvPr/>
        </p:nvSpPr>
        <p:spPr>
          <a:xfrm>
            <a:off x="6575924" y="5885644"/>
            <a:ext cx="643810" cy="307777"/>
          </a:xfrm>
          <a:prstGeom prst="rect">
            <a:avLst/>
          </a:prstGeom>
          <a:solidFill>
            <a:srgbClr val="0070C0"/>
          </a:solidFill>
          <a:ln cap="flat">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1" i="0" u="none" strike="noStrike" kern="1200" cap="none" spc="0" baseline="0" dirty="0">
                <a:solidFill>
                  <a:schemeClr val="bg1"/>
                </a:solidFill>
                <a:uFillTx/>
                <a:latin typeface="Calibri"/>
              </a:rPr>
              <a:t>50 K</a:t>
            </a:r>
          </a:p>
        </p:txBody>
      </p:sp>
      <p:sp>
        <p:nvSpPr>
          <p:cNvPr id="48" name="TextBox 121">
            <a:extLst>
              <a:ext uri="{FF2B5EF4-FFF2-40B4-BE49-F238E27FC236}">
                <a16:creationId xmlns:a16="http://schemas.microsoft.com/office/drawing/2014/main" id="{C25613EF-18AB-DC40-8095-7E22F232EF4E}"/>
              </a:ext>
            </a:extLst>
          </p:cNvPr>
          <p:cNvSpPr txBox="1"/>
          <p:nvPr/>
        </p:nvSpPr>
        <p:spPr>
          <a:xfrm>
            <a:off x="10112383" y="5889693"/>
            <a:ext cx="643810" cy="307777"/>
          </a:xfrm>
          <a:prstGeom prst="rect">
            <a:avLst/>
          </a:prstGeom>
          <a:solidFill>
            <a:srgbClr val="0070C0"/>
          </a:solidFill>
          <a:ln cap="flat">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1" i="0" u="none" strike="noStrike" kern="1200" cap="none" spc="0" baseline="0" dirty="0">
                <a:solidFill>
                  <a:schemeClr val="bg1"/>
                </a:solidFill>
                <a:uFillTx/>
                <a:latin typeface="Calibri"/>
              </a:rPr>
              <a:t>80 </a:t>
            </a:r>
            <a:r>
              <a:rPr lang="sv-SE" sz="1400" b="1" dirty="0">
                <a:solidFill>
                  <a:schemeClr val="bg1"/>
                </a:solidFill>
                <a:latin typeface="Calibri"/>
              </a:rPr>
              <a:t>K</a:t>
            </a:r>
            <a:endParaRPr lang="sv-SE" sz="1400" b="1" i="0" u="none" strike="noStrike" kern="1200" cap="none" spc="0" baseline="0" dirty="0">
              <a:solidFill>
                <a:schemeClr val="bg1"/>
              </a:solidFill>
              <a:uFillTx/>
              <a:latin typeface="Calibri"/>
            </a:endParaRPr>
          </a:p>
        </p:txBody>
      </p:sp>
      <p:sp>
        <p:nvSpPr>
          <p:cNvPr id="49" name="TextBox 122">
            <a:extLst>
              <a:ext uri="{FF2B5EF4-FFF2-40B4-BE49-F238E27FC236}">
                <a16:creationId xmlns:a16="http://schemas.microsoft.com/office/drawing/2014/main" id="{504CF0C6-63C0-D5B6-11D0-D623247815B5}"/>
              </a:ext>
            </a:extLst>
          </p:cNvPr>
          <p:cNvSpPr txBox="1"/>
          <p:nvPr/>
        </p:nvSpPr>
        <p:spPr>
          <a:xfrm>
            <a:off x="7792843" y="5892221"/>
            <a:ext cx="643810" cy="307777"/>
          </a:xfrm>
          <a:prstGeom prst="rect">
            <a:avLst/>
          </a:prstGeom>
          <a:solidFill>
            <a:srgbClr val="0070C0"/>
          </a:solidFill>
          <a:ln cap="flat">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1" i="0" u="none" strike="noStrike" kern="1200" cap="none" spc="0" baseline="0" dirty="0">
                <a:solidFill>
                  <a:schemeClr val="bg1"/>
                </a:solidFill>
                <a:uFillTx/>
                <a:latin typeface="Calibri"/>
              </a:rPr>
              <a:t>60 K</a:t>
            </a:r>
          </a:p>
        </p:txBody>
      </p:sp>
      <p:sp>
        <p:nvSpPr>
          <p:cNvPr id="50" name="TextBox 123">
            <a:extLst>
              <a:ext uri="{FF2B5EF4-FFF2-40B4-BE49-F238E27FC236}">
                <a16:creationId xmlns:a16="http://schemas.microsoft.com/office/drawing/2014/main" id="{DAD86A16-707E-123A-9D9A-AEBC6DFB6161}"/>
              </a:ext>
            </a:extLst>
          </p:cNvPr>
          <p:cNvSpPr txBox="1"/>
          <p:nvPr/>
        </p:nvSpPr>
        <p:spPr>
          <a:xfrm>
            <a:off x="3085993" y="5892223"/>
            <a:ext cx="643810" cy="307777"/>
          </a:xfrm>
          <a:prstGeom prst="rect">
            <a:avLst/>
          </a:prstGeom>
          <a:solidFill>
            <a:srgbClr val="0070C0"/>
          </a:solidFill>
          <a:ln cap="flat">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1" i="0" u="none" strike="noStrike" kern="1200" cap="none" spc="0" baseline="0" dirty="0">
                <a:solidFill>
                  <a:schemeClr val="bg1"/>
                </a:solidFill>
                <a:uFillTx/>
                <a:latin typeface="Calibri"/>
              </a:rPr>
              <a:t>20 K</a:t>
            </a:r>
          </a:p>
        </p:txBody>
      </p:sp>
      <p:sp>
        <p:nvSpPr>
          <p:cNvPr id="51" name="TextBox 124">
            <a:extLst>
              <a:ext uri="{FF2B5EF4-FFF2-40B4-BE49-F238E27FC236}">
                <a16:creationId xmlns:a16="http://schemas.microsoft.com/office/drawing/2014/main" id="{30F3D461-EEF0-8FD5-3363-E471B3E7B808}"/>
              </a:ext>
            </a:extLst>
          </p:cNvPr>
          <p:cNvSpPr txBox="1"/>
          <p:nvPr/>
        </p:nvSpPr>
        <p:spPr>
          <a:xfrm>
            <a:off x="4275063" y="5892222"/>
            <a:ext cx="643810" cy="307777"/>
          </a:xfrm>
          <a:prstGeom prst="rect">
            <a:avLst/>
          </a:prstGeom>
          <a:solidFill>
            <a:srgbClr val="0070C0"/>
          </a:solidFill>
          <a:ln cap="flat">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1" i="0" u="none" strike="noStrike" kern="1200" cap="none" spc="0" baseline="0" dirty="0">
                <a:solidFill>
                  <a:schemeClr val="bg1"/>
                </a:solidFill>
                <a:uFillTx/>
                <a:latin typeface="Calibri"/>
              </a:rPr>
              <a:t>30 </a:t>
            </a:r>
            <a:r>
              <a:rPr lang="sv-SE" sz="1400" b="1" dirty="0">
                <a:solidFill>
                  <a:schemeClr val="bg1"/>
                </a:solidFill>
                <a:latin typeface="Calibri"/>
              </a:rPr>
              <a:t>K</a:t>
            </a:r>
            <a:endParaRPr lang="sv-SE" sz="1400" b="1" i="0" u="none" strike="noStrike" kern="1200" cap="none" spc="0" baseline="0" dirty="0">
              <a:solidFill>
                <a:schemeClr val="bg1"/>
              </a:solidFill>
              <a:uFillTx/>
              <a:latin typeface="Calibri"/>
            </a:endParaRPr>
          </a:p>
        </p:txBody>
      </p:sp>
      <p:sp>
        <p:nvSpPr>
          <p:cNvPr id="52" name="TextBox 121">
            <a:extLst>
              <a:ext uri="{FF2B5EF4-FFF2-40B4-BE49-F238E27FC236}">
                <a16:creationId xmlns:a16="http://schemas.microsoft.com/office/drawing/2014/main" id="{3A15F0F2-E5FB-763D-C6D5-94C092694203}"/>
              </a:ext>
            </a:extLst>
          </p:cNvPr>
          <p:cNvSpPr txBox="1"/>
          <p:nvPr/>
        </p:nvSpPr>
        <p:spPr>
          <a:xfrm>
            <a:off x="11216220" y="5884371"/>
            <a:ext cx="643810" cy="307777"/>
          </a:xfrm>
          <a:prstGeom prst="rect">
            <a:avLst/>
          </a:prstGeom>
          <a:solidFill>
            <a:srgbClr val="0070C0"/>
          </a:solidFill>
          <a:ln cap="flat">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1" i="0" u="none" strike="noStrike" kern="1200" cap="none" spc="0" baseline="0" dirty="0">
                <a:solidFill>
                  <a:schemeClr val="bg1"/>
                </a:solidFill>
                <a:uFillTx/>
                <a:latin typeface="Calibri"/>
              </a:rPr>
              <a:t>90 K</a:t>
            </a:r>
          </a:p>
        </p:txBody>
      </p:sp>
      <p:sp>
        <p:nvSpPr>
          <p:cNvPr id="4" name="TextBox 120">
            <a:extLst>
              <a:ext uri="{FF2B5EF4-FFF2-40B4-BE49-F238E27FC236}">
                <a16:creationId xmlns:a16="http://schemas.microsoft.com/office/drawing/2014/main" id="{77A2BE6E-1F63-0EBC-7904-BD21F8AC2927}"/>
              </a:ext>
            </a:extLst>
          </p:cNvPr>
          <p:cNvSpPr txBox="1"/>
          <p:nvPr/>
        </p:nvSpPr>
        <p:spPr>
          <a:xfrm>
            <a:off x="432442" y="5623303"/>
            <a:ext cx="560285" cy="307777"/>
          </a:xfrm>
          <a:prstGeom prst="rect">
            <a:avLst/>
          </a:prstGeom>
          <a:solidFill>
            <a:schemeClr val="bg1"/>
          </a:solidFill>
          <a:ln cap="flat">
            <a:noFill/>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1" i="0" u="none" strike="noStrike" kern="1200" cap="none" spc="0" baseline="0" dirty="0">
                <a:solidFill>
                  <a:srgbClr val="000000"/>
                </a:solidFill>
                <a:uFillTx/>
                <a:latin typeface="Calibri"/>
              </a:rPr>
              <a:t>0 m</a:t>
            </a:r>
          </a:p>
        </p:txBody>
      </p:sp>
    </p:spTree>
    <p:extLst>
      <p:ext uri="{BB962C8B-B14F-4D97-AF65-F5344CB8AC3E}">
        <p14:creationId xmlns:p14="http://schemas.microsoft.com/office/powerpoint/2010/main" val="3227431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A937861-5083-03D2-703C-7BFC183E6CFB}"/>
              </a:ext>
            </a:extLst>
          </p:cNvPr>
          <p:cNvGrpSpPr/>
          <p:nvPr/>
        </p:nvGrpSpPr>
        <p:grpSpPr>
          <a:xfrm>
            <a:off x="1720643" y="128067"/>
            <a:ext cx="9312770" cy="6385556"/>
            <a:chOff x="2349908" y="236222"/>
            <a:chExt cx="9312770" cy="6385556"/>
          </a:xfrm>
        </p:grpSpPr>
        <p:pic>
          <p:nvPicPr>
            <p:cNvPr id="3" name="Picture 9">
              <a:extLst>
                <a:ext uri="{FF2B5EF4-FFF2-40B4-BE49-F238E27FC236}">
                  <a16:creationId xmlns:a16="http://schemas.microsoft.com/office/drawing/2014/main" id="{D103BBE6-3465-626A-0A7E-DD2E721CA2AF}"/>
                </a:ext>
              </a:extLst>
            </p:cNvPr>
            <p:cNvPicPr>
              <a:picLocks noChangeAspect="1"/>
            </p:cNvPicPr>
            <p:nvPr/>
          </p:nvPicPr>
          <p:blipFill>
            <a:blip r:embed="rId3"/>
            <a:stretch>
              <a:fillRect/>
            </a:stretch>
          </p:blipFill>
          <p:spPr>
            <a:xfrm>
              <a:off x="2349908" y="236222"/>
              <a:ext cx="9312770" cy="6385556"/>
            </a:xfrm>
            <a:prstGeom prst="rect">
              <a:avLst/>
            </a:prstGeom>
            <a:noFill/>
            <a:ln cap="flat">
              <a:noFill/>
            </a:ln>
          </p:spPr>
        </p:pic>
        <p:sp>
          <p:nvSpPr>
            <p:cNvPr id="4" name="TextBox 57">
              <a:extLst>
                <a:ext uri="{FF2B5EF4-FFF2-40B4-BE49-F238E27FC236}">
                  <a16:creationId xmlns:a16="http://schemas.microsoft.com/office/drawing/2014/main" id="{172BFA52-0A01-BF34-74A3-F08FB0485F65}"/>
                </a:ext>
              </a:extLst>
            </p:cNvPr>
            <p:cNvSpPr txBox="1"/>
            <p:nvPr/>
          </p:nvSpPr>
          <p:spPr>
            <a:xfrm>
              <a:off x="5780627" y="3902828"/>
              <a:ext cx="1007997" cy="267178"/>
            </a:xfrm>
            <a:prstGeom prst="rect">
              <a:avLst/>
            </a:prstGeom>
            <a:solidFill>
              <a:srgbClr val="FF0000"/>
            </a:solidFill>
            <a:ln cap="flat">
              <a:noFill/>
            </a:ln>
          </p:spPr>
          <p:txBody>
            <a:bodyPr vert="horz" wrap="square" lIns="91440" tIns="35999"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dirty="0">
                  <a:solidFill>
                    <a:srgbClr val="FFFFFF"/>
                  </a:solidFill>
                  <a:uFillTx/>
                  <a:latin typeface="Calibri"/>
                </a:rPr>
                <a:t>Vejbystrand</a:t>
              </a:r>
            </a:p>
          </p:txBody>
        </p:sp>
        <p:sp>
          <p:nvSpPr>
            <p:cNvPr id="5" name="TextBox 58">
              <a:extLst>
                <a:ext uri="{FF2B5EF4-FFF2-40B4-BE49-F238E27FC236}">
                  <a16:creationId xmlns:a16="http://schemas.microsoft.com/office/drawing/2014/main" id="{1CFB6E4D-6646-85D9-4E05-52544B5E5B86}"/>
                </a:ext>
              </a:extLst>
            </p:cNvPr>
            <p:cNvSpPr txBox="1"/>
            <p:nvPr/>
          </p:nvSpPr>
          <p:spPr>
            <a:xfrm>
              <a:off x="4985711" y="1852295"/>
              <a:ext cx="1007997" cy="267178"/>
            </a:xfrm>
            <a:prstGeom prst="rect">
              <a:avLst/>
            </a:prstGeom>
            <a:solidFill>
              <a:srgbClr val="FF0000"/>
            </a:solidFill>
            <a:ln cap="flat">
              <a:noFill/>
            </a:ln>
          </p:spPr>
          <p:txBody>
            <a:bodyPr vert="horz" wrap="square" lIns="91440" tIns="35999"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dirty="0">
                  <a:solidFill>
                    <a:srgbClr val="FFFFFF"/>
                  </a:solidFill>
                  <a:uFillTx/>
                  <a:latin typeface="Calibri"/>
                </a:rPr>
                <a:t>Bjäre Kvarn</a:t>
              </a:r>
            </a:p>
          </p:txBody>
        </p:sp>
        <p:sp>
          <p:nvSpPr>
            <p:cNvPr id="6" name="TextBox 59">
              <a:extLst>
                <a:ext uri="{FF2B5EF4-FFF2-40B4-BE49-F238E27FC236}">
                  <a16:creationId xmlns:a16="http://schemas.microsoft.com/office/drawing/2014/main" id="{69C92890-0F98-9336-3C4C-DA999721F5A1}"/>
                </a:ext>
              </a:extLst>
            </p:cNvPr>
            <p:cNvSpPr txBox="1"/>
            <p:nvPr/>
          </p:nvSpPr>
          <p:spPr>
            <a:xfrm>
              <a:off x="7936910" y="5200444"/>
              <a:ext cx="1007997" cy="267178"/>
            </a:xfrm>
            <a:prstGeom prst="rect">
              <a:avLst/>
            </a:prstGeom>
            <a:solidFill>
              <a:srgbClr val="FF0000"/>
            </a:solidFill>
            <a:ln cap="flat">
              <a:noFill/>
            </a:ln>
          </p:spPr>
          <p:txBody>
            <a:bodyPr vert="horz" wrap="square" lIns="91440" tIns="35999"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FFFFFF"/>
                  </a:solidFill>
                  <a:uFillTx/>
                  <a:latin typeface="Calibri"/>
                </a:rPr>
                <a:t>Klitterhus</a:t>
              </a:r>
            </a:p>
          </p:txBody>
        </p:sp>
        <p:sp>
          <p:nvSpPr>
            <p:cNvPr id="7" name="TextBox 60">
              <a:extLst>
                <a:ext uri="{FF2B5EF4-FFF2-40B4-BE49-F238E27FC236}">
                  <a16:creationId xmlns:a16="http://schemas.microsoft.com/office/drawing/2014/main" id="{CC0E2C7D-164C-5282-27FE-8625CCBC8D31}"/>
                </a:ext>
              </a:extLst>
            </p:cNvPr>
            <p:cNvSpPr txBox="1"/>
            <p:nvPr/>
          </p:nvSpPr>
          <p:spPr>
            <a:xfrm>
              <a:off x="6683176" y="5902886"/>
              <a:ext cx="1007997" cy="267178"/>
            </a:xfrm>
            <a:prstGeom prst="rect">
              <a:avLst/>
            </a:prstGeom>
            <a:solidFill>
              <a:srgbClr val="FF0000"/>
            </a:solidFill>
            <a:ln cap="flat">
              <a:noFill/>
            </a:ln>
          </p:spPr>
          <p:txBody>
            <a:bodyPr vert="horz" wrap="square" lIns="91440" tIns="35999"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FFFFFF"/>
                  </a:solidFill>
                  <a:uFillTx/>
                  <a:latin typeface="Calibri"/>
                </a:rPr>
                <a:t>Utvälinge</a:t>
              </a:r>
            </a:p>
          </p:txBody>
        </p:sp>
        <p:sp>
          <p:nvSpPr>
            <p:cNvPr id="8" name="TextBox 61">
              <a:extLst>
                <a:ext uri="{FF2B5EF4-FFF2-40B4-BE49-F238E27FC236}">
                  <a16:creationId xmlns:a16="http://schemas.microsoft.com/office/drawing/2014/main" id="{03002EC5-3CB7-D569-6391-FBD222ADDDAD}"/>
                </a:ext>
              </a:extLst>
            </p:cNvPr>
            <p:cNvSpPr txBox="1"/>
            <p:nvPr/>
          </p:nvSpPr>
          <p:spPr>
            <a:xfrm>
              <a:off x="4640690" y="6028891"/>
              <a:ext cx="1007997" cy="267178"/>
            </a:xfrm>
            <a:prstGeom prst="rect">
              <a:avLst/>
            </a:prstGeom>
            <a:solidFill>
              <a:srgbClr val="FF0000"/>
            </a:solidFill>
            <a:ln cap="flat">
              <a:noFill/>
            </a:ln>
          </p:spPr>
          <p:txBody>
            <a:bodyPr vert="horz" wrap="square" lIns="91440" tIns="35999"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FFFFFF"/>
                  </a:solidFill>
                  <a:uFillTx/>
                  <a:latin typeface="Calibri"/>
                </a:rPr>
                <a:t>Jonstorp</a:t>
              </a:r>
            </a:p>
          </p:txBody>
        </p:sp>
        <p:sp>
          <p:nvSpPr>
            <p:cNvPr id="9" name="TextBox 63">
              <a:extLst>
                <a:ext uri="{FF2B5EF4-FFF2-40B4-BE49-F238E27FC236}">
                  <a16:creationId xmlns:a16="http://schemas.microsoft.com/office/drawing/2014/main" id="{CC5FCA5B-706C-BB7E-DE67-9F3701EADB08}"/>
                </a:ext>
              </a:extLst>
            </p:cNvPr>
            <p:cNvSpPr txBox="1"/>
            <p:nvPr/>
          </p:nvSpPr>
          <p:spPr>
            <a:xfrm>
              <a:off x="3752259" y="5471829"/>
              <a:ext cx="1007997" cy="267178"/>
            </a:xfrm>
            <a:prstGeom prst="rect">
              <a:avLst/>
            </a:prstGeom>
            <a:solidFill>
              <a:srgbClr val="FF0000"/>
            </a:solidFill>
            <a:ln cap="flat">
              <a:noFill/>
            </a:ln>
          </p:spPr>
          <p:txBody>
            <a:bodyPr vert="horz" wrap="square" lIns="91440" tIns="35999"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FFFFFF"/>
                  </a:solidFill>
                  <a:uFillTx/>
                  <a:latin typeface="Calibri"/>
                </a:rPr>
                <a:t>Brunnby</a:t>
              </a:r>
            </a:p>
          </p:txBody>
        </p:sp>
        <p:sp>
          <p:nvSpPr>
            <p:cNvPr id="10" name="TextBox 64">
              <a:extLst>
                <a:ext uri="{FF2B5EF4-FFF2-40B4-BE49-F238E27FC236}">
                  <a16:creationId xmlns:a16="http://schemas.microsoft.com/office/drawing/2014/main" id="{6294EB94-1254-A351-B134-D5C5F8555C35}"/>
                </a:ext>
              </a:extLst>
            </p:cNvPr>
            <p:cNvSpPr txBox="1"/>
            <p:nvPr/>
          </p:nvSpPr>
          <p:spPr>
            <a:xfrm>
              <a:off x="2349908" y="4036422"/>
              <a:ext cx="1007997" cy="267178"/>
            </a:xfrm>
            <a:prstGeom prst="rect">
              <a:avLst/>
            </a:prstGeom>
            <a:solidFill>
              <a:srgbClr val="FF0000"/>
            </a:solidFill>
            <a:ln cap="flat">
              <a:noFill/>
            </a:ln>
          </p:spPr>
          <p:txBody>
            <a:bodyPr vert="horz" wrap="square" lIns="91440" tIns="35999"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FFFFFF"/>
                  </a:solidFill>
                  <a:uFillTx/>
                  <a:latin typeface="Calibri"/>
                </a:rPr>
                <a:t>Kullaberg</a:t>
              </a:r>
            </a:p>
          </p:txBody>
        </p:sp>
      </p:grpSp>
      <p:sp>
        <p:nvSpPr>
          <p:cNvPr id="11" name="TextBox 58">
            <a:extLst>
              <a:ext uri="{FF2B5EF4-FFF2-40B4-BE49-F238E27FC236}">
                <a16:creationId xmlns:a16="http://schemas.microsoft.com/office/drawing/2014/main" id="{656754E2-5025-2AA7-5C50-F3D9AAA61C5B}"/>
              </a:ext>
            </a:extLst>
          </p:cNvPr>
          <p:cNvSpPr txBox="1"/>
          <p:nvPr/>
        </p:nvSpPr>
        <p:spPr>
          <a:xfrm>
            <a:off x="7357137" y="483809"/>
            <a:ext cx="1007997" cy="267178"/>
          </a:xfrm>
          <a:prstGeom prst="rect">
            <a:avLst/>
          </a:prstGeom>
          <a:solidFill>
            <a:srgbClr val="FF0000"/>
          </a:solidFill>
          <a:ln cap="flat">
            <a:noFill/>
          </a:ln>
        </p:spPr>
        <p:txBody>
          <a:bodyPr vert="horz" wrap="square" lIns="91440" tIns="35999"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dirty="0">
                <a:solidFill>
                  <a:srgbClr val="FFFFFF"/>
                </a:solidFill>
                <a:latin typeface="Calibri"/>
              </a:rPr>
              <a:t>BÅSTAD</a:t>
            </a:r>
            <a:endParaRPr lang="sv-SE" sz="1200" b="1" i="0" u="none" strike="noStrike" kern="1200" cap="none" spc="0" baseline="0" dirty="0">
              <a:solidFill>
                <a:srgbClr val="FFFFFF"/>
              </a:solidFill>
              <a:uFillTx/>
              <a:latin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16246</TotalTime>
  <Words>743</Words>
  <Application>Microsoft Office PowerPoint</Application>
  <PresentationFormat>Widescreen</PresentationFormat>
  <Paragraphs>244</Paragraphs>
  <Slides>28</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Arial</vt:lpstr>
      <vt:lpstr>Bahnschrift Condensed</vt:lpstr>
      <vt:lpstr>Bahnschrift Light Condensed</vt:lpstr>
      <vt:lpstr>Blackadder ITC</vt:lpstr>
      <vt:lpstr>Calibri</vt:lpstr>
      <vt:lpstr>Calibri Light</vt:lpstr>
      <vt:lpstr>FF Meta</vt:lpstr>
      <vt:lpstr>FF Meta Serif Book</vt:lpstr>
      <vt:lpstr>Montserrat</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Lennart Klingberg</dc:creator>
  <cp:lastModifiedBy>Lennart Klingberg</cp:lastModifiedBy>
  <cp:revision>69</cp:revision>
  <dcterms:created xsi:type="dcterms:W3CDTF">2024-01-31T22:08:25Z</dcterms:created>
  <dcterms:modified xsi:type="dcterms:W3CDTF">2026-02-03T11:25:58Z</dcterms:modified>
</cp:coreProperties>
</file>