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Montserrat Semi-Bold Bold" charset="1" panose="00000800000000000000"/>
      <p:regular r:id="rId8"/>
    </p:embeddedFont>
    <p:embeddedFont>
      <p:font typeface="Montserrat Semi-Bold" charset="1" panose="00000700000000000000"/>
      <p:regular r:id="rId9"/>
    </p:embeddedFont>
    <p:embeddedFont>
      <p:font typeface="Open Sans Bold" charset="1" panose="020B08060305040202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32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4816593" cy="27093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709333"/>
            </a:xfrm>
            <a:custGeom>
              <a:avLst/>
              <a:gdLst/>
              <a:ahLst/>
              <a:cxnLst/>
              <a:rect r="r" b="b" t="t" l="l"/>
              <a:pathLst>
                <a:path h="270933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32323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4816593" cy="27855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84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-3142725" y="3160588"/>
            <a:ext cx="14098710" cy="9199408"/>
          </a:xfrm>
          <a:custGeom>
            <a:avLst/>
            <a:gdLst/>
            <a:ahLst/>
            <a:cxnLst/>
            <a:rect r="r" b="b" t="t" l="l"/>
            <a:pathLst>
              <a:path h="9199408" w="14098710">
                <a:moveTo>
                  <a:pt x="0" y="0"/>
                </a:moveTo>
                <a:lnTo>
                  <a:pt x="14098710" y="0"/>
                </a:lnTo>
                <a:lnTo>
                  <a:pt x="14098710" y="9199408"/>
                </a:lnTo>
                <a:lnTo>
                  <a:pt x="0" y="91994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0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955985" y="-4256569"/>
            <a:ext cx="10725322" cy="11721664"/>
          </a:xfrm>
          <a:custGeom>
            <a:avLst/>
            <a:gdLst/>
            <a:ahLst/>
            <a:cxnLst/>
            <a:rect r="r" b="b" t="t" l="l"/>
            <a:pathLst>
              <a:path h="11721664" w="10725322">
                <a:moveTo>
                  <a:pt x="0" y="0"/>
                </a:moveTo>
                <a:lnTo>
                  <a:pt x="10725322" y="0"/>
                </a:lnTo>
                <a:lnTo>
                  <a:pt x="10725322" y="11721664"/>
                </a:lnTo>
                <a:lnTo>
                  <a:pt x="0" y="117216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13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14893855" y="8456973"/>
            <a:ext cx="2462993" cy="820377"/>
            <a:chOff x="0" y="0"/>
            <a:chExt cx="560602" cy="1867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560602" cy="186726"/>
            </a:xfrm>
            <a:custGeom>
              <a:avLst/>
              <a:gdLst/>
              <a:ahLst/>
              <a:cxnLst/>
              <a:rect r="r" b="b" t="t" l="l"/>
              <a:pathLst>
                <a:path h="186726" w="560602">
                  <a:moveTo>
                    <a:pt x="0" y="0"/>
                  </a:moveTo>
                  <a:lnTo>
                    <a:pt x="560602" y="0"/>
                  </a:lnTo>
                  <a:lnTo>
                    <a:pt x="560602" y="186726"/>
                  </a:lnTo>
                  <a:lnTo>
                    <a:pt x="0" y="186726"/>
                  </a:lnTo>
                  <a:close/>
                </a:path>
              </a:pathLst>
            </a:custGeom>
            <a:gradFill rotWithShape="true">
              <a:gsLst>
                <a:gs pos="0">
                  <a:srgbClr val="FF6D05">
                    <a:alpha val="100000"/>
                  </a:srgbClr>
                </a:gs>
                <a:gs pos="100000">
                  <a:srgbClr val="FFD308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9" id="9"/>
            <p:cNvSpPr txBox="true"/>
            <p:nvPr/>
          </p:nvSpPr>
          <p:spPr>
            <a:xfrm>
              <a:off x="0" y="-76200"/>
              <a:ext cx="560602" cy="2629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84"/>
                </a:lnSpc>
              </a:pPr>
            </a:p>
          </p:txBody>
        </p:sp>
      </p:grpSp>
      <p:sp>
        <p:nvSpPr>
          <p:cNvPr name="AutoShape 10" id="10"/>
          <p:cNvSpPr/>
          <p:nvPr/>
        </p:nvSpPr>
        <p:spPr>
          <a:xfrm>
            <a:off x="1028700" y="6851984"/>
            <a:ext cx="16230600" cy="0"/>
          </a:xfrm>
          <a:prstGeom prst="line">
            <a:avLst/>
          </a:prstGeom>
          <a:ln cap="rnd" w="76200">
            <a:gradFill>
              <a:gsLst>
                <a:gs pos="0">
                  <a:srgbClr val="FF6D05">
                    <a:alpha val="100000"/>
                  </a:srgbClr>
                </a:gs>
                <a:gs pos="100000">
                  <a:srgbClr val="FFD308">
                    <a:alpha val="100000"/>
                  </a:srgbClr>
                </a:gs>
              </a:gsLst>
              <a:lin ang="0"/>
            </a:gradFill>
            <a:prstDash val="solid"/>
            <a:headEnd type="none" len="sm" w="sm"/>
            <a:tailEnd type="none" len="sm" w="sm"/>
          </a:ln>
        </p:spPr>
      </p:sp>
      <p:sp>
        <p:nvSpPr>
          <p:cNvPr name="TextBox 11" id="11"/>
          <p:cNvSpPr txBox="true"/>
          <p:nvPr/>
        </p:nvSpPr>
        <p:spPr>
          <a:xfrm rot="0">
            <a:off x="1028700" y="1200150"/>
            <a:ext cx="14785098" cy="21970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99"/>
              </a:lnSpc>
            </a:pPr>
            <a:r>
              <a:rPr lang="en-US" b="true" sz="8499">
                <a:solidFill>
                  <a:srgbClr val="FFFFFF"/>
                </a:solidFill>
                <a:latin typeface="Montserrat Semi-Bold Bold"/>
                <a:ea typeface="Montserrat Semi-Bold Bold"/>
                <a:cs typeface="Montserrat Semi-Bold Bold"/>
                <a:sym typeface="Montserrat Semi-Bold Bold"/>
              </a:rPr>
              <a:t>PRESENTATION NAME HERE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28700" y="8168612"/>
            <a:ext cx="13335405" cy="1047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FFFFFF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Name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FFFFFF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Title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028700" y="7355513"/>
            <a:ext cx="3942524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b="true" sz="3399">
                <a:solidFill>
                  <a:srgbClr val="FFFFFF"/>
                </a:solidFill>
                <a:latin typeface="Montserrat Semi-Bold Bold"/>
                <a:ea typeface="Montserrat Semi-Bold Bold"/>
                <a:cs typeface="Montserrat Semi-Bold Bold"/>
                <a:sym typeface="Montserrat Semi-Bold Bold"/>
              </a:rPr>
              <a:t>PRESENTED BY: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4893855" y="8576502"/>
            <a:ext cx="2462993" cy="5192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99"/>
              </a:lnSpc>
            </a:pPr>
            <a:r>
              <a:rPr lang="en-US" b="true" sz="3071">
                <a:solidFill>
                  <a:srgbClr val="323232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#FOE2026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3232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4816593" cy="27093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709333"/>
            </a:xfrm>
            <a:custGeom>
              <a:avLst/>
              <a:gdLst/>
              <a:ahLst/>
              <a:cxnLst/>
              <a:rect r="r" b="b" t="t" l="l"/>
              <a:pathLst>
                <a:path h="270933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32323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4816593" cy="27855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8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331182" y="1028700"/>
            <a:ext cx="2928118" cy="575563"/>
            <a:chOff x="0" y="0"/>
            <a:chExt cx="3904158" cy="76741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2321854" y="0"/>
              <a:ext cx="1582304" cy="767417"/>
            </a:xfrm>
            <a:custGeom>
              <a:avLst/>
              <a:gdLst/>
              <a:ahLst/>
              <a:cxnLst/>
              <a:rect r="r" b="b" t="t" l="l"/>
              <a:pathLst>
                <a:path h="767417" w="1582304">
                  <a:moveTo>
                    <a:pt x="0" y="0"/>
                  </a:moveTo>
                  <a:lnTo>
                    <a:pt x="1582304" y="0"/>
                  </a:lnTo>
                  <a:lnTo>
                    <a:pt x="1582304" y="767417"/>
                  </a:lnTo>
                  <a:lnTo>
                    <a:pt x="0" y="76741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 rot="0">
              <a:off x="0" y="176887"/>
              <a:ext cx="2395342" cy="3597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327"/>
                </a:lnSpc>
                <a:spcBef>
                  <a:spcPct val="0"/>
                </a:spcBef>
              </a:pPr>
              <a:r>
                <a:rPr lang="en-US" sz="1662">
                  <a:solidFill>
                    <a:srgbClr val="FFFFFF"/>
                  </a:solidFill>
                  <a:latin typeface="Montserrat Semi-Bold"/>
                  <a:ea typeface="Montserrat Semi-Bold"/>
                  <a:cs typeface="Montserrat Semi-Bold"/>
                  <a:sym typeface="Montserrat Semi-Bold"/>
                </a:rPr>
                <a:t>POWERED BY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-3142725" y="3160588"/>
            <a:ext cx="14098710" cy="9199408"/>
          </a:xfrm>
          <a:custGeom>
            <a:avLst/>
            <a:gdLst/>
            <a:ahLst/>
            <a:cxnLst/>
            <a:rect r="r" b="b" t="t" l="l"/>
            <a:pathLst>
              <a:path h="9199408" w="14098710">
                <a:moveTo>
                  <a:pt x="0" y="0"/>
                </a:moveTo>
                <a:lnTo>
                  <a:pt x="14098710" y="0"/>
                </a:lnTo>
                <a:lnTo>
                  <a:pt x="14098710" y="9199408"/>
                </a:lnTo>
                <a:lnTo>
                  <a:pt x="0" y="91994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20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028700" y="4507421"/>
            <a:ext cx="12543060" cy="1405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839"/>
              </a:lnSpc>
            </a:pPr>
            <a:r>
              <a:rPr lang="en-US" b="true" sz="10130">
                <a:gradFill>
                  <a:gsLst>
                    <a:gs pos="0">
                      <a:srgbClr val="FF6D05">
                        <a:alpha val="100000"/>
                      </a:srgbClr>
                    </a:gs>
                    <a:gs pos="100000">
                      <a:srgbClr val="FFD308">
                        <a:alpha val="100000"/>
                      </a:srgbClr>
                    </a:gs>
                  </a:gsLst>
                  <a:lin ang="0"/>
                </a:gradFill>
                <a:latin typeface="Montserrat Semi-Bold Bold"/>
                <a:ea typeface="Montserrat Semi-Bold Bold"/>
                <a:cs typeface="Montserrat Semi-Bold Bold"/>
                <a:sym typeface="Montserrat Semi-Bold Bold"/>
              </a:rPr>
              <a:t>THANK YOU!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028700" y="1028700"/>
            <a:ext cx="4494374" cy="2042108"/>
          </a:xfrm>
          <a:custGeom>
            <a:avLst/>
            <a:gdLst/>
            <a:ahLst/>
            <a:cxnLst/>
            <a:rect r="r" b="b" t="t" l="l"/>
            <a:pathLst>
              <a:path h="2042108" w="4494374">
                <a:moveTo>
                  <a:pt x="0" y="0"/>
                </a:moveTo>
                <a:lnTo>
                  <a:pt x="4494374" y="0"/>
                </a:lnTo>
                <a:lnTo>
                  <a:pt x="4494374" y="2042108"/>
                </a:lnTo>
                <a:lnTo>
                  <a:pt x="0" y="204210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0955985" y="-4256569"/>
            <a:ext cx="10725322" cy="11721664"/>
          </a:xfrm>
          <a:custGeom>
            <a:avLst/>
            <a:gdLst/>
            <a:ahLst/>
            <a:cxnLst/>
            <a:rect r="r" b="b" t="t" l="l"/>
            <a:pathLst>
              <a:path h="11721664" w="10725322">
                <a:moveTo>
                  <a:pt x="0" y="0"/>
                </a:moveTo>
                <a:lnTo>
                  <a:pt x="10725322" y="0"/>
                </a:lnTo>
                <a:lnTo>
                  <a:pt x="10725322" y="11721664"/>
                </a:lnTo>
                <a:lnTo>
                  <a:pt x="0" y="1172166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alphaModFix amt="13000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1028700" y="6955326"/>
            <a:ext cx="8115300" cy="2348016"/>
            <a:chOff x="0" y="0"/>
            <a:chExt cx="2137363" cy="618408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137363" cy="618408"/>
            </a:xfrm>
            <a:custGeom>
              <a:avLst/>
              <a:gdLst/>
              <a:ahLst/>
              <a:cxnLst/>
              <a:rect r="r" b="b" t="t" l="l"/>
              <a:pathLst>
                <a:path h="618408" w="2137363">
                  <a:moveTo>
                    <a:pt x="0" y="0"/>
                  </a:moveTo>
                  <a:lnTo>
                    <a:pt x="2137363" y="0"/>
                  </a:lnTo>
                  <a:lnTo>
                    <a:pt x="2137363" y="618408"/>
                  </a:lnTo>
                  <a:lnTo>
                    <a:pt x="0" y="618408"/>
                  </a:lnTo>
                  <a:close/>
                </a:path>
              </a:pathLst>
            </a:custGeom>
            <a:ln w="38100" cap="sq">
              <a:gradFill>
                <a:gsLst>
                  <a:gs pos="0">
                    <a:srgbClr val="FF6D05">
                      <a:alpha val="100000"/>
                    </a:srgbClr>
                  </a:gs>
                  <a:gs pos="100000">
                    <a:srgbClr val="FFD308">
                      <a:alpha val="100000"/>
                    </a:srgbClr>
                  </a:gs>
                </a:gsLst>
                <a:lin ang="0"/>
              </a:gradFill>
              <a:prstDash val="solid"/>
              <a:miter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-76200"/>
              <a:ext cx="2137363" cy="6946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84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10824069" y="8106394"/>
            <a:ext cx="6435231" cy="1237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363"/>
              </a:lnSpc>
            </a:pPr>
            <a:r>
              <a:rPr lang="en-US" sz="2102">
                <a:solidFill>
                  <a:srgbClr val="FFFFFF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A recording of this presentation will be available on-demand on this event platform and ZAPI GROUP’s YouTube channel..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674523" y="7380703"/>
            <a:ext cx="7469477" cy="1382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52"/>
              </a:lnSpc>
            </a:pPr>
            <a:r>
              <a:rPr lang="en-US" sz="3532">
                <a:solidFill>
                  <a:srgbClr val="FFFFFF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Name</a:t>
            </a:r>
          </a:p>
          <a:p>
            <a:pPr algn="l">
              <a:lnSpc>
                <a:spcPts val="5652"/>
              </a:lnSpc>
            </a:pPr>
            <a:r>
              <a:rPr lang="en-US" sz="3532">
                <a:solidFill>
                  <a:srgbClr val="FFFFFF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Email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DAHEaYgGm-4</dc:identifier>
  <dcterms:modified xsi:type="dcterms:W3CDTF">2011-08-01T06:04:30Z</dcterms:modified>
  <cp:revision>1</cp:revision>
  <dc:title>FOE 2026 Slides</dc:title>
</cp:coreProperties>
</file>