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9" r:id="rId2"/>
    <p:sldId id="304" r:id="rId3"/>
    <p:sldId id="309" r:id="rId4"/>
    <p:sldId id="313" r:id="rId5"/>
    <p:sldId id="332" r:id="rId6"/>
    <p:sldId id="333" r:id="rId7"/>
    <p:sldId id="334" r:id="rId8"/>
    <p:sldId id="335" r:id="rId9"/>
    <p:sldId id="336" r:id="rId10"/>
    <p:sldId id="267" r:id="rId1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A8"/>
    <a:srgbClr val="4AC1B0"/>
    <a:srgbClr val="D9D9D9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181" autoAdjust="0"/>
  </p:normalViewPr>
  <p:slideViewPr>
    <p:cSldViewPr>
      <p:cViewPr varScale="1">
        <p:scale>
          <a:sx n="91" d="100"/>
          <a:sy n="91" d="100"/>
        </p:scale>
        <p:origin x="21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B2B5A-D829-4D15-9479-4B540279F7E7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38736-B4CA-4955-8DDF-DF7819D94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21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16DE4-803E-4143-BCF8-E41464A13981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ECC70-690E-467D-9633-FA211B4B5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5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ECC70-690E-467D-9633-FA211B4B5F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7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8"/>
          <p:cNvSpPr/>
          <p:nvPr userDrawn="1"/>
        </p:nvSpPr>
        <p:spPr>
          <a:xfrm>
            <a:off x="309" y="3486872"/>
            <a:ext cx="9143691" cy="3447713"/>
          </a:xfrm>
          <a:custGeom>
            <a:avLst/>
            <a:gdLst/>
            <a:ahLst/>
            <a:cxnLst/>
            <a:rect l="l" t="t" r="r" b="b"/>
            <a:pathLst>
              <a:path w="7848600" h="5540375">
                <a:moveTo>
                  <a:pt x="3237248" y="0"/>
                </a:moveTo>
                <a:lnTo>
                  <a:pt x="3194129" y="559"/>
                </a:lnTo>
                <a:lnTo>
                  <a:pt x="3151158" y="1839"/>
                </a:lnTo>
                <a:lnTo>
                  <a:pt x="3108335" y="3835"/>
                </a:lnTo>
                <a:lnTo>
                  <a:pt x="3065661" y="6540"/>
                </a:lnTo>
                <a:lnTo>
                  <a:pt x="3023136" y="9949"/>
                </a:lnTo>
                <a:lnTo>
                  <a:pt x="2980761" y="14056"/>
                </a:lnTo>
                <a:lnTo>
                  <a:pt x="2938534" y="18855"/>
                </a:lnTo>
                <a:lnTo>
                  <a:pt x="2896457" y="24342"/>
                </a:lnTo>
                <a:lnTo>
                  <a:pt x="2854529" y="30509"/>
                </a:lnTo>
                <a:lnTo>
                  <a:pt x="2812752" y="37351"/>
                </a:lnTo>
                <a:lnTo>
                  <a:pt x="2771124" y="44863"/>
                </a:lnTo>
                <a:lnTo>
                  <a:pt x="2729646" y="53039"/>
                </a:lnTo>
                <a:lnTo>
                  <a:pt x="2688319" y="61873"/>
                </a:lnTo>
                <a:lnTo>
                  <a:pt x="2647142" y="71359"/>
                </a:lnTo>
                <a:lnTo>
                  <a:pt x="2606115" y="81492"/>
                </a:lnTo>
                <a:lnTo>
                  <a:pt x="2565240" y="92266"/>
                </a:lnTo>
                <a:lnTo>
                  <a:pt x="2524515" y="103675"/>
                </a:lnTo>
                <a:lnTo>
                  <a:pt x="2483942" y="115713"/>
                </a:lnTo>
                <a:lnTo>
                  <a:pt x="2443520" y="128375"/>
                </a:lnTo>
                <a:lnTo>
                  <a:pt x="2403249" y="141656"/>
                </a:lnTo>
                <a:lnTo>
                  <a:pt x="2363130" y="155549"/>
                </a:lnTo>
                <a:lnTo>
                  <a:pt x="2323163" y="170048"/>
                </a:lnTo>
                <a:lnTo>
                  <a:pt x="2283347" y="185149"/>
                </a:lnTo>
                <a:lnTo>
                  <a:pt x="2243684" y="200844"/>
                </a:lnTo>
                <a:lnTo>
                  <a:pt x="2204173" y="217129"/>
                </a:lnTo>
                <a:lnTo>
                  <a:pt x="2164815" y="233998"/>
                </a:lnTo>
                <a:lnTo>
                  <a:pt x="2125609" y="251445"/>
                </a:lnTo>
                <a:lnTo>
                  <a:pt x="2086556" y="269464"/>
                </a:lnTo>
                <a:lnTo>
                  <a:pt x="2047656" y="288050"/>
                </a:lnTo>
                <a:lnTo>
                  <a:pt x="2008909" y="307197"/>
                </a:lnTo>
                <a:lnTo>
                  <a:pt x="1970316" y="326899"/>
                </a:lnTo>
                <a:lnTo>
                  <a:pt x="1931876" y="347150"/>
                </a:lnTo>
                <a:lnTo>
                  <a:pt x="1893589" y="367945"/>
                </a:lnTo>
                <a:lnTo>
                  <a:pt x="1855457" y="389278"/>
                </a:lnTo>
                <a:lnTo>
                  <a:pt x="1817478" y="411144"/>
                </a:lnTo>
                <a:lnTo>
                  <a:pt x="1779654" y="433536"/>
                </a:lnTo>
                <a:lnTo>
                  <a:pt x="1741984" y="456449"/>
                </a:lnTo>
                <a:lnTo>
                  <a:pt x="1704468" y="479877"/>
                </a:lnTo>
                <a:lnTo>
                  <a:pt x="1667107" y="503815"/>
                </a:lnTo>
                <a:lnTo>
                  <a:pt x="1629901" y="528256"/>
                </a:lnTo>
                <a:lnTo>
                  <a:pt x="1592850" y="553195"/>
                </a:lnTo>
                <a:lnTo>
                  <a:pt x="1555954" y="578627"/>
                </a:lnTo>
                <a:lnTo>
                  <a:pt x="1519214" y="604545"/>
                </a:lnTo>
                <a:lnTo>
                  <a:pt x="1482629" y="630944"/>
                </a:lnTo>
                <a:lnTo>
                  <a:pt x="1446199" y="657818"/>
                </a:lnTo>
                <a:lnTo>
                  <a:pt x="1409926" y="685162"/>
                </a:lnTo>
                <a:lnTo>
                  <a:pt x="1373808" y="712969"/>
                </a:lnTo>
                <a:lnTo>
                  <a:pt x="1337847" y="741235"/>
                </a:lnTo>
                <a:lnTo>
                  <a:pt x="1302042" y="769952"/>
                </a:lnTo>
                <a:lnTo>
                  <a:pt x="1266394" y="799117"/>
                </a:lnTo>
                <a:lnTo>
                  <a:pt x="1230902" y="828722"/>
                </a:lnTo>
                <a:lnTo>
                  <a:pt x="1195567" y="858762"/>
                </a:lnTo>
                <a:lnTo>
                  <a:pt x="1160390" y="889231"/>
                </a:lnTo>
                <a:lnTo>
                  <a:pt x="1125369" y="920124"/>
                </a:lnTo>
                <a:lnTo>
                  <a:pt x="1090506" y="951436"/>
                </a:lnTo>
                <a:lnTo>
                  <a:pt x="1055800" y="983159"/>
                </a:lnTo>
                <a:lnTo>
                  <a:pt x="1021252" y="1015289"/>
                </a:lnTo>
                <a:lnTo>
                  <a:pt x="986862" y="1047820"/>
                </a:lnTo>
                <a:lnTo>
                  <a:pt x="952630" y="1080746"/>
                </a:lnTo>
                <a:lnTo>
                  <a:pt x="918556" y="1114061"/>
                </a:lnTo>
                <a:lnTo>
                  <a:pt x="884641" y="1147760"/>
                </a:lnTo>
                <a:lnTo>
                  <a:pt x="850884" y="1181837"/>
                </a:lnTo>
                <a:lnTo>
                  <a:pt x="817286" y="1216286"/>
                </a:lnTo>
                <a:lnTo>
                  <a:pt x="783847" y="1251102"/>
                </a:lnTo>
                <a:lnTo>
                  <a:pt x="750566" y="1286278"/>
                </a:lnTo>
                <a:lnTo>
                  <a:pt x="717446" y="1321810"/>
                </a:lnTo>
                <a:lnTo>
                  <a:pt x="684484" y="1357691"/>
                </a:lnTo>
                <a:lnTo>
                  <a:pt x="651682" y="1393915"/>
                </a:lnTo>
                <a:lnTo>
                  <a:pt x="619040" y="1430477"/>
                </a:lnTo>
                <a:lnTo>
                  <a:pt x="586557" y="1467372"/>
                </a:lnTo>
                <a:lnTo>
                  <a:pt x="554235" y="1504593"/>
                </a:lnTo>
                <a:lnTo>
                  <a:pt x="522073" y="1542135"/>
                </a:lnTo>
                <a:lnTo>
                  <a:pt x="490071" y="1579992"/>
                </a:lnTo>
                <a:lnTo>
                  <a:pt x="458230" y="1618159"/>
                </a:lnTo>
                <a:lnTo>
                  <a:pt x="426550" y="1656628"/>
                </a:lnTo>
                <a:lnTo>
                  <a:pt x="395031" y="1695396"/>
                </a:lnTo>
                <a:lnTo>
                  <a:pt x="363672" y="1734456"/>
                </a:lnTo>
                <a:lnTo>
                  <a:pt x="332475" y="1773803"/>
                </a:lnTo>
                <a:lnTo>
                  <a:pt x="301440" y="1813430"/>
                </a:lnTo>
                <a:lnTo>
                  <a:pt x="270566" y="1853332"/>
                </a:lnTo>
                <a:lnTo>
                  <a:pt x="239854" y="1893504"/>
                </a:lnTo>
                <a:lnTo>
                  <a:pt x="209303" y="1933939"/>
                </a:lnTo>
                <a:lnTo>
                  <a:pt x="178915" y="1974632"/>
                </a:lnTo>
                <a:lnTo>
                  <a:pt x="148689" y="2015578"/>
                </a:lnTo>
                <a:lnTo>
                  <a:pt x="118626" y="2056769"/>
                </a:lnTo>
                <a:lnTo>
                  <a:pt x="88725" y="2098202"/>
                </a:lnTo>
                <a:lnTo>
                  <a:pt x="58987" y="2139869"/>
                </a:lnTo>
                <a:lnTo>
                  <a:pt x="29412" y="2181766"/>
                </a:lnTo>
                <a:lnTo>
                  <a:pt x="0" y="2223886"/>
                </a:lnTo>
                <a:lnTo>
                  <a:pt x="0" y="5539755"/>
                </a:lnTo>
                <a:lnTo>
                  <a:pt x="7848003" y="5539755"/>
                </a:lnTo>
                <a:lnTo>
                  <a:pt x="7848003" y="859450"/>
                </a:lnTo>
                <a:lnTo>
                  <a:pt x="6790382" y="859450"/>
                </a:lnTo>
                <a:lnTo>
                  <a:pt x="6746032" y="859269"/>
                </a:lnTo>
                <a:lnTo>
                  <a:pt x="6701299" y="858567"/>
                </a:lnTo>
                <a:lnTo>
                  <a:pt x="6656181" y="857339"/>
                </a:lnTo>
                <a:lnTo>
                  <a:pt x="6610676" y="855578"/>
                </a:lnTo>
                <a:lnTo>
                  <a:pt x="6564783" y="853278"/>
                </a:lnTo>
                <a:lnTo>
                  <a:pt x="6518500" y="850434"/>
                </a:lnTo>
                <a:lnTo>
                  <a:pt x="6471827" y="847039"/>
                </a:lnTo>
                <a:lnTo>
                  <a:pt x="6424761" y="843086"/>
                </a:lnTo>
                <a:lnTo>
                  <a:pt x="6377301" y="838571"/>
                </a:lnTo>
                <a:lnTo>
                  <a:pt x="6329446" y="833486"/>
                </a:lnTo>
                <a:lnTo>
                  <a:pt x="6281195" y="827826"/>
                </a:lnTo>
                <a:lnTo>
                  <a:pt x="6232545" y="821584"/>
                </a:lnTo>
                <a:lnTo>
                  <a:pt x="6183496" y="814755"/>
                </a:lnTo>
                <a:lnTo>
                  <a:pt x="6134046" y="807333"/>
                </a:lnTo>
                <a:lnTo>
                  <a:pt x="6084193" y="799310"/>
                </a:lnTo>
                <a:lnTo>
                  <a:pt x="6033937" y="790682"/>
                </a:lnTo>
                <a:lnTo>
                  <a:pt x="5983275" y="781441"/>
                </a:lnTo>
                <a:lnTo>
                  <a:pt x="5932206" y="771583"/>
                </a:lnTo>
                <a:lnTo>
                  <a:pt x="5880730" y="761100"/>
                </a:lnTo>
                <a:lnTo>
                  <a:pt x="5828844" y="749987"/>
                </a:lnTo>
                <a:lnTo>
                  <a:pt x="5776546" y="738238"/>
                </a:lnTo>
                <a:lnTo>
                  <a:pt x="5723837" y="725846"/>
                </a:lnTo>
                <a:lnTo>
                  <a:pt x="5670713" y="712806"/>
                </a:lnTo>
                <a:lnTo>
                  <a:pt x="5617174" y="699111"/>
                </a:lnTo>
                <a:lnTo>
                  <a:pt x="5563218" y="684755"/>
                </a:lnTo>
                <a:lnTo>
                  <a:pt x="5508844" y="669732"/>
                </a:lnTo>
                <a:lnTo>
                  <a:pt x="5454051" y="654036"/>
                </a:lnTo>
                <a:lnTo>
                  <a:pt x="5398836" y="637661"/>
                </a:lnTo>
                <a:lnTo>
                  <a:pt x="5343199" y="620601"/>
                </a:lnTo>
                <a:lnTo>
                  <a:pt x="5230651" y="584401"/>
                </a:lnTo>
                <a:lnTo>
                  <a:pt x="5116396" y="545386"/>
                </a:lnTo>
                <a:lnTo>
                  <a:pt x="5000422" y="503509"/>
                </a:lnTo>
                <a:lnTo>
                  <a:pt x="4882718" y="458720"/>
                </a:lnTo>
                <a:lnTo>
                  <a:pt x="4763273" y="410970"/>
                </a:lnTo>
                <a:lnTo>
                  <a:pt x="4642074" y="360211"/>
                </a:lnTo>
                <a:lnTo>
                  <a:pt x="4519110" y="306394"/>
                </a:lnTo>
                <a:lnTo>
                  <a:pt x="4409900" y="257254"/>
                </a:lnTo>
                <a:lnTo>
                  <a:pt x="4362981" y="237061"/>
                </a:lnTo>
                <a:lnTo>
                  <a:pt x="4316205" y="217737"/>
                </a:lnTo>
                <a:lnTo>
                  <a:pt x="4269574" y="199278"/>
                </a:lnTo>
                <a:lnTo>
                  <a:pt x="4223088" y="181676"/>
                </a:lnTo>
                <a:lnTo>
                  <a:pt x="4176746" y="164928"/>
                </a:lnTo>
                <a:lnTo>
                  <a:pt x="4130548" y="149025"/>
                </a:lnTo>
                <a:lnTo>
                  <a:pt x="4084496" y="133964"/>
                </a:lnTo>
                <a:lnTo>
                  <a:pt x="4038588" y="119739"/>
                </a:lnTo>
                <a:lnTo>
                  <a:pt x="3992826" y="106342"/>
                </a:lnTo>
                <a:lnTo>
                  <a:pt x="3947209" y="93770"/>
                </a:lnTo>
                <a:lnTo>
                  <a:pt x="3901738" y="82016"/>
                </a:lnTo>
                <a:lnTo>
                  <a:pt x="3856412" y="71075"/>
                </a:lnTo>
                <a:lnTo>
                  <a:pt x="3811232" y="60940"/>
                </a:lnTo>
                <a:lnTo>
                  <a:pt x="3766199" y="51606"/>
                </a:lnTo>
                <a:lnTo>
                  <a:pt x="3721311" y="43067"/>
                </a:lnTo>
                <a:lnTo>
                  <a:pt x="3676570" y="35318"/>
                </a:lnTo>
                <a:lnTo>
                  <a:pt x="3631976" y="28353"/>
                </a:lnTo>
                <a:lnTo>
                  <a:pt x="3587528" y="22167"/>
                </a:lnTo>
                <a:lnTo>
                  <a:pt x="3543227" y="16752"/>
                </a:lnTo>
                <a:lnTo>
                  <a:pt x="3499073" y="12105"/>
                </a:lnTo>
                <a:lnTo>
                  <a:pt x="3455067" y="8218"/>
                </a:lnTo>
                <a:lnTo>
                  <a:pt x="3411208" y="5086"/>
                </a:lnTo>
                <a:lnTo>
                  <a:pt x="3367496" y="2705"/>
                </a:lnTo>
                <a:lnTo>
                  <a:pt x="3323932" y="1067"/>
                </a:lnTo>
                <a:lnTo>
                  <a:pt x="3280516" y="167"/>
                </a:lnTo>
                <a:lnTo>
                  <a:pt x="3237248" y="0"/>
                </a:lnTo>
                <a:close/>
              </a:path>
              <a:path w="7848600" h="5540375">
                <a:moveTo>
                  <a:pt x="7848003" y="689930"/>
                </a:moveTo>
                <a:lnTo>
                  <a:pt x="7778596" y="712700"/>
                </a:lnTo>
                <a:lnTo>
                  <a:pt x="7707804" y="734023"/>
                </a:lnTo>
                <a:lnTo>
                  <a:pt x="7635615" y="753850"/>
                </a:lnTo>
                <a:lnTo>
                  <a:pt x="7562017" y="772133"/>
                </a:lnTo>
                <a:lnTo>
                  <a:pt x="7524686" y="780680"/>
                </a:lnTo>
                <a:lnTo>
                  <a:pt x="7486999" y="788822"/>
                </a:lnTo>
                <a:lnTo>
                  <a:pt x="7448953" y="796554"/>
                </a:lnTo>
                <a:lnTo>
                  <a:pt x="7410549" y="803870"/>
                </a:lnTo>
                <a:lnTo>
                  <a:pt x="7371783" y="810762"/>
                </a:lnTo>
                <a:lnTo>
                  <a:pt x="7332656" y="817226"/>
                </a:lnTo>
                <a:lnTo>
                  <a:pt x="7293165" y="823254"/>
                </a:lnTo>
                <a:lnTo>
                  <a:pt x="7253308" y="828842"/>
                </a:lnTo>
                <a:lnTo>
                  <a:pt x="7213085" y="833983"/>
                </a:lnTo>
                <a:lnTo>
                  <a:pt x="7172495" y="838670"/>
                </a:lnTo>
                <a:lnTo>
                  <a:pt x="7131534" y="842898"/>
                </a:lnTo>
                <a:lnTo>
                  <a:pt x="7090203" y="846660"/>
                </a:lnTo>
                <a:lnTo>
                  <a:pt x="7048500" y="849951"/>
                </a:lnTo>
                <a:lnTo>
                  <a:pt x="7006423" y="852764"/>
                </a:lnTo>
                <a:lnTo>
                  <a:pt x="6963971" y="855093"/>
                </a:lnTo>
                <a:lnTo>
                  <a:pt x="6921142" y="856932"/>
                </a:lnTo>
                <a:lnTo>
                  <a:pt x="6877935" y="858276"/>
                </a:lnTo>
                <a:lnTo>
                  <a:pt x="6834349" y="859117"/>
                </a:lnTo>
                <a:lnTo>
                  <a:pt x="6790382" y="859450"/>
                </a:lnTo>
                <a:lnTo>
                  <a:pt x="7848003" y="859450"/>
                </a:lnTo>
                <a:lnTo>
                  <a:pt x="7848003" y="68993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>
              <a:solidFill>
                <a:srgbClr val="005CA8"/>
              </a:solidFill>
            </a:endParaRPr>
          </a:p>
        </p:txBody>
      </p:sp>
      <p:sp>
        <p:nvSpPr>
          <p:cNvPr id="19" name="object 9"/>
          <p:cNvSpPr/>
          <p:nvPr userDrawn="1"/>
        </p:nvSpPr>
        <p:spPr>
          <a:xfrm>
            <a:off x="5845276" y="3963989"/>
            <a:ext cx="3298683" cy="535038"/>
          </a:xfrm>
          <a:custGeom>
            <a:avLst/>
            <a:gdLst/>
            <a:ahLst/>
            <a:cxnLst/>
            <a:rect l="l" t="t" r="r" b="b"/>
            <a:pathLst>
              <a:path w="2831465" h="859790">
                <a:moveTo>
                  <a:pt x="0" y="0"/>
                </a:moveTo>
                <a:lnTo>
                  <a:pt x="51329" y="32788"/>
                </a:lnTo>
                <a:lnTo>
                  <a:pt x="102490" y="64946"/>
                </a:lnTo>
                <a:lnTo>
                  <a:pt x="153480" y="96472"/>
                </a:lnTo>
                <a:lnTo>
                  <a:pt x="204299" y="127366"/>
                </a:lnTo>
                <a:lnTo>
                  <a:pt x="254946" y="157628"/>
                </a:lnTo>
                <a:lnTo>
                  <a:pt x="305420" y="187257"/>
                </a:lnTo>
                <a:lnTo>
                  <a:pt x="355720" y="216253"/>
                </a:lnTo>
                <a:lnTo>
                  <a:pt x="405844" y="244616"/>
                </a:lnTo>
                <a:lnTo>
                  <a:pt x="455792" y="272344"/>
                </a:lnTo>
                <a:lnTo>
                  <a:pt x="505564" y="299439"/>
                </a:lnTo>
                <a:lnTo>
                  <a:pt x="555157" y="325899"/>
                </a:lnTo>
                <a:lnTo>
                  <a:pt x="604571" y="351724"/>
                </a:lnTo>
                <a:lnTo>
                  <a:pt x="653805" y="376913"/>
                </a:lnTo>
                <a:lnTo>
                  <a:pt x="702857" y="401468"/>
                </a:lnTo>
                <a:lnTo>
                  <a:pt x="751728" y="425386"/>
                </a:lnTo>
                <a:lnTo>
                  <a:pt x="800416" y="448667"/>
                </a:lnTo>
                <a:lnTo>
                  <a:pt x="848920" y="471312"/>
                </a:lnTo>
                <a:lnTo>
                  <a:pt x="897238" y="493320"/>
                </a:lnTo>
                <a:lnTo>
                  <a:pt x="945371" y="514690"/>
                </a:lnTo>
                <a:lnTo>
                  <a:pt x="993317" y="535422"/>
                </a:lnTo>
                <a:lnTo>
                  <a:pt x="1041075" y="555516"/>
                </a:lnTo>
                <a:lnTo>
                  <a:pt x="1088644" y="574972"/>
                </a:lnTo>
                <a:lnTo>
                  <a:pt x="1136023" y="593788"/>
                </a:lnTo>
                <a:lnTo>
                  <a:pt x="1183211" y="611965"/>
                </a:lnTo>
                <a:lnTo>
                  <a:pt x="1230207" y="629503"/>
                </a:lnTo>
                <a:lnTo>
                  <a:pt x="1277010" y="646400"/>
                </a:lnTo>
                <a:lnTo>
                  <a:pt x="1323619" y="662657"/>
                </a:lnTo>
                <a:lnTo>
                  <a:pt x="1370034" y="678273"/>
                </a:lnTo>
                <a:lnTo>
                  <a:pt x="1416252" y="693248"/>
                </a:lnTo>
                <a:lnTo>
                  <a:pt x="1462274" y="707581"/>
                </a:lnTo>
                <a:lnTo>
                  <a:pt x="1508098" y="721273"/>
                </a:lnTo>
                <a:lnTo>
                  <a:pt x="1553723" y="734322"/>
                </a:lnTo>
                <a:lnTo>
                  <a:pt x="1599148" y="746728"/>
                </a:lnTo>
                <a:lnTo>
                  <a:pt x="1644373" y="758491"/>
                </a:lnTo>
                <a:lnTo>
                  <a:pt x="1689396" y="769611"/>
                </a:lnTo>
                <a:lnTo>
                  <a:pt x="1734216" y="780088"/>
                </a:lnTo>
                <a:lnTo>
                  <a:pt x="1778832" y="789920"/>
                </a:lnTo>
                <a:lnTo>
                  <a:pt x="1823244" y="799107"/>
                </a:lnTo>
                <a:lnTo>
                  <a:pt x="1867450" y="807650"/>
                </a:lnTo>
                <a:lnTo>
                  <a:pt x="1911449" y="815547"/>
                </a:lnTo>
                <a:lnTo>
                  <a:pt x="1955240" y="822799"/>
                </a:lnTo>
                <a:lnTo>
                  <a:pt x="1998823" y="829405"/>
                </a:lnTo>
                <a:lnTo>
                  <a:pt x="2042196" y="835364"/>
                </a:lnTo>
                <a:lnTo>
                  <a:pt x="2085359" y="840677"/>
                </a:lnTo>
                <a:lnTo>
                  <a:pt x="2128310" y="845342"/>
                </a:lnTo>
                <a:lnTo>
                  <a:pt x="2171048" y="849360"/>
                </a:lnTo>
                <a:lnTo>
                  <a:pt x="2213573" y="852731"/>
                </a:lnTo>
                <a:lnTo>
                  <a:pt x="2255883" y="855453"/>
                </a:lnTo>
                <a:lnTo>
                  <a:pt x="2297978" y="857526"/>
                </a:lnTo>
                <a:lnTo>
                  <a:pt x="2339856" y="858951"/>
                </a:lnTo>
                <a:lnTo>
                  <a:pt x="2381516" y="859726"/>
                </a:lnTo>
                <a:lnTo>
                  <a:pt x="2432568" y="859784"/>
                </a:lnTo>
                <a:lnTo>
                  <a:pt x="2483349" y="858848"/>
                </a:lnTo>
                <a:lnTo>
                  <a:pt x="2533856" y="856920"/>
                </a:lnTo>
                <a:lnTo>
                  <a:pt x="2584084" y="853998"/>
                </a:lnTo>
                <a:lnTo>
                  <a:pt x="2634030" y="850083"/>
                </a:lnTo>
                <a:lnTo>
                  <a:pt x="2683689" y="845176"/>
                </a:lnTo>
                <a:lnTo>
                  <a:pt x="2733057" y="839275"/>
                </a:lnTo>
                <a:lnTo>
                  <a:pt x="2782131" y="832382"/>
                </a:lnTo>
                <a:lnTo>
                  <a:pt x="2830906" y="824496"/>
                </a:lnTo>
                <a:lnTo>
                  <a:pt x="2830906" y="605123"/>
                </a:lnTo>
                <a:lnTo>
                  <a:pt x="2345732" y="605123"/>
                </a:lnTo>
                <a:lnTo>
                  <a:pt x="2296020" y="604901"/>
                </a:lnTo>
                <a:lnTo>
                  <a:pt x="2251468" y="604154"/>
                </a:lnTo>
                <a:lnTo>
                  <a:pt x="2206711" y="602875"/>
                </a:lnTo>
                <a:lnTo>
                  <a:pt x="2161751" y="601065"/>
                </a:lnTo>
                <a:lnTo>
                  <a:pt x="2116590" y="598723"/>
                </a:lnTo>
                <a:lnTo>
                  <a:pt x="2071227" y="595850"/>
                </a:lnTo>
                <a:lnTo>
                  <a:pt x="2025665" y="592447"/>
                </a:lnTo>
                <a:lnTo>
                  <a:pt x="1979905" y="588513"/>
                </a:lnTo>
                <a:lnTo>
                  <a:pt x="1933947" y="584049"/>
                </a:lnTo>
                <a:lnTo>
                  <a:pt x="1887793" y="579056"/>
                </a:lnTo>
                <a:lnTo>
                  <a:pt x="1841444" y="573533"/>
                </a:lnTo>
                <a:lnTo>
                  <a:pt x="1794901" y="567481"/>
                </a:lnTo>
                <a:lnTo>
                  <a:pt x="1748166" y="560900"/>
                </a:lnTo>
                <a:lnTo>
                  <a:pt x="1701239" y="553791"/>
                </a:lnTo>
                <a:lnTo>
                  <a:pt x="1654121" y="546154"/>
                </a:lnTo>
                <a:lnTo>
                  <a:pt x="1606814" y="537989"/>
                </a:lnTo>
                <a:lnTo>
                  <a:pt x="1559320" y="529297"/>
                </a:lnTo>
                <a:lnTo>
                  <a:pt x="1511638" y="520077"/>
                </a:lnTo>
                <a:lnTo>
                  <a:pt x="1463770" y="510331"/>
                </a:lnTo>
                <a:lnTo>
                  <a:pt x="1415718" y="500058"/>
                </a:lnTo>
                <a:lnTo>
                  <a:pt x="1367483" y="489260"/>
                </a:lnTo>
                <a:lnTo>
                  <a:pt x="1270466" y="466085"/>
                </a:lnTo>
                <a:lnTo>
                  <a:pt x="1172729" y="440810"/>
                </a:lnTo>
                <a:lnTo>
                  <a:pt x="1074281" y="413436"/>
                </a:lnTo>
                <a:lnTo>
                  <a:pt x="975132" y="383967"/>
                </a:lnTo>
                <a:lnTo>
                  <a:pt x="875291" y="352406"/>
                </a:lnTo>
                <a:lnTo>
                  <a:pt x="774767" y="318754"/>
                </a:lnTo>
                <a:lnTo>
                  <a:pt x="673569" y="283014"/>
                </a:lnTo>
                <a:lnTo>
                  <a:pt x="571707" y="245190"/>
                </a:lnTo>
                <a:lnTo>
                  <a:pt x="469189" y="205283"/>
                </a:lnTo>
                <a:lnTo>
                  <a:pt x="366025" y="163296"/>
                </a:lnTo>
                <a:lnTo>
                  <a:pt x="262225" y="119231"/>
                </a:lnTo>
                <a:lnTo>
                  <a:pt x="210089" y="96421"/>
                </a:lnTo>
                <a:lnTo>
                  <a:pt x="105351" y="49246"/>
                </a:lnTo>
                <a:lnTo>
                  <a:pt x="0" y="0"/>
                </a:lnTo>
                <a:close/>
              </a:path>
              <a:path w="2831465" h="859790">
                <a:moveTo>
                  <a:pt x="2830906" y="570560"/>
                </a:moveTo>
                <a:lnTo>
                  <a:pt x="2783417" y="577016"/>
                </a:lnTo>
                <a:lnTo>
                  <a:pt x="2735691" y="582808"/>
                </a:lnTo>
                <a:lnTo>
                  <a:pt x="2687730" y="587933"/>
                </a:lnTo>
                <a:lnTo>
                  <a:pt x="2639538" y="592393"/>
                </a:lnTo>
                <a:lnTo>
                  <a:pt x="2591119" y="596185"/>
                </a:lnTo>
                <a:lnTo>
                  <a:pt x="2542476" y="599310"/>
                </a:lnTo>
                <a:lnTo>
                  <a:pt x="2493612" y="601767"/>
                </a:lnTo>
                <a:lnTo>
                  <a:pt x="2444531" y="603555"/>
                </a:lnTo>
                <a:lnTo>
                  <a:pt x="2395236" y="604674"/>
                </a:lnTo>
                <a:lnTo>
                  <a:pt x="2345732" y="605123"/>
                </a:lnTo>
                <a:lnTo>
                  <a:pt x="2830906" y="605123"/>
                </a:lnTo>
                <a:lnTo>
                  <a:pt x="2830906" y="57056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0"/>
          <p:cNvSpPr/>
          <p:nvPr userDrawn="1"/>
        </p:nvSpPr>
        <p:spPr>
          <a:xfrm>
            <a:off x="5845276" y="3963991"/>
            <a:ext cx="3298683" cy="434274"/>
          </a:xfrm>
          <a:custGeom>
            <a:avLst/>
            <a:gdLst/>
            <a:ahLst/>
            <a:cxnLst/>
            <a:rect l="l" t="t" r="r" b="b"/>
            <a:pathLst>
              <a:path w="2831465" h="697865">
                <a:moveTo>
                  <a:pt x="0" y="0"/>
                </a:moveTo>
                <a:lnTo>
                  <a:pt x="53500" y="29152"/>
                </a:lnTo>
                <a:lnTo>
                  <a:pt x="159861" y="85604"/>
                </a:lnTo>
                <a:lnTo>
                  <a:pt x="265359" y="139582"/>
                </a:lnTo>
                <a:lnTo>
                  <a:pt x="369987" y="191084"/>
                </a:lnTo>
                <a:lnTo>
                  <a:pt x="473737" y="240106"/>
                </a:lnTo>
                <a:lnTo>
                  <a:pt x="525281" y="263687"/>
                </a:lnTo>
                <a:lnTo>
                  <a:pt x="576602" y="286648"/>
                </a:lnTo>
                <a:lnTo>
                  <a:pt x="627700" y="308987"/>
                </a:lnTo>
                <a:lnTo>
                  <a:pt x="678573" y="330706"/>
                </a:lnTo>
                <a:lnTo>
                  <a:pt x="729221" y="351802"/>
                </a:lnTo>
                <a:lnTo>
                  <a:pt x="779642" y="372277"/>
                </a:lnTo>
                <a:lnTo>
                  <a:pt x="829836" y="392130"/>
                </a:lnTo>
                <a:lnTo>
                  <a:pt x="879802" y="411361"/>
                </a:lnTo>
                <a:lnTo>
                  <a:pt x="929538" y="429969"/>
                </a:lnTo>
                <a:lnTo>
                  <a:pt x="979044" y="447954"/>
                </a:lnTo>
                <a:lnTo>
                  <a:pt x="1028319" y="465315"/>
                </a:lnTo>
                <a:lnTo>
                  <a:pt x="1077362" y="482053"/>
                </a:lnTo>
                <a:lnTo>
                  <a:pt x="1126171" y="498167"/>
                </a:lnTo>
                <a:lnTo>
                  <a:pt x="1174746" y="513657"/>
                </a:lnTo>
                <a:lnTo>
                  <a:pt x="1223086" y="528523"/>
                </a:lnTo>
                <a:lnTo>
                  <a:pt x="1271189" y="542763"/>
                </a:lnTo>
                <a:lnTo>
                  <a:pt x="1319055" y="556379"/>
                </a:lnTo>
                <a:lnTo>
                  <a:pt x="1366683" y="569369"/>
                </a:lnTo>
                <a:lnTo>
                  <a:pt x="1414072" y="581733"/>
                </a:lnTo>
                <a:lnTo>
                  <a:pt x="1461221" y="593472"/>
                </a:lnTo>
                <a:lnTo>
                  <a:pt x="1508128" y="604584"/>
                </a:lnTo>
                <a:lnTo>
                  <a:pt x="1554794" y="615069"/>
                </a:lnTo>
                <a:lnTo>
                  <a:pt x="1601216" y="624928"/>
                </a:lnTo>
                <a:lnTo>
                  <a:pt x="1647394" y="634159"/>
                </a:lnTo>
                <a:lnTo>
                  <a:pt x="1693327" y="642763"/>
                </a:lnTo>
                <a:lnTo>
                  <a:pt x="1739014" y="650740"/>
                </a:lnTo>
                <a:lnTo>
                  <a:pt x="1784454" y="658088"/>
                </a:lnTo>
                <a:lnTo>
                  <a:pt x="1829646" y="664807"/>
                </a:lnTo>
                <a:lnTo>
                  <a:pt x="1874589" y="670898"/>
                </a:lnTo>
                <a:lnTo>
                  <a:pt x="1919281" y="676360"/>
                </a:lnTo>
                <a:lnTo>
                  <a:pt x="1963723" y="681193"/>
                </a:lnTo>
                <a:lnTo>
                  <a:pt x="2007913" y="685396"/>
                </a:lnTo>
                <a:lnTo>
                  <a:pt x="2051849" y="688969"/>
                </a:lnTo>
                <a:lnTo>
                  <a:pt x="2095532" y="691912"/>
                </a:lnTo>
                <a:lnTo>
                  <a:pt x="2138960" y="694225"/>
                </a:lnTo>
                <a:lnTo>
                  <a:pt x="2182132" y="695907"/>
                </a:lnTo>
                <a:lnTo>
                  <a:pt x="2225047" y="696957"/>
                </a:lnTo>
                <a:lnTo>
                  <a:pt x="2267704" y="697377"/>
                </a:lnTo>
                <a:lnTo>
                  <a:pt x="2310102" y="697164"/>
                </a:lnTo>
                <a:lnTo>
                  <a:pt x="2352240" y="696320"/>
                </a:lnTo>
                <a:lnTo>
                  <a:pt x="2394117" y="694843"/>
                </a:lnTo>
                <a:lnTo>
                  <a:pt x="2435860" y="692734"/>
                </a:lnTo>
                <a:lnTo>
                  <a:pt x="2486413" y="689287"/>
                </a:lnTo>
                <a:lnTo>
                  <a:pt x="2536647" y="684883"/>
                </a:lnTo>
                <a:lnTo>
                  <a:pt x="2586554" y="679521"/>
                </a:lnTo>
                <a:lnTo>
                  <a:pt x="2636126" y="673201"/>
                </a:lnTo>
                <a:lnTo>
                  <a:pt x="2685354" y="665924"/>
                </a:lnTo>
                <a:lnTo>
                  <a:pt x="2734233" y="657690"/>
                </a:lnTo>
                <a:lnTo>
                  <a:pt x="2782752" y="648499"/>
                </a:lnTo>
                <a:lnTo>
                  <a:pt x="2830906" y="638352"/>
                </a:lnTo>
                <a:lnTo>
                  <a:pt x="2830906" y="450929"/>
                </a:lnTo>
                <a:lnTo>
                  <a:pt x="2107833" y="450929"/>
                </a:lnTo>
                <a:lnTo>
                  <a:pt x="2062148" y="450683"/>
                </a:lnTo>
                <a:lnTo>
                  <a:pt x="2016228" y="449923"/>
                </a:lnTo>
                <a:lnTo>
                  <a:pt x="1970073" y="448648"/>
                </a:lnTo>
                <a:lnTo>
                  <a:pt x="1923685" y="446859"/>
                </a:lnTo>
                <a:lnTo>
                  <a:pt x="1877065" y="444556"/>
                </a:lnTo>
                <a:lnTo>
                  <a:pt x="1830214" y="441738"/>
                </a:lnTo>
                <a:lnTo>
                  <a:pt x="1783134" y="438407"/>
                </a:lnTo>
                <a:lnTo>
                  <a:pt x="1735826" y="434563"/>
                </a:lnTo>
                <a:lnTo>
                  <a:pt x="1688290" y="430205"/>
                </a:lnTo>
                <a:lnTo>
                  <a:pt x="1640529" y="425334"/>
                </a:lnTo>
                <a:lnTo>
                  <a:pt x="1592542" y="419951"/>
                </a:lnTo>
                <a:lnTo>
                  <a:pt x="1544333" y="414055"/>
                </a:lnTo>
                <a:lnTo>
                  <a:pt x="1447247" y="400726"/>
                </a:lnTo>
                <a:lnTo>
                  <a:pt x="1349282" y="385349"/>
                </a:lnTo>
                <a:lnTo>
                  <a:pt x="1250446" y="367928"/>
                </a:lnTo>
                <a:lnTo>
                  <a:pt x="1150749" y="348462"/>
                </a:lnTo>
                <a:lnTo>
                  <a:pt x="1050201" y="326955"/>
                </a:lnTo>
                <a:lnTo>
                  <a:pt x="948811" y="303408"/>
                </a:lnTo>
                <a:lnTo>
                  <a:pt x="846589" y="277823"/>
                </a:lnTo>
                <a:lnTo>
                  <a:pt x="743545" y="250202"/>
                </a:lnTo>
                <a:lnTo>
                  <a:pt x="639687" y="220546"/>
                </a:lnTo>
                <a:lnTo>
                  <a:pt x="535026" y="188859"/>
                </a:lnTo>
                <a:lnTo>
                  <a:pt x="429571" y="155140"/>
                </a:lnTo>
                <a:lnTo>
                  <a:pt x="323331" y="119393"/>
                </a:lnTo>
                <a:lnTo>
                  <a:pt x="216316" y="81620"/>
                </a:lnTo>
                <a:lnTo>
                  <a:pt x="108536" y="41821"/>
                </a:lnTo>
                <a:lnTo>
                  <a:pt x="0" y="0"/>
                </a:lnTo>
                <a:close/>
              </a:path>
              <a:path w="2831465" h="697865">
                <a:moveTo>
                  <a:pt x="2830906" y="379945"/>
                </a:moveTo>
                <a:lnTo>
                  <a:pt x="2782412" y="389487"/>
                </a:lnTo>
                <a:lnTo>
                  <a:pt x="2733608" y="398344"/>
                </a:lnTo>
                <a:lnTo>
                  <a:pt x="2684501" y="406517"/>
                </a:lnTo>
                <a:lnTo>
                  <a:pt x="2635095" y="414002"/>
                </a:lnTo>
                <a:lnTo>
                  <a:pt x="2585396" y="420800"/>
                </a:lnTo>
                <a:lnTo>
                  <a:pt x="2535408" y="426908"/>
                </a:lnTo>
                <a:lnTo>
                  <a:pt x="2485138" y="432326"/>
                </a:lnTo>
                <a:lnTo>
                  <a:pt x="2434591" y="437052"/>
                </a:lnTo>
                <a:lnTo>
                  <a:pt x="2383771" y="441085"/>
                </a:lnTo>
                <a:lnTo>
                  <a:pt x="2332685" y="444423"/>
                </a:lnTo>
                <a:lnTo>
                  <a:pt x="2288195" y="446756"/>
                </a:lnTo>
                <a:lnTo>
                  <a:pt x="2243464" y="448573"/>
                </a:lnTo>
                <a:lnTo>
                  <a:pt x="2198492" y="449873"/>
                </a:lnTo>
                <a:lnTo>
                  <a:pt x="2153282" y="450659"/>
                </a:lnTo>
                <a:lnTo>
                  <a:pt x="2107833" y="450929"/>
                </a:lnTo>
                <a:lnTo>
                  <a:pt x="2830906" y="450929"/>
                </a:lnTo>
                <a:lnTo>
                  <a:pt x="2830906" y="379945"/>
                </a:lnTo>
                <a:close/>
              </a:path>
            </a:pathLst>
          </a:custGeom>
          <a:solidFill>
            <a:srgbClr val="FADF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1"/>
          <p:cNvSpPr/>
          <p:nvPr userDrawn="1"/>
        </p:nvSpPr>
        <p:spPr>
          <a:xfrm>
            <a:off x="309" y="2286000"/>
            <a:ext cx="9143691" cy="2584303"/>
          </a:xfrm>
          <a:custGeom>
            <a:avLst/>
            <a:gdLst/>
            <a:ahLst/>
            <a:cxnLst/>
            <a:rect l="l" t="t" r="r" b="b"/>
            <a:pathLst>
              <a:path w="7848600" h="4152900">
                <a:moveTo>
                  <a:pt x="7848003" y="12700"/>
                </a:moveTo>
                <a:lnTo>
                  <a:pt x="6920200" y="12700"/>
                </a:lnTo>
                <a:lnTo>
                  <a:pt x="6877313" y="25400"/>
                </a:lnTo>
                <a:lnTo>
                  <a:pt x="6747510" y="25400"/>
                </a:lnTo>
                <a:lnTo>
                  <a:pt x="6703870" y="38100"/>
                </a:lnTo>
                <a:lnTo>
                  <a:pt x="6571872" y="38100"/>
                </a:lnTo>
                <a:lnTo>
                  <a:pt x="6527521" y="50800"/>
                </a:lnTo>
                <a:lnTo>
                  <a:pt x="6482999" y="50800"/>
                </a:lnTo>
                <a:lnTo>
                  <a:pt x="6438307" y="63500"/>
                </a:lnTo>
                <a:lnTo>
                  <a:pt x="6348425" y="63500"/>
                </a:lnTo>
                <a:lnTo>
                  <a:pt x="6303241" y="76200"/>
                </a:lnTo>
                <a:lnTo>
                  <a:pt x="6257897" y="76200"/>
                </a:lnTo>
                <a:lnTo>
                  <a:pt x="6212396" y="88900"/>
                </a:lnTo>
                <a:lnTo>
                  <a:pt x="6166741" y="88900"/>
                </a:lnTo>
                <a:lnTo>
                  <a:pt x="6120935" y="101600"/>
                </a:lnTo>
                <a:lnTo>
                  <a:pt x="6074979" y="101600"/>
                </a:lnTo>
                <a:lnTo>
                  <a:pt x="6028876" y="114300"/>
                </a:lnTo>
                <a:lnTo>
                  <a:pt x="5982629" y="114300"/>
                </a:lnTo>
                <a:lnTo>
                  <a:pt x="5889712" y="139700"/>
                </a:lnTo>
                <a:lnTo>
                  <a:pt x="5843047" y="139700"/>
                </a:lnTo>
                <a:lnTo>
                  <a:pt x="5749316" y="165100"/>
                </a:lnTo>
                <a:lnTo>
                  <a:pt x="5702256" y="165100"/>
                </a:lnTo>
                <a:lnTo>
                  <a:pt x="5560323" y="203200"/>
                </a:lnTo>
                <a:lnTo>
                  <a:pt x="5512770" y="203200"/>
                </a:lnTo>
                <a:lnTo>
                  <a:pt x="4786839" y="393700"/>
                </a:lnTo>
                <a:lnTo>
                  <a:pt x="4737714" y="419100"/>
                </a:lnTo>
                <a:lnTo>
                  <a:pt x="4589887" y="457200"/>
                </a:lnTo>
                <a:lnTo>
                  <a:pt x="4540469" y="482600"/>
                </a:lnTo>
                <a:lnTo>
                  <a:pt x="4490984" y="495300"/>
                </a:lnTo>
                <a:lnTo>
                  <a:pt x="4441434" y="520700"/>
                </a:lnTo>
                <a:lnTo>
                  <a:pt x="4342150" y="546100"/>
                </a:lnTo>
                <a:lnTo>
                  <a:pt x="4292422" y="571500"/>
                </a:lnTo>
                <a:lnTo>
                  <a:pt x="4242638" y="584200"/>
                </a:lnTo>
                <a:lnTo>
                  <a:pt x="4192803" y="609600"/>
                </a:lnTo>
                <a:lnTo>
                  <a:pt x="4142918" y="622300"/>
                </a:lnTo>
                <a:lnTo>
                  <a:pt x="4043008" y="673100"/>
                </a:lnTo>
                <a:lnTo>
                  <a:pt x="3992989" y="685800"/>
                </a:lnTo>
                <a:lnTo>
                  <a:pt x="3892834" y="736600"/>
                </a:lnTo>
                <a:lnTo>
                  <a:pt x="3842703" y="749300"/>
                </a:lnTo>
                <a:lnTo>
                  <a:pt x="3138619" y="1104900"/>
                </a:lnTo>
                <a:lnTo>
                  <a:pt x="3088266" y="1143000"/>
                </a:lnTo>
                <a:lnTo>
                  <a:pt x="2987578" y="1193800"/>
                </a:lnTo>
                <a:lnTo>
                  <a:pt x="2937248" y="1231900"/>
                </a:lnTo>
                <a:lnTo>
                  <a:pt x="2886930" y="1257300"/>
                </a:lnTo>
                <a:lnTo>
                  <a:pt x="2836628" y="1295400"/>
                </a:lnTo>
                <a:lnTo>
                  <a:pt x="2786343" y="1320800"/>
                </a:lnTo>
                <a:lnTo>
                  <a:pt x="2736078" y="1358900"/>
                </a:lnTo>
                <a:lnTo>
                  <a:pt x="2685836" y="1384300"/>
                </a:lnTo>
                <a:lnTo>
                  <a:pt x="2635619" y="1422400"/>
                </a:lnTo>
                <a:lnTo>
                  <a:pt x="2585429" y="1447800"/>
                </a:lnTo>
                <a:lnTo>
                  <a:pt x="2485142" y="1524000"/>
                </a:lnTo>
                <a:lnTo>
                  <a:pt x="2435050" y="1549400"/>
                </a:lnTo>
                <a:lnTo>
                  <a:pt x="2285009" y="1663700"/>
                </a:lnTo>
                <a:lnTo>
                  <a:pt x="2175228" y="1739900"/>
                </a:lnTo>
                <a:lnTo>
                  <a:pt x="2138687" y="1778000"/>
                </a:lnTo>
                <a:lnTo>
                  <a:pt x="2029237" y="1854200"/>
                </a:lnTo>
                <a:lnTo>
                  <a:pt x="1992814" y="1892300"/>
                </a:lnTo>
                <a:lnTo>
                  <a:pt x="1883741" y="1968500"/>
                </a:lnTo>
                <a:lnTo>
                  <a:pt x="1847451" y="2006600"/>
                </a:lnTo>
                <a:lnTo>
                  <a:pt x="1811198" y="2032000"/>
                </a:lnTo>
                <a:lnTo>
                  <a:pt x="1774981" y="2070100"/>
                </a:lnTo>
                <a:lnTo>
                  <a:pt x="1738803" y="2095500"/>
                </a:lnTo>
                <a:lnTo>
                  <a:pt x="1702663" y="2133600"/>
                </a:lnTo>
                <a:lnTo>
                  <a:pt x="1630504" y="2184400"/>
                </a:lnTo>
                <a:lnTo>
                  <a:pt x="1558513" y="2260600"/>
                </a:lnTo>
                <a:lnTo>
                  <a:pt x="1522582" y="2286000"/>
                </a:lnTo>
                <a:lnTo>
                  <a:pt x="1486696" y="2324100"/>
                </a:lnTo>
                <a:lnTo>
                  <a:pt x="1450856" y="2349500"/>
                </a:lnTo>
                <a:lnTo>
                  <a:pt x="1379317" y="2425700"/>
                </a:lnTo>
                <a:lnTo>
                  <a:pt x="1343621" y="2451100"/>
                </a:lnTo>
                <a:lnTo>
                  <a:pt x="1236833" y="2565400"/>
                </a:lnTo>
                <a:lnTo>
                  <a:pt x="1201341" y="2590800"/>
                </a:lnTo>
                <a:lnTo>
                  <a:pt x="1024706" y="2781300"/>
                </a:lnTo>
                <a:lnTo>
                  <a:pt x="989551" y="2806700"/>
                </a:lnTo>
                <a:lnTo>
                  <a:pt x="849537" y="2959100"/>
                </a:lnTo>
                <a:lnTo>
                  <a:pt x="814690" y="3009900"/>
                </a:lnTo>
                <a:lnTo>
                  <a:pt x="606998" y="3238500"/>
                </a:lnTo>
                <a:lnTo>
                  <a:pt x="572624" y="3289300"/>
                </a:lnTo>
                <a:lnTo>
                  <a:pt x="469933" y="3403600"/>
                </a:lnTo>
                <a:lnTo>
                  <a:pt x="435851" y="3454400"/>
                </a:lnTo>
                <a:lnTo>
                  <a:pt x="401843" y="3492500"/>
                </a:lnTo>
                <a:lnTo>
                  <a:pt x="367913" y="3543300"/>
                </a:lnTo>
                <a:lnTo>
                  <a:pt x="300284" y="3619500"/>
                </a:lnTo>
                <a:lnTo>
                  <a:pt x="266589" y="3670300"/>
                </a:lnTo>
                <a:lnTo>
                  <a:pt x="232973" y="3708400"/>
                </a:lnTo>
                <a:lnTo>
                  <a:pt x="199439" y="3759200"/>
                </a:lnTo>
                <a:lnTo>
                  <a:pt x="165988" y="3797300"/>
                </a:lnTo>
                <a:lnTo>
                  <a:pt x="99336" y="3898900"/>
                </a:lnTo>
                <a:lnTo>
                  <a:pt x="66137" y="3937000"/>
                </a:lnTo>
                <a:lnTo>
                  <a:pt x="0" y="4038600"/>
                </a:lnTo>
                <a:lnTo>
                  <a:pt x="0" y="4152900"/>
                </a:lnTo>
                <a:lnTo>
                  <a:pt x="31341" y="4114800"/>
                </a:lnTo>
                <a:lnTo>
                  <a:pt x="62867" y="4064000"/>
                </a:lnTo>
                <a:lnTo>
                  <a:pt x="94578" y="4025900"/>
                </a:lnTo>
                <a:lnTo>
                  <a:pt x="126474" y="3975100"/>
                </a:lnTo>
                <a:lnTo>
                  <a:pt x="190819" y="3898900"/>
                </a:lnTo>
                <a:lnTo>
                  <a:pt x="223268" y="3848100"/>
                </a:lnTo>
                <a:lnTo>
                  <a:pt x="255901" y="3810000"/>
                </a:lnTo>
                <a:lnTo>
                  <a:pt x="288717" y="3759200"/>
                </a:lnTo>
                <a:lnTo>
                  <a:pt x="388267" y="3644900"/>
                </a:lnTo>
                <a:lnTo>
                  <a:pt x="421816" y="3594100"/>
                </a:lnTo>
                <a:lnTo>
                  <a:pt x="523559" y="3479800"/>
                </a:lnTo>
                <a:lnTo>
                  <a:pt x="557838" y="3441700"/>
                </a:lnTo>
                <a:lnTo>
                  <a:pt x="592299" y="3390900"/>
                </a:lnTo>
                <a:lnTo>
                  <a:pt x="696770" y="3276600"/>
                </a:lnTo>
                <a:lnTo>
                  <a:pt x="802871" y="3162300"/>
                </a:lnTo>
                <a:lnTo>
                  <a:pt x="838599" y="3124200"/>
                </a:lnTo>
                <a:lnTo>
                  <a:pt x="874507" y="3098800"/>
                </a:lnTo>
                <a:lnTo>
                  <a:pt x="983312" y="2984500"/>
                </a:lnTo>
                <a:lnTo>
                  <a:pt x="1019939" y="2946400"/>
                </a:lnTo>
                <a:lnTo>
                  <a:pt x="1056745" y="2921000"/>
                </a:lnTo>
                <a:lnTo>
                  <a:pt x="1130896" y="2844800"/>
                </a:lnTo>
                <a:lnTo>
                  <a:pt x="1168239" y="2819400"/>
                </a:lnTo>
                <a:lnTo>
                  <a:pt x="1205760" y="2781300"/>
                </a:lnTo>
                <a:lnTo>
                  <a:pt x="1243460" y="2755900"/>
                </a:lnTo>
                <a:lnTo>
                  <a:pt x="1281337" y="2717800"/>
                </a:lnTo>
                <a:lnTo>
                  <a:pt x="1357626" y="2667000"/>
                </a:lnTo>
                <a:lnTo>
                  <a:pt x="1396037" y="2628900"/>
                </a:lnTo>
                <a:lnTo>
                  <a:pt x="1473389" y="2578100"/>
                </a:lnTo>
                <a:lnTo>
                  <a:pt x="1512331" y="2540000"/>
                </a:lnTo>
                <a:lnTo>
                  <a:pt x="1789855" y="2362200"/>
                </a:lnTo>
                <a:lnTo>
                  <a:pt x="1870727" y="2311400"/>
                </a:lnTo>
                <a:lnTo>
                  <a:pt x="1911425" y="2298700"/>
                </a:lnTo>
                <a:lnTo>
                  <a:pt x="1993346" y="2247900"/>
                </a:lnTo>
                <a:lnTo>
                  <a:pt x="2034567" y="2235200"/>
                </a:lnTo>
                <a:lnTo>
                  <a:pt x="2117532" y="2184400"/>
                </a:lnTo>
                <a:lnTo>
                  <a:pt x="2201190" y="2159000"/>
                </a:lnTo>
                <a:lnTo>
                  <a:pt x="2243280" y="2133600"/>
                </a:lnTo>
                <a:lnTo>
                  <a:pt x="2327977" y="2108200"/>
                </a:lnTo>
                <a:lnTo>
                  <a:pt x="2370584" y="2082800"/>
                </a:lnTo>
                <a:lnTo>
                  <a:pt x="2629840" y="2006600"/>
                </a:lnTo>
                <a:lnTo>
                  <a:pt x="2673650" y="2006600"/>
                </a:lnTo>
                <a:lnTo>
                  <a:pt x="2806103" y="1968500"/>
                </a:lnTo>
                <a:lnTo>
                  <a:pt x="2850595" y="1968500"/>
                </a:lnTo>
                <a:lnTo>
                  <a:pt x="2895257" y="1955800"/>
                </a:lnTo>
                <a:lnTo>
                  <a:pt x="2970722" y="1955800"/>
                </a:lnTo>
                <a:lnTo>
                  <a:pt x="2985236" y="1943100"/>
                </a:lnTo>
                <a:lnTo>
                  <a:pt x="3131235" y="1943100"/>
                </a:lnTo>
                <a:lnTo>
                  <a:pt x="3181905" y="1930400"/>
                </a:lnTo>
                <a:lnTo>
                  <a:pt x="7848003" y="1930400"/>
                </a:lnTo>
                <a:lnTo>
                  <a:pt x="7848003" y="12700"/>
                </a:lnTo>
                <a:close/>
              </a:path>
              <a:path w="7848600" h="4152900">
                <a:moveTo>
                  <a:pt x="7023964" y="2781300"/>
                </a:moveTo>
                <a:lnTo>
                  <a:pt x="6536499" y="2781300"/>
                </a:lnTo>
                <a:lnTo>
                  <a:pt x="6547363" y="2794000"/>
                </a:lnTo>
                <a:lnTo>
                  <a:pt x="6970196" y="2794000"/>
                </a:lnTo>
                <a:lnTo>
                  <a:pt x="7023964" y="2781300"/>
                </a:lnTo>
                <a:close/>
              </a:path>
              <a:path w="7848600" h="4152900">
                <a:moveTo>
                  <a:pt x="7181652" y="2768600"/>
                </a:moveTo>
                <a:lnTo>
                  <a:pt x="6382816" y="2768600"/>
                </a:lnTo>
                <a:lnTo>
                  <a:pt x="6399352" y="2781300"/>
                </a:lnTo>
                <a:lnTo>
                  <a:pt x="7129689" y="2781300"/>
                </a:lnTo>
                <a:lnTo>
                  <a:pt x="7181652" y="2768600"/>
                </a:lnTo>
                <a:close/>
              </a:path>
              <a:path w="7848600" h="4152900">
                <a:moveTo>
                  <a:pt x="7283796" y="2755900"/>
                </a:moveTo>
                <a:lnTo>
                  <a:pt x="6268618" y="2755900"/>
                </a:lnTo>
                <a:lnTo>
                  <a:pt x="6295288" y="2768600"/>
                </a:lnTo>
                <a:lnTo>
                  <a:pt x="7233021" y="2768600"/>
                </a:lnTo>
                <a:lnTo>
                  <a:pt x="7283796" y="2755900"/>
                </a:lnTo>
                <a:close/>
              </a:path>
              <a:path w="7848600" h="4152900">
                <a:moveTo>
                  <a:pt x="7432600" y="2730500"/>
                </a:moveTo>
                <a:lnTo>
                  <a:pt x="6094837" y="2730500"/>
                </a:lnTo>
                <a:lnTo>
                  <a:pt x="6116472" y="2743200"/>
                </a:lnTo>
                <a:lnTo>
                  <a:pt x="6162865" y="2743200"/>
                </a:lnTo>
                <a:lnTo>
                  <a:pt x="6185931" y="2755900"/>
                </a:lnTo>
                <a:lnTo>
                  <a:pt x="7333983" y="2755900"/>
                </a:lnTo>
                <a:lnTo>
                  <a:pt x="7432600" y="2730500"/>
                </a:lnTo>
                <a:close/>
              </a:path>
              <a:path w="7848600" h="4152900">
                <a:moveTo>
                  <a:pt x="7848003" y="1930400"/>
                </a:moveTo>
                <a:lnTo>
                  <a:pt x="3283864" y="1930400"/>
                </a:lnTo>
                <a:lnTo>
                  <a:pt x="3335151" y="1943100"/>
                </a:lnTo>
                <a:lnTo>
                  <a:pt x="3490238" y="1943100"/>
                </a:lnTo>
                <a:lnTo>
                  <a:pt x="3542340" y="1955800"/>
                </a:lnTo>
                <a:lnTo>
                  <a:pt x="3594643" y="1955800"/>
                </a:lnTo>
                <a:lnTo>
                  <a:pt x="3647147" y="1968500"/>
                </a:lnTo>
                <a:lnTo>
                  <a:pt x="3693909" y="1968500"/>
                </a:lnTo>
                <a:lnTo>
                  <a:pt x="3730009" y="1981200"/>
                </a:lnTo>
                <a:lnTo>
                  <a:pt x="3766204" y="1981200"/>
                </a:lnTo>
                <a:lnTo>
                  <a:pt x="3802494" y="1993900"/>
                </a:lnTo>
                <a:lnTo>
                  <a:pt x="3821283" y="1993900"/>
                </a:lnTo>
                <a:lnTo>
                  <a:pt x="3840145" y="2006600"/>
                </a:lnTo>
                <a:lnTo>
                  <a:pt x="3877995" y="2006600"/>
                </a:lnTo>
                <a:lnTo>
                  <a:pt x="3934820" y="2032000"/>
                </a:lnTo>
                <a:lnTo>
                  <a:pt x="3963336" y="2032000"/>
                </a:lnTo>
                <a:lnTo>
                  <a:pt x="3991940" y="2044700"/>
                </a:lnTo>
                <a:lnTo>
                  <a:pt x="4176187" y="2095500"/>
                </a:lnTo>
                <a:lnTo>
                  <a:pt x="4222623" y="2120900"/>
                </a:lnTo>
                <a:lnTo>
                  <a:pt x="4269204" y="2133600"/>
                </a:lnTo>
                <a:lnTo>
                  <a:pt x="4315930" y="2159000"/>
                </a:lnTo>
                <a:lnTo>
                  <a:pt x="4362800" y="2171700"/>
                </a:lnTo>
                <a:lnTo>
                  <a:pt x="4409811" y="2197100"/>
                </a:lnTo>
                <a:lnTo>
                  <a:pt x="4456963" y="2209800"/>
                </a:lnTo>
                <a:lnTo>
                  <a:pt x="4557064" y="2260600"/>
                </a:lnTo>
                <a:lnTo>
                  <a:pt x="4573002" y="2260600"/>
                </a:lnTo>
                <a:lnTo>
                  <a:pt x="4588889" y="2273300"/>
                </a:lnTo>
                <a:lnTo>
                  <a:pt x="4604726" y="2273300"/>
                </a:lnTo>
                <a:lnTo>
                  <a:pt x="4620514" y="2286000"/>
                </a:lnTo>
                <a:lnTo>
                  <a:pt x="4707699" y="2324100"/>
                </a:lnTo>
                <a:lnTo>
                  <a:pt x="4750048" y="2336800"/>
                </a:lnTo>
                <a:lnTo>
                  <a:pt x="4763544" y="2349500"/>
                </a:lnTo>
                <a:lnTo>
                  <a:pt x="4790478" y="2362200"/>
                </a:lnTo>
                <a:lnTo>
                  <a:pt x="4811409" y="2362200"/>
                </a:lnTo>
                <a:lnTo>
                  <a:pt x="4853128" y="2387600"/>
                </a:lnTo>
                <a:lnTo>
                  <a:pt x="4887258" y="2400300"/>
                </a:lnTo>
                <a:lnTo>
                  <a:pt x="4913847" y="2400300"/>
                </a:lnTo>
                <a:lnTo>
                  <a:pt x="4927117" y="2413000"/>
                </a:lnTo>
                <a:lnTo>
                  <a:pt x="4986045" y="2438400"/>
                </a:lnTo>
                <a:lnTo>
                  <a:pt x="5015296" y="2438400"/>
                </a:lnTo>
                <a:lnTo>
                  <a:pt x="5044401" y="2451100"/>
                </a:lnTo>
                <a:lnTo>
                  <a:pt x="5084551" y="2463800"/>
                </a:lnTo>
                <a:lnTo>
                  <a:pt x="5124080" y="2489200"/>
                </a:lnTo>
                <a:lnTo>
                  <a:pt x="5153596" y="2489200"/>
                </a:lnTo>
                <a:lnTo>
                  <a:pt x="5163403" y="2501900"/>
                </a:lnTo>
                <a:lnTo>
                  <a:pt x="5192699" y="2501900"/>
                </a:lnTo>
                <a:lnTo>
                  <a:pt x="5202481" y="2514600"/>
                </a:lnTo>
                <a:lnTo>
                  <a:pt x="5221953" y="2514600"/>
                </a:lnTo>
                <a:lnTo>
                  <a:pt x="5247927" y="2527300"/>
                </a:lnTo>
                <a:lnTo>
                  <a:pt x="5264086" y="2527300"/>
                </a:lnTo>
                <a:lnTo>
                  <a:pt x="5309552" y="2540000"/>
                </a:lnTo>
                <a:lnTo>
                  <a:pt x="5354735" y="2565400"/>
                </a:lnTo>
                <a:lnTo>
                  <a:pt x="5488533" y="2603500"/>
                </a:lnTo>
                <a:lnTo>
                  <a:pt x="5512355" y="2603500"/>
                </a:lnTo>
                <a:lnTo>
                  <a:pt x="5536082" y="2616200"/>
                </a:lnTo>
                <a:lnTo>
                  <a:pt x="5560534" y="2616200"/>
                </a:lnTo>
                <a:lnTo>
                  <a:pt x="5572921" y="2628900"/>
                </a:lnTo>
                <a:lnTo>
                  <a:pt x="5609986" y="2628900"/>
                </a:lnTo>
                <a:lnTo>
                  <a:pt x="5656087" y="2641600"/>
                </a:lnTo>
                <a:lnTo>
                  <a:pt x="5665220" y="2641600"/>
                </a:lnTo>
                <a:lnTo>
                  <a:pt x="5674351" y="2654300"/>
                </a:lnTo>
                <a:lnTo>
                  <a:pt x="5738330" y="2667000"/>
                </a:lnTo>
                <a:lnTo>
                  <a:pt x="5900102" y="2705100"/>
                </a:lnTo>
                <a:lnTo>
                  <a:pt x="5947791" y="2705100"/>
                </a:lnTo>
                <a:lnTo>
                  <a:pt x="5962664" y="2717800"/>
                </a:lnTo>
                <a:lnTo>
                  <a:pt x="6020748" y="2717800"/>
                </a:lnTo>
                <a:lnTo>
                  <a:pt x="6034482" y="2730500"/>
                </a:lnTo>
                <a:lnTo>
                  <a:pt x="7481036" y="2730500"/>
                </a:lnTo>
                <a:lnTo>
                  <a:pt x="7714621" y="2667000"/>
                </a:lnTo>
                <a:lnTo>
                  <a:pt x="7848003" y="2628900"/>
                </a:lnTo>
                <a:lnTo>
                  <a:pt x="7848003" y="1930400"/>
                </a:lnTo>
                <a:close/>
              </a:path>
              <a:path w="7848600" h="4152900">
                <a:moveTo>
                  <a:pt x="7695347" y="0"/>
                </a:moveTo>
                <a:lnTo>
                  <a:pt x="7214840" y="0"/>
                </a:lnTo>
                <a:lnTo>
                  <a:pt x="7173363" y="12700"/>
                </a:lnTo>
                <a:lnTo>
                  <a:pt x="7733879" y="12700"/>
                </a:lnTo>
                <a:lnTo>
                  <a:pt x="7695347" y="0"/>
                </a:lnTo>
                <a:close/>
              </a:path>
            </a:pathLst>
          </a:custGeom>
          <a:solidFill>
            <a:srgbClr val="4AC1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/>
          <p:cNvSpPr/>
          <p:nvPr userDrawn="1"/>
        </p:nvSpPr>
        <p:spPr>
          <a:xfrm>
            <a:off x="3243253" y="3486872"/>
            <a:ext cx="5900492" cy="625132"/>
          </a:xfrm>
          <a:custGeom>
            <a:avLst/>
            <a:gdLst/>
            <a:ahLst/>
            <a:cxnLst/>
            <a:rect l="l" t="t" r="r" b="b"/>
            <a:pathLst>
              <a:path w="5064759" h="1004570">
                <a:moveTo>
                  <a:pt x="500216" y="0"/>
                </a:moveTo>
                <a:lnTo>
                  <a:pt x="449145" y="0"/>
                </a:lnTo>
                <a:lnTo>
                  <a:pt x="347611" y="2540"/>
                </a:lnTo>
                <a:lnTo>
                  <a:pt x="318262" y="3810"/>
                </a:lnTo>
                <a:lnTo>
                  <a:pt x="172597" y="16510"/>
                </a:lnTo>
                <a:lnTo>
                  <a:pt x="158123" y="19050"/>
                </a:lnTo>
                <a:lnTo>
                  <a:pt x="143687" y="20320"/>
                </a:lnTo>
                <a:lnTo>
                  <a:pt x="111632" y="24130"/>
                </a:lnTo>
                <a:lnTo>
                  <a:pt x="83608" y="29210"/>
                </a:lnTo>
                <a:lnTo>
                  <a:pt x="55668" y="33020"/>
                </a:lnTo>
                <a:lnTo>
                  <a:pt x="0" y="43180"/>
                </a:lnTo>
                <a:lnTo>
                  <a:pt x="22785" y="43180"/>
                </a:lnTo>
                <a:lnTo>
                  <a:pt x="45583" y="44450"/>
                </a:lnTo>
                <a:lnTo>
                  <a:pt x="68404" y="44450"/>
                </a:lnTo>
                <a:lnTo>
                  <a:pt x="91262" y="45720"/>
                </a:lnTo>
                <a:lnTo>
                  <a:pt x="97990" y="45720"/>
                </a:lnTo>
                <a:lnTo>
                  <a:pt x="104733" y="46989"/>
                </a:lnTo>
                <a:lnTo>
                  <a:pt x="118300" y="46989"/>
                </a:lnTo>
                <a:lnTo>
                  <a:pt x="142138" y="49529"/>
                </a:lnTo>
                <a:lnTo>
                  <a:pt x="151117" y="49529"/>
                </a:lnTo>
                <a:lnTo>
                  <a:pt x="165020" y="50800"/>
                </a:lnTo>
                <a:lnTo>
                  <a:pt x="183861" y="52070"/>
                </a:lnTo>
                <a:lnTo>
                  <a:pt x="193281" y="53339"/>
                </a:lnTo>
                <a:lnTo>
                  <a:pt x="197777" y="53339"/>
                </a:lnTo>
                <a:lnTo>
                  <a:pt x="291985" y="63500"/>
                </a:lnTo>
                <a:lnTo>
                  <a:pt x="303691" y="66039"/>
                </a:lnTo>
                <a:lnTo>
                  <a:pt x="327059" y="68579"/>
                </a:lnTo>
                <a:lnTo>
                  <a:pt x="338772" y="71120"/>
                </a:lnTo>
                <a:lnTo>
                  <a:pt x="342480" y="71120"/>
                </a:lnTo>
                <a:lnTo>
                  <a:pt x="353710" y="72389"/>
                </a:lnTo>
                <a:lnTo>
                  <a:pt x="364915" y="74929"/>
                </a:lnTo>
                <a:lnTo>
                  <a:pt x="376120" y="76200"/>
                </a:lnTo>
                <a:lnTo>
                  <a:pt x="387350" y="78739"/>
                </a:lnTo>
                <a:lnTo>
                  <a:pt x="392341" y="78739"/>
                </a:lnTo>
                <a:lnTo>
                  <a:pt x="401285" y="80010"/>
                </a:lnTo>
                <a:lnTo>
                  <a:pt x="410238" y="82550"/>
                </a:lnTo>
                <a:lnTo>
                  <a:pt x="428231" y="85089"/>
                </a:lnTo>
                <a:lnTo>
                  <a:pt x="445795" y="88900"/>
                </a:lnTo>
                <a:lnTo>
                  <a:pt x="470016" y="92710"/>
                </a:lnTo>
                <a:lnTo>
                  <a:pt x="478091" y="95250"/>
                </a:lnTo>
                <a:lnTo>
                  <a:pt x="483095" y="95250"/>
                </a:lnTo>
                <a:lnTo>
                  <a:pt x="493090" y="97789"/>
                </a:lnTo>
                <a:lnTo>
                  <a:pt x="514623" y="102870"/>
                </a:lnTo>
                <a:lnTo>
                  <a:pt x="525390" y="104139"/>
                </a:lnTo>
                <a:lnTo>
                  <a:pt x="536155" y="106679"/>
                </a:lnTo>
                <a:lnTo>
                  <a:pt x="548059" y="109220"/>
                </a:lnTo>
                <a:lnTo>
                  <a:pt x="559936" y="113029"/>
                </a:lnTo>
                <a:lnTo>
                  <a:pt x="583717" y="118110"/>
                </a:lnTo>
                <a:lnTo>
                  <a:pt x="585127" y="118110"/>
                </a:lnTo>
                <a:lnTo>
                  <a:pt x="585889" y="119379"/>
                </a:lnTo>
                <a:lnTo>
                  <a:pt x="621363" y="127000"/>
                </a:lnTo>
                <a:lnTo>
                  <a:pt x="633183" y="130810"/>
                </a:lnTo>
                <a:lnTo>
                  <a:pt x="634212" y="130810"/>
                </a:lnTo>
                <a:lnTo>
                  <a:pt x="672922" y="140970"/>
                </a:lnTo>
                <a:lnTo>
                  <a:pt x="679099" y="142239"/>
                </a:lnTo>
                <a:lnTo>
                  <a:pt x="685323" y="144779"/>
                </a:lnTo>
                <a:lnTo>
                  <a:pt x="691595" y="146050"/>
                </a:lnTo>
                <a:lnTo>
                  <a:pt x="697915" y="148589"/>
                </a:lnTo>
                <a:lnTo>
                  <a:pt x="733044" y="158750"/>
                </a:lnTo>
                <a:lnTo>
                  <a:pt x="733425" y="158750"/>
                </a:lnTo>
                <a:lnTo>
                  <a:pt x="825801" y="168910"/>
                </a:lnTo>
                <a:lnTo>
                  <a:pt x="872227" y="175260"/>
                </a:lnTo>
                <a:lnTo>
                  <a:pt x="918814" y="182879"/>
                </a:lnTo>
                <a:lnTo>
                  <a:pt x="1012463" y="200660"/>
                </a:lnTo>
                <a:lnTo>
                  <a:pt x="1059526" y="210820"/>
                </a:lnTo>
                <a:lnTo>
                  <a:pt x="1154129" y="233679"/>
                </a:lnTo>
                <a:lnTo>
                  <a:pt x="1201669" y="246379"/>
                </a:lnTo>
                <a:lnTo>
                  <a:pt x="1297223" y="274320"/>
                </a:lnTo>
                <a:lnTo>
                  <a:pt x="1345238" y="289560"/>
                </a:lnTo>
                <a:lnTo>
                  <a:pt x="1393412" y="306070"/>
                </a:lnTo>
                <a:lnTo>
                  <a:pt x="1490233" y="341630"/>
                </a:lnTo>
                <a:lnTo>
                  <a:pt x="1538881" y="360680"/>
                </a:lnTo>
                <a:lnTo>
                  <a:pt x="1587687" y="381000"/>
                </a:lnTo>
                <a:lnTo>
                  <a:pt x="1685772" y="424180"/>
                </a:lnTo>
                <a:lnTo>
                  <a:pt x="1736004" y="447040"/>
                </a:lnTo>
                <a:lnTo>
                  <a:pt x="1884981" y="511810"/>
                </a:lnTo>
                <a:lnTo>
                  <a:pt x="2031381" y="572770"/>
                </a:lnTo>
                <a:lnTo>
                  <a:pt x="2127550" y="610870"/>
                </a:lnTo>
                <a:lnTo>
                  <a:pt x="2284585" y="669290"/>
                </a:lnTo>
                <a:lnTo>
                  <a:pt x="2407137" y="712470"/>
                </a:lnTo>
                <a:lnTo>
                  <a:pt x="2467684" y="732790"/>
                </a:lnTo>
                <a:lnTo>
                  <a:pt x="2587328" y="770890"/>
                </a:lnTo>
                <a:lnTo>
                  <a:pt x="2705050" y="806450"/>
                </a:lnTo>
                <a:lnTo>
                  <a:pt x="2763195" y="822960"/>
                </a:lnTo>
                <a:lnTo>
                  <a:pt x="2878061" y="853440"/>
                </a:lnTo>
                <a:lnTo>
                  <a:pt x="2934786" y="867410"/>
                </a:lnTo>
                <a:lnTo>
                  <a:pt x="3102148" y="905510"/>
                </a:lnTo>
                <a:lnTo>
                  <a:pt x="3157003" y="916940"/>
                </a:lnTo>
                <a:lnTo>
                  <a:pt x="3265327" y="937260"/>
                </a:lnTo>
                <a:lnTo>
                  <a:pt x="3371813" y="955040"/>
                </a:lnTo>
                <a:lnTo>
                  <a:pt x="3424371" y="962660"/>
                </a:lnTo>
                <a:lnTo>
                  <a:pt x="3579327" y="981710"/>
                </a:lnTo>
                <a:lnTo>
                  <a:pt x="3630078" y="986790"/>
                </a:lnTo>
                <a:lnTo>
                  <a:pt x="3779656" y="998220"/>
                </a:lnTo>
                <a:lnTo>
                  <a:pt x="3877161" y="1003300"/>
                </a:lnTo>
                <a:lnTo>
                  <a:pt x="3925255" y="1004570"/>
                </a:lnTo>
                <a:lnTo>
                  <a:pt x="4066923" y="1004570"/>
                </a:lnTo>
                <a:lnTo>
                  <a:pt x="4204707" y="1000760"/>
                </a:lnTo>
                <a:lnTo>
                  <a:pt x="4249779" y="998220"/>
                </a:lnTo>
                <a:lnTo>
                  <a:pt x="4382457" y="986790"/>
                </a:lnTo>
                <a:lnTo>
                  <a:pt x="4468808" y="976630"/>
                </a:lnTo>
                <a:lnTo>
                  <a:pt x="4595221" y="957580"/>
                </a:lnTo>
                <a:lnTo>
                  <a:pt x="4717937" y="934720"/>
                </a:lnTo>
                <a:lnTo>
                  <a:pt x="4758029" y="925830"/>
                </a:lnTo>
                <a:lnTo>
                  <a:pt x="4797718" y="915670"/>
                </a:lnTo>
                <a:lnTo>
                  <a:pt x="4837004" y="906780"/>
                </a:lnTo>
                <a:lnTo>
                  <a:pt x="4914378" y="886460"/>
                </a:lnTo>
                <a:lnTo>
                  <a:pt x="5002599" y="859790"/>
                </a:lnTo>
                <a:lnTo>
                  <a:pt x="3965397" y="859790"/>
                </a:lnTo>
                <a:lnTo>
                  <a:pt x="3939374" y="858520"/>
                </a:lnTo>
                <a:lnTo>
                  <a:pt x="3899776" y="858520"/>
                </a:lnTo>
                <a:lnTo>
                  <a:pt x="3888505" y="857250"/>
                </a:lnTo>
                <a:lnTo>
                  <a:pt x="3865868" y="857250"/>
                </a:lnTo>
                <a:lnTo>
                  <a:pt x="3844715" y="855980"/>
                </a:lnTo>
                <a:lnTo>
                  <a:pt x="3825051" y="855980"/>
                </a:lnTo>
                <a:lnTo>
                  <a:pt x="3815168" y="854710"/>
                </a:lnTo>
                <a:lnTo>
                  <a:pt x="3802481" y="854710"/>
                </a:lnTo>
                <a:lnTo>
                  <a:pt x="3796207" y="853440"/>
                </a:lnTo>
                <a:lnTo>
                  <a:pt x="3774589" y="853440"/>
                </a:lnTo>
                <a:lnTo>
                  <a:pt x="3752875" y="850900"/>
                </a:lnTo>
                <a:lnTo>
                  <a:pt x="3739570" y="850900"/>
                </a:lnTo>
                <a:lnTo>
                  <a:pt x="3712761" y="848360"/>
                </a:lnTo>
                <a:lnTo>
                  <a:pt x="3699306" y="848360"/>
                </a:lnTo>
                <a:lnTo>
                  <a:pt x="3662911" y="844550"/>
                </a:lnTo>
                <a:lnTo>
                  <a:pt x="3624479" y="842010"/>
                </a:lnTo>
                <a:lnTo>
                  <a:pt x="3615728" y="840740"/>
                </a:lnTo>
                <a:lnTo>
                  <a:pt x="3599192" y="839470"/>
                </a:lnTo>
                <a:lnTo>
                  <a:pt x="3590988" y="838200"/>
                </a:lnTo>
                <a:lnTo>
                  <a:pt x="3538234" y="833120"/>
                </a:lnTo>
                <a:lnTo>
                  <a:pt x="3511669" y="829310"/>
                </a:lnTo>
                <a:lnTo>
                  <a:pt x="3475574" y="825500"/>
                </a:lnTo>
                <a:lnTo>
                  <a:pt x="3447313" y="821690"/>
                </a:lnTo>
                <a:lnTo>
                  <a:pt x="3425253" y="817880"/>
                </a:lnTo>
                <a:lnTo>
                  <a:pt x="3402312" y="815340"/>
                </a:lnTo>
                <a:lnTo>
                  <a:pt x="3332848" y="803910"/>
                </a:lnTo>
                <a:lnTo>
                  <a:pt x="3311166" y="801370"/>
                </a:lnTo>
                <a:lnTo>
                  <a:pt x="3300272" y="798830"/>
                </a:lnTo>
                <a:lnTo>
                  <a:pt x="3289388" y="797560"/>
                </a:lnTo>
                <a:lnTo>
                  <a:pt x="3264567" y="792480"/>
                </a:lnTo>
                <a:lnTo>
                  <a:pt x="3250860" y="791210"/>
                </a:lnTo>
                <a:lnTo>
                  <a:pt x="3208654" y="783590"/>
                </a:lnTo>
                <a:lnTo>
                  <a:pt x="3193872" y="779780"/>
                </a:lnTo>
                <a:lnTo>
                  <a:pt x="3164166" y="774700"/>
                </a:lnTo>
                <a:lnTo>
                  <a:pt x="3116478" y="764540"/>
                </a:lnTo>
                <a:lnTo>
                  <a:pt x="3063005" y="754380"/>
                </a:lnTo>
                <a:lnTo>
                  <a:pt x="2890732" y="713740"/>
                </a:lnTo>
                <a:lnTo>
                  <a:pt x="2863341" y="706120"/>
                </a:lnTo>
                <a:lnTo>
                  <a:pt x="2813989" y="693420"/>
                </a:lnTo>
                <a:lnTo>
                  <a:pt x="2801661" y="690880"/>
                </a:lnTo>
                <a:lnTo>
                  <a:pt x="2789297" y="687070"/>
                </a:lnTo>
                <a:lnTo>
                  <a:pt x="2776910" y="684530"/>
                </a:lnTo>
                <a:lnTo>
                  <a:pt x="2764510" y="680720"/>
                </a:lnTo>
                <a:lnTo>
                  <a:pt x="2752458" y="676910"/>
                </a:lnTo>
                <a:lnTo>
                  <a:pt x="2728731" y="670560"/>
                </a:lnTo>
                <a:lnTo>
                  <a:pt x="2716825" y="666750"/>
                </a:lnTo>
                <a:lnTo>
                  <a:pt x="2704909" y="664210"/>
                </a:lnTo>
                <a:lnTo>
                  <a:pt x="2660613" y="651510"/>
                </a:lnTo>
                <a:lnTo>
                  <a:pt x="2464304" y="590550"/>
                </a:lnTo>
                <a:lnTo>
                  <a:pt x="2438329" y="581660"/>
                </a:lnTo>
                <a:lnTo>
                  <a:pt x="2428605" y="577850"/>
                </a:lnTo>
                <a:lnTo>
                  <a:pt x="2418857" y="575310"/>
                </a:lnTo>
                <a:lnTo>
                  <a:pt x="2399345" y="567690"/>
                </a:lnTo>
                <a:lnTo>
                  <a:pt x="2389578" y="565150"/>
                </a:lnTo>
                <a:lnTo>
                  <a:pt x="2379786" y="561340"/>
                </a:lnTo>
                <a:lnTo>
                  <a:pt x="2369985" y="558800"/>
                </a:lnTo>
                <a:lnTo>
                  <a:pt x="2350306" y="551180"/>
                </a:lnTo>
                <a:lnTo>
                  <a:pt x="2320729" y="541020"/>
                </a:lnTo>
                <a:lnTo>
                  <a:pt x="2300927" y="533400"/>
                </a:lnTo>
                <a:lnTo>
                  <a:pt x="2268367" y="521970"/>
                </a:lnTo>
                <a:lnTo>
                  <a:pt x="2260777" y="519430"/>
                </a:lnTo>
                <a:lnTo>
                  <a:pt x="2231673" y="509270"/>
                </a:lnTo>
                <a:lnTo>
                  <a:pt x="2202426" y="497840"/>
                </a:lnTo>
                <a:lnTo>
                  <a:pt x="2173032" y="487680"/>
                </a:lnTo>
                <a:lnTo>
                  <a:pt x="2103640" y="461010"/>
                </a:lnTo>
                <a:lnTo>
                  <a:pt x="2069517" y="447040"/>
                </a:lnTo>
                <a:lnTo>
                  <a:pt x="2048679" y="438150"/>
                </a:lnTo>
                <a:lnTo>
                  <a:pt x="2027792" y="430530"/>
                </a:lnTo>
                <a:lnTo>
                  <a:pt x="2006853" y="421640"/>
                </a:lnTo>
                <a:lnTo>
                  <a:pt x="1993393" y="416560"/>
                </a:lnTo>
                <a:lnTo>
                  <a:pt x="1952891" y="400050"/>
                </a:lnTo>
                <a:lnTo>
                  <a:pt x="1924083" y="387350"/>
                </a:lnTo>
                <a:lnTo>
                  <a:pt x="1895140" y="375920"/>
                </a:lnTo>
                <a:lnTo>
                  <a:pt x="1836902" y="350520"/>
                </a:lnTo>
                <a:lnTo>
                  <a:pt x="1821107" y="344170"/>
                </a:lnTo>
                <a:lnTo>
                  <a:pt x="1805268" y="336550"/>
                </a:lnTo>
                <a:lnTo>
                  <a:pt x="1789384" y="330200"/>
                </a:lnTo>
                <a:lnTo>
                  <a:pt x="1773453" y="322580"/>
                </a:lnTo>
                <a:lnTo>
                  <a:pt x="1748527" y="312420"/>
                </a:lnTo>
                <a:lnTo>
                  <a:pt x="1626187" y="256540"/>
                </a:lnTo>
                <a:lnTo>
                  <a:pt x="1579176" y="236220"/>
                </a:lnTo>
                <a:lnTo>
                  <a:pt x="1532306" y="217170"/>
                </a:lnTo>
                <a:lnTo>
                  <a:pt x="1438998" y="181610"/>
                </a:lnTo>
                <a:lnTo>
                  <a:pt x="1346276" y="148589"/>
                </a:lnTo>
                <a:lnTo>
                  <a:pt x="1300138" y="133350"/>
                </a:lnTo>
                <a:lnTo>
                  <a:pt x="1208316" y="105410"/>
                </a:lnTo>
                <a:lnTo>
                  <a:pt x="1122753" y="82550"/>
                </a:lnTo>
                <a:lnTo>
                  <a:pt x="1094371" y="76200"/>
                </a:lnTo>
                <a:lnTo>
                  <a:pt x="1075450" y="71120"/>
                </a:lnTo>
                <a:lnTo>
                  <a:pt x="1037712" y="63500"/>
                </a:lnTo>
                <a:lnTo>
                  <a:pt x="1018870" y="58420"/>
                </a:lnTo>
                <a:lnTo>
                  <a:pt x="982580" y="52070"/>
                </a:lnTo>
                <a:lnTo>
                  <a:pt x="946386" y="44450"/>
                </a:lnTo>
                <a:lnTo>
                  <a:pt x="874293" y="31750"/>
                </a:lnTo>
                <a:lnTo>
                  <a:pt x="867105" y="31750"/>
                </a:lnTo>
                <a:lnTo>
                  <a:pt x="863523" y="30480"/>
                </a:lnTo>
                <a:lnTo>
                  <a:pt x="810988" y="22860"/>
                </a:lnTo>
                <a:lnTo>
                  <a:pt x="758667" y="16510"/>
                </a:lnTo>
                <a:lnTo>
                  <a:pt x="654660" y="6350"/>
                </a:lnTo>
                <a:lnTo>
                  <a:pt x="551491" y="1270"/>
                </a:lnTo>
                <a:lnTo>
                  <a:pt x="500216" y="0"/>
                </a:lnTo>
                <a:close/>
              </a:path>
              <a:path w="5064759" h="1004570">
                <a:moveTo>
                  <a:pt x="5064379" y="689610"/>
                </a:moveTo>
                <a:lnTo>
                  <a:pt x="5020475" y="704850"/>
                </a:lnTo>
                <a:lnTo>
                  <a:pt x="4976016" y="718820"/>
                </a:lnTo>
                <a:lnTo>
                  <a:pt x="4839272" y="756920"/>
                </a:lnTo>
                <a:lnTo>
                  <a:pt x="4745274" y="779780"/>
                </a:lnTo>
                <a:lnTo>
                  <a:pt x="4648980" y="800100"/>
                </a:lnTo>
                <a:lnTo>
                  <a:pt x="4599963" y="808990"/>
                </a:lnTo>
                <a:lnTo>
                  <a:pt x="4449402" y="831850"/>
                </a:lnTo>
                <a:lnTo>
                  <a:pt x="4398034" y="836930"/>
                </a:lnTo>
                <a:lnTo>
                  <a:pt x="4346070" y="843280"/>
                </a:lnTo>
                <a:lnTo>
                  <a:pt x="4293508" y="847090"/>
                </a:lnTo>
                <a:lnTo>
                  <a:pt x="4240345" y="852170"/>
                </a:lnTo>
                <a:lnTo>
                  <a:pt x="4132201" y="857250"/>
                </a:lnTo>
                <a:lnTo>
                  <a:pt x="4021614" y="859790"/>
                </a:lnTo>
                <a:lnTo>
                  <a:pt x="5002599" y="859790"/>
                </a:lnTo>
                <a:lnTo>
                  <a:pt x="5027467" y="852170"/>
                </a:lnTo>
                <a:lnTo>
                  <a:pt x="5064379" y="839470"/>
                </a:lnTo>
                <a:lnTo>
                  <a:pt x="5064379" y="68961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"/>
          <p:cNvSpPr/>
          <p:nvPr userDrawn="1"/>
        </p:nvSpPr>
        <p:spPr>
          <a:xfrm>
            <a:off x="3848341" y="3128878"/>
            <a:ext cx="5295351" cy="778452"/>
          </a:xfrm>
          <a:custGeom>
            <a:avLst/>
            <a:gdLst/>
            <a:ahLst/>
            <a:cxnLst/>
            <a:rect l="l" t="t" r="r" b="b"/>
            <a:pathLst>
              <a:path w="4545330" h="1250950">
                <a:moveTo>
                  <a:pt x="0" y="0"/>
                </a:moveTo>
                <a:lnTo>
                  <a:pt x="155434" y="89307"/>
                </a:lnTo>
                <a:lnTo>
                  <a:pt x="309893" y="175337"/>
                </a:lnTo>
                <a:lnTo>
                  <a:pt x="463368" y="258086"/>
                </a:lnTo>
                <a:lnTo>
                  <a:pt x="615847" y="337551"/>
                </a:lnTo>
                <a:lnTo>
                  <a:pt x="767319" y="413728"/>
                </a:lnTo>
                <a:lnTo>
                  <a:pt x="917774" y="486613"/>
                </a:lnTo>
                <a:lnTo>
                  <a:pt x="1067202" y="556203"/>
                </a:lnTo>
                <a:lnTo>
                  <a:pt x="1215591" y="622494"/>
                </a:lnTo>
                <a:lnTo>
                  <a:pt x="1362931" y="685482"/>
                </a:lnTo>
                <a:lnTo>
                  <a:pt x="1509211" y="745164"/>
                </a:lnTo>
                <a:lnTo>
                  <a:pt x="1654421" y="801536"/>
                </a:lnTo>
                <a:lnTo>
                  <a:pt x="1750627" y="837277"/>
                </a:lnTo>
                <a:lnTo>
                  <a:pt x="1846350" y="871545"/>
                </a:lnTo>
                <a:lnTo>
                  <a:pt x="1941586" y="904337"/>
                </a:lnTo>
                <a:lnTo>
                  <a:pt x="2036333" y="935654"/>
                </a:lnTo>
                <a:lnTo>
                  <a:pt x="2130586" y="965494"/>
                </a:lnTo>
                <a:lnTo>
                  <a:pt x="2224343" y="993855"/>
                </a:lnTo>
                <a:lnTo>
                  <a:pt x="2317601" y="1020738"/>
                </a:lnTo>
                <a:lnTo>
                  <a:pt x="2410356" y="1046140"/>
                </a:lnTo>
                <a:lnTo>
                  <a:pt x="2502605" y="1070062"/>
                </a:lnTo>
                <a:lnTo>
                  <a:pt x="2594345" y="1092501"/>
                </a:lnTo>
                <a:lnTo>
                  <a:pt x="2685574" y="1113456"/>
                </a:lnTo>
                <a:lnTo>
                  <a:pt x="2776287" y="1132927"/>
                </a:lnTo>
                <a:lnTo>
                  <a:pt x="2866482" y="1150913"/>
                </a:lnTo>
                <a:lnTo>
                  <a:pt x="2956155" y="1167412"/>
                </a:lnTo>
                <a:lnTo>
                  <a:pt x="3045304" y="1182423"/>
                </a:lnTo>
                <a:lnTo>
                  <a:pt x="3133925" y="1195946"/>
                </a:lnTo>
                <a:lnTo>
                  <a:pt x="3222015" y="1207979"/>
                </a:lnTo>
                <a:lnTo>
                  <a:pt x="3309571" y="1218521"/>
                </a:lnTo>
                <a:lnTo>
                  <a:pt x="3396589" y="1227571"/>
                </a:lnTo>
                <a:lnTo>
                  <a:pt x="3483067" y="1235128"/>
                </a:lnTo>
                <a:lnTo>
                  <a:pt x="3569002" y="1241190"/>
                </a:lnTo>
                <a:lnTo>
                  <a:pt x="3654390" y="1245758"/>
                </a:lnTo>
                <a:lnTo>
                  <a:pt x="3739228" y="1248829"/>
                </a:lnTo>
                <a:lnTo>
                  <a:pt x="3823512" y="1250403"/>
                </a:lnTo>
                <a:lnTo>
                  <a:pt x="3876252" y="1250624"/>
                </a:lnTo>
                <a:lnTo>
                  <a:pt x="3928814" y="1250248"/>
                </a:lnTo>
                <a:lnTo>
                  <a:pt x="3981195" y="1249274"/>
                </a:lnTo>
                <a:lnTo>
                  <a:pt x="4033395" y="1247703"/>
                </a:lnTo>
                <a:lnTo>
                  <a:pt x="4085411" y="1245535"/>
                </a:lnTo>
                <a:lnTo>
                  <a:pt x="4137241" y="1242769"/>
                </a:lnTo>
                <a:lnTo>
                  <a:pt x="4188885" y="1239407"/>
                </a:lnTo>
                <a:lnTo>
                  <a:pt x="4240339" y="1235447"/>
                </a:lnTo>
                <a:lnTo>
                  <a:pt x="4291603" y="1230891"/>
                </a:lnTo>
                <a:lnTo>
                  <a:pt x="4342675" y="1225738"/>
                </a:lnTo>
                <a:lnTo>
                  <a:pt x="4393552" y="1219988"/>
                </a:lnTo>
                <a:lnTo>
                  <a:pt x="4444233" y="1213641"/>
                </a:lnTo>
                <a:lnTo>
                  <a:pt x="4494716" y="1206698"/>
                </a:lnTo>
                <a:lnTo>
                  <a:pt x="4544999" y="1199159"/>
                </a:lnTo>
                <a:lnTo>
                  <a:pt x="4544999" y="880099"/>
                </a:lnTo>
                <a:lnTo>
                  <a:pt x="3737931" y="880099"/>
                </a:lnTo>
                <a:lnTo>
                  <a:pt x="3642055" y="879199"/>
                </a:lnTo>
                <a:lnTo>
                  <a:pt x="3508715" y="875681"/>
                </a:lnTo>
                <a:lnTo>
                  <a:pt x="3374256" y="869504"/>
                </a:lnTo>
                <a:lnTo>
                  <a:pt x="3238689" y="860668"/>
                </a:lnTo>
                <a:lnTo>
                  <a:pt x="3102026" y="849178"/>
                </a:lnTo>
                <a:lnTo>
                  <a:pt x="2964280" y="835037"/>
                </a:lnTo>
                <a:lnTo>
                  <a:pt x="2825462" y="818246"/>
                </a:lnTo>
                <a:lnTo>
                  <a:pt x="2685583" y="798811"/>
                </a:lnTo>
                <a:lnTo>
                  <a:pt x="2544656" y="776732"/>
                </a:lnTo>
                <a:lnTo>
                  <a:pt x="2402693" y="752015"/>
                </a:lnTo>
                <a:lnTo>
                  <a:pt x="2259705" y="724660"/>
                </a:lnTo>
                <a:lnTo>
                  <a:pt x="2115705" y="694672"/>
                </a:lnTo>
                <a:lnTo>
                  <a:pt x="1970703" y="662054"/>
                </a:lnTo>
                <a:lnTo>
                  <a:pt x="1824713" y="626808"/>
                </a:lnTo>
                <a:lnTo>
                  <a:pt x="1677745" y="588937"/>
                </a:lnTo>
                <a:lnTo>
                  <a:pt x="1529813" y="548445"/>
                </a:lnTo>
                <a:lnTo>
                  <a:pt x="1380926" y="505334"/>
                </a:lnTo>
                <a:lnTo>
                  <a:pt x="1231098" y="459608"/>
                </a:lnTo>
                <a:lnTo>
                  <a:pt x="1080341" y="411269"/>
                </a:lnTo>
                <a:lnTo>
                  <a:pt x="928665" y="360321"/>
                </a:lnTo>
                <a:lnTo>
                  <a:pt x="725024" y="288336"/>
                </a:lnTo>
                <a:lnTo>
                  <a:pt x="519800" y="211724"/>
                </a:lnTo>
                <a:lnTo>
                  <a:pt x="313021" y="130493"/>
                </a:lnTo>
                <a:lnTo>
                  <a:pt x="104716" y="44649"/>
                </a:lnTo>
                <a:lnTo>
                  <a:pt x="0" y="0"/>
                </a:lnTo>
                <a:close/>
              </a:path>
              <a:path w="4545330" h="1250950">
                <a:moveTo>
                  <a:pt x="4544999" y="829830"/>
                </a:moveTo>
                <a:lnTo>
                  <a:pt x="4446262" y="841800"/>
                </a:lnTo>
                <a:lnTo>
                  <a:pt x="4346887" y="852148"/>
                </a:lnTo>
                <a:lnTo>
                  <a:pt x="4246887" y="860874"/>
                </a:lnTo>
                <a:lnTo>
                  <a:pt x="4146273" y="867976"/>
                </a:lnTo>
                <a:lnTo>
                  <a:pt x="4045059" y="873451"/>
                </a:lnTo>
                <a:lnTo>
                  <a:pt x="3943256" y="877298"/>
                </a:lnTo>
                <a:lnTo>
                  <a:pt x="3840876" y="879515"/>
                </a:lnTo>
                <a:lnTo>
                  <a:pt x="3737931" y="880099"/>
                </a:lnTo>
                <a:lnTo>
                  <a:pt x="4544999" y="880099"/>
                </a:lnTo>
                <a:lnTo>
                  <a:pt x="4544999" y="829830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4"/>
          <p:cNvSpPr/>
          <p:nvPr userDrawn="1"/>
        </p:nvSpPr>
        <p:spPr>
          <a:xfrm>
            <a:off x="3848341" y="3101975"/>
            <a:ext cx="5295351" cy="631455"/>
          </a:xfrm>
          <a:custGeom>
            <a:avLst/>
            <a:gdLst/>
            <a:ahLst/>
            <a:cxnLst/>
            <a:rect l="l" t="t" r="r" b="b"/>
            <a:pathLst>
              <a:path w="4545330" h="1014729">
                <a:moveTo>
                  <a:pt x="0" y="0"/>
                </a:moveTo>
                <a:lnTo>
                  <a:pt x="54122" y="26801"/>
                </a:lnTo>
                <a:lnTo>
                  <a:pt x="215674" y="105068"/>
                </a:lnTo>
                <a:lnTo>
                  <a:pt x="375995" y="180126"/>
                </a:lnTo>
                <a:lnTo>
                  <a:pt x="535072" y="251972"/>
                </a:lnTo>
                <a:lnTo>
                  <a:pt x="692896" y="320604"/>
                </a:lnTo>
                <a:lnTo>
                  <a:pt x="849456" y="386018"/>
                </a:lnTo>
                <a:lnTo>
                  <a:pt x="1004742" y="448211"/>
                </a:lnTo>
                <a:lnTo>
                  <a:pt x="1158742" y="507182"/>
                </a:lnTo>
                <a:lnTo>
                  <a:pt x="1282738" y="552619"/>
                </a:lnTo>
                <a:lnTo>
                  <a:pt x="1362058" y="580789"/>
                </a:lnTo>
                <a:lnTo>
                  <a:pt x="1513017" y="632227"/>
                </a:lnTo>
                <a:lnTo>
                  <a:pt x="1662656" y="680431"/>
                </a:lnTo>
                <a:lnTo>
                  <a:pt x="1810963" y="725399"/>
                </a:lnTo>
                <a:lnTo>
                  <a:pt x="1957928" y="767127"/>
                </a:lnTo>
                <a:lnTo>
                  <a:pt x="2103540" y="805614"/>
                </a:lnTo>
                <a:lnTo>
                  <a:pt x="2199858" y="829469"/>
                </a:lnTo>
                <a:lnTo>
                  <a:pt x="2295567" y="851881"/>
                </a:lnTo>
                <a:lnTo>
                  <a:pt x="2390663" y="872849"/>
                </a:lnTo>
                <a:lnTo>
                  <a:pt x="2485144" y="892372"/>
                </a:lnTo>
                <a:lnTo>
                  <a:pt x="2579006" y="910450"/>
                </a:lnTo>
                <a:lnTo>
                  <a:pt x="2672247" y="927080"/>
                </a:lnTo>
                <a:lnTo>
                  <a:pt x="2764862" y="942264"/>
                </a:lnTo>
                <a:lnTo>
                  <a:pt x="2856850" y="955999"/>
                </a:lnTo>
                <a:lnTo>
                  <a:pt x="2948206" y="968284"/>
                </a:lnTo>
                <a:lnTo>
                  <a:pt x="3038928" y="979120"/>
                </a:lnTo>
                <a:lnTo>
                  <a:pt x="3129012" y="988505"/>
                </a:lnTo>
                <a:lnTo>
                  <a:pt x="3218456" y="996437"/>
                </a:lnTo>
                <a:lnTo>
                  <a:pt x="3307255" y="1002918"/>
                </a:lnTo>
                <a:lnTo>
                  <a:pt x="3395408" y="1007944"/>
                </a:lnTo>
                <a:lnTo>
                  <a:pt x="3482910" y="1011516"/>
                </a:lnTo>
                <a:lnTo>
                  <a:pt x="3569759" y="1013633"/>
                </a:lnTo>
                <a:lnTo>
                  <a:pt x="3655952" y="1014293"/>
                </a:lnTo>
                <a:lnTo>
                  <a:pt x="3741484" y="1013497"/>
                </a:lnTo>
                <a:lnTo>
                  <a:pt x="3826354" y="1011242"/>
                </a:lnTo>
                <a:lnTo>
                  <a:pt x="3910761" y="1007529"/>
                </a:lnTo>
                <a:lnTo>
                  <a:pt x="3960767" y="1004610"/>
                </a:lnTo>
                <a:lnTo>
                  <a:pt x="4010581" y="1001163"/>
                </a:lnTo>
                <a:lnTo>
                  <a:pt x="4060199" y="997189"/>
                </a:lnTo>
                <a:lnTo>
                  <a:pt x="4109618" y="992687"/>
                </a:lnTo>
                <a:lnTo>
                  <a:pt x="4158837" y="987658"/>
                </a:lnTo>
                <a:lnTo>
                  <a:pt x="4207851" y="982101"/>
                </a:lnTo>
                <a:lnTo>
                  <a:pt x="4256659" y="976017"/>
                </a:lnTo>
                <a:lnTo>
                  <a:pt x="4305256" y="969405"/>
                </a:lnTo>
                <a:lnTo>
                  <a:pt x="4353641" y="962266"/>
                </a:lnTo>
                <a:lnTo>
                  <a:pt x="4401811" y="954599"/>
                </a:lnTo>
                <a:lnTo>
                  <a:pt x="4449763" y="946404"/>
                </a:lnTo>
                <a:lnTo>
                  <a:pt x="4497493" y="937683"/>
                </a:lnTo>
                <a:lnTo>
                  <a:pt x="4544999" y="928433"/>
                </a:lnTo>
                <a:lnTo>
                  <a:pt x="4544999" y="655840"/>
                </a:lnTo>
                <a:lnTo>
                  <a:pt x="3387960" y="655840"/>
                </a:lnTo>
                <a:lnTo>
                  <a:pt x="3251620" y="654658"/>
                </a:lnTo>
                <a:lnTo>
                  <a:pt x="3113984" y="650899"/>
                </a:lnTo>
                <a:lnTo>
                  <a:pt x="2975064" y="644565"/>
                </a:lnTo>
                <a:lnTo>
                  <a:pt x="2834872" y="635659"/>
                </a:lnTo>
                <a:lnTo>
                  <a:pt x="2693421" y="624183"/>
                </a:lnTo>
                <a:lnTo>
                  <a:pt x="2550723" y="610138"/>
                </a:lnTo>
                <a:lnTo>
                  <a:pt x="2406789" y="593528"/>
                </a:lnTo>
                <a:lnTo>
                  <a:pt x="2261633" y="574354"/>
                </a:lnTo>
                <a:lnTo>
                  <a:pt x="2115160" y="552602"/>
                </a:lnTo>
                <a:lnTo>
                  <a:pt x="1967701" y="528324"/>
                </a:lnTo>
                <a:lnTo>
                  <a:pt x="1818950" y="501473"/>
                </a:lnTo>
                <a:lnTo>
                  <a:pt x="1669025" y="472066"/>
                </a:lnTo>
                <a:lnTo>
                  <a:pt x="1517938" y="440107"/>
                </a:lnTo>
                <a:lnTo>
                  <a:pt x="1314703" y="393527"/>
                </a:lnTo>
                <a:lnTo>
                  <a:pt x="1109454" y="342419"/>
                </a:lnTo>
                <a:lnTo>
                  <a:pt x="902220" y="286786"/>
                </a:lnTo>
                <a:lnTo>
                  <a:pt x="693029" y="226635"/>
                </a:lnTo>
                <a:lnTo>
                  <a:pt x="481911" y="161971"/>
                </a:lnTo>
                <a:lnTo>
                  <a:pt x="268895" y="92798"/>
                </a:lnTo>
                <a:lnTo>
                  <a:pt x="54010" y="19122"/>
                </a:lnTo>
                <a:lnTo>
                  <a:pt x="0" y="0"/>
                </a:lnTo>
                <a:close/>
              </a:path>
              <a:path w="4545330" h="1014729">
                <a:moveTo>
                  <a:pt x="4544999" y="552602"/>
                </a:moveTo>
                <a:lnTo>
                  <a:pt x="4447604" y="569791"/>
                </a:lnTo>
                <a:lnTo>
                  <a:pt x="4349435" y="585426"/>
                </a:lnTo>
                <a:lnTo>
                  <a:pt x="4250509" y="599504"/>
                </a:lnTo>
                <a:lnTo>
                  <a:pt x="4150842" y="612020"/>
                </a:lnTo>
                <a:lnTo>
                  <a:pt x="4050451" y="622970"/>
                </a:lnTo>
                <a:lnTo>
                  <a:pt x="3949353" y="632349"/>
                </a:lnTo>
                <a:lnTo>
                  <a:pt x="3847565" y="640154"/>
                </a:lnTo>
                <a:lnTo>
                  <a:pt x="3745103" y="646379"/>
                </a:lnTo>
                <a:lnTo>
                  <a:pt x="3656702" y="650466"/>
                </a:lnTo>
                <a:lnTo>
                  <a:pt x="3522991" y="654443"/>
                </a:lnTo>
                <a:lnTo>
                  <a:pt x="3387960" y="655840"/>
                </a:lnTo>
                <a:lnTo>
                  <a:pt x="4544999" y="655840"/>
                </a:lnTo>
                <a:lnTo>
                  <a:pt x="4544999" y="5526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>
          <a:xfrm>
            <a:off x="1828800" y="4648200"/>
            <a:ext cx="5208617" cy="1600200"/>
          </a:xfrm>
        </p:spPr>
        <p:txBody>
          <a:bodyPr/>
          <a:lstStyle>
            <a:lvl1pPr marL="0" indent="0">
              <a:buNone/>
              <a:defRPr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lang="en-US" sz="32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Click to edit Master text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06" y="228600"/>
            <a:ext cx="4450798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6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4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46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e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4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496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4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2791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8"/>
          <p:cNvSpPr/>
          <p:nvPr userDrawn="1"/>
        </p:nvSpPr>
        <p:spPr>
          <a:xfrm>
            <a:off x="1" y="3464262"/>
            <a:ext cx="9143691" cy="3447713"/>
          </a:xfrm>
          <a:custGeom>
            <a:avLst/>
            <a:gdLst/>
            <a:ahLst/>
            <a:cxnLst/>
            <a:rect l="l" t="t" r="r" b="b"/>
            <a:pathLst>
              <a:path w="7848600" h="5540375">
                <a:moveTo>
                  <a:pt x="3237248" y="0"/>
                </a:moveTo>
                <a:lnTo>
                  <a:pt x="3194129" y="559"/>
                </a:lnTo>
                <a:lnTo>
                  <a:pt x="3151158" y="1839"/>
                </a:lnTo>
                <a:lnTo>
                  <a:pt x="3108335" y="3835"/>
                </a:lnTo>
                <a:lnTo>
                  <a:pt x="3065661" y="6540"/>
                </a:lnTo>
                <a:lnTo>
                  <a:pt x="3023136" y="9949"/>
                </a:lnTo>
                <a:lnTo>
                  <a:pt x="2980761" y="14056"/>
                </a:lnTo>
                <a:lnTo>
                  <a:pt x="2938534" y="18855"/>
                </a:lnTo>
                <a:lnTo>
                  <a:pt x="2896457" y="24342"/>
                </a:lnTo>
                <a:lnTo>
                  <a:pt x="2854529" y="30509"/>
                </a:lnTo>
                <a:lnTo>
                  <a:pt x="2812752" y="37351"/>
                </a:lnTo>
                <a:lnTo>
                  <a:pt x="2771124" y="44863"/>
                </a:lnTo>
                <a:lnTo>
                  <a:pt x="2729646" y="53039"/>
                </a:lnTo>
                <a:lnTo>
                  <a:pt x="2688319" y="61873"/>
                </a:lnTo>
                <a:lnTo>
                  <a:pt x="2647142" y="71359"/>
                </a:lnTo>
                <a:lnTo>
                  <a:pt x="2606115" y="81492"/>
                </a:lnTo>
                <a:lnTo>
                  <a:pt x="2565240" y="92266"/>
                </a:lnTo>
                <a:lnTo>
                  <a:pt x="2524515" y="103675"/>
                </a:lnTo>
                <a:lnTo>
                  <a:pt x="2483942" y="115713"/>
                </a:lnTo>
                <a:lnTo>
                  <a:pt x="2443520" y="128375"/>
                </a:lnTo>
                <a:lnTo>
                  <a:pt x="2403249" y="141656"/>
                </a:lnTo>
                <a:lnTo>
                  <a:pt x="2363130" y="155549"/>
                </a:lnTo>
                <a:lnTo>
                  <a:pt x="2323163" y="170048"/>
                </a:lnTo>
                <a:lnTo>
                  <a:pt x="2283347" y="185149"/>
                </a:lnTo>
                <a:lnTo>
                  <a:pt x="2243684" y="200844"/>
                </a:lnTo>
                <a:lnTo>
                  <a:pt x="2204173" y="217129"/>
                </a:lnTo>
                <a:lnTo>
                  <a:pt x="2164815" y="233998"/>
                </a:lnTo>
                <a:lnTo>
                  <a:pt x="2125609" y="251445"/>
                </a:lnTo>
                <a:lnTo>
                  <a:pt x="2086556" y="269464"/>
                </a:lnTo>
                <a:lnTo>
                  <a:pt x="2047656" y="288050"/>
                </a:lnTo>
                <a:lnTo>
                  <a:pt x="2008909" y="307197"/>
                </a:lnTo>
                <a:lnTo>
                  <a:pt x="1970316" y="326899"/>
                </a:lnTo>
                <a:lnTo>
                  <a:pt x="1931876" y="347150"/>
                </a:lnTo>
                <a:lnTo>
                  <a:pt x="1893589" y="367945"/>
                </a:lnTo>
                <a:lnTo>
                  <a:pt x="1855457" y="389278"/>
                </a:lnTo>
                <a:lnTo>
                  <a:pt x="1817478" y="411144"/>
                </a:lnTo>
                <a:lnTo>
                  <a:pt x="1779654" y="433536"/>
                </a:lnTo>
                <a:lnTo>
                  <a:pt x="1741984" y="456449"/>
                </a:lnTo>
                <a:lnTo>
                  <a:pt x="1704468" y="479877"/>
                </a:lnTo>
                <a:lnTo>
                  <a:pt x="1667107" y="503815"/>
                </a:lnTo>
                <a:lnTo>
                  <a:pt x="1629901" y="528256"/>
                </a:lnTo>
                <a:lnTo>
                  <a:pt x="1592850" y="553195"/>
                </a:lnTo>
                <a:lnTo>
                  <a:pt x="1555954" y="578627"/>
                </a:lnTo>
                <a:lnTo>
                  <a:pt x="1519214" y="604545"/>
                </a:lnTo>
                <a:lnTo>
                  <a:pt x="1482629" y="630944"/>
                </a:lnTo>
                <a:lnTo>
                  <a:pt x="1446199" y="657818"/>
                </a:lnTo>
                <a:lnTo>
                  <a:pt x="1409926" y="685162"/>
                </a:lnTo>
                <a:lnTo>
                  <a:pt x="1373808" y="712969"/>
                </a:lnTo>
                <a:lnTo>
                  <a:pt x="1337847" y="741235"/>
                </a:lnTo>
                <a:lnTo>
                  <a:pt x="1302042" y="769952"/>
                </a:lnTo>
                <a:lnTo>
                  <a:pt x="1266394" y="799117"/>
                </a:lnTo>
                <a:lnTo>
                  <a:pt x="1230902" y="828722"/>
                </a:lnTo>
                <a:lnTo>
                  <a:pt x="1195567" y="858762"/>
                </a:lnTo>
                <a:lnTo>
                  <a:pt x="1160390" y="889231"/>
                </a:lnTo>
                <a:lnTo>
                  <a:pt x="1125369" y="920124"/>
                </a:lnTo>
                <a:lnTo>
                  <a:pt x="1090506" y="951436"/>
                </a:lnTo>
                <a:lnTo>
                  <a:pt x="1055800" y="983159"/>
                </a:lnTo>
                <a:lnTo>
                  <a:pt x="1021252" y="1015289"/>
                </a:lnTo>
                <a:lnTo>
                  <a:pt x="986862" y="1047820"/>
                </a:lnTo>
                <a:lnTo>
                  <a:pt x="952630" y="1080746"/>
                </a:lnTo>
                <a:lnTo>
                  <a:pt x="918556" y="1114061"/>
                </a:lnTo>
                <a:lnTo>
                  <a:pt x="884641" y="1147760"/>
                </a:lnTo>
                <a:lnTo>
                  <a:pt x="850884" y="1181837"/>
                </a:lnTo>
                <a:lnTo>
                  <a:pt x="817286" y="1216286"/>
                </a:lnTo>
                <a:lnTo>
                  <a:pt x="783847" y="1251102"/>
                </a:lnTo>
                <a:lnTo>
                  <a:pt x="750566" y="1286278"/>
                </a:lnTo>
                <a:lnTo>
                  <a:pt x="717446" y="1321810"/>
                </a:lnTo>
                <a:lnTo>
                  <a:pt x="684484" y="1357691"/>
                </a:lnTo>
                <a:lnTo>
                  <a:pt x="651682" y="1393915"/>
                </a:lnTo>
                <a:lnTo>
                  <a:pt x="619040" y="1430477"/>
                </a:lnTo>
                <a:lnTo>
                  <a:pt x="586557" y="1467372"/>
                </a:lnTo>
                <a:lnTo>
                  <a:pt x="554235" y="1504593"/>
                </a:lnTo>
                <a:lnTo>
                  <a:pt x="522073" y="1542135"/>
                </a:lnTo>
                <a:lnTo>
                  <a:pt x="490071" y="1579992"/>
                </a:lnTo>
                <a:lnTo>
                  <a:pt x="458230" y="1618159"/>
                </a:lnTo>
                <a:lnTo>
                  <a:pt x="426550" y="1656628"/>
                </a:lnTo>
                <a:lnTo>
                  <a:pt x="395031" y="1695396"/>
                </a:lnTo>
                <a:lnTo>
                  <a:pt x="363672" y="1734456"/>
                </a:lnTo>
                <a:lnTo>
                  <a:pt x="332475" y="1773803"/>
                </a:lnTo>
                <a:lnTo>
                  <a:pt x="301440" y="1813430"/>
                </a:lnTo>
                <a:lnTo>
                  <a:pt x="270566" y="1853332"/>
                </a:lnTo>
                <a:lnTo>
                  <a:pt x="239854" y="1893504"/>
                </a:lnTo>
                <a:lnTo>
                  <a:pt x="209303" y="1933939"/>
                </a:lnTo>
                <a:lnTo>
                  <a:pt x="178915" y="1974632"/>
                </a:lnTo>
                <a:lnTo>
                  <a:pt x="148689" y="2015578"/>
                </a:lnTo>
                <a:lnTo>
                  <a:pt x="118626" y="2056769"/>
                </a:lnTo>
                <a:lnTo>
                  <a:pt x="88725" y="2098202"/>
                </a:lnTo>
                <a:lnTo>
                  <a:pt x="58987" y="2139869"/>
                </a:lnTo>
                <a:lnTo>
                  <a:pt x="29412" y="2181766"/>
                </a:lnTo>
                <a:lnTo>
                  <a:pt x="0" y="2223886"/>
                </a:lnTo>
                <a:lnTo>
                  <a:pt x="0" y="5539755"/>
                </a:lnTo>
                <a:lnTo>
                  <a:pt x="7848003" y="5539755"/>
                </a:lnTo>
                <a:lnTo>
                  <a:pt x="7848003" y="859450"/>
                </a:lnTo>
                <a:lnTo>
                  <a:pt x="6790382" y="859450"/>
                </a:lnTo>
                <a:lnTo>
                  <a:pt x="6746032" y="859269"/>
                </a:lnTo>
                <a:lnTo>
                  <a:pt x="6701299" y="858567"/>
                </a:lnTo>
                <a:lnTo>
                  <a:pt x="6656181" y="857339"/>
                </a:lnTo>
                <a:lnTo>
                  <a:pt x="6610676" y="855578"/>
                </a:lnTo>
                <a:lnTo>
                  <a:pt x="6564783" y="853278"/>
                </a:lnTo>
                <a:lnTo>
                  <a:pt x="6518500" y="850434"/>
                </a:lnTo>
                <a:lnTo>
                  <a:pt x="6471827" y="847039"/>
                </a:lnTo>
                <a:lnTo>
                  <a:pt x="6424761" y="843086"/>
                </a:lnTo>
                <a:lnTo>
                  <a:pt x="6377301" y="838571"/>
                </a:lnTo>
                <a:lnTo>
                  <a:pt x="6329446" y="833486"/>
                </a:lnTo>
                <a:lnTo>
                  <a:pt x="6281195" y="827826"/>
                </a:lnTo>
                <a:lnTo>
                  <a:pt x="6232545" y="821584"/>
                </a:lnTo>
                <a:lnTo>
                  <a:pt x="6183496" y="814755"/>
                </a:lnTo>
                <a:lnTo>
                  <a:pt x="6134046" y="807333"/>
                </a:lnTo>
                <a:lnTo>
                  <a:pt x="6084193" y="799310"/>
                </a:lnTo>
                <a:lnTo>
                  <a:pt x="6033937" y="790682"/>
                </a:lnTo>
                <a:lnTo>
                  <a:pt x="5983275" y="781441"/>
                </a:lnTo>
                <a:lnTo>
                  <a:pt x="5932206" y="771583"/>
                </a:lnTo>
                <a:lnTo>
                  <a:pt x="5880730" y="761100"/>
                </a:lnTo>
                <a:lnTo>
                  <a:pt x="5828844" y="749987"/>
                </a:lnTo>
                <a:lnTo>
                  <a:pt x="5776546" y="738238"/>
                </a:lnTo>
                <a:lnTo>
                  <a:pt x="5723837" y="725846"/>
                </a:lnTo>
                <a:lnTo>
                  <a:pt x="5670713" y="712806"/>
                </a:lnTo>
                <a:lnTo>
                  <a:pt x="5617174" y="699111"/>
                </a:lnTo>
                <a:lnTo>
                  <a:pt x="5563218" y="684755"/>
                </a:lnTo>
                <a:lnTo>
                  <a:pt x="5508844" y="669732"/>
                </a:lnTo>
                <a:lnTo>
                  <a:pt x="5454051" y="654036"/>
                </a:lnTo>
                <a:lnTo>
                  <a:pt x="5398836" y="637661"/>
                </a:lnTo>
                <a:lnTo>
                  <a:pt x="5343199" y="620601"/>
                </a:lnTo>
                <a:lnTo>
                  <a:pt x="5230651" y="584401"/>
                </a:lnTo>
                <a:lnTo>
                  <a:pt x="5116396" y="545386"/>
                </a:lnTo>
                <a:lnTo>
                  <a:pt x="5000422" y="503509"/>
                </a:lnTo>
                <a:lnTo>
                  <a:pt x="4882718" y="458720"/>
                </a:lnTo>
                <a:lnTo>
                  <a:pt x="4763273" y="410970"/>
                </a:lnTo>
                <a:lnTo>
                  <a:pt x="4642074" y="360211"/>
                </a:lnTo>
                <a:lnTo>
                  <a:pt x="4519110" y="306394"/>
                </a:lnTo>
                <a:lnTo>
                  <a:pt x="4409900" y="257254"/>
                </a:lnTo>
                <a:lnTo>
                  <a:pt x="4362981" y="237061"/>
                </a:lnTo>
                <a:lnTo>
                  <a:pt x="4316205" y="217737"/>
                </a:lnTo>
                <a:lnTo>
                  <a:pt x="4269574" y="199278"/>
                </a:lnTo>
                <a:lnTo>
                  <a:pt x="4223088" y="181676"/>
                </a:lnTo>
                <a:lnTo>
                  <a:pt x="4176746" y="164928"/>
                </a:lnTo>
                <a:lnTo>
                  <a:pt x="4130548" y="149025"/>
                </a:lnTo>
                <a:lnTo>
                  <a:pt x="4084496" y="133964"/>
                </a:lnTo>
                <a:lnTo>
                  <a:pt x="4038588" y="119739"/>
                </a:lnTo>
                <a:lnTo>
                  <a:pt x="3992826" y="106342"/>
                </a:lnTo>
                <a:lnTo>
                  <a:pt x="3947209" y="93770"/>
                </a:lnTo>
                <a:lnTo>
                  <a:pt x="3901738" y="82016"/>
                </a:lnTo>
                <a:lnTo>
                  <a:pt x="3856412" y="71075"/>
                </a:lnTo>
                <a:lnTo>
                  <a:pt x="3811232" y="60940"/>
                </a:lnTo>
                <a:lnTo>
                  <a:pt x="3766199" y="51606"/>
                </a:lnTo>
                <a:lnTo>
                  <a:pt x="3721311" y="43067"/>
                </a:lnTo>
                <a:lnTo>
                  <a:pt x="3676570" y="35318"/>
                </a:lnTo>
                <a:lnTo>
                  <a:pt x="3631976" y="28353"/>
                </a:lnTo>
                <a:lnTo>
                  <a:pt x="3587528" y="22167"/>
                </a:lnTo>
                <a:lnTo>
                  <a:pt x="3543227" y="16752"/>
                </a:lnTo>
                <a:lnTo>
                  <a:pt x="3499073" y="12105"/>
                </a:lnTo>
                <a:lnTo>
                  <a:pt x="3455067" y="8218"/>
                </a:lnTo>
                <a:lnTo>
                  <a:pt x="3411208" y="5086"/>
                </a:lnTo>
                <a:lnTo>
                  <a:pt x="3367496" y="2705"/>
                </a:lnTo>
                <a:lnTo>
                  <a:pt x="3323932" y="1067"/>
                </a:lnTo>
                <a:lnTo>
                  <a:pt x="3280516" y="167"/>
                </a:lnTo>
                <a:lnTo>
                  <a:pt x="3237248" y="0"/>
                </a:lnTo>
                <a:close/>
              </a:path>
              <a:path w="7848600" h="5540375">
                <a:moveTo>
                  <a:pt x="7848003" y="689930"/>
                </a:moveTo>
                <a:lnTo>
                  <a:pt x="7778596" y="712700"/>
                </a:lnTo>
                <a:lnTo>
                  <a:pt x="7707804" y="734023"/>
                </a:lnTo>
                <a:lnTo>
                  <a:pt x="7635615" y="753850"/>
                </a:lnTo>
                <a:lnTo>
                  <a:pt x="7562017" y="772133"/>
                </a:lnTo>
                <a:lnTo>
                  <a:pt x="7524686" y="780680"/>
                </a:lnTo>
                <a:lnTo>
                  <a:pt x="7486999" y="788822"/>
                </a:lnTo>
                <a:lnTo>
                  <a:pt x="7448953" y="796554"/>
                </a:lnTo>
                <a:lnTo>
                  <a:pt x="7410549" y="803870"/>
                </a:lnTo>
                <a:lnTo>
                  <a:pt x="7371783" y="810762"/>
                </a:lnTo>
                <a:lnTo>
                  <a:pt x="7332656" y="817226"/>
                </a:lnTo>
                <a:lnTo>
                  <a:pt x="7293165" y="823254"/>
                </a:lnTo>
                <a:lnTo>
                  <a:pt x="7253308" y="828842"/>
                </a:lnTo>
                <a:lnTo>
                  <a:pt x="7213085" y="833983"/>
                </a:lnTo>
                <a:lnTo>
                  <a:pt x="7172495" y="838670"/>
                </a:lnTo>
                <a:lnTo>
                  <a:pt x="7131534" y="842898"/>
                </a:lnTo>
                <a:lnTo>
                  <a:pt x="7090203" y="846660"/>
                </a:lnTo>
                <a:lnTo>
                  <a:pt x="7048500" y="849951"/>
                </a:lnTo>
                <a:lnTo>
                  <a:pt x="7006423" y="852764"/>
                </a:lnTo>
                <a:lnTo>
                  <a:pt x="6963971" y="855093"/>
                </a:lnTo>
                <a:lnTo>
                  <a:pt x="6921142" y="856932"/>
                </a:lnTo>
                <a:lnTo>
                  <a:pt x="6877935" y="858276"/>
                </a:lnTo>
                <a:lnTo>
                  <a:pt x="6834349" y="859117"/>
                </a:lnTo>
                <a:lnTo>
                  <a:pt x="6790382" y="859450"/>
                </a:lnTo>
                <a:lnTo>
                  <a:pt x="7848003" y="859450"/>
                </a:lnTo>
                <a:lnTo>
                  <a:pt x="7848003" y="68993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>
              <a:solidFill>
                <a:srgbClr val="005CA8"/>
              </a:solidFill>
            </a:endParaRPr>
          </a:p>
        </p:txBody>
      </p:sp>
      <p:sp>
        <p:nvSpPr>
          <p:cNvPr id="8" name="object 9"/>
          <p:cNvSpPr/>
          <p:nvPr userDrawn="1"/>
        </p:nvSpPr>
        <p:spPr>
          <a:xfrm>
            <a:off x="5845276" y="3963989"/>
            <a:ext cx="3298683" cy="535038"/>
          </a:xfrm>
          <a:custGeom>
            <a:avLst/>
            <a:gdLst/>
            <a:ahLst/>
            <a:cxnLst/>
            <a:rect l="l" t="t" r="r" b="b"/>
            <a:pathLst>
              <a:path w="2831465" h="859790">
                <a:moveTo>
                  <a:pt x="0" y="0"/>
                </a:moveTo>
                <a:lnTo>
                  <a:pt x="51329" y="32788"/>
                </a:lnTo>
                <a:lnTo>
                  <a:pt x="102490" y="64946"/>
                </a:lnTo>
                <a:lnTo>
                  <a:pt x="153480" y="96472"/>
                </a:lnTo>
                <a:lnTo>
                  <a:pt x="204299" y="127366"/>
                </a:lnTo>
                <a:lnTo>
                  <a:pt x="254946" y="157628"/>
                </a:lnTo>
                <a:lnTo>
                  <a:pt x="305420" y="187257"/>
                </a:lnTo>
                <a:lnTo>
                  <a:pt x="355720" y="216253"/>
                </a:lnTo>
                <a:lnTo>
                  <a:pt x="405844" y="244616"/>
                </a:lnTo>
                <a:lnTo>
                  <a:pt x="455792" y="272344"/>
                </a:lnTo>
                <a:lnTo>
                  <a:pt x="505564" y="299439"/>
                </a:lnTo>
                <a:lnTo>
                  <a:pt x="555157" y="325899"/>
                </a:lnTo>
                <a:lnTo>
                  <a:pt x="604571" y="351724"/>
                </a:lnTo>
                <a:lnTo>
                  <a:pt x="653805" y="376913"/>
                </a:lnTo>
                <a:lnTo>
                  <a:pt x="702857" y="401468"/>
                </a:lnTo>
                <a:lnTo>
                  <a:pt x="751728" y="425386"/>
                </a:lnTo>
                <a:lnTo>
                  <a:pt x="800416" y="448667"/>
                </a:lnTo>
                <a:lnTo>
                  <a:pt x="848920" y="471312"/>
                </a:lnTo>
                <a:lnTo>
                  <a:pt x="897238" y="493320"/>
                </a:lnTo>
                <a:lnTo>
                  <a:pt x="945371" y="514690"/>
                </a:lnTo>
                <a:lnTo>
                  <a:pt x="993317" y="535422"/>
                </a:lnTo>
                <a:lnTo>
                  <a:pt x="1041075" y="555516"/>
                </a:lnTo>
                <a:lnTo>
                  <a:pt x="1088644" y="574972"/>
                </a:lnTo>
                <a:lnTo>
                  <a:pt x="1136023" y="593788"/>
                </a:lnTo>
                <a:lnTo>
                  <a:pt x="1183211" y="611965"/>
                </a:lnTo>
                <a:lnTo>
                  <a:pt x="1230207" y="629503"/>
                </a:lnTo>
                <a:lnTo>
                  <a:pt x="1277010" y="646400"/>
                </a:lnTo>
                <a:lnTo>
                  <a:pt x="1323619" y="662657"/>
                </a:lnTo>
                <a:lnTo>
                  <a:pt x="1370034" y="678273"/>
                </a:lnTo>
                <a:lnTo>
                  <a:pt x="1416252" y="693248"/>
                </a:lnTo>
                <a:lnTo>
                  <a:pt x="1462274" y="707581"/>
                </a:lnTo>
                <a:lnTo>
                  <a:pt x="1508098" y="721273"/>
                </a:lnTo>
                <a:lnTo>
                  <a:pt x="1553723" y="734322"/>
                </a:lnTo>
                <a:lnTo>
                  <a:pt x="1599148" y="746728"/>
                </a:lnTo>
                <a:lnTo>
                  <a:pt x="1644373" y="758491"/>
                </a:lnTo>
                <a:lnTo>
                  <a:pt x="1689396" y="769611"/>
                </a:lnTo>
                <a:lnTo>
                  <a:pt x="1734216" y="780088"/>
                </a:lnTo>
                <a:lnTo>
                  <a:pt x="1778832" y="789920"/>
                </a:lnTo>
                <a:lnTo>
                  <a:pt x="1823244" y="799107"/>
                </a:lnTo>
                <a:lnTo>
                  <a:pt x="1867450" y="807650"/>
                </a:lnTo>
                <a:lnTo>
                  <a:pt x="1911449" y="815547"/>
                </a:lnTo>
                <a:lnTo>
                  <a:pt x="1955240" y="822799"/>
                </a:lnTo>
                <a:lnTo>
                  <a:pt x="1998823" y="829405"/>
                </a:lnTo>
                <a:lnTo>
                  <a:pt x="2042196" y="835364"/>
                </a:lnTo>
                <a:lnTo>
                  <a:pt x="2085359" y="840677"/>
                </a:lnTo>
                <a:lnTo>
                  <a:pt x="2128310" y="845342"/>
                </a:lnTo>
                <a:lnTo>
                  <a:pt x="2171048" y="849360"/>
                </a:lnTo>
                <a:lnTo>
                  <a:pt x="2213573" y="852731"/>
                </a:lnTo>
                <a:lnTo>
                  <a:pt x="2255883" y="855453"/>
                </a:lnTo>
                <a:lnTo>
                  <a:pt x="2297978" y="857526"/>
                </a:lnTo>
                <a:lnTo>
                  <a:pt x="2339856" y="858951"/>
                </a:lnTo>
                <a:lnTo>
                  <a:pt x="2381516" y="859726"/>
                </a:lnTo>
                <a:lnTo>
                  <a:pt x="2432568" y="859784"/>
                </a:lnTo>
                <a:lnTo>
                  <a:pt x="2483349" y="858848"/>
                </a:lnTo>
                <a:lnTo>
                  <a:pt x="2533856" y="856920"/>
                </a:lnTo>
                <a:lnTo>
                  <a:pt x="2584084" y="853998"/>
                </a:lnTo>
                <a:lnTo>
                  <a:pt x="2634030" y="850083"/>
                </a:lnTo>
                <a:lnTo>
                  <a:pt x="2683689" y="845176"/>
                </a:lnTo>
                <a:lnTo>
                  <a:pt x="2733057" y="839275"/>
                </a:lnTo>
                <a:lnTo>
                  <a:pt x="2782131" y="832382"/>
                </a:lnTo>
                <a:lnTo>
                  <a:pt x="2830906" y="824496"/>
                </a:lnTo>
                <a:lnTo>
                  <a:pt x="2830906" y="605123"/>
                </a:lnTo>
                <a:lnTo>
                  <a:pt x="2345732" y="605123"/>
                </a:lnTo>
                <a:lnTo>
                  <a:pt x="2296020" y="604901"/>
                </a:lnTo>
                <a:lnTo>
                  <a:pt x="2251468" y="604154"/>
                </a:lnTo>
                <a:lnTo>
                  <a:pt x="2206711" y="602875"/>
                </a:lnTo>
                <a:lnTo>
                  <a:pt x="2161751" y="601065"/>
                </a:lnTo>
                <a:lnTo>
                  <a:pt x="2116590" y="598723"/>
                </a:lnTo>
                <a:lnTo>
                  <a:pt x="2071227" y="595850"/>
                </a:lnTo>
                <a:lnTo>
                  <a:pt x="2025665" y="592447"/>
                </a:lnTo>
                <a:lnTo>
                  <a:pt x="1979905" y="588513"/>
                </a:lnTo>
                <a:lnTo>
                  <a:pt x="1933947" y="584049"/>
                </a:lnTo>
                <a:lnTo>
                  <a:pt x="1887793" y="579056"/>
                </a:lnTo>
                <a:lnTo>
                  <a:pt x="1841444" y="573533"/>
                </a:lnTo>
                <a:lnTo>
                  <a:pt x="1794901" y="567481"/>
                </a:lnTo>
                <a:lnTo>
                  <a:pt x="1748166" y="560900"/>
                </a:lnTo>
                <a:lnTo>
                  <a:pt x="1701239" y="553791"/>
                </a:lnTo>
                <a:lnTo>
                  <a:pt x="1654121" y="546154"/>
                </a:lnTo>
                <a:lnTo>
                  <a:pt x="1606814" y="537989"/>
                </a:lnTo>
                <a:lnTo>
                  <a:pt x="1559320" y="529297"/>
                </a:lnTo>
                <a:lnTo>
                  <a:pt x="1511638" y="520077"/>
                </a:lnTo>
                <a:lnTo>
                  <a:pt x="1463770" y="510331"/>
                </a:lnTo>
                <a:lnTo>
                  <a:pt x="1415718" y="500058"/>
                </a:lnTo>
                <a:lnTo>
                  <a:pt x="1367483" y="489260"/>
                </a:lnTo>
                <a:lnTo>
                  <a:pt x="1270466" y="466085"/>
                </a:lnTo>
                <a:lnTo>
                  <a:pt x="1172729" y="440810"/>
                </a:lnTo>
                <a:lnTo>
                  <a:pt x="1074281" y="413436"/>
                </a:lnTo>
                <a:lnTo>
                  <a:pt x="975132" y="383967"/>
                </a:lnTo>
                <a:lnTo>
                  <a:pt x="875291" y="352406"/>
                </a:lnTo>
                <a:lnTo>
                  <a:pt x="774767" y="318754"/>
                </a:lnTo>
                <a:lnTo>
                  <a:pt x="673569" y="283014"/>
                </a:lnTo>
                <a:lnTo>
                  <a:pt x="571707" y="245190"/>
                </a:lnTo>
                <a:lnTo>
                  <a:pt x="469189" y="205283"/>
                </a:lnTo>
                <a:lnTo>
                  <a:pt x="366025" y="163296"/>
                </a:lnTo>
                <a:lnTo>
                  <a:pt x="262225" y="119231"/>
                </a:lnTo>
                <a:lnTo>
                  <a:pt x="210089" y="96421"/>
                </a:lnTo>
                <a:lnTo>
                  <a:pt x="105351" y="49246"/>
                </a:lnTo>
                <a:lnTo>
                  <a:pt x="0" y="0"/>
                </a:lnTo>
                <a:close/>
              </a:path>
              <a:path w="2831465" h="859790">
                <a:moveTo>
                  <a:pt x="2830906" y="570560"/>
                </a:moveTo>
                <a:lnTo>
                  <a:pt x="2783417" y="577016"/>
                </a:lnTo>
                <a:lnTo>
                  <a:pt x="2735691" y="582808"/>
                </a:lnTo>
                <a:lnTo>
                  <a:pt x="2687730" y="587933"/>
                </a:lnTo>
                <a:lnTo>
                  <a:pt x="2639538" y="592393"/>
                </a:lnTo>
                <a:lnTo>
                  <a:pt x="2591119" y="596185"/>
                </a:lnTo>
                <a:lnTo>
                  <a:pt x="2542476" y="599310"/>
                </a:lnTo>
                <a:lnTo>
                  <a:pt x="2493612" y="601767"/>
                </a:lnTo>
                <a:lnTo>
                  <a:pt x="2444531" y="603555"/>
                </a:lnTo>
                <a:lnTo>
                  <a:pt x="2395236" y="604674"/>
                </a:lnTo>
                <a:lnTo>
                  <a:pt x="2345732" y="605123"/>
                </a:lnTo>
                <a:lnTo>
                  <a:pt x="2830906" y="605123"/>
                </a:lnTo>
                <a:lnTo>
                  <a:pt x="2830906" y="57056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0"/>
          <p:cNvSpPr/>
          <p:nvPr userDrawn="1"/>
        </p:nvSpPr>
        <p:spPr>
          <a:xfrm>
            <a:off x="5845276" y="3963991"/>
            <a:ext cx="3298683" cy="434274"/>
          </a:xfrm>
          <a:custGeom>
            <a:avLst/>
            <a:gdLst/>
            <a:ahLst/>
            <a:cxnLst/>
            <a:rect l="l" t="t" r="r" b="b"/>
            <a:pathLst>
              <a:path w="2831465" h="697865">
                <a:moveTo>
                  <a:pt x="0" y="0"/>
                </a:moveTo>
                <a:lnTo>
                  <a:pt x="53500" y="29152"/>
                </a:lnTo>
                <a:lnTo>
                  <a:pt x="159861" y="85604"/>
                </a:lnTo>
                <a:lnTo>
                  <a:pt x="265359" y="139582"/>
                </a:lnTo>
                <a:lnTo>
                  <a:pt x="369987" y="191084"/>
                </a:lnTo>
                <a:lnTo>
                  <a:pt x="473737" y="240106"/>
                </a:lnTo>
                <a:lnTo>
                  <a:pt x="525281" y="263687"/>
                </a:lnTo>
                <a:lnTo>
                  <a:pt x="576602" y="286648"/>
                </a:lnTo>
                <a:lnTo>
                  <a:pt x="627700" y="308987"/>
                </a:lnTo>
                <a:lnTo>
                  <a:pt x="678573" y="330706"/>
                </a:lnTo>
                <a:lnTo>
                  <a:pt x="729221" y="351802"/>
                </a:lnTo>
                <a:lnTo>
                  <a:pt x="779642" y="372277"/>
                </a:lnTo>
                <a:lnTo>
                  <a:pt x="829836" y="392130"/>
                </a:lnTo>
                <a:lnTo>
                  <a:pt x="879802" y="411361"/>
                </a:lnTo>
                <a:lnTo>
                  <a:pt x="929538" y="429969"/>
                </a:lnTo>
                <a:lnTo>
                  <a:pt x="979044" y="447954"/>
                </a:lnTo>
                <a:lnTo>
                  <a:pt x="1028319" y="465315"/>
                </a:lnTo>
                <a:lnTo>
                  <a:pt x="1077362" y="482053"/>
                </a:lnTo>
                <a:lnTo>
                  <a:pt x="1126171" y="498167"/>
                </a:lnTo>
                <a:lnTo>
                  <a:pt x="1174746" y="513657"/>
                </a:lnTo>
                <a:lnTo>
                  <a:pt x="1223086" y="528523"/>
                </a:lnTo>
                <a:lnTo>
                  <a:pt x="1271189" y="542763"/>
                </a:lnTo>
                <a:lnTo>
                  <a:pt x="1319055" y="556379"/>
                </a:lnTo>
                <a:lnTo>
                  <a:pt x="1366683" y="569369"/>
                </a:lnTo>
                <a:lnTo>
                  <a:pt x="1414072" y="581733"/>
                </a:lnTo>
                <a:lnTo>
                  <a:pt x="1461221" y="593472"/>
                </a:lnTo>
                <a:lnTo>
                  <a:pt x="1508128" y="604584"/>
                </a:lnTo>
                <a:lnTo>
                  <a:pt x="1554794" y="615069"/>
                </a:lnTo>
                <a:lnTo>
                  <a:pt x="1601216" y="624928"/>
                </a:lnTo>
                <a:lnTo>
                  <a:pt x="1647394" y="634159"/>
                </a:lnTo>
                <a:lnTo>
                  <a:pt x="1693327" y="642763"/>
                </a:lnTo>
                <a:lnTo>
                  <a:pt x="1739014" y="650740"/>
                </a:lnTo>
                <a:lnTo>
                  <a:pt x="1784454" y="658088"/>
                </a:lnTo>
                <a:lnTo>
                  <a:pt x="1829646" y="664807"/>
                </a:lnTo>
                <a:lnTo>
                  <a:pt x="1874589" y="670898"/>
                </a:lnTo>
                <a:lnTo>
                  <a:pt x="1919281" y="676360"/>
                </a:lnTo>
                <a:lnTo>
                  <a:pt x="1963723" y="681193"/>
                </a:lnTo>
                <a:lnTo>
                  <a:pt x="2007913" y="685396"/>
                </a:lnTo>
                <a:lnTo>
                  <a:pt x="2051849" y="688969"/>
                </a:lnTo>
                <a:lnTo>
                  <a:pt x="2095532" y="691912"/>
                </a:lnTo>
                <a:lnTo>
                  <a:pt x="2138960" y="694225"/>
                </a:lnTo>
                <a:lnTo>
                  <a:pt x="2182132" y="695907"/>
                </a:lnTo>
                <a:lnTo>
                  <a:pt x="2225047" y="696957"/>
                </a:lnTo>
                <a:lnTo>
                  <a:pt x="2267704" y="697377"/>
                </a:lnTo>
                <a:lnTo>
                  <a:pt x="2310102" y="697164"/>
                </a:lnTo>
                <a:lnTo>
                  <a:pt x="2352240" y="696320"/>
                </a:lnTo>
                <a:lnTo>
                  <a:pt x="2394117" y="694843"/>
                </a:lnTo>
                <a:lnTo>
                  <a:pt x="2435860" y="692734"/>
                </a:lnTo>
                <a:lnTo>
                  <a:pt x="2486413" y="689287"/>
                </a:lnTo>
                <a:lnTo>
                  <a:pt x="2536647" y="684883"/>
                </a:lnTo>
                <a:lnTo>
                  <a:pt x="2586554" y="679521"/>
                </a:lnTo>
                <a:lnTo>
                  <a:pt x="2636126" y="673201"/>
                </a:lnTo>
                <a:lnTo>
                  <a:pt x="2685354" y="665924"/>
                </a:lnTo>
                <a:lnTo>
                  <a:pt x="2734233" y="657690"/>
                </a:lnTo>
                <a:lnTo>
                  <a:pt x="2782752" y="648499"/>
                </a:lnTo>
                <a:lnTo>
                  <a:pt x="2830906" y="638352"/>
                </a:lnTo>
                <a:lnTo>
                  <a:pt x="2830906" y="450929"/>
                </a:lnTo>
                <a:lnTo>
                  <a:pt x="2107833" y="450929"/>
                </a:lnTo>
                <a:lnTo>
                  <a:pt x="2062148" y="450683"/>
                </a:lnTo>
                <a:lnTo>
                  <a:pt x="2016228" y="449923"/>
                </a:lnTo>
                <a:lnTo>
                  <a:pt x="1970073" y="448648"/>
                </a:lnTo>
                <a:lnTo>
                  <a:pt x="1923685" y="446859"/>
                </a:lnTo>
                <a:lnTo>
                  <a:pt x="1877065" y="444556"/>
                </a:lnTo>
                <a:lnTo>
                  <a:pt x="1830214" y="441738"/>
                </a:lnTo>
                <a:lnTo>
                  <a:pt x="1783134" y="438407"/>
                </a:lnTo>
                <a:lnTo>
                  <a:pt x="1735826" y="434563"/>
                </a:lnTo>
                <a:lnTo>
                  <a:pt x="1688290" y="430205"/>
                </a:lnTo>
                <a:lnTo>
                  <a:pt x="1640529" y="425334"/>
                </a:lnTo>
                <a:lnTo>
                  <a:pt x="1592542" y="419951"/>
                </a:lnTo>
                <a:lnTo>
                  <a:pt x="1544333" y="414055"/>
                </a:lnTo>
                <a:lnTo>
                  <a:pt x="1447247" y="400726"/>
                </a:lnTo>
                <a:lnTo>
                  <a:pt x="1349282" y="385349"/>
                </a:lnTo>
                <a:lnTo>
                  <a:pt x="1250446" y="367928"/>
                </a:lnTo>
                <a:lnTo>
                  <a:pt x="1150749" y="348462"/>
                </a:lnTo>
                <a:lnTo>
                  <a:pt x="1050201" y="326955"/>
                </a:lnTo>
                <a:lnTo>
                  <a:pt x="948811" y="303408"/>
                </a:lnTo>
                <a:lnTo>
                  <a:pt x="846589" y="277823"/>
                </a:lnTo>
                <a:lnTo>
                  <a:pt x="743545" y="250202"/>
                </a:lnTo>
                <a:lnTo>
                  <a:pt x="639687" y="220546"/>
                </a:lnTo>
                <a:lnTo>
                  <a:pt x="535026" y="188859"/>
                </a:lnTo>
                <a:lnTo>
                  <a:pt x="429571" y="155140"/>
                </a:lnTo>
                <a:lnTo>
                  <a:pt x="323331" y="119393"/>
                </a:lnTo>
                <a:lnTo>
                  <a:pt x="216316" y="81620"/>
                </a:lnTo>
                <a:lnTo>
                  <a:pt x="108536" y="41821"/>
                </a:lnTo>
                <a:lnTo>
                  <a:pt x="0" y="0"/>
                </a:lnTo>
                <a:close/>
              </a:path>
              <a:path w="2831465" h="697865">
                <a:moveTo>
                  <a:pt x="2830906" y="379945"/>
                </a:moveTo>
                <a:lnTo>
                  <a:pt x="2782412" y="389487"/>
                </a:lnTo>
                <a:lnTo>
                  <a:pt x="2733608" y="398344"/>
                </a:lnTo>
                <a:lnTo>
                  <a:pt x="2684501" y="406517"/>
                </a:lnTo>
                <a:lnTo>
                  <a:pt x="2635095" y="414002"/>
                </a:lnTo>
                <a:lnTo>
                  <a:pt x="2585396" y="420800"/>
                </a:lnTo>
                <a:lnTo>
                  <a:pt x="2535408" y="426908"/>
                </a:lnTo>
                <a:lnTo>
                  <a:pt x="2485138" y="432326"/>
                </a:lnTo>
                <a:lnTo>
                  <a:pt x="2434591" y="437052"/>
                </a:lnTo>
                <a:lnTo>
                  <a:pt x="2383771" y="441085"/>
                </a:lnTo>
                <a:lnTo>
                  <a:pt x="2332685" y="444423"/>
                </a:lnTo>
                <a:lnTo>
                  <a:pt x="2288195" y="446756"/>
                </a:lnTo>
                <a:lnTo>
                  <a:pt x="2243464" y="448573"/>
                </a:lnTo>
                <a:lnTo>
                  <a:pt x="2198492" y="449873"/>
                </a:lnTo>
                <a:lnTo>
                  <a:pt x="2153282" y="450659"/>
                </a:lnTo>
                <a:lnTo>
                  <a:pt x="2107833" y="450929"/>
                </a:lnTo>
                <a:lnTo>
                  <a:pt x="2830906" y="450929"/>
                </a:lnTo>
                <a:lnTo>
                  <a:pt x="2830906" y="379945"/>
                </a:lnTo>
                <a:close/>
              </a:path>
            </a:pathLst>
          </a:custGeom>
          <a:solidFill>
            <a:srgbClr val="FADF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"/>
          <p:cNvSpPr/>
          <p:nvPr userDrawn="1"/>
        </p:nvSpPr>
        <p:spPr>
          <a:xfrm>
            <a:off x="309" y="2286000"/>
            <a:ext cx="9143691" cy="2584303"/>
          </a:xfrm>
          <a:custGeom>
            <a:avLst/>
            <a:gdLst/>
            <a:ahLst/>
            <a:cxnLst/>
            <a:rect l="l" t="t" r="r" b="b"/>
            <a:pathLst>
              <a:path w="7848600" h="4152900">
                <a:moveTo>
                  <a:pt x="7848003" y="12700"/>
                </a:moveTo>
                <a:lnTo>
                  <a:pt x="6920200" y="12700"/>
                </a:lnTo>
                <a:lnTo>
                  <a:pt x="6877313" y="25400"/>
                </a:lnTo>
                <a:lnTo>
                  <a:pt x="6747510" y="25400"/>
                </a:lnTo>
                <a:lnTo>
                  <a:pt x="6703870" y="38100"/>
                </a:lnTo>
                <a:lnTo>
                  <a:pt x="6571872" y="38100"/>
                </a:lnTo>
                <a:lnTo>
                  <a:pt x="6527521" y="50800"/>
                </a:lnTo>
                <a:lnTo>
                  <a:pt x="6482999" y="50800"/>
                </a:lnTo>
                <a:lnTo>
                  <a:pt x="6438307" y="63500"/>
                </a:lnTo>
                <a:lnTo>
                  <a:pt x="6348425" y="63500"/>
                </a:lnTo>
                <a:lnTo>
                  <a:pt x="6303241" y="76200"/>
                </a:lnTo>
                <a:lnTo>
                  <a:pt x="6257897" y="76200"/>
                </a:lnTo>
                <a:lnTo>
                  <a:pt x="6212396" y="88900"/>
                </a:lnTo>
                <a:lnTo>
                  <a:pt x="6166741" y="88900"/>
                </a:lnTo>
                <a:lnTo>
                  <a:pt x="6120935" y="101600"/>
                </a:lnTo>
                <a:lnTo>
                  <a:pt x="6074979" y="101600"/>
                </a:lnTo>
                <a:lnTo>
                  <a:pt x="6028876" y="114300"/>
                </a:lnTo>
                <a:lnTo>
                  <a:pt x="5982629" y="114300"/>
                </a:lnTo>
                <a:lnTo>
                  <a:pt x="5889712" y="139700"/>
                </a:lnTo>
                <a:lnTo>
                  <a:pt x="5843047" y="139700"/>
                </a:lnTo>
                <a:lnTo>
                  <a:pt x="5749316" y="165100"/>
                </a:lnTo>
                <a:lnTo>
                  <a:pt x="5702256" y="165100"/>
                </a:lnTo>
                <a:lnTo>
                  <a:pt x="5560323" y="203200"/>
                </a:lnTo>
                <a:lnTo>
                  <a:pt x="5512770" y="203200"/>
                </a:lnTo>
                <a:lnTo>
                  <a:pt x="4786839" y="393700"/>
                </a:lnTo>
                <a:lnTo>
                  <a:pt x="4737714" y="419100"/>
                </a:lnTo>
                <a:lnTo>
                  <a:pt x="4589887" y="457200"/>
                </a:lnTo>
                <a:lnTo>
                  <a:pt x="4540469" y="482600"/>
                </a:lnTo>
                <a:lnTo>
                  <a:pt x="4490984" y="495300"/>
                </a:lnTo>
                <a:lnTo>
                  <a:pt x="4441434" y="520700"/>
                </a:lnTo>
                <a:lnTo>
                  <a:pt x="4342150" y="546100"/>
                </a:lnTo>
                <a:lnTo>
                  <a:pt x="4292422" y="571500"/>
                </a:lnTo>
                <a:lnTo>
                  <a:pt x="4242638" y="584200"/>
                </a:lnTo>
                <a:lnTo>
                  <a:pt x="4192803" y="609600"/>
                </a:lnTo>
                <a:lnTo>
                  <a:pt x="4142918" y="622300"/>
                </a:lnTo>
                <a:lnTo>
                  <a:pt x="4043008" y="673100"/>
                </a:lnTo>
                <a:lnTo>
                  <a:pt x="3992989" y="685800"/>
                </a:lnTo>
                <a:lnTo>
                  <a:pt x="3892834" y="736600"/>
                </a:lnTo>
                <a:lnTo>
                  <a:pt x="3842703" y="749300"/>
                </a:lnTo>
                <a:lnTo>
                  <a:pt x="3138619" y="1104900"/>
                </a:lnTo>
                <a:lnTo>
                  <a:pt x="3088266" y="1143000"/>
                </a:lnTo>
                <a:lnTo>
                  <a:pt x="2987578" y="1193800"/>
                </a:lnTo>
                <a:lnTo>
                  <a:pt x="2937248" y="1231900"/>
                </a:lnTo>
                <a:lnTo>
                  <a:pt x="2886930" y="1257300"/>
                </a:lnTo>
                <a:lnTo>
                  <a:pt x="2836628" y="1295400"/>
                </a:lnTo>
                <a:lnTo>
                  <a:pt x="2786343" y="1320800"/>
                </a:lnTo>
                <a:lnTo>
                  <a:pt x="2736078" y="1358900"/>
                </a:lnTo>
                <a:lnTo>
                  <a:pt x="2685836" y="1384300"/>
                </a:lnTo>
                <a:lnTo>
                  <a:pt x="2635619" y="1422400"/>
                </a:lnTo>
                <a:lnTo>
                  <a:pt x="2585429" y="1447800"/>
                </a:lnTo>
                <a:lnTo>
                  <a:pt x="2485142" y="1524000"/>
                </a:lnTo>
                <a:lnTo>
                  <a:pt x="2435050" y="1549400"/>
                </a:lnTo>
                <a:lnTo>
                  <a:pt x="2285009" y="1663700"/>
                </a:lnTo>
                <a:lnTo>
                  <a:pt x="2175228" y="1739900"/>
                </a:lnTo>
                <a:lnTo>
                  <a:pt x="2138687" y="1778000"/>
                </a:lnTo>
                <a:lnTo>
                  <a:pt x="2029237" y="1854200"/>
                </a:lnTo>
                <a:lnTo>
                  <a:pt x="1992814" y="1892300"/>
                </a:lnTo>
                <a:lnTo>
                  <a:pt x="1883741" y="1968500"/>
                </a:lnTo>
                <a:lnTo>
                  <a:pt x="1847451" y="2006600"/>
                </a:lnTo>
                <a:lnTo>
                  <a:pt x="1811198" y="2032000"/>
                </a:lnTo>
                <a:lnTo>
                  <a:pt x="1774981" y="2070100"/>
                </a:lnTo>
                <a:lnTo>
                  <a:pt x="1738803" y="2095500"/>
                </a:lnTo>
                <a:lnTo>
                  <a:pt x="1702663" y="2133600"/>
                </a:lnTo>
                <a:lnTo>
                  <a:pt x="1630504" y="2184400"/>
                </a:lnTo>
                <a:lnTo>
                  <a:pt x="1558513" y="2260600"/>
                </a:lnTo>
                <a:lnTo>
                  <a:pt x="1522582" y="2286000"/>
                </a:lnTo>
                <a:lnTo>
                  <a:pt x="1486696" y="2324100"/>
                </a:lnTo>
                <a:lnTo>
                  <a:pt x="1450856" y="2349500"/>
                </a:lnTo>
                <a:lnTo>
                  <a:pt x="1379317" y="2425700"/>
                </a:lnTo>
                <a:lnTo>
                  <a:pt x="1343621" y="2451100"/>
                </a:lnTo>
                <a:lnTo>
                  <a:pt x="1236833" y="2565400"/>
                </a:lnTo>
                <a:lnTo>
                  <a:pt x="1201341" y="2590800"/>
                </a:lnTo>
                <a:lnTo>
                  <a:pt x="1024706" y="2781300"/>
                </a:lnTo>
                <a:lnTo>
                  <a:pt x="989551" y="2806700"/>
                </a:lnTo>
                <a:lnTo>
                  <a:pt x="849537" y="2959100"/>
                </a:lnTo>
                <a:lnTo>
                  <a:pt x="814690" y="3009900"/>
                </a:lnTo>
                <a:lnTo>
                  <a:pt x="606998" y="3238500"/>
                </a:lnTo>
                <a:lnTo>
                  <a:pt x="572624" y="3289300"/>
                </a:lnTo>
                <a:lnTo>
                  <a:pt x="469933" y="3403600"/>
                </a:lnTo>
                <a:lnTo>
                  <a:pt x="435851" y="3454400"/>
                </a:lnTo>
                <a:lnTo>
                  <a:pt x="401843" y="3492500"/>
                </a:lnTo>
                <a:lnTo>
                  <a:pt x="367913" y="3543300"/>
                </a:lnTo>
                <a:lnTo>
                  <a:pt x="300284" y="3619500"/>
                </a:lnTo>
                <a:lnTo>
                  <a:pt x="266589" y="3670300"/>
                </a:lnTo>
                <a:lnTo>
                  <a:pt x="232973" y="3708400"/>
                </a:lnTo>
                <a:lnTo>
                  <a:pt x="199439" y="3759200"/>
                </a:lnTo>
                <a:lnTo>
                  <a:pt x="165988" y="3797300"/>
                </a:lnTo>
                <a:lnTo>
                  <a:pt x="99336" y="3898900"/>
                </a:lnTo>
                <a:lnTo>
                  <a:pt x="66137" y="3937000"/>
                </a:lnTo>
                <a:lnTo>
                  <a:pt x="0" y="4038600"/>
                </a:lnTo>
                <a:lnTo>
                  <a:pt x="0" y="4152900"/>
                </a:lnTo>
                <a:lnTo>
                  <a:pt x="31341" y="4114800"/>
                </a:lnTo>
                <a:lnTo>
                  <a:pt x="62867" y="4064000"/>
                </a:lnTo>
                <a:lnTo>
                  <a:pt x="94578" y="4025900"/>
                </a:lnTo>
                <a:lnTo>
                  <a:pt x="126474" y="3975100"/>
                </a:lnTo>
                <a:lnTo>
                  <a:pt x="190819" y="3898900"/>
                </a:lnTo>
                <a:lnTo>
                  <a:pt x="223268" y="3848100"/>
                </a:lnTo>
                <a:lnTo>
                  <a:pt x="255901" y="3810000"/>
                </a:lnTo>
                <a:lnTo>
                  <a:pt x="288717" y="3759200"/>
                </a:lnTo>
                <a:lnTo>
                  <a:pt x="388267" y="3644900"/>
                </a:lnTo>
                <a:lnTo>
                  <a:pt x="421816" y="3594100"/>
                </a:lnTo>
                <a:lnTo>
                  <a:pt x="523559" y="3479800"/>
                </a:lnTo>
                <a:lnTo>
                  <a:pt x="557838" y="3441700"/>
                </a:lnTo>
                <a:lnTo>
                  <a:pt x="592299" y="3390900"/>
                </a:lnTo>
                <a:lnTo>
                  <a:pt x="696770" y="3276600"/>
                </a:lnTo>
                <a:lnTo>
                  <a:pt x="802871" y="3162300"/>
                </a:lnTo>
                <a:lnTo>
                  <a:pt x="838599" y="3124200"/>
                </a:lnTo>
                <a:lnTo>
                  <a:pt x="874507" y="3098800"/>
                </a:lnTo>
                <a:lnTo>
                  <a:pt x="983312" y="2984500"/>
                </a:lnTo>
                <a:lnTo>
                  <a:pt x="1019939" y="2946400"/>
                </a:lnTo>
                <a:lnTo>
                  <a:pt x="1056745" y="2921000"/>
                </a:lnTo>
                <a:lnTo>
                  <a:pt x="1130896" y="2844800"/>
                </a:lnTo>
                <a:lnTo>
                  <a:pt x="1168239" y="2819400"/>
                </a:lnTo>
                <a:lnTo>
                  <a:pt x="1205760" y="2781300"/>
                </a:lnTo>
                <a:lnTo>
                  <a:pt x="1243460" y="2755900"/>
                </a:lnTo>
                <a:lnTo>
                  <a:pt x="1281337" y="2717800"/>
                </a:lnTo>
                <a:lnTo>
                  <a:pt x="1357626" y="2667000"/>
                </a:lnTo>
                <a:lnTo>
                  <a:pt x="1396037" y="2628900"/>
                </a:lnTo>
                <a:lnTo>
                  <a:pt x="1473389" y="2578100"/>
                </a:lnTo>
                <a:lnTo>
                  <a:pt x="1512331" y="2540000"/>
                </a:lnTo>
                <a:lnTo>
                  <a:pt x="1789855" y="2362200"/>
                </a:lnTo>
                <a:lnTo>
                  <a:pt x="1870727" y="2311400"/>
                </a:lnTo>
                <a:lnTo>
                  <a:pt x="1911425" y="2298700"/>
                </a:lnTo>
                <a:lnTo>
                  <a:pt x="1993346" y="2247900"/>
                </a:lnTo>
                <a:lnTo>
                  <a:pt x="2034567" y="2235200"/>
                </a:lnTo>
                <a:lnTo>
                  <a:pt x="2117532" y="2184400"/>
                </a:lnTo>
                <a:lnTo>
                  <a:pt x="2201190" y="2159000"/>
                </a:lnTo>
                <a:lnTo>
                  <a:pt x="2243280" y="2133600"/>
                </a:lnTo>
                <a:lnTo>
                  <a:pt x="2327977" y="2108200"/>
                </a:lnTo>
                <a:lnTo>
                  <a:pt x="2370584" y="2082800"/>
                </a:lnTo>
                <a:lnTo>
                  <a:pt x="2629840" y="2006600"/>
                </a:lnTo>
                <a:lnTo>
                  <a:pt x="2673650" y="2006600"/>
                </a:lnTo>
                <a:lnTo>
                  <a:pt x="2806103" y="1968500"/>
                </a:lnTo>
                <a:lnTo>
                  <a:pt x="2850595" y="1968500"/>
                </a:lnTo>
                <a:lnTo>
                  <a:pt x="2895257" y="1955800"/>
                </a:lnTo>
                <a:lnTo>
                  <a:pt x="2970722" y="1955800"/>
                </a:lnTo>
                <a:lnTo>
                  <a:pt x="2985236" y="1943100"/>
                </a:lnTo>
                <a:lnTo>
                  <a:pt x="3131235" y="1943100"/>
                </a:lnTo>
                <a:lnTo>
                  <a:pt x="3181905" y="1930400"/>
                </a:lnTo>
                <a:lnTo>
                  <a:pt x="7848003" y="1930400"/>
                </a:lnTo>
                <a:lnTo>
                  <a:pt x="7848003" y="12700"/>
                </a:lnTo>
                <a:close/>
              </a:path>
              <a:path w="7848600" h="4152900">
                <a:moveTo>
                  <a:pt x="7023964" y="2781300"/>
                </a:moveTo>
                <a:lnTo>
                  <a:pt x="6536499" y="2781300"/>
                </a:lnTo>
                <a:lnTo>
                  <a:pt x="6547363" y="2794000"/>
                </a:lnTo>
                <a:lnTo>
                  <a:pt x="6970196" y="2794000"/>
                </a:lnTo>
                <a:lnTo>
                  <a:pt x="7023964" y="2781300"/>
                </a:lnTo>
                <a:close/>
              </a:path>
              <a:path w="7848600" h="4152900">
                <a:moveTo>
                  <a:pt x="7181652" y="2768600"/>
                </a:moveTo>
                <a:lnTo>
                  <a:pt x="6382816" y="2768600"/>
                </a:lnTo>
                <a:lnTo>
                  <a:pt x="6399352" y="2781300"/>
                </a:lnTo>
                <a:lnTo>
                  <a:pt x="7129689" y="2781300"/>
                </a:lnTo>
                <a:lnTo>
                  <a:pt x="7181652" y="2768600"/>
                </a:lnTo>
                <a:close/>
              </a:path>
              <a:path w="7848600" h="4152900">
                <a:moveTo>
                  <a:pt x="7283796" y="2755900"/>
                </a:moveTo>
                <a:lnTo>
                  <a:pt x="6268618" y="2755900"/>
                </a:lnTo>
                <a:lnTo>
                  <a:pt x="6295288" y="2768600"/>
                </a:lnTo>
                <a:lnTo>
                  <a:pt x="7233021" y="2768600"/>
                </a:lnTo>
                <a:lnTo>
                  <a:pt x="7283796" y="2755900"/>
                </a:lnTo>
                <a:close/>
              </a:path>
              <a:path w="7848600" h="4152900">
                <a:moveTo>
                  <a:pt x="7432600" y="2730500"/>
                </a:moveTo>
                <a:lnTo>
                  <a:pt x="6094837" y="2730500"/>
                </a:lnTo>
                <a:lnTo>
                  <a:pt x="6116472" y="2743200"/>
                </a:lnTo>
                <a:lnTo>
                  <a:pt x="6162865" y="2743200"/>
                </a:lnTo>
                <a:lnTo>
                  <a:pt x="6185931" y="2755900"/>
                </a:lnTo>
                <a:lnTo>
                  <a:pt x="7333983" y="2755900"/>
                </a:lnTo>
                <a:lnTo>
                  <a:pt x="7432600" y="2730500"/>
                </a:lnTo>
                <a:close/>
              </a:path>
              <a:path w="7848600" h="4152900">
                <a:moveTo>
                  <a:pt x="7848003" y="1930400"/>
                </a:moveTo>
                <a:lnTo>
                  <a:pt x="3283864" y="1930400"/>
                </a:lnTo>
                <a:lnTo>
                  <a:pt x="3335151" y="1943100"/>
                </a:lnTo>
                <a:lnTo>
                  <a:pt x="3490238" y="1943100"/>
                </a:lnTo>
                <a:lnTo>
                  <a:pt x="3542340" y="1955800"/>
                </a:lnTo>
                <a:lnTo>
                  <a:pt x="3594643" y="1955800"/>
                </a:lnTo>
                <a:lnTo>
                  <a:pt x="3647147" y="1968500"/>
                </a:lnTo>
                <a:lnTo>
                  <a:pt x="3693909" y="1968500"/>
                </a:lnTo>
                <a:lnTo>
                  <a:pt x="3730009" y="1981200"/>
                </a:lnTo>
                <a:lnTo>
                  <a:pt x="3766204" y="1981200"/>
                </a:lnTo>
                <a:lnTo>
                  <a:pt x="3802494" y="1993900"/>
                </a:lnTo>
                <a:lnTo>
                  <a:pt x="3821283" y="1993900"/>
                </a:lnTo>
                <a:lnTo>
                  <a:pt x="3840145" y="2006600"/>
                </a:lnTo>
                <a:lnTo>
                  <a:pt x="3877995" y="2006600"/>
                </a:lnTo>
                <a:lnTo>
                  <a:pt x="3934820" y="2032000"/>
                </a:lnTo>
                <a:lnTo>
                  <a:pt x="3963336" y="2032000"/>
                </a:lnTo>
                <a:lnTo>
                  <a:pt x="3991940" y="2044700"/>
                </a:lnTo>
                <a:lnTo>
                  <a:pt x="4176187" y="2095500"/>
                </a:lnTo>
                <a:lnTo>
                  <a:pt x="4222623" y="2120900"/>
                </a:lnTo>
                <a:lnTo>
                  <a:pt x="4269204" y="2133600"/>
                </a:lnTo>
                <a:lnTo>
                  <a:pt x="4315930" y="2159000"/>
                </a:lnTo>
                <a:lnTo>
                  <a:pt x="4362800" y="2171700"/>
                </a:lnTo>
                <a:lnTo>
                  <a:pt x="4409811" y="2197100"/>
                </a:lnTo>
                <a:lnTo>
                  <a:pt x="4456963" y="2209800"/>
                </a:lnTo>
                <a:lnTo>
                  <a:pt x="4557064" y="2260600"/>
                </a:lnTo>
                <a:lnTo>
                  <a:pt x="4573002" y="2260600"/>
                </a:lnTo>
                <a:lnTo>
                  <a:pt x="4588889" y="2273300"/>
                </a:lnTo>
                <a:lnTo>
                  <a:pt x="4604726" y="2273300"/>
                </a:lnTo>
                <a:lnTo>
                  <a:pt x="4620514" y="2286000"/>
                </a:lnTo>
                <a:lnTo>
                  <a:pt x="4707699" y="2324100"/>
                </a:lnTo>
                <a:lnTo>
                  <a:pt x="4750048" y="2336800"/>
                </a:lnTo>
                <a:lnTo>
                  <a:pt x="4763544" y="2349500"/>
                </a:lnTo>
                <a:lnTo>
                  <a:pt x="4790478" y="2362200"/>
                </a:lnTo>
                <a:lnTo>
                  <a:pt x="4811409" y="2362200"/>
                </a:lnTo>
                <a:lnTo>
                  <a:pt x="4853128" y="2387600"/>
                </a:lnTo>
                <a:lnTo>
                  <a:pt x="4887258" y="2400300"/>
                </a:lnTo>
                <a:lnTo>
                  <a:pt x="4913847" y="2400300"/>
                </a:lnTo>
                <a:lnTo>
                  <a:pt x="4927117" y="2413000"/>
                </a:lnTo>
                <a:lnTo>
                  <a:pt x="4986045" y="2438400"/>
                </a:lnTo>
                <a:lnTo>
                  <a:pt x="5015296" y="2438400"/>
                </a:lnTo>
                <a:lnTo>
                  <a:pt x="5044401" y="2451100"/>
                </a:lnTo>
                <a:lnTo>
                  <a:pt x="5084551" y="2463800"/>
                </a:lnTo>
                <a:lnTo>
                  <a:pt x="5124080" y="2489200"/>
                </a:lnTo>
                <a:lnTo>
                  <a:pt x="5153596" y="2489200"/>
                </a:lnTo>
                <a:lnTo>
                  <a:pt x="5163403" y="2501900"/>
                </a:lnTo>
                <a:lnTo>
                  <a:pt x="5192699" y="2501900"/>
                </a:lnTo>
                <a:lnTo>
                  <a:pt x="5202481" y="2514600"/>
                </a:lnTo>
                <a:lnTo>
                  <a:pt x="5221953" y="2514600"/>
                </a:lnTo>
                <a:lnTo>
                  <a:pt x="5247927" y="2527300"/>
                </a:lnTo>
                <a:lnTo>
                  <a:pt x="5264086" y="2527300"/>
                </a:lnTo>
                <a:lnTo>
                  <a:pt x="5309552" y="2540000"/>
                </a:lnTo>
                <a:lnTo>
                  <a:pt x="5354735" y="2565400"/>
                </a:lnTo>
                <a:lnTo>
                  <a:pt x="5488533" y="2603500"/>
                </a:lnTo>
                <a:lnTo>
                  <a:pt x="5512355" y="2603500"/>
                </a:lnTo>
                <a:lnTo>
                  <a:pt x="5536082" y="2616200"/>
                </a:lnTo>
                <a:lnTo>
                  <a:pt x="5560534" y="2616200"/>
                </a:lnTo>
                <a:lnTo>
                  <a:pt x="5572921" y="2628900"/>
                </a:lnTo>
                <a:lnTo>
                  <a:pt x="5609986" y="2628900"/>
                </a:lnTo>
                <a:lnTo>
                  <a:pt x="5656087" y="2641600"/>
                </a:lnTo>
                <a:lnTo>
                  <a:pt x="5665220" y="2641600"/>
                </a:lnTo>
                <a:lnTo>
                  <a:pt x="5674351" y="2654300"/>
                </a:lnTo>
                <a:lnTo>
                  <a:pt x="5738330" y="2667000"/>
                </a:lnTo>
                <a:lnTo>
                  <a:pt x="5900102" y="2705100"/>
                </a:lnTo>
                <a:lnTo>
                  <a:pt x="5947791" y="2705100"/>
                </a:lnTo>
                <a:lnTo>
                  <a:pt x="5962664" y="2717800"/>
                </a:lnTo>
                <a:lnTo>
                  <a:pt x="6020748" y="2717800"/>
                </a:lnTo>
                <a:lnTo>
                  <a:pt x="6034482" y="2730500"/>
                </a:lnTo>
                <a:lnTo>
                  <a:pt x="7481036" y="2730500"/>
                </a:lnTo>
                <a:lnTo>
                  <a:pt x="7714621" y="2667000"/>
                </a:lnTo>
                <a:lnTo>
                  <a:pt x="7848003" y="2628900"/>
                </a:lnTo>
                <a:lnTo>
                  <a:pt x="7848003" y="1930400"/>
                </a:lnTo>
                <a:close/>
              </a:path>
              <a:path w="7848600" h="4152900">
                <a:moveTo>
                  <a:pt x="7695347" y="0"/>
                </a:moveTo>
                <a:lnTo>
                  <a:pt x="7214840" y="0"/>
                </a:lnTo>
                <a:lnTo>
                  <a:pt x="7173363" y="12700"/>
                </a:lnTo>
                <a:lnTo>
                  <a:pt x="7733879" y="12700"/>
                </a:lnTo>
                <a:lnTo>
                  <a:pt x="7695347" y="0"/>
                </a:lnTo>
                <a:close/>
              </a:path>
            </a:pathLst>
          </a:custGeom>
          <a:solidFill>
            <a:srgbClr val="4AC1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2"/>
          <p:cNvSpPr/>
          <p:nvPr userDrawn="1"/>
        </p:nvSpPr>
        <p:spPr>
          <a:xfrm>
            <a:off x="3243253" y="3486872"/>
            <a:ext cx="5900492" cy="625132"/>
          </a:xfrm>
          <a:custGeom>
            <a:avLst/>
            <a:gdLst/>
            <a:ahLst/>
            <a:cxnLst/>
            <a:rect l="l" t="t" r="r" b="b"/>
            <a:pathLst>
              <a:path w="5064759" h="1004570">
                <a:moveTo>
                  <a:pt x="500216" y="0"/>
                </a:moveTo>
                <a:lnTo>
                  <a:pt x="449145" y="0"/>
                </a:lnTo>
                <a:lnTo>
                  <a:pt x="347611" y="2540"/>
                </a:lnTo>
                <a:lnTo>
                  <a:pt x="318262" y="3810"/>
                </a:lnTo>
                <a:lnTo>
                  <a:pt x="172597" y="16510"/>
                </a:lnTo>
                <a:lnTo>
                  <a:pt x="158123" y="19050"/>
                </a:lnTo>
                <a:lnTo>
                  <a:pt x="143687" y="20320"/>
                </a:lnTo>
                <a:lnTo>
                  <a:pt x="111632" y="24130"/>
                </a:lnTo>
                <a:lnTo>
                  <a:pt x="83608" y="29210"/>
                </a:lnTo>
                <a:lnTo>
                  <a:pt x="55668" y="33020"/>
                </a:lnTo>
                <a:lnTo>
                  <a:pt x="0" y="43180"/>
                </a:lnTo>
                <a:lnTo>
                  <a:pt x="22785" y="43180"/>
                </a:lnTo>
                <a:lnTo>
                  <a:pt x="45583" y="44450"/>
                </a:lnTo>
                <a:lnTo>
                  <a:pt x="68404" y="44450"/>
                </a:lnTo>
                <a:lnTo>
                  <a:pt x="91262" y="45720"/>
                </a:lnTo>
                <a:lnTo>
                  <a:pt x="97990" y="45720"/>
                </a:lnTo>
                <a:lnTo>
                  <a:pt x="104733" y="46989"/>
                </a:lnTo>
                <a:lnTo>
                  <a:pt x="118300" y="46989"/>
                </a:lnTo>
                <a:lnTo>
                  <a:pt x="142138" y="49529"/>
                </a:lnTo>
                <a:lnTo>
                  <a:pt x="151117" y="49529"/>
                </a:lnTo>
                <a:lnTo>
                  <a:pt x="165020" y="50800"/>
                </a:lnTo>
                <a:lnTo>
                  <a:pt x="183861" y="52070"/>
                </a:lnTo>
                <a:lnTo>
                  <a:pt x="193281" y="53339"/>
                </a:lnTo>
                <a:lnTo>
                  <a:pt x="197777" y="53339"/>
                </a:lnTo>
                <a:lnTo>
                  <a:pt x="291985" y="63500"/>
                </a:lnTo>
                <a:lnTo>
                  <a:pt x="303691" y="66039"/>
                </a:lnTo>
                <a:lnTo>
                  <a:pt x="327059" y="68579"/>
                </a:lnTo>
                <a:lnTo>
                  <a:pt x="338772" y="71120"/>
                </a:lnTo>
                <a:lnTo>
                  <a:pt x="342480" y="71120"/>
                </a:lnTo>
                <a:lnTo>
                  <a:pt x="353710" y="72389"/>
                </a:lnTo>
                <a:lnTo>
                  <a:pt x="364915" y="74929"/>
                </a:lnTo>
                <a:lnTo>
                  <a:pt x="376120" y="76200"/>
                </a:lnTo>
                <a:lnTo>
                  <a:pt x="387350" y="78739"/>
                </a:lnTo>
                <a:lnTo>
                  <a:pt x="392341" y="78739"/>
                </a:lnTo>
                <a:lnTo>
                  <a:pt x="401285" y="80010"/>
                </a:lnTo>
                <a:lnTo>
                  <a:pt x="410238" y="82550"/>
                </a:lnTo>
                <a:lnTo>
                  <a:pt x="428231" y="85089"/>
                </a:lnTo>
                <a:lnTo>
                  <a:pt x="445795" y="88900"/>
                </a:lnTo>
                <a:lnTo>
                  <a:pt x="470016" y="92710"/>
                </a:lnTo>
                <a:lnTo>
                  <a:pt x="478091" y="95250"/>
                </a:lnTo>
                <a:lnTo>
                  <a:pt x="483095" y="95250"/>
                </a:lnTo>
                <a:lnTo>
                  <a:pt x="493090" y="97789"/>
                </a:lnTo>
                <a:lnTo>
                  <a:pt x="514623" y="102870"/>
                </a:lnTo>
                <a:lnTo>
                  <a:pt x="525390" y="104139"/>
                </a:lnTo>
                <a:lnTo>
                  <a:pt x="536155" y="106679"/>
                </a:lnTo>
                <a:lnTo>
                  <a:pt x="548059" y="109220"/>
                </a:lnTo>
                <a:lnTo>
                  <a:pt x="559936" y="113029"/>
                </a:lnTo>
                <a:lnTo>
                  <a:pt x="583717" y="118110"/>
                </a:lnTo>
                <a:lnTo>
                  <a:pt x="585127" y="118110"/>
                </a:lnTo>
                <a:lnTo>
                  <a:pt x="585889" y="119379"/>
                </a:lnTo>
                <a:lnTo>
                  <a:pt x="621363" y="127000"/>
                </a:lnTo>
                <a:lnTo>
                  <a:pt x="633183" y="130810"/>
                </a:lnTo>
                <a:lnTo>
                  <a:pt x="634212" y="130810"/>
                </a:lnTo>
                <a:lnTo>
                  <a:pt x="672922" y="140970"/>
                </a:lnTo>
                <a:lnTo>
                  <a:pt x="679099" y="142239"/>
                </a:lnTo>
                <a:lnTo>
                  <a:pt x="685323" y="144779"/>
                </a:lnTo>
                <a:lnTo>
                  <a:pt x="691595" y="146050"/>
                </a:lnTo>
                <a:lnTo>
                  <a:pt x="697915" y="148589"/>
                </a:lnTo>
                <a:lnTo>
                  <a:pt x="733044" y="158750"/>
                </a:lnTo>
                <a:lnTo>
                  <a:pt x="733425" y="158750"/>
                </a:lnTo>
                <a:lnTo>
                  <a:pt x="825801" y="168910"/>
                </a:lnTo>
                <a:lnTo>
                  <a:pt x="872227" y="175260"/>
                </a:lnTo>
                <a:lnTo>
                  <a:pt x="918814" y="182879"/>
                </a:lnTo>
                <a:lnTo>
                  <a:pt x="1012463" y="200660"/>
                </a:lnTo>
                <a:lnTo>
                  <a:pt x="1059526" y="210820"/>
                </a:lnTo>
                <a:lnTo>
                  <a:pt x="1154129" y="233679"/>
                </a:lnTo>
                <a:lnTo>
                  <a:pt x="1201669" y="246379"/>
                </a:lnTo>
                <a:lnTo>
                  <a:pt x="1297223" y="274320"/>
                </a:lnTo>
                <a:lnTo>
                  <a:pt x="1345238" y="289560"/>
                </a:lnTo>
                <a:lnTo>
                  <a:pt x="1393412" y="306070"/>
                </a:lnTo>
                <a:lnTo>
                  <a:pt x="1490233" y="341630"/>
                </a:lnTo>
                <a:lnTo>
                  <a:pt x="1538881" y="360680"/>
                </a:lnTo>
                <a:lnTo>
                  <a:pt x="1587687" y="381000"/>
                </a:lnTo>
                <a:lnTo>
                  <a:pt x="1685772" y="424180"/>
                </a:lnTo>
                <a:lnTo>
                  <a:pt x="1736004" y="447040"/>
                </a:lnTo>
                <a:lnTo>
                  <a:pt x="1884981" y="511810"/>
                </a:lnTo>
                <a:lnTo>
                  <a:pt x="2031381" y="572770"/>
                </a:lnTo>
                <a:lnTo>
                  <a:pt x="2127550" y="610870"/>
                </a:lnTo>
                <a:lnTo>
                  <a:pt x="2284585" y="669290"/>
                </a:lnTo>
                <a:lnTo>
                  <a:pt x="2407137" y="712470"/>
                </a:lnTo>
                <a:lnTo>
                  <a:pt x="2467684" y="732790"/>
                </a:lnTo>
                <a:lnTo>
                  <a:pt x="2587328" y="770890"/>
                </a:lnTo>
                <a:lnTo>
                  <a:pt x="2705050" y="806450"/>
                </a:lnTo>
                <a:lnTo>
                  <a:pt x="2763195" y="822960"/>
                </a:lnTo>
                <a:lnTo>
                  <a:pt x="2878061" y="853440"/>
                </a:lnTo>
                <a:lnTo>
                  <a:pt x="2934786" y="867410"/>
                </a:lnTo>
                <a:lnTo>
                  <a:pt x="3102148" y="905510"/>
                </a:lnTo>
                <a:lnTo>
                  <a:pt x="3157003" y="916940"/>
                </a:lnTo>
                <a:lnTo>
                  <a:pt x="3265327" y="937260"/>
                </a:lnTo>
                <a:lnTo>
                  <a:pt x="3371813" y="955040"/>
                </a:lnTo>
                <a:lnTo>
                  <a:pt x="3424371" y="962660"/>
                </a:lnTo>
                <a:lnTo>
                  <a:pt x="3579327" y="981710"/>
                </a:lnTo>
                <a:lnTo>
                  <a:pt x="3630078" y="986790"/>
                </a:lnTo>
                <a:lnTo>
                  <a:pt x="3779656" y="998220"/>
                </a:lnTo>
                <a:lnTo>
                  <a:pt x="3877161" y="1003300"/>
                </a:lnTo>
                <a:lnTo>
                  <a:pt x="3925255" y="1004570"/>
                </a:lnTo>
                <a:lnTo>
                  <a:pt x="4066923" y="1004570"/>
                </a:lnTo>
                <a:lnTo>
                  <a:pt x="4204707" y="1000760"/>
                </a:lnTo>
                <a:lnTo>
                  <a:pt x="4249779" y="998220"/>
                </a:lnTo>
                <a:lnTo>
                  <a:pt x="4382457" y="986790"/>
                </a:lnTo>
                <a:lnTo>
                  <a:pt x="4468808" y="976630"/>
                </a:lnTo>
                <a:lnTo>
                  <a:pt x="4595221" y="957580"/>
                </a:lnTo>
                <a:lnTo>
                  <a:pt x="4717937" y="934720"/>
                </a:lnTo>
                <a:lnTo>
                  <a:pt x="4758029" y="925830"/>
                </a:lnTo>
                <a:lnTo>
                  <a:pt x="4797718" y="915670"/>
                </a:lnTo>
                <a:lnTo>
                  <a:pt x="4837004" y="906780"/>
                </a:lnTo>
                <a:lnTo>
                  <a:pt x="4914378" y="886460"/>
                </a:lnTo>
                <a:lnTo>
                  <a:pt x="5002599" y="859790"/>
                </a:lnTo>
                <a:lnTo>
                  <a:pt x="3965397" y="859790"/>
                </a:lnTo>
                <a:lnTo>
                  <a:pt x="3939374" y="858520"/>
                </a:lnTo>
                <a:lnTo>
                  <a:pt x="3899776" y="858520"/>
                </a:lnTo>
                <a:lnTo>
                  <a:pt x="3888505" y="857250"/>
                </a:lnTo>
                <a:lnTo>
                  <a:pt x="3865868" y="857250"/>
                </a:lnTo>
                <a:lnTo>
                  <a:pt x="3844715" y="855980"/>
                </a:lnTo>
                <a:lnTo>
                  <a:pt x="3825051" y="855980"/>
                </a:lnTo>
                <a:lnTo>
                  <a:pt x="3815168" y="854710"/>
                </a:lnTo>
                <a:lnTo>
                  <a:pt x="3802481" y="854710"/>
                </a:lnTo>
                <a:lnTo>
                  <a:pt x="3796207" y="853440"/>
                </a:lnTo>
                <a:lnTo>
                  <a:pt x="3774589" y="853440"/>
                </a:lnTo>
                <a:lnTo>
                  <a:pt x="3752875" y="850900"/>
                </a:lnTo>
                <a:lnTo>
                  <a:pt x="3739570" y="850900"/>
                </a:lnTo>
                <a:lnTo>
                  <a:pt x="3712761" y="848360"/>
                </a:lnTo>
                <a:lnTo>
                  <a:pt x="3699306" y="848360"/>
                </a:lnTo>
                <a:lnTo>
                  <a:pt x="3662911" y="844550"/>
                </a:lnTo>
                <a:lnTo>
                  <a:pt x="3624479" y="842010"/>
                </a:lnTo>
                <a:lnTo>
                  <a:pt x="3615728" y="840740"/>
                </a:lnTo>
                <a:lnTo>
                  <a:pt x="3599192" y="839470"/>
                </a:lnTo>
                <a:lnTo>
                  <a:pt x="3590988" y="838200"/>
                </a:lnTo>
                <a:lnTo>
                  <a:pt x="3538234" y="833120"/>
                </a:lnTo>
                <a:lnTo>
                  <a:pt x="3511669" y="829310"/>
                </a:lnTo>
                <a:lnTo>
                  <a:pt x="3475574" y="825500"/>
                </a:lnTo>
                <a:lnTo>
                  <a:pt x="3447313" y="821690"/>
                </a:lnTo>
                <a:lnTo>
                  <a:pt x="3425253" y="817880"/>
                </a:lnTo>
                <a:lnTo>
                  <a:pt x="3402312" y="815340"/>
                </a:lnTo>
                <a:lnTo>
                  <a:pt x="3332848" y="803910"/>
                </a:lnTo>
                <a:lnTo>
                  <a:pt x="3311166" y="801370"/>
                </a:lnTo>
                <a:lnTo>
                  <a:pt x="3300272" y="798830"/>
                </a:lnTo>
                <a:lnTo>
                  <a:pt x="3289388" y="797560"/>
                </a:lnTo>
                <a:lnTo>
                  <a:pt x="3264567" y="792480"/>
                </a:lnTo>
                <a:lnTo>
                  <a:pt x="3250860" y="791210"/>
                </a:lnTo>
                <a:lnTo>
                  <a:pt x="3208654" y="783590"/>
                </a:lnTo>
                <a:lnTo>
                  <a:pt x="3193872" y="779780"/>
                </a:lnTo>
                <a:lnTo>
                  <a:pt x="3164166" y="774700"/>
                </a:lnTo>
                <a:lnTo>
                  <a:pt x="3116478" y="764540"/>
                </a:lnTo>
                <a:lnTo>
                  <a:pt x="3063005" y="754380"/>
                </a:lnTo>
                <a:lnTo>
                  <a:pt x="2890732" y="713740"/>
                </a:lnTo>
                <a:lnTo>
                  <a:pt x="2863341" y="706120"/>
                </a:lnTo>
                <a:lnTo>
                  <a:pt x="2813989" y="693420"/>
                </a:lnTo>
                <a:lnTo>
                  <a:pt x="2801661" y="690880"/>
                </a:lnTo>
                <a:lnTo>
                  <a:pt x="2789297" y="687070"/>
                </a:lnTo>
                <a:lnTo>
                  <a:pt x="2776910" y="684530"/>
                </a:lnTo>
                <a:lnTo>
                  <a:pt x="2764510" y="680720"/>
                </a:lnTo>
                <a:lnTo>
                  <a:pt x="2752458" y="676910"/>
                </a:lnTo>
                <a:lnTo>
                  <a:pt x="2728731" y="670560"/>
                </a:lnTo>
                <a:lnTo>
                  <a:pt x="2716825" y="666750"/>
                </a:lnTo>
                <a:lnTo>
                  <a:pt x="2704909" y="664210"/>
                </a:lnTo>
                <a:lnTo>
                  <a:pt x="2660613" y="651510"/>
                </a:lnTo>
                <a:lnTo>
                  <a:pt x="2464304" y="590550"/>
                </a:lnTo>
                <a:lnTo>
                  <a:pt x="2438329" y="581660"/>
                </a:lnTo>
                <a:lnTo>
                  <a:pt x="2428605" y="577850"/>
                </a:lnTo>
                <a:lnTo>
                  <a:pt x="2418857" y="575310"/>
                </a:lnTo>
                <a:lnTo>
                  <a:pt x="2399345" y="567690"/>
                </a:lnTo>
                <a:lnTo>
                  <a:pt x="2389578" y="565150"/>
                </a:lnTo>
                <a:lnTo>
                  <a:pt x="2379786" y="561340"/>
                </a:lnTo>
                <a:lnTo>
                  <a:pt x="2369985" y="558800"/>
                </a:lnTo>
                <a:lnTo>
                  <a:pt x="2350306" y="551180"/>
                </a:lnTo>
                <a:lnTo>
                  <a:pt x="2320729" y="541020"/>
                </a:lnTo>
                <a:lnTo>
                  <a:pt x="2300927" y="533400"/>
                </a:lnTo>
                <a:lnTo>
                  <a:pt x="2268367" y="521970"/>
                </a:lnTo>
                <a:lnTo>
                  <a:pt x="2260777" y="519430"/>
                </a:lnTo>
                <a:lnTo>
                  <a:pt x="2231673" y="509270"/>
                </a:lnTo>
                <a:lnTo>
                  <a:pt x="2202426" y="497840"/>
                </a:lnTo>
                <a:lnTo>
                  <a:pt x="2173032" y="487680"/>
                </a:lnTo>
                <a:lnTo>
                  <a:pt x="2103640" y="461010"/>
                </a:lnTo>
                <a:lnTo>
                  <a:pt x="2069517" y="447040"/>
                </a:lnTo>
                <a:lnTo>
                  <a:pt x="2048679" y="438150"/>
                </a:lnTo>
                <a:lnTo>
                  <a:pt x="2027792" y="430530"/>
                </a:lnTo>
                <a:lnTo>
                  <a:pt x="2006853" y="421640"/>
                </a:lnTo>
                <a:lnTo>
                  <a:pt x="1993393" y="416560"/>
                </a:lnTo>
                <a:lnTo>
                  <a:pt x="1952891" y="400050"/>
                </a:lnTo>
                <a:lnTo>
                  <a:pt x="1924083" y="387350"/>
                </a:lnTo>
                <a:lnTo>
                  <a:pt x="1895140" y="375920"/>
                </a:lnTo>
                <a:lnTo>
                  <a:pt x="1836902" y="350520"/>
                </a:lnTo>
                <a:lnTo>
                  <a:pt x="1821107" y="344170"/>
                </a:lnTo>
                <a:lnTo>
                  <a:pt x="1805268" y="336550"/>
                </a:lnTo>
                <a:lnTo>
                  <a:pt x="1789384" y="330200"/>
                </a:lnTo>
                <a:lnTo>
                  <a:pt x="1773453" y="322580"/>
                </a:lnTo>
                <a:lnTo>
                  <a:pt x="1748527" y="312420"/>
                </a:lnTo>
                <a:lnTo>
                  <a:pt x="1626187" y="256540"/>
                </a:lnTo>
                <a:lnTo>
                  <a:pt x="1579176" y="236220"/>
                </a:lnTo>
                <a:lnTo>
                  <a:pt x="1532306" y="217170"/>
                </a:lnTo>
                <a:lnTo>
                  <a:pt x="1438998" y="181610"/>
                </a:lnTo>
                <a:lnTo>
                  <a:pt x="1346276" y="148589"/>
                </a:lnTo>
                <a:lnTo>
                  <a:pt x="1300138" y="133350"/>
                </a:lnTo>
                <a:lnTo>
                  <a:pt x="1208316" y="105410"/>
                </a:lnTo>
                <a:lnTo>
                  <a:pt x="1122753" y="82550"/>
                </a:lnTo>
                <a:lnTo>
                  <a:pt x="1094371" y="76200"/>
                </a:lnTo>
                <a:lnTo>
                  <a:pt x="1075450" y="71120"/>
                </a:lnTo>
                <a:lnTo>
                  <a:pt x="1037712" y="63500"/>
                </a:lnTo>
                <a:lnTo>
                  <a:pt x="1018870" y="58420"/>
                </a:lnTo>
                <a:lnTo>
                  <a:pt x="982580" y="52070"/>
                </a:lnTo>
                <a:lnTo>
                  <a:pt x="946386" y="44450"/>
                </a:lnTo>
                <a:lnTo>
                  <a:pt x="874293" y="31750"/>
                </a:lnTo>
                <a:lnTo>
                  <a:pt x="867105" y="31750"/>
                </a:lnTo>
                <a:lnTo>
                  <a:pt x="863523" y="30480"/>
                </a:lnTo>
                <a:lnTo>
                  <a:pt x="810988" y="22860"/>
                </a:lnTo>
                <a:lnTo>
                  <a:pt x="758667" y="16510"/>
                </a:lnTo>
                <a:lnTo>
                  <a:pt x="654660" y="6350"/>
                </a:lnTo>
                <a:lnTo>
                  <a:pt x="551491" y="1270"/>
                </a:lnTo>
                <a:lnTo>
                  <a:pt x="500216" y="0"/>
                </a:lnTo>
                <a:close/>
              </a:path>
              <a:path w="5064759" h="1004570">
                <a:moveTo>
                  <a:pt x="5064379" y="689610"/>
                </a:moveTo>
                <a:lnTo>
                  <a:pt x="5020475" y="704850"/>
                </a:lnTo>
                <a:lnTo>
                  <a:pt x="4976016" y="718820"/>
                </a:lnTo>
                <a:lnTo>
                  <a:pt x="4839272" y="756920"/>
                </a:lnTo>
                <a:lnTo>
                  <a:pt x="4745274" y="779780"/>
                </a:lnTo>
                <a:lnTo>
                  <a:pt x="4648980" y="800100"/>
                </a:lnTo>
                <a:lnTo>
                  <a:pt x="4599963" y="808990"/>
                </a:lnTo>
                <a:lnTo>
                  <a:pt x="4449402" y="831850"/>
                </a:lnTo>
                <a:lnTo>
                  <a:pt x="4398034" y="836930"/>
                </a:lnTo>
                <a:lnTo>
                  <a:pt x="4346070" y="843280"/>
                </a:lnTo>
                <a:lnTo>
                  <a:pt x="4293508" y="847090"/>
                </a:lnTo>
                <a:lnTo>
                  <a:pt x="4240345" y="852170"/>
                </a:lnTo>
                <a:lnTo>
                  <a:pt x="4132201" y="857250"/>
                </a:lnTo>
                <a:lnTo>
                  <a:pt x="4021614" y="859790"/>
                </a:lnTo>
                <a:lnTo>
                  <a:pt x="5002599" y="859790"/>
                </a:lnTo>
                <a:lnTo>
                  <a:pt x="5027467" y="852170"/>
                </a:lnTo>
                <a:lnTo>
                  <a:pt x="5064379" y="839470"/>
                </a:lnTo>
                <a:lnTo>
                  <a:pt x="5064379" y="68961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/>
          <p:cNvSpPr/>
          <p:nvPr userDrawn="1"/>
        </p:nvSpPr>
        <p:spPr>
          <a:xfrm>
            <a:off x="3848341" y="3128878"/>
            <a:ext cx="5295351" cy="778452"/>
          </a:xfrm>
          <a:custGeom>
            <a:avLst/>
            <a:gdLst/>
            <a:ahLst/>
            <a:cxnLst/>
            <a:rect l="l" t="t" r="r" b="b"/>
            <a:pathLst>
              <a:path w="4545330" h="1250950">
                <a:moveTo>
                  <a:pt x="0" y="0"/>
                </a:moveTo>
                <a:lnTo>
                  <a:pt x="155434" y="89307"/>
                </a:lnTo>
                <a:lnTo>
                  <a:pt x="309893" y="175337"/>
                </a:lnTo>
                <a:lnTo>
                  <a:pt x="463368" y="258086"/>
                </a:lnTo>
                <a:lnTo>
                  <a:pt x="615847" y="337551"/>
                </a:lnTo>
                <a:lnTo>
                  <a:pt x="767319" y="413728"/>
                </a:lnTo>
                <a:lnTo>
                  <a:pt x="917774" y="486613"/>
                </a:lnTo>
                <a:lnTo>
                  <a:pt x="1067202" y="556203"/>
                </a:lnTo>
                <a:lnTo>
                  <a:pt x="1215591" y="622494"/>
                </a:lnTo>
                <a:lnTo>
                  <a:pt x="1362931" y="685482"/>
                </a:lnTo>
                <a:lnTo>
                  <a:pt x="1509211" y="745164"/>
                </a:lnTo>
                <a:lnTo>
                  <a:pt x="1654421" y="801536"/>
                </a:lnTo>
                <a:lnTo>
                  <a:pt x="1750627" y="837277"/>
                </a:lnTo>
                <a:lnTo>
                  <a:pt x="1846350" y="871545"/>
                </a:lnTo>
                <a:lnTo>
                  <a:pt x="1941586" y="904337"/>
                </a:lnTo>
                <a:lnTo>
                  <a:pt x="2036333" y="935654"/>
                </a:lnTo>
                <a:lnTo>
                  <a:pt x="2130586" y="965494"/>
                </a:lnTo>
                <a:lnTo>
                  <a:pt x="2224343" y="993855"/>
                </a:lnTo>
                <a:lnTo>
                  <a:pt x="2317601" y="1020738"/>
                </a:lnTo>
                <a:lnTo>
                  <a:pt x="2410356" y="1046140"/>
                </a:lnTo>
                <a:lnTo>
                  <a:pt x="2502605" y="1070062"/>
                </a:lnTo>
                <a:lnTo>
                  <a:pt x="2594345" y="1092501"/>
                </a:lnTo>
                <a:lnTo>
                  <a:pt x="2685574" y="1113456"/>
                </a:lnTo>
                <a:lnTo>
                  <a:pt x="2776287" y="1132927"/>
                </a:lnTo>
                <a:lnTo>
                  <a:pt x="2866482" y="1150913"/>
                </a:lnTo>
                <a:lnTo>
                  <a:pt x="2956155" y="1167412"/>
                </a:lnTo>
                <a:lnTo>
                  <a:pt x="3045304" y="1182423"/>
                </a:lnTo>
                <a:lnTo>
                  <a:pt x="3133925" y="1195946"/>
                </a:lnTo>
                <a:lnTo>
                  <a:pt x="3222015" y="1207979"/>
                </a:lnTo>
                <a:lnTo>
                  <a:pt x="3309571" y="1218521"/>
                </a:lnTo>
                <a:lnTo>
                  <a:pt x="3396589" y="1227571"/>
                </a:lnTo>
                <a:lnTo>
                  <a:pt x="3483067" y="1235128"/>
                </a:lnTo>
                <a:lnTo>
                  <a:pt x="3569002" y="1241190"/>
                </a:lnTo>
                <a:lnTo>
                  <a:pt x="3654390" y="1245758"/>
                </a:lnTo>
                <a:lnTo>
                  <a:pt x="3739228" y="1248829"/>
                </a:lnTo>
                <a:lnTo>
                  <a:pt x="3823512" y="1250403"/>
                </a:lnTo>
                <a:lnTo>
                  <a:pt x="3876252" y="1250624"/>
                </a:lnTo>
                <a:lnTo>
                  <a:pt x="3928814" y="1250248"/>
                </a:lnTo>
                <a:lnTo>
                  <a:pt x="3981195" y="1249274"/>
                </a:lnTo>
                <a:lnTo>
                  <a:pt x="4033395" y="1247703"/>
                </a:lnTo>
                <a:lnTo>
                  <a:pt x="4085411" y="1245535"/>
                </a:lnTo>
                <a:lnTo>
                  <a:pt x="4137241" y="1242769"/>
                </a:lnTo>
                <a:lnTo>
                  <a:pt x="4188885" y="1239407"/>
                </a:lnTo>
                <a:lnTo>
                  <a:pt x="4240339" y="1235447"/>
                </a:lnTo>
                <a:lnTo>
                  <a:pt x="4291603" y="1230891"/>
                </a:lnTo>
                <a:lnTo>
                  <a:pt x="4342675" y="1225738"/>
                </a:lnTo>
                <a:lnTo>
                  <a:pt x="4393552" y="1219988"/>
                </a:lnTo>
                <a:lnTo>
                  <a:pt x="4444233" y="1213641"/>
                </a:lnTo>
                <a:lnTo>
                  <a:pt x="4494716" y="1206698"/>
                </a:lnTo>
                <a:lnTo>
                  <a:pt x="4544999" y="1199159"/>
                </a:lnTo>
                <a:lnTo>
                  <a:pt x="4544999" y="880099"/>
                </a:lnTo>
                <a:lnTo>
                  <a:pt x="3737931" y="880099"/>
                </a:lnTo>
                <a:lnTo>
                  <a:pt x="3642055" y="879199"/>
                </a:lnTo>
                <a:lnTo>
                  <a:pt x="3508715" y="875681"/>
                </a:lnTo>
                <a:lnTo>
                  <a:pt x="3374256" y="869504"/>
                </a:lnTo>
                <a:lnTo>
                  <a:pt x="3238689" y="860668"/>
                </a:lnTo>
                <a:lnTo>
                  <a:pt x="3102026" y="849178"/>
                </a:lnTo>
                <a:lnTo>
                  <a:pt x="2964280" y="835037"/>
                </a:lnTo>
                <a:lnTo>
                  <a:pt x="2825462" y="818246"/>
                </a:lnTo>
                <a:lnTo>
                  <a:pt x="2685583" y="798811"/>
                </a:lnTo>
                <a:lnTo>
                  <a:pt x="2544656" y="776732"/>
                </a:lnTo>
                <a:lnTo>
                  <a:pt x="2402693" y="752015"/>
                </a:lnTo>
                <a:lnTo>
                  <a:pt x="2259705" y="724660"/>
                </a:lnTo>
                <a:lnTo>
                  <a:pt x="2115705" y="694672"/>
                </a:lnTo>
                <a:lnTo>
                  <a:pt x="1970703" y="662054"/>
                </a:lnTo>
                <a:lnTo>
                  <a:pt x="1824713" y="626808"/>
                </a:lnTo>
                <a:lnTo>
                  <a:pt x="1677745" y="588937"/>
                </a:lnTo>
                <a:lnTo>
                  <a:pt x="1529813" y="548445"/>
                </a:lnTo>
                <a:lnTo>
                  <a:pt x="1380926" y="505334"/>
                </a:lnTo>
                <a:lnTo>
                  <a:pt x="1231098" y="459608"/>
                </a:lnTo>
                <a:lnTo>
                  <a:pt x="1080341" y="411269"/>
                </a:lnTo>
                <a:lnTo>
                  <a:pt x="928665" y="360321"/>
                </a:lnTo>
                <a:lnTo>
                  <a:pt x="725024" y="288336"/>
                </a:lnTo>
                <a:lnTo>
                  <a:pt x="519800" y="211724"/>
                </a:lnTo>
                <a:lnTo>
                  <a:pt x="313021" y="130493"/>
                </a:lnTo>
                <a:lnTo>
                  <a:pt x="104716" y="44649"/>
                </a:lnTo>
                <a:lnTo>
                  <a:pt x="0" y="0"/>
                </a:lnTo>
                <a:close/>
              </a:path>
              <a:path w="4545330" h="1250950">
                <a:moveTo>
                  <a:pt x="4544999" y="829830"/>
                </a:moveTo>
                <a:lnTo>
                  <a:pt x="4446262" y="841800"/>
                </a:lnTo>
                <a:lnTo>
                  <a:pt x="4346887" y="852148"/>
                </a:lnTo>
                <a:lnTo>
                  <a:pt x="4246887" y="860874"/>
                </a:lnTo>
                <a:lnTo>
                  <a:pt x="4146273" y="867976"/>
                </a:lnTo>
                <a:lnTo>
                  <a:pt x="4045059" y="873451"/>
                </a:lnTo>
                <a:lnTo>
                  <a:pt x="3943256" y="877298"/>
                </a:lnTo>
                <a:lnTo>
                  <a:pt x="3840876" y="879515"/>
                </a:lnTo>
                <a:lnTo>
                  <a:pt x="3737931" y="880099"/>
                </a:lnTo>
                <a:lnTo>
                  <a:pt x="4544999" y="880099"/>
                </a:lnTo>
                <a:lnTo>
                  <a:pt x="4544999" y="829830"/>
                </a:lnTo>
                <a:close/>
              </a:path>
            </a:pathLst>
          </a:custGeom>
          <a:solidFill>
            <a:srgbClr val="00000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/>
          <p:cNvSpPr/>
          <p:nvPr userDrawn="1"/>
        </p:nvSpPr>
        <p:spPr>
          <a:xfrm>
            <a:off x="3848341" y="3101975"/>
            <a:ext cx="5295351" cy="631455"/>
          </a:xfrm>
          <a:custGeom>
            <a:avLst/>
            <a:gdLst/>
            <a:ahLst/>
            <a:cxnLst/>
            <a:rect l="l" t="t" r="r" b="b"/>
            <a:pathLst>
              <a:path w="4545330" h="1014729">
                <a:moveTo>
                  <a:pt x="0" y="0"/>
                </a:moveTo>
                <a:lnTo>
                  <a:pt x="54122" y="26801"/>
                </a:lnTo>
                <a:lnTo>
                  <a:pt x="215674" y="105068"/>
                </a:lnTo>
                <a:lnTo>
                  <a:pt x="375995" y="180126"/>
                </a:lnTo>
                <a:lnTo>
                  <a:pt x="535072" y="251972"/>
                </a:lnTo>
                <a:lnTo>
                  <a:pt x="692896" y="320604"/>
                </a:lnTo>
                <a:lnTo>
                  <a:pt x="849456" y="386018"/>
                </a:lnTo>
                <a:lnTo>
                  <a:pt x="1004742" y="448211"/>
                </a:lnTo>
                <a:lnTo>
                  <a:pt x="1158742" y="507182"/>
                </a:lnTo>
                <a:lnTo>
                  <a:pt x="1282738" y="552619"/>
                </a:lnTo>
                <a:lnTo>
                  <a:pt x="1362058" y="580789"/>
                </a:lnTo>
                <a:lnTo>
                  <a:pt x="1513017" y="632227"/>
                </a:lnTo>
                <a:lnTo>
                  <a:pt x="1662656" y="680431"/>
                </a:lnTo>
                <a:lnTo>
                  <a:pt x="1810963" y="725399"/>
                </a:lnTo>
                <a:lnTo>
                  <a:pt x="1957928" y="767127"/>
                </a:lnTo>
                <a:lnTo>
                  <a:pt x="2103540" y="805614"/>
                </a:lnTo>
                <a:lnTo>
                  <a:pt x="2199858" y="829469"/>
                </a:lnTo>
                <a:lnTo>
                  <a:pt x="2295567" y="851881"/>
                </a:lnTo>
                <a:lnTo>
                  <a:pt x="2390663" y="872849"/>
                </a:lnTo>
                <a:lnTo>
                  <a:pt x="2485144" y="892372"/>
                </a:lnTo>
                <a:lnTo>
                  <a:pt x="2579006" y="910450"/>
                </a:lnTo>
                <a:lnTo>
                  <a:pt x="2672247" y="927080"/>
                </a:lnTo>
                <a:lnTo>
                  <a:pt x="2764862" y="942264"/>
                </a:lnTo>
                <a:lnTo>
                  <a:pt x="2856850" y="955999"/>
                </a:lnTo>
                <a:lnTo>
                  <a:pt x="2948206" y="968284"/>
                </a:lnTo>
                <a:lnTo>
                  <a:pt x="3038928" y="979120"/>
                </a:lnTo>
                <a:lnTo>
                  <a:pt x="3129012" y="988505"/>
                </a:lnTo>
                <a:lnTo>
                  <a:pt x="3218456" y="996437"/>
                </a:lnTo>
                <a:lnTo>
                  <a:pt x="3307255" y="1002918"/>
                </a:lnTo>
                <a:lnTo>
                  <a:pt x="3395408" y="1007944"/>
                </a:lnTo>
                <a:lnTo>
                  <a:pt x="3482910" y="1011516"/>
                </a:lnTo>
                <a:lnTo>
                  <a:pt x="3569759" y="1013633"/>
                </a:lnTo>
                <a:lnTo>
                  <a:pt x="3655952" y="1014293"/>
                </a:lnTo>
                <a:lnTo>
                  <a:pt x="3741484" y="1013497"/>
                </a:lnTo>
                <a:lnTo>
                  <a:pt x="3826354" y="1011242"/>
                </a:lnTo>
                <a:lnTo>
                  <a:pt x="3910761" y="1007529"/>
                </a:lnTo>
                <a:lnTo>
                  <a:pt x="3960767" y="1004610"/>
                </a:lnTo>
                <a:lnTo>
                  <a:pt x="4010581" y="1001163"/>
                </a:lnTo>
                <a:lnTo>
                  <a:pt x="4060199" y="997189"/>
                </a:lnTo>
                <a:lnTo>
                  <a:pt x="4109618" y="992687"/>
                </a:lnTo>
                <a:lnTo>
                  <a:pt x="4158837" y="987658"/>
                </a:lnTo>
                <a:lnTo>
                  <a:pt x="4207851" y="982101"/>
                </a:lnTo>
                <a:lnTo>
                  <a:pt x="4256659" y="976017"/>
                </a:lnTo>
                <a:lnTo>
                  <a:pt x="4305256" y="969405"/>
                </a:lnTo>
                <a:lnTo>
                  <a:pt x="4353641" y="962266"/>
                </a:lnTo>
                <a:lnTo>
                  <a:pt x="4401811" y="954599"/>
                </a:lnTo>
                <a:lnTo>
                  <a:pt x="4449763" y="946404"/>
                </a:lnTo>
                <a:lnTo>
                  <a:pt x="4497493" y="937683"/>
                </a:lnTo>
                <a:lnTo>
                  <a:pt x="4544999" y="928433"/>
                </a:lnTo>
                <a:lnTo>
                  <a:pt x="4544999" y="655840"/>
                </a:lnTo>
                <a:lnTo>
                  <a:pt x="3387960" y="655840"/>
                </a:lnTo>
                <a:lnTo>
                  <a:pt x="3251620" y="654658"/>
                </a:lnTo>
                <a:lnTo>
                  <a:pt x="3113984" y="650899"/>
                </a:lnTo>
                <a:lnTo>
                  <a:pt x="2975064" y="644565"/>
                </a:lnTo>
                <a:lnTo>
                  <a:pt x="2834872" y="635659"/>
                </a:lnTo>
                <a:lnTo>
                  <a:pt x="2693421" y="624183"/>
                </a:lnTo>
                <a:lnTo>
                  <a:pt x="2550723" y="610138"/>
                </a:lnTo>
                <a:lnTo>
                  <a:pt x="2406789" y="593528"/>
                </a:lnTo>
                <a:lnTo>
                  <a:pt x="2261633" y="574354"/>
                </a:lnTo>
                <a:lnTo>
                  <a:pt x="2115160" y="552602"/>
                </a:lnTo>
                <a:lnTo>
                  <a:pt x="1967701" y="528324"/>
                </a:lnTo>
                <a:lnTo>
                  <a:pt x="1818950" y="501473"/>
                </a:lnTo>
                <a:lnTo>
                  <a:pt x="1669025" y="472066"/>
                </a:lnTo>
                <a:lnTo>
                  <a:pt x="1517938" y="440107"/>
                </a:lnTo>
                <a:lnTo>
                  <a:pt x="1314703" y="393527"/>
                </a:lnTo>
                <a:lnTo>
                  <a:pt x="1109454" y="342419"/>
                </a:lnTo>
                <a:lnTo>
                  <a:pt x="902220" y="286786"/>
                </a:lnTo>
                <a:lnTo>
                  <a:pt x="693029" y="226635"/>
                </a:lnTo>
                <a:lnTo>
                  <a:pt x="481911" y="161971"/>
                </a:lnTo>
                <a:lnTo>
                  <a:pt x="268895" y="92798"/>
                </a:lnTo>
                <a:lnTo>
                  <a:pt x="54010" y="19122"/>
                </a:lnTo>
                <a:lnTo>
                  <a:pt x="0" y="0"/>
                </a:lnTo>
                <a:close/>
              </a:path>
              <a:path w="4545330" h="1014729">
                <a:moveTo>
                  <a:pt x="4544999" y="552602"/>
                </a:moveTo>
                <a:lnTo>
                  <a:pt x="4447604" y="569791"/>
                </a:lnTo>
                <a:lnTo>
                  <a:pt x="4349435" y="585426"/>
                </a:lnTo>
                <a:lnTo>
                  <a:pt x="4250509" y="599504"/>
                </a:lnTo>
                <a:lnTo>
                  <a:pt x="4150842" y="612020"/>
                </a:lnTo>
                <a:lnTo>
                  <a:pt x="4050451" y="622970"/>
                </a:lnTo>
                <a:lnTo>
                  <a:pt x="3949353" y="632349"/>
                </a:lnTo>
                <a:lnTo>
                  <a:pt x="3847565" y="640154"/>
                </a:lnTo>
                <a:lnTo>
                  <a:pt x="3745103" y="646379"/>
                </a:lnTo>
                <a:lnTo>
                  <a:pt x="3656702" y="650466"/>
                </a:lnTo>
                <a:lnTo>
                  <a:pt x="3522991" y="654443"/>
                </a:lnTo>
                <a:lnTo>
                  <a:pt x="3387960" y="655840"/>
                </a:lnTo>
                <a:lnTo>
                  <a:pt x="4544999" y="655840"/>
                </a:lnTo>
                <a:lnTo>
                  <a:pt x="4544999" y="5526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TextBox 16"/>
          <p:cNvSpPr txBox="1"/>
          <p:nvPr userDrawn="1"/>
        </p:nvSpPr>
        <p:spPr>
          <a:xfrm>
            <a:off x="309" y="4343400"/>
            <a:ext cx="914338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COMMUNITY…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FOR THE COMMUNITY</a:t>
            </a:r>
          </a:p>
          <a:p>
            <a:pPr algn="ctr"/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Freedom Hill Community Health Center · Harvest Family Health Center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Wilson Community Health Center · Carolina Family Dental Center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www.cfhcnc.org 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2057400" y="5663609"/>
            <a:ext cx="5105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06" y="228600"/>
            <a:ext cx="4450798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0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"/>
          <p:cNvSpPr/>
          <p:nvPr userDrawn="1"/>
        </p:nvSpPr>
        <p:spPr>
          <a:xfrm>
            <a:off x="-7960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81000" y="1600200"/>
            <a:ext cx="8229600" cy="3886200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lang="en-US" sz="1200" kern="120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ED722B61-86A6-4BE9-9BD3-4CC4BA14DF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7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 userDrawn="1"/>
        </p:nvSpPr>
        <p:spPr>
          <a:xfrm>
            <a:off x="606725" y="4495800"/>
            <a:ext cx="8013650" cy="990600"/>
          </a:xfrm>
          <a:prstGeom prst="roundRect">
            <a:avLst/>
          </a:prstGeom>
          <a:gradFill flip="none" rotWithShape="1">
            <a:gsLst>
              <a:gs pos="4000">
                <a:srgbClr val="3FB7A6"/>
              </a:gs>
              <a:gs pos="100000">
                <a:srgbClr val="4AC1B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6"/>
          <p:cNvSpPr/>
          <p:nvPr userDrawn="1"/>
        </p:nvSpPr>
        <p:spPr>
          <a:xfrm>
            <a:off x="-7960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7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81000" y="1600200"/>
            <a:ext cx="8229600" cy="2743200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025" y="4572000"/>
            <a:ext cx="7858375" cy="838200"/>
          </a:xfrm>
        </p:spPr>
        <p:txBody>
          <a:bodyPr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24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10579"/>
            <a:ext cx="2133600" cy="310896"/>
          </a:xfrm>
        </p:spPr>
        <p:txBody>
          <a:bodyPr/>
          <a:lstStyle/>
          <a:p>
            <a:fld id="{B252FB6E-9D9A-4BE2-8A0C-C32AD9CDEC53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9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8"/>
          <p:cNvSpPr/>
          <p:nvPr userDrawn="1"/>
        </p:nvSpPr>
        <p:spPr>
          <a:xfrm flipV="1">
            <a:off x="43" y="3600891"/>
            <a:ext cx="9143691" cy="1267046"/>
          </a:xfrm>
          <a:custGeom>
            <a:avLst/>
            <a:gdLst/>
            <a:ahLst/>
            <a:cxnLst/>
            <a:rect l="l" t="t" r="r" b="b"/>
            <a:pathLst>
              <a:path w="7848600" h="5540375">
                <a:moveTo>
                  <a:pt x="3237248" y="0"/>
                </a:moveTo>
                <a:lnTo>
                  <a:pt x="3194129" y="559"/>
                </a:lnTo>
                <a:lnTo>
                  <a:pt x="3151158" y="1839"/>
                </a:lnTo>
                <a:lnTo>
                  <a:pt x="3108335" y="3835"/>
                </a:lnTo>
                <a:lnTo>
                  <a:pt x="3065661" y="6540"/>
                </a:lnTo>
                <a:lnTo>
                  <a:pt x="3023136" y="9949"/>
                </a:lnTo>
                <a:lnTo>
                  <a:pt x="2980761" y="14056"/>
                </a:lnTo>
                <a:lnTo>
                  <a:pt x="2938534" y="18855"/>
                </a:lnTo>
                <a:lnTo>
                  <a:pt x="2896457" y="24342"/>
                </a:lnTo>
                <a:lnTo>
                  <a:pt x="2854529" y="30509"/>
                </a:lnTo>
                <a:lnTo>
                  <a:pt x="2812752" y="37351"/>
                </a:lnTo>
                <a:lnTo>
                  <a:pt x="2771124" y="44863"/>
                </a:lnTo>
                <a:lnTo>
                  <a:pt x="2729646" y="53039"/>
                </a:lnTo>
                <a:lnTo>
                  <a:pt x="2688319" y="61873"/>
                </a:lnTo>
                <a:lnTo>
                  <a:pt x="2647142" y="71359"/>
                </a:lnTo>
                <a:lnTo>
                  <a:pt x="2606115" y="81492"/>
                </a:lnTo>
                <a:lnTo>
                  <a:pt x="2565240" y="92266"/>
                </a:lnTo>
                <a:lnTo>
                  <a:pt x="2524515" y="103675"/>
                </a:lnTo>
                <a:lnTo>
                  <a:pt x="2483942" y="115713"/>
                </a:lnTo>
                <a:lnTo>
                  <a:pt x="2443520" y="128375"/>
                </a:lnTo>
                <a:lnTo>
                  <a:pt x="2403249" y="141656"/>
                </a:lnTo>
                <a:lnTo>
                  <a:pt x="2363130" y="155549"/>
                </a:lnTo>
                <a:lnTo>
                  <a:pt x="2323163" y="170048"/>
                </a:lnTo>
                <a:lnTo>
                  <a:pt x="2283347" y="185149"/>
                </a:lnTo>
                <a:lnTo>
                  <a:pt x="2243684" y="200844"/>
                </a:lnTo>
                <a:lnTo>
                  <a:pt x="2204173" y="217129"/>
                </a:lnTo>
                <a:lnTo>
                  <a:pt x="2164815" y="233998"/>
                </a:lnTo>
                <a:lnTo>
                  <a:pt x="2125609" y="251445"/>
                </a:lnTo>
                <a:lnTo>
                  <a:pt x="2086556" y="269464"/>
                </a:lnTo>
                <a:lnTo>
                  <a:pt x="2047656" y="288050"/>
                </a:lnTo>
                <a:lnTo>
                  <a:pt x="2008909" y="307197"/>
                </a:lnTo>
                <a:lnTo>
                  <a:pt x="1970316" y="326899"/>
                </a:lnTo>
                <a:lnTo>
                  <a:pt x="1931876" y="347150"/>
                </a:lnTo>
                <a:lnTo>
                  <a:pt x="1893589" y="367945"/>
                </a:lnTo>
                <a:lnTo>
                  <a:pt x="1855457" y="389278"/>
                </a:lnTo>
                <a:lnTo>
                  <a:pt x="1817478" y="411144"/>
                </a:lnTo>
                <a:lnTo>
                  <a:pt x="1779654" y="433536"/>
                </a:lnTo>
                <a:lnTo>
                  <a:pt x="1741984" y="456449"/>
                </a:lnTo>
                <a:lnTo>
                  <a:pt x="1704468" y="479877"/>
                </a:lnTo>
                <a:lnTo>
                  <a:pt x="1667107" y="503815"/>
                </a:lnTo>
                <a:lnTo>
                  <a:pt x="1629901" y="528256"/>
                </a:lnTo>
                <a:lnTo>
                  <a:pt x="1592850" y="553195"/>
                </a:lnTo>
                <a:lnTo>
                  <a:pt x="1555954" y="578627"/>
                </a:lnTo>
                <a:lnTo>
                  <a:pt x="1519214" y="604545"/>
                </a:lnTo>
                <a:lnTo>
                  <a:pt x="1482629" y="630944"/>
                </a:lnTo>
                <a:lnTo>
                  <a:pt x="1446199" y="657818"/>
                </a:lnTo>
                <a:lnTo>
                  <a:pt x="1409926" y="685162"/>
                </a:lnTo>
                <a:lnTo>
                  <a:pt x="1373808" y="712969"/>
                </a:lnTo>
                <a:lnTo>
                  <a:pt x="1337847" y="741235"/>
                </a:lnTo>
                <a:lnTo>
                  <a:pt x="1302042" y="769952"/>
                </a:lnTo>
                <a:lnTo>
                  <a:pt x="1266394" y="799117"/>
                </a:lnTo>
                <a:lnTo>
                  <a:pt x="1230902" y="828722"/>
                </a:lnTo>
                <a:lnTo>
                  <a:pt x="1195567" y="858762"/>
                </a:lnTo>
                <a:lnTo>
                  <a:pt x="1160390" y="889231"/>
                </a:lnTo>
                <a:lnTo>
                  <a:pt x="1125369" y="920124"/>
                </a:lnTo>
                <a:lnTo>
                  <a:pt x="1090506" y="951436"/>
                </a:lnTo>
                <a:lnTo>
                  <a:pt x="1055800" y="983159"/>
                </a:lnTo>
                <a:lnTo>
                  <a:pt x="1021252" y="1015289"/>
                </a:lnTo>
                <a:lnTo>
                  <a:pt x="986862" y="1047820"/>
                </a:lnTo>
                <a:lnTo>
                  <a:pt x="952630" y="1080746"/>
                </a:lnTo>
                <a:lnTo>
                  <a:pt x="918556" y="1114061"/>
                </a:lnTo>
                <a:lnTo>
                  <a:pt x="884641" y="1147760"/>
                </a:lnTo>
                <a:lnTo>
                  <a:pt x="850884" y="1181837"/>
                </a:lnTo>
                <a:lnTo>
                  <a:pt x="817286" y="1216286"/>
                </a:lnTo>
                <a:lnTo>
                  <a:pt x="783847" y="1251102"/>
                </a:lnTo>
                <a:lnTo>
                  <a:pt x="750566" y="1286278"/>
                </a:lnTo>
                <a:lnTo>
                  <a:pt x="717446" y="1321810"/>
                </a:lnTo>
                <a:lnTo>
                  <a:pt x="684484" y="1357691"/>
                </a:lnTo>
                <a:lnTo>
                  <a:pt x="651682" y="1393915"/>
                </a:lnTo>
                <a:lnTo>
                  <a:pt x="619040" y="1430477"/>
                </a:lnTo>
                <a:lnTo>
                  <a:pt x="586557" y="1467372"/>
                </a:lnTo>
                <a:lnTo>
                  <a:pt x="554235" y="1504593"/>
                </a:lnTo>
                <a:lnTo>
                  <a:pt x="522073" y="1542135"/>
                </a:lnTo>
                <a:lnTo>
                  <a:pt x="490071" y="1579992"/>
                </a:lnTo>
                <a:lnTo>
                  <a:pt x="458230" y="1618159"/>
                </a:lnTo>
                <a:lnTo>
                  <a:pt x="426550" y="1656628"/>
                </a:lnTo>
                <a:lnTo>
                  <a:pt x="395031" y="1695396"/>
                </a:lnTo>
                <a:lnTo>
                  <a:pt x="363672" y="1734456"/>
                </a:lnTo>
                <a:lnTo>
                  <a:pt x="332475" y="1773803"/>
                </a:lnTo>
                <a:lnTo>
                  <a:pt x="301440" y="1813430"/>
                </a:lnTo>
                <a:lnTo>
                  <a:pt x="270566" y="1853332"/>
                </a:lnTo>
                <a:lnTo>
                  <a:pt x="239854" y="1893504"/>
                </a:lnTo>
                <a:lnTo>
                  <a:pt x="209303" y="1933939"/>
                </a:lnTo>
                <a:lnTo>
                  <a:pt x="178915" y="1974632"/>
                </a:lnTo>
                <a:lnTo>
                  <a:pt x="148689" y="2015578"/>
                </a:lnTo>
                <a:lnTo>
                  <a:pt x="118626" y="2056769"/>
                </a:lnTo>
                <a:lnTo>
                  <a:pt x="88725" y="2098202"/>
                </a:lnTo>
                <a:lnTo>
                  <a:pt x="58987" y="2139869"/>
                </a:lnTo>
                <a:lnTo>
                  <a:pt x="29412" y="2181766"/>
                </a:lnTo>
                <a:lnTo>
                  <a:pt x="0" y="2223886"/>
                </a:lnTo>
                <a:lnTo>
                  <a:pt x="0" y="5539755"/>
                </a:lnTo>
                <a:lnTo>
                  <a:pt x="7848003" y="5539755"/>
                </a:lnTo>
                <a:lnTo>
                  <a:pt x="7848003" y="859450"/>
                </a:lnTo>
                <a:lnTo>
                  <a:pt x="6790382" y="859450"/>
                </a:lnTo>
                <a:lnTo>
                  <a:pt x="6746032" y="859269"/>
                </a:lnTo>
                <a:lnTo>
                  <a:pt x="6701299" y="858567"/>
                </a:lnTo>
                <a:lnTo>
                  <a:pt x="6656181" y="857339"/>
                </a:lnTo>
                <a:lnTo>
                  <a:pt x="6610676" y="855578"/>
                </a:lnTo>
                <a:lnTo>
                  <a:pt x="6564783" y="853278"/>
                </a:lnTo>
                <a:lnTo>
                  <a:pt x="6518500" y="850434"/>
                </a:lnTo>
                <a:lnTo>
                  <a:pt x="6471827" y="847039"/>
                </a:lnTo>
                <a:lnTo>
                  <a:pt x="6424761" y="843086"/>
                </a:lnTo>
                <a:lnTo>
                  <a:pt x="6377301" y="838571"/>
                </a:lnTo>
                <a:lnTo>
                  <a:pt x="6329446" y="833486"/>
                </a:lnTo>
                <a:lnTo>
                  <a:pt x="6281195" y="827826"/>
                </a:lnTo>
                <a:lnTo>
                  <a:pt x="6232545" y="821584"/>
                </a:lnTo>
                <a:lnTo>
                  <a:pt x="6183496" y="814755"/>
                </a:lnTo>
                <a:lnTo>
                  <a:pt x="6134046" y="807333"/>
                </a:lnTo>
                <a:lnTo>
                  <a:pt x="6084193" y="799310"/>
                </a:lnTo>
                <a:lnTo>
                  <a:pt x="6033937" y="790682"/>
                </a:lnTo>
                <a:lnTo>
                  <a:pt x="5983275" y="781441"/>
                </a:lnTo>
                <a:lnTo>
                  <a:pt x="5932206" y="771583"/>
                </a:lnTo>
                <a:lnTo>
                  <a:pt x="5880730" y="761100"/>
                </a:lnTo>
                <a:lnTo>
                  <a:pt x="5828844" y="749987"/>
                </a:lnTo>
                <a:lnTo>
                  <a:pt x="5776546" y="738238"/>
                </a:lnTo>
                <a:lnTo>
                  <a:pt x="5723837" y="725846"/>
                </a:lnTo>
                <a:lnTo>
                  <a:pt x="5670713" y="712806"/>
                </a:lnTo>
                <a:lnTo>
                  <a:pt x="5617174" y="699111"/>
                </a:lnTo>
                <a:lnTo>
                  <a:pt x="5563218" y="684755"/>
                </a:lnTo>
                <a:lnTo>
                  <a:pt x="5508844" y="669732"/>
                </a:lnTo>
                <a:lnTo>
                  <a:pt x="5454051" y="654036"/>
                </a:lnTo>
                <a:lnTo>
                  <a:pt x="5398836" y="637661"/>
                </a:lnTo>
                <a:lnTo>
                  <a:pt x="5343199" y="620601"/>
                </a:lnTo>
                <a:lnTo>
                  <a:pt x="5230651" y="584401"/>
                </a:lnTo>
                <a:lnTo>
                  <a:pt x="5116396" y="545386"/>
                </a:lnTo>
                <a:lnTo>
                  <a:pt x="5000422" y="503509"/>
                </a:lnTo>
                <a:lnTo>
                  <a:pt x="4882718" y="458720"/>
                </a:lnTo>
                <a:lnTo>
                  <a:pt x="4763273" y="410970"/>
                </a:lnTo>
                <a:lnTo>
                  <a:pt x="4642074" y="360211"/>
                </a:lnTo>
                <a:lnTo>
                  <a:pt x="4519110" y="306394"/>
                </a:lnTo>
                <a:lnTo>
                  <a:pt x="4409900" y="257254"/>
                </a:lnTo>
                <a:lnTo>
                  <a:pt x="4362981" y="237061"/>
                </a:lnTo>
                <a:lnTo>
                  <a:pt x="4316205" y="217737"/>
                </a:lnTo>
                <a:lnTo>
                  <a:pt x="4269574" y="199278"/>
                </a:lnTo>
                <a:lnTo>
                  <a:pt x="4223088" y="181676"/>
                </a:lnTo>
                <a:lnTo>
                  <a:pt x="4176746" y="164928"/>
                </a:lnTo>
                <a:lnTo>
                  <a:pt x="4130548" y="149025"/>
                </a:lnTo>
                <a:lnTo>
                  <a:pt x="4084496" y="133964"/>
                </a:lnTo>
                <a:lnTo>
                  <a:pt x="4038588" y="119739"/>
                </a:lnTo>
                <a:lnTo>
                  <a:pt x="3992826" y="106342"/>
                </a:lnTo>
                <a:lnTo>
                  <a:pt x="3947209" y="93770"/>
                </a:lnTo>
                <a:lnTo>
                  <a:pt x="3901738" y="82016"/>
                </a:lnTo>
                <a:lnTo>
                  <a:pt x="3856412" y="71075"/>
                </a:lnTo>
                <a:lnTo>
                  <a:pt x="3811232" y="60940"/>
                </a:lnTo>
                <a:lnTo>
                  <a:pt x="3766199" y="51606"/>
                </a:lnTo>
                <a:lnTo>
                  <a:pt x="3721311" y="43067"/>
                </a:lnTo>
                <a:lnTo>
                  <a:pt x="3676570" y="35318"/>
                </a:lnTo>
                <a:lnTo>
                  <a:pt x="3631976" y="28353"/>
                </a:lnTo>
                <a:lnTo>
                  <a:pt x="3587528" y="22167"/>
                </a:lnTo>
                <a:lnTo>
                  <a:pt x="3543227" y="16752"/>
                </a:lnTo>
                <a:lnTo>
                  <a:pt x="3499073" y="12105"/>
                </a:lnTo>
                <a:lnTo>
                  <a:pt x="3455067" y="8218"/>
                </a:lnTo>
                <a:lnTo>
                  <a:pt x="3411208" y="5086"/>
                </a:lnTo>
                <a:lnTo>
                  <a:pt x="3367496" y="2705"/>
                </a:lnTo>
                <a:lnTo>
                  <a:pt x="3323932" y="1067"/>
                </a:lnTo>
                <a:lnTo>
                  <a:pt x="3280516" y="167"/>
                </a:lnTo>
                <a:lnTo>
                  <a:pt x="3237248" y="0"/>
                </a:lnTo>
                <a:close/>
              </a:path>
              <a:path w="7848600" h="5540375">
                <a:moveTo>
                  <a:pt x="7848003" y="689930"/>
                </a:moveTo>
                <a:lnTo>
                  <a:pt x="7778596" y="712700"/>
                </a:lnTo>
                <a:lnTo>
                  <a:pt x="7707804" y="734023"/>
                </a:lnTo>
                <a:lnTo>
                  <a:pt x="7635615" y="753850"/>
                </a:lnTo>
                <a:lnTo>
                  <a:pt x="7562017" y="772133"/>
                </a:lnTo>
                <a:lnTo>
                  <a:pt x="7524686" y="780680"/>
                </a:lnTo>
                <a:lnTo>
                  <a:pt x="7486999" y="788822"/>
                </a:lnTo>
                <a:lnTo>
                  <a:pt x="7448953" y="796554"/>
                </a:lnTo>
                <a:lnTo>
                  <a:pt x="7410549" y="803870"/>
                </a:lnTo>
                <a:lnTo>
                  <a:pt x="7371783" y="810762"/>
                </a:lnTo>
                <a:lnTo>
                  <a:pt x="7332656" y="817226"/>
                </a:lnTo>
                <a:lnTo>
                  <a:pt x="7293165" y="823254"/>
                </a:lnTo>
                <a:lnTo>
                  <a:pt x="7253308" y="828842"/>
                </a:lnTo>
                <a:lnTo>
                  <a:pt x="7213085" y="833983"/>
                </a:lnTo>
                <a:lnTo>
                  <a:pt x="7172495" y="838670"/>
                </a:lnTo>
                <a:lnTo>
                  <a:pt x="7131534" y="842898"/>
                </a:lnTo>
                <a:lnTo>
                  <a:pt x="7090203" y="846660"/>
                </a:lnTo>
                <a:lnTo>
                  <a:pt x="7048500" y="849951"/>
                </a:lnTo>
                <a:lnTo>
                  <a:pt x="7006423" y="852764"/>
                </a:lnTo>
                <a:lnTo>
                  <a:pt x="6963971" y="855093"/>
                </a:lnTo>
                <a:lnTo>
                  <a:pt x="6921142" y="856932"/>
                </a:lnTo>
                <a:lnTo>
                  <a:pt x="6877935" y="858276"/>
                </a:lnTo>
                <a:lnTo>
                  <a:pt x="6834349" y="859117"/>
                </a:lnTo>
                <a:lnTo>
                  <a:pt x="6790382" y="859450"/>
                </a:lnTo>
                <a:lnTo>
                  <a:pt x="7848003" y="859450"/>
                </a:lnTo>
                <a:lnTo>
                  <a:pt x="7848003" y="68993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>
              <a:solidFill>
                <a:srgbClr val="005CA8"/>
              </a:solidFill>
            </a:endParaRPr>
          </a:p>
        </p:txBody>
      </p:sp>
      <p:sp>
        <p:nvSpPr>
          <p:cNvPr id="8" name="object 8"/>
          <p:cNvSpPr/>
          <p:nvPr userDrawn="1"/>
        </p:nvSpPr>
        <p:spPr>
          <a:xfrm>
            <a:off x="42" y="2362200"/>
            <a:ext cx="9143691" cy="1267046"/>
          </a:xfrm>
          <a:custGeom>
            <a:avLst/>
            <a:gdLst/>
            <a:ahLst/>
            <a:cxnLst/>
            <a:rect l="l" t="t" r="r" b="b"/>
            <a:pathLst>
              <a:path w="7848600" h="5540375">
                <a:moveTo>
                  <a:pt x="3237248" y="0"/>
                </a:moveTo>
                <a:lnTo>
                  <a:pt x="3194129" y="559"/>
                </a:lnTo>
                <a:lnTo>
                  <a:pt x="3151158" y="1839"/>
                </a:lnTo>
                <a:lnTo>
                  <a:pt x="3108335" y="3835"/>
                </a:lnTo>
                <a:lnTo>
                  <a:pt x="3065661" y="6540"/>
                </a:lnTo>
                <a:lnTo>
                  <a:pt x="3023136" y="9949"/>
                </a:lnTo>
                <a:lnTo>
                  <a:pt x="2980761" y="14056"/>
                </a:lnTo>
                <a:lnTo>
                  <a:pt x="2938534" y="18855"/>
                </a:lnTo>
                <a:lnTo>
                  <a:pt x="2896457" y="24342"/>
                </a:lnTo>
                <a:lnTo>
                  <a:pt x="2854529" y="30509"/>
                </a:lnTo>
                <a:lnTo>
                  <a:pt x="2812752" y="37351"/>
                </a:lnTo>
                <a:lnTo>
                  <a:pt x="2771124" y="44863"/>
                </a:lnTo>
                <a:lnTo>
                  <a:pt x="2729646" y="53039"/>
                </a:lnTo>
                <a:lnTo>
                  <a:pt x="2688319" y="61873"/>
                </a:lnTo>
                <a:lnTo>
                  <a:pt x="2647142" y="71359"/>
                </a:lnTo>
                <a:lnTo>
                  <a:pt x="2606115" y="81492"/>
                </a:lnTo>
                <a:lnTo>
                  <a:pt x="2565240" y="92266"/>
                </a:lnTo>
                <a:lnTo>
                  <a:pt x="2524515" y="103675"/>
                </a:lnTo>
                <a:lnTo>
                  <a:pt x="2483942" y="115713"/>
                </a:lnTo>
                <a:lnTo>
                  <a:pt x="2443520" y="128375"/>
                </a:lnTo>
                <a:lnTo>
                  <a:pt x="2403249" y="141656"/>
                </a:lnTo>
                <a:lnTo>
                  <a:pt x="2363130" y="155549"/>
                </a:lnTo>
                <a:lnTo>
                  <a:pt x="2323163" y="170048"/>
                </a:lnTo>
                <a:lnTo>
                  <a:pt x="2283347" y="185149"/>
                </a:lnTo>
                <a:lnTo>
                  <a:pt x="2243684" y="200844"/>
                </a:lnTo>
                <a:lnTo>
                  <a:pt x="2204173" y="217129"/>
                </a:lnTo>
                <a:lnTo>
                  <a:pt x="2164815" y="233998"/>
                </a:lnTo>
                <a:lnTo>
                  <a:pt x="2125609" y="251445"/>
                </a:lnTo>
                <a:lnTo>
                  <a:pt x="2086556" y="269464"/>
                </a:lnTo>
                <a:lnTo>
                  <a:pt x="2047656" y="288050"/>
                </a:lnTo>
                <a:lnTo>
                  <a:pt x="2008909" y="307197"/>
                </a:lnTo>
                <a:lnTo>
                  <a:pt x="1970316" y="326899"/>
                </a:lnTo>
                <a:lnTo>
                  <a:pt x="1931876" y="347150"/>
                </a:lnTo>
                <a:lnTo>
                  <a:pt x="1893589" y="367945"/>
                </a:lnTo>
                <a:lnTo>
                  <a:pt x="1855457" y="389278"/>
                </a:lnTo>
                <a:lnTo>
                  <a:pt x="1817478" y="411144"/>
                </a:lnTo>
                <a:lnTo>
                  <a:pt x="1779654" y="433536"/>
                </a:lnTo>
                <a:lnTo>
                  <a:pt x="1741984" y="456449"/>
                </a:lnTo>
                <a:lnTo>
                  <a:pt x="1704468" y="479877"/>
                </a:lnTo>
                <a:lnTo>
                  <a:pt x="1667107" y="503815"/>
                </a:lnTo>
                <a:lnTo>
                  <a:pt x="1629901" y="528256"/>
                </a:lnTo>
                <a:lnTo>
                  <a:pt x="1592850" y="553195"/>
                </a:lnTo>
                <a:lnTo>
                  <a:pt x="1555954" y="578627"/>
                </a:lnTo>
                <a:lnTo>
                  <a:pt x="1519214" y="604545"/>
                </a:lnTo>
                <a:lnTo>
                  <a:pt x="1482629" y="630944"/>
                </a:lnTo>
                <a:lnTo>
                  <a:pt x="1446199" y="657818"/>
                </a:lnTo>
                <a:lnTo>
                  <a:pt x="1409926" y="685162"/>
                </a:lnTo>
                <a:lnTo>
                  <a:pt x="1373808" y="712969"/>
                </a:lnTo>
                <a:lnTo>
                  <a:pt x="1337847" y="741235"/>
                </a:lnTo>
                <a:lnTo>
                  <a:pt x="1302042" y="769952"/>
                </a:lnTo>
                <a:lnTo>
                  <a:pt x="1266394" y="799117"/>
                </a:lnTo>
                <a:lnTo>
                  <a:pt x="1230902" y="828722"/>
                </a:lnTo>
                <a:lnTo>
                  <a:pt x="1195567" y="858762"/>
                </a:lnTo>
                <a:lnTo>
                  <a:pt x="1160390" y="889231"/>
                </a:lnTo>
                <a:lnTo>
                  <a:pt x="1125369" y="920124"/>
                </a:lnTo>
                <a:lnTo>
                  <a:pt x="1090506" y="951436"/>
                </a:lnTo>
                <a:lnTo>
                  <a:pt x="1055800" y="983159"/>
                </a:lnTo>
                <a:lnTo>
                  <a:pt x="1021252" y="1015289"/>
                </a:lnTo>
                <a:lnTo>
                  <a:pt x="986862" y="1047820"/>
                </a:lnTo>
                <a:lnTo>
                  <a:pt x="952630" y="1080746"/>
                </a:lnTo>
                <a:lnTo>
                  <a:pt x="918556" y="1114061"/>
                </a:lnTo>
                <a:lnTo>
                  <a:pt x="884641" y="1147760"/>
                </a:lnTo>
                <a:lnTo>
                  <a:pt x="850884" y="1181837"/>
                </a:lnTo>
                <a:lnTo>
                  <a:pt x="817286" y="1216286"/>
                </a:lnTo>
                <a:lnTo>
                  <a:pt x="783847" y="1251102"/>
                </a:lnTo>
                <a:lnTo>
                  <a:pt x="750566" y="1286278"/>
                </a:lnTo>
                <a:lnTo>
                  <a:pt x="717446" y="1321810"/>
                </a:lnTo>
                <a:lnTo>
                  <a:pt x="684484" y="1357691"/>
                </a:lnTo>
                <a:lnTo>
                  <a:pt x="651682" y="1393915"/>
                </a:lnTo>
                <a:lnTo>
                  <a:pt x="619040" y="1430477"/>
                </a:lnTo>
                <a:lnTo>
                  <a:pt x="586557" y="1467372"/>
                </a:lnTo>
                <a:lnTo>
                  <a:pt x="554235" y="1504593"/>
                </a:lnTo>
                <a:lnTo>
                  <a:pt x="522073" y="1542135"/>
                </a:lnTo>
                <a:lnTo>
                  <a:pt x="490071" y="1579992"/>
                </a:lnTo>
                <a:lnTo>
                  <a:pt x="458230" y="1618159"/>
                </a:lnTo>
                <a:lnTo>
                  <a:pt x="426550" y="1656628"/>
                </a:lnTo>
                <a:lnTo>
                  <a:pt x="395031" y="1695396"/>
                </a:lnTo>
                <a:lnTo>
                  <a:pt x="363672" y="1734456"/>
                </a:lnTo>
                <a:lnTo>
                  <a:pt x="332475" y="1773803"/>
                </a:lnTo>
                <a:lnTo>
                  <a:pt x="301440" y="1813430"/>
                </a:lnTo>
                <a:lnTo>
                  <a:pt x="270566" y="1853332"/>
                </a:lnTo>
                <a:lnTo>
                  <a:pt x="239854" y="1893504"/>
                </a:lnTo>
                <a:lnTo>
                  <a:pt x="209303" y="1933939"/>
                </a:lnTo>
                <a:lnTo>
                  <a:pt x="178915" y="1974632"/>
                </a:lnTo>
                <a:lnTo>
                  <a:pt x="148689" y="2015578"/>
                </a:lnTo>
                <a:lnTo>
                  <a:pt x="118626" y="2056769"/>
                </a:lnTo>
                <a:lnTo>
                  <a:pt x="88725" y="2098202"/>
                </a:lnTo>
                <a:lnTo>
                  <a:pt x="58987" y="2139869"/>
                </a:lnTo>
                <a:lnTo>
                  <a:pt x="29412" y="2181766"/>
                </a:lnTo>
                <a:lnTo>
                  <a:pt x="0" y="2223886"/>
                </a:lnTo>
                <a:lnTo>
                  <a:pt x="0" y="5539755"/>
                </a:lnTo>
                <a:lnTo>
                  <a:pt x="7848003" y="5539755"/>
                </a:lnTo>
                <a:lnTo>
                  <a:pt x="7848003" y="859450"/>
                </a:lnTo>
                <a:lnTo>
                  <a:pt x="6790382" y="859450"/>
                </a:lnTo>
                <a:lnTo>
                  <a:pt x="6746032" y="859269"/>
                </a:lnTo>
                <a:lnTo>
                  <a:pt x="6701299" y="858567"/>
                </a:lnTo>
                <a:lnTo>
                  <a:pt x="6656181" y="857339"/>
                </a:lnTo>
                <a:lnTo>
                  <a:pt x="6610676" y="855578"/>
                </a:lnTo>
                <a:lnTo>
                  <a:pt x="6564783" y="853278"/>
                </a:lnTo>
                <a:lnTo>
                  <a:pt x="6518500" y="850434"/>
                </a:lnTo>
                <a:lnTo>
                  <a:pt x="6471827" y="847039"/>
                </a:lnTo>
                <a:lnTo>
                  <a:pt x="6424761" y="843086"/>
                </a:lnTo>
                <a:lnTo>
                  <a:pt x="6377301" y="838571"/>
                </a:lnTo>
                <a:lnTo>
                  <a:pt x="6329446" y="833486"/>
                </a:lnTo>
                <a:lnTo>
                  <a:pt x="6281195" y="827826"/>
                </a:lnTo>
                <a:lnTo>
                  <a:pt x="6232545" y="821584"/>
                </a:lnTo>
                <a:lnTo>
                  <a:pt x="6183496" y="814755"/>
                </a:lnTo>
                <a:lnTo>
                  <a:pt x="6134046" y="807333"/>
                </a:lnTo>
                <a:lnTo>
                  <a:pt x="6084193" y="799310"/>
                </a:lnTo>
                <a:lnTo>
                  <a:pt x="6033937" y="790682"/>
                </a:lnTo>
                <a:lnTo>
                  <a:pt x="5983275" y="781441"/>
                </a:lnTo>
                <a:lnTo>
                  <a:pt x="5932206" y="771583"/>
                </a:lnTo>
                <a:lnTo>
                  <a:pt x="5880730" y="761100"/>
                </a:lnTo>
                <a:lnTo>
                  <a:pt x="5828844" y="749987"/>
                </a:lnTo>
                <a:lnTo>
                  <a:pt x="5776546" y="738238"/>
                </a:lnTo>
                <a:lnTo>
                  <a:pt x="5723837" y="725846"/>
                </a:lnTo>
                <a:lnTo>
                  <a:pt x="5670713" y="712806"/>
                </a:lnTo>
                <a:lnTo>
                  <a:pt x="5617174" y="699111"/>
                </a:lnTo>
                <a:lnTo>
                  <a:pt x="5563218" y="684755"/>
                </a:lnTo>
                <a:lnTo>
                  <a:pt x="5508844" y="669732"/>
                </a:lnTo>
                <a:lnTo>
                  <a:pt x="5454051" y="654036"/>
                </a:lnTo>
                <a:lnTo>
                  <a:pt x="5398836" y="637661"/>
                </a:lnTo>
                <a:lnTo>
                  <a:pt x="5343199" y="620601"/>
                </a:lnTo>
                <a:lnTo>
                  <a:pt x="5230651" y="584401"/>
                </a:lnTo>
                <a:lnTo>
                  <a:pt x="5116396" y="545386"/>
                </a:lnTo>
                <a:lnTo>
                  <a:pt x="5000422" y="503509"/>
                </a:lnTo>
                <a:lnTo>
                  <a:pt x="4882718" y="458720"/>
                </a:lnTo>
                <a:lnTo>
                  <a:pt x="4763273" y="410970"/>
                </a:lnTo>
                <a:lnTo>
                  <a:pt x="4642074" y="360211"/>
                </a:lnTo>
                <a:lnTo>
                  <a:pt x="4519110" y="306394"/>
                </a:lnTo>
                <a:lnTo>
                  <a:pt x="4409900" y="257254"/>
                </a:lnTo>
                <a:lnTo>
                  <a:pt x="4362981" y="237061"/>
                </a:lnTo>
                <a:lnTo>
                  <a:pt x="4316205" y="217737"/>
                </a:lnTo>
                <a:lnTo>
                  <a:pt x="4269574" y="199278"/>
                </a:lnTo>
                <a:lnTo>
                  <a:pt x="4223088" y="181676"/>
                </a:lnTo>
                <a:lnTo>
                  <a:pt x="4176746" y="164928"/>
                </a:lnTo>
                <a:lnTo>
                  <a:pt x="4130548" y="149025"/>
                </a:lnTo>
                <a:lnTo>
                  <a:pt x="4084496" y="133964"/>
                </a:lnTo>
                <a:lnTo>
                  <a:pt x="4038588" y="119739"/>
                </a:lnTo>
                <a:lnTo>
                  <a:pt x="3992826" y="106342"/>
                </a:lnTo>
                <a:lnTo>
                  <a:pt x="3947209" y="93770"/>
                </a:lnTo>
                <a:lnTo>
                  <a:pt x="3901738" y="82016"/>
                </a:lnTo>
                <a:lnTo>
                  <a:pt x="3856412" y="71075"/>
                </a:lnTo>
                <a:lnTo>
                  <a:pt x="3811232" y="60940"/>
                </a:lnTo>
                <a:lnTo>
                  <a:pt x="3766199" y="51606"/>
                </a:lnTo>
                <a:lnTo>
                  <a:pt x="3721311" y="43067"/>
                </a:lnTo>
                <a:lnTo>
                  <a:pt x="3676570" y="35318"/>
                </a:lnTo>
                <a:lnTo>
                  <a:pt x="3631976" y="28353"/>
                </a:lnTo>
                <a:lnTo>
                  <a:pt x="3587528" y="22167"/>
                </a:lnTo>
                <a:lnTo>
                  <a:pt x="3543227" y="16752"/>
                </a:lnTo>
                <a:lnTo>
                  <a:pt x="3499073" y="12105"/>
                </a:lnTo>
                <a:lnTo>
                  <a:pt x="3455067" y="8218"/>
                </a:lnTo>
                <a:lnTo>
                  <a:pt x="3411208" y="5086"/>
                </a:lnTo>
                <a:lnTo>
                  <a:pt x="3367496" y="2705"/>
                </a:lnTo>
                <a:lnTo>
                  <a:pt x="3323932" y="1067"/>
                </a:lnTo>
                <a:lnTo>
                  <a:pt x="3280516" y="167"/>
                </a:lnTo>
                <a:lnTo>
                  <a:pt x="3237248" y="0"/>
                </a:lnTo>
                <a:close/>
              </a:path>
              <a:path w="7848600" h="5540375">
                <a:moveTo>
                  <a:pt x="7848003" y="689930"/>
                </a:moveTo>
                <a:lnTo>
                  <a:pt x="7778596" y="712700"/>
                </a:lnTo>
                <a:lnTo>
                  <a:pt x="7707804" y="734023"/>
                </a:lnTo>
                <a:lnTo>
                  <a:pt x="7635615" y="753850"/>
                </a:lnTo>
                <a:lnTo>
                  <a:pt x="7562017" y="772133"/>
                </a:lnTo>
                <a:lnTo>
                  <a:pt x="7524686" y="780680"/>
                </a:lnTo>
                <a:lnTo>
                  <a:pt x="7486999" y="788822"/>
                </a:lnTo>
                <a:lnTo>
                  <a:pt x="7448953" y="796554"/>
                </a:lnTo>
                <a:lnTo>
                  <a:pt x="7410549" y="803870"/>
                </a:lnTo>
                <a:lnTo>
                  <a:pt x="7371783" y="810762"/>
                </a:lnTo>
                <a:lnTo>
                  <a:pt x="7332656" y="817226"/>
                </a:lnTo>
                <a:lnTo>
                  <a:pt x="7293165" y="823254"/>
                </a:lnTo>
                <a:lnTo>
                  <a:pt x="7253308" y="828842"/>
                </a:lnTo>
                <a:lnTo>
                  <a:pt x="7213085" y="833983"/>
                </a:lnTo>
                <a:lnTo>
                  <a:pt x="7172495" y="838670"/>
                </a:lnTo>
                <a:lnTo>
                  <a:pt x="7131534" y="842898"/>
                </a:lnTo>
                <a:lnTo>
                  <a:pt x="7090203" y="846660"/>
                </a:lnTo>
                <a:lnTo>
                  <a:pt x="7048500" y="849951"/>
                </a:lnTo>
                <a:lnTo>
                  <a:pt x="7006423" y="852764"/>
                </a:lnTo>
                <a:lnTo>
                  <a:pt x="6963971" y="855093"/>
                </a:lnTo>
                <a:lnTo>
                  <a:pt x="6921142" y="856932"/>
                </a:lnTo>
                <a:lnTo>
                  <a:pt x="6877935" y="858276"/>
                </a:lnTo>
                <a:lnTo>
                  <a:pt x="6834349" y="859117"/>
                </a:lnTo>
                <a:lnTo>
                  <a:pt x="6790382" y="859450"/>
                </a:lnTo>
                <a:lnTo>
                  <a:pt x="7848003" y="859450"/>
                </a:lnTo>
                <a:lnTo>
                  <a:pt x="7848003" y="68993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>
              <a:solidFill>
                <a:srgbClr val="005CA8"/>
              </a:solidFill>
            </a:endParaRPr>
          </a:p>
        </p:txBody>
      </p:sp>
      <p:sp>
        <p:nvSpPr>
          <p:cNvPr id="10" name="object 9"/>
          <p:cNvSpPr/>
          <p:nvPr userDrawn="1"/>
        </p:nvSpPr>
        <p:spPr>
          <a:xfrm>
            <a:off x="5845276" y="3274962"/>
            <a:ext cx="3298683" cy="535038"/>
          </a:xfrm>
          <a:custGeom>
            <a:avLst/>
            <a:gdLst/>
            <a:ahLst/>
            <a:cxnLst/>
            <a:rect l="l" t="t" r="r" b="b"/>
            <a:pathLst>
              <a:path w="2831465" h="859790">
                <a:moveTo>
                  <a:pt x="0" y="0"/>
                </a:moveTo>
                <a:lnTo>
                  <a:pt x="51329" y="32788"/>
                </a:lnTo>
                <a:lnTo>
                  <a:pt x="102490" y="64946"/>
                </a:lnTo>
                <a:lnTo>
                  <a:pt x="153480" y="96472"/>
                </a:lnTo>
                <a:lnTo>
                  <a:pt x="204299" y="127366"/>
                </a:lnTo>
                <a:lnTo>
                  <a:pt x="254946" y="157628"/>
                </a:lnTo>
                <a:lnTo>
                  <a:pt x="305420" y="187257"/>
                </a:lnTo>
                <a:lnTo>
                  <a:pt x="355720" y="216253"/>
                </a:lnTo>
                <a:lnTo>
                  <a:pt x="405844" y="244616"/>
                </a:lnTo>
                <a:lnTo>
                  <a:pt x="455792" y="272344"/>
                </a:lnTo>
                <a:lnTo>
                  <a:pt x="505564" y="299439"/>
                </a:lnTo>
                <a:lnTo>
                  <a:pt x="555157" y="325899"/>
                </a:lnTo>
                <a:lnTo>
                  <a:pt x="604571" y="351724"/>
                </a:lnTo>
                <a:lnTo>
                  <a:pt x="653805" y="376913"/>
                </a:lnTo>
                <a:lnTo>
                  <a:pt x="702857" y="401468"/>
                </a:lnTo>
                <a:lnTo>
                  <a:pt x="751728" y="425386"/>
                </a:lnTo>
                <a:lnTo>
                  <a:pt x="800416" y="448667"/>
                </a:lnTo>
                <a:lnTo>
                  <a:pt x="848920" y="471312"/>
                </a:lnTo>
                <a:lnTo>
                  <a:pt x="897238" y="493320"/>
                </a:lnTo>
                <a:lnTo>
                  <a:pt x="945371" y="514690"/>
                </a:lnTo>
                <a:lnTo>
                  <a:pt x="993317" y="535422"/>
                </a:lnTo>
                <a:lnTo>
                  <a:pt x="1041075" y="555516"/>
                </a:lnTo>
                <a:lnTo>
                  <a:pt x="1088644" y="574972"/>
                </a:lnTo>
                <a:lnTo>
                  <a:pt x="1136023" y="593788"/>
                </a:lnTo>
                <a:lnTo>
                  <a:pt x="1183211" y="611965"/>
                </a:lnTo>
                <a:lnTo>
                  <a:pt x="1230207" y="629503"/>
                </a:lnTo>
                <a:lnTo>
                  <a:pt x="1277010" y="646400"/>
                </a:lnTo>
                <a:lnTo>
                  <a:pt x="1323619" y="662657"/>
                </a:lnTo>
                <a:lnTo>
                  <a:pt x="1370034" y="678273"/>
                </a:lnTo>
                <a:lnTo>
                  <a:pt x="1416252" y="693248"/>
                </a:lnTo>
                <a:lnTo>
                  <a:pt x="1462274" y="707581"/>
                </a:lnTo>
                <a:lnTo>
                  <a:pt x="1508098" y="721273"/>
                </a:lnTo>
                <a:lnTo>
                  <a:pt x="1553723" y="734322"/>
                </a:lnTo>
                <a:lnTo>
                  <a:pt x="1599148" y="746728"/>
                </a:lnTo>
                <a:lnTo>
                  <a:pt x="1644373" y="758491"/>
                </a:lnTo>
                <a:lnTo>
                  <a:pt x="1689396" y="769611"/>
                </a:lnTo>
                <a:lnTo>
                  <a:pt x="1734216" y="780088"/>
                </a:lnTo>
                <a:lnTo>
                  <a:pt x="1778832" y="789920"/>
                </a:lnTo>
                <a:lnTo>
                  <a:pt x="1823244" y="799107"/>
                </a:lnTo>
                <a:lnTo>
                  <a:pt x="1867450" y="807650"/>
                </a:lnTo>
                <a:lnTo>
                  <a:pt x="1911449" y="815547"/>
                </a:lnTo>
                <a:lnTo>
                  <a:pt x="1955240" y="822799"/>
                </a:lnTo>
                <a:lnTo>
                  <a:pt x="1998823" y="829405"/>
                </a:lnTo>
                <a:lnTo>
                  <a:pt x="2042196" y="835364"/>
                </a:lnTo>
                <a:lnTo>
                  <a:pt x="2085359" y="840677"/>
                </a:lnTo>
                <a:lnTo>
                  <a:pt x="2128310" y="845342"/>
                </a:lnTo>
                <a:lnTo>
                  <a:pt x="2171048" y="849360"/>
                </a:lnTo>
                <a:lnTo>
                  <a:pt x="2213573" y="852731"/>
                </a:lnTo>
                <a:lnTo>
                  <a:pt x="2255883" y="855453"/>
                </a:lnTo>
                <a:lnTo>
                  <a:pt x="2297978" y="857526"/>
                </a:lnTo>
                <a:lnTo>
                  <a:pt x="2339856" y="858951"/>
                </a:lnTo>
                <a:lnTo>
                  <a:pt x="2381516" y="859726"/>
                </a:lnTo>
                <a:lnTo>
                  <a:pt x="2432568" y="859784"/>
                </a:lnTo>
                <a:lnTo>
                  <a:pt x="2483349" y="858848"/>
                </a:lnTo>
                <a:lnTo>
                  <a:pt x="2533856" y="856920"/>
                </a:lnTo>
                <a:lnTo>
                  <a:pt x="2584084" y="853998"/>
                </a:lnTo>
                <a:lnTo>
                  <a:pt x="2634030" y="850083"/>
                </a:lnTo>
                <a:lnTo>
                  <a:pt x="2683689" y="845176"/>
                </a:lnTo>
                <a:lnTo>
                  <a:pt x="2733057" y="839275"/>
                </a:lnTo>
                <a:lnTo>
                  <a:pt x="2782131" y="832382"/>
                </a:lnTo>
                <a:lnTo>
                  <a:pt x="2830906" y="824496"/>
                </a:lnTo>
                <a:lnTo>
                  <a:pt x="2830906" y="605123"/>
                </a:lnTo>
                <a:lnTo>
                  <a:pt x="2345732" y="605123"/>
                </a:lnTo>
                <a:lnTo>
                  <a:pt x="2296020" y="604901"/>
                </a:lnTo>
                <a:lnTo>
                  <a:pt x="2251468" y="604154"/>
                </a:lnTo>
                <a:lnTo>
                  <a:pt x="2206711" y="602875"/>
                </a:lnTo>
                <a:lnTo>
                  <a:pt x="2161751" y="601065"/>
                </a:lnTo>
                <a:lnTo>
                  <a:pt x="2116590" y="598723"/>
                </a:lnTo>
                <a:lnTo>
                  <a:pt x="2071227" y="595850"/>
                </a:lnTo>
                <a:lnTo>
                  <a:pt x="2025665" y="592447"/>
                </a:lnTo>
                <a:lnTo>
                  <a:pt x="1979905" y="588513"/>
                </a:lnTo>
                <a:lnTo>
                  <a:pt x="1933947" y="584049"/>
                </a:lnTo>
                <a:lnTo>
                  <a:pt x="1887793" y="579056"/>
                </a:lnTo>
                <a:lnTo>
                  <a:pt x="1841444" y="573533"/>
                </a:lnTo>
                <a:lnTo>
                  <a:pt x="1794901" y="567481"/>
                </a:lnTo>
                <a:lnTo>
                  <a:pt x="1748166" y="560900"/>
                </a:lnTo>
                <a:lnTo>
                  <a:pt x="1701239" y="553791"/>
                </a:lnTo>
                <a:lnTo>
                  <a:pt x="1654121" y="546154"/>
                </a:lnTo>
                <a:lnTo>
                  <a:pt x="1606814" y="537989"/>
                </a:lnTo>
                <a:lnTo>
                  <a:pt x="1559320" y="529297"/>
                </a:lnTo>
                <a:lnTo>
                  <a:pt x="1511638" y="520077"/>
                </a:lnTo>
                <a:lnTo>
                  <a:pt x="1463770" y="510331"/>
                </a:lnTo>
                <a:lnTo>
                  <a:pt x="1415718" y="500058"/>
                </a:lnTo>
                <a:lnTo>
                  <a:pt x="1367483" y="489260"/>
                </a:lnTo>
                <a:lnTo>
                  <a:pt x="1270466" y="466085"/>
                </a:lnTo>
                <a:lnTo>
                  <a:pt x="1172729" y="440810"/>
                </a:lnTo>
                <a:lnTo>
                  <a:pt x="1074281" y="413436"/>
                </a:lnTo>
                <a:lnTo>
                  <a:pt x="975132" y="383967"/>
                </a:lnTo>
                <a:lnTo>
                  <a:pt x="875291" y="352406"/>
                </a:lnTo>
                <a:lnTo>
                  <a:pt x="774767" y="318754"/>
                </a:lnTo>
                <a:lnTo>
                  <a:pt x="673569" y="283014"/>
                </a:lnTo>
                <a:lnTo>
                  <a:pt x="571707" y="245190"/>
                </a:lnTo>
                <a:lnTo>
                  <a:pt x="469189" y="205283"/>
                </a:lnTo>
                <a:lnTo>
                  <a:pt x="366025" y="163296"/>
                </a:lnTo>
                <a:lnTo>
                  <a:pt x="262225" y="119231"/>
                </a:lnTo>
                <a:lnTo>
                  <a:pt x="210089" y="96421"/>
                </a:lnTo>
                <a:lnTo>
                  <a:pt x="105351" y="49246"/>
                </a:lnTo>
                <a:lnTo>
                  <a:pt x="0" y="0"/>
                </a:lnTo>
                <a:close/>
              </a:path>
              <a:path w="2831465" h="859790">
                <a:moveTo>
                  <a:pt x="2830906" y="570560"/>
                </a:moveTo>
                <a:lnTo>
                  <a:pt x="2783417" y="577016"/>
                </a:lnTo>
                <a:lnTo>
                  <a:pt x="2735691" y="582808"/>
                </a:lnTo>
                <a:lnTo>
                  <a:pt x="2687730" y="587933"/>
                </a:lnTo>
                <a:lnTo>
                  <a:pt x="2639538" y="592393"/>
                </a:lnTo>
                <a:lnTo>
                  <a:pt x="2591119" y="596185"/>
                </a:lnTo>
                <a:lnTo>
                  <a:pt x="2542476" y="599310"/>
                </a:lnTo>
                <a:lnTo>
                  <a:pt x="2493612" y="601767"/>
                </a:lnTo>
                <a:lnTo>
                  <a:pt x="2444531" y="603555"/>
                </a:lnTo>
                <a:lnTo>
                  <a:pt x="2395236" y="604674"/>
                </a:lnTo>
                <a:lnTo>
                  <a:pt x="2345732" y="605123"/>
                </a:lnTo>
                <a:lnTo>
                  <a:pt x="2830906" y="605123"/>
                </a:lnTo>
                <a:lnTo>
                  <a:pt x="2830906" y="57056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/>
          <p:cNvSpPr/>
          <p:nvPr userDrawn="1"/>
        </p:nvSpPr>
        <p:spPr>
          <a:xfrm>
            <a:off x="5562600" y="3223326"/>
            <a:ext cx="3581359" cy="434274"/>
          </a:xfrm>
          <a:custGeom>
            <a:avLst/>
            <a:gdLst/>
            <a:ahLst/>
            <a:cxnLst/>
            <a:rect l="l" t="t" r="r" b="b"/>
            <a:pathLst>
              <a:path w="2831465" h="697865">
                <a:moveTo>
                  <a:pt x="0" y="0"/>
                </a:moveTo>
                <a:lnTo>
                  <a:pt x="53500" y="29152"/>
                </a:lnTo>
                <a:lnTo>
                  <a:pt x="159861" y="85604"/>
                </a:lnTo>
                <a:lnTo>
                  <a:pt x="265359" y="139582"/>
                </a:lnTo>
                <a:lnTo>
                  <a:pt x="369987" y="191084"/>
                </a:lnTo>
                <a:lnTo>
                  <a:pt x="473737" y="240106"/>
                </a:lnTo>
                <a:lnTo>
                  <a:pt x="525281" y="263687"/>
                </a:lnTo>
                <a:lnTo>
                  <a:pt x="576602" y="286648"/>
                </a:lnTo>
                <a:lnTo>
                  <a:pt x="627700" y="308987"/>
                </a:lnTo>
                <a:lnTo>
                  <a:pt x="678573" y="330706"/>
                </a:lnTo>
                <a:lnTo>
                  <a:pt x="729221" y="351802"/>
                </a:lnTo>
                <a:lnTo>
                  <a:pt x="779642" y="372277"/>
                </a:lnTo>
                <a:lnTo>
                  <a:pt x="829836" y="392130"/>
                </a:lnTo>
                <a:lnTo>
                  <a:pt x="879802" y="411361"/>
                </a:lnTo>
                <a:lnTo>
                  <a:pt x="929538" y="429969"/>
                </a:lnTo>
                <a:lnTo>
                  <a:pt x="979044" y="447954"/>
                </a:lnTo>
                <a:lnTo>
                  <a:pt x="1028319" y="465315"/>
                </a:lnTo>
                <a:lnTo>
                  <a:pt x="1077362" y="482053"/>
                </a:lnTo>
                <a:lnTo>
                  <a:pt x="1126171" y="498167"/>
                </a:lnTo>
                <a:lnTo>
                  <a:pt x="1174746" y="513657"/>
                </a:lnTo>
                <a:lnTo>
                  <a:pt x="1223086" y="528523"/>
                </a:lnTo>
                <a:lnTo>
                  <a:pt x="1271189" y="542763"/>
                </a:lnTo>
                <a:lnTo>
                  <a:pt x="1319055" y="556379"/>
                </a:lnTo>
                <a:lnTo>
                  <a:pt x="1366683" y="569369"/>
                </a:lnTo>
                <a:lnTo>
                  <a:pt x="1414072" y="581733"/>
                </a:lnTo>
                <a:lnTo>
                  <a:pt x="1461221" y="593472"/>
                </a:lnTo>
                <a:lnTo>
                  <a:pt x="1508128" y="604584"/>
                </a:lnTo>
                <a:lnTo>
                  <a:pt x="1554794" y="615069"/>
                </a:lnTo>
                <a:lnTo>
                  <a:pt x="1601216" y="624928"/>
                </a:lnTo>
                <a:lnTo>
                  <a:pt x="1647394" y="634159"/>
                </a:lnTo>
                <a:lnTo>
                  <a:pt x="1693327" y="642763"/>
                </a:lnTo>
                <a:lnTo>
                  <a:pt x="1739014" y="650740"/>
                </a:lnTo>
                <a:lnTo>
                  <a:pt x="1784454" y="658088"/>
                </a:lnTo>
                <a:lnTo>
                  <a:pt x="1829646" y="664807"/>
                </a:lnTo>
                <a:lnTo>
                  <a:pt x="1874589" y="670898"/>
                </a:lnTo>
                <a:lnTo>
                  <a:pt x="1919281" y="676360"/>
                </a:lnTo>
                <a:lnTo>
                  <a:pt x="1963723" y="681193"/>
                </a:lnTo>
                <a:lnTo>
                  <a:pt x="2007913" y="685396"/>
                </a:lnTo>
                <a:lnTo>
                  <a:pt x="2051849" y="688969"/>
                </a:lnTo>
                <a:lnTo>
                  <a:pt x="2095532" y="691912"/>
                </a:lnTo>
                <a:lnTo>
                  <a:pt x="2138960" y="694225"/>
                </a:lnTo>
                <a:lnTo>
                  <a:pt x="2182132" y="695907"/>
                </a:lnTo>
                <a:lnTo>
                  <a:pt x="2225047" y="696957"/>
                </a:lnTo>
                <a:lnTo>
                  <a:pt x="2267704" y="697377"/>
                </a:lnTo>
                <a:lnTo>
                  <a:pt x="2310102" y="697164"/>
                </a:lnTo>
                <a:lnTo>
                  <a:pt x="2352240" y="696320"/>
                </a:lnTo>
                <a:lnTo>
                  <a:pt x="2394117" y="694843"/>
                </a:lnTo>
                <a:lnTo>
                  <a:pt x="2435860" y="692734"/>
                </a:lnTo>
                <a:lnTo>
                  <a:pt x="2486413" y="689287"/>
                </a:lnTo>
                <a:lnTo>
                  <a:pt x="2536647" y="684883"/>
                </a:lnTo>
                <a:lnTo>
                  <a:pt x="2586554" y="679521"/>
                </a:lnTo>
                <a:lnTo>
                  <a:pt x="2636126" y="673201"/>
                </a:lnTo>
                <a:lnTo>
                  <a:pt x="2685354" y="665924"/>
                </a:lnTo>
                <a:lnTo>
                  <a:pt x="2734233" y="657690"/>
                </a:lnTo>
                <a:lnTo>
                  <a:pt x="2782752" y="648499"/>
                </a:lnTo>
                <a:lnTo>
                  <a:pt x="2830906" y="638352"/>
                </a:lnTo>
                <a:lnTo>
                  <a:pt x="2830906" y="450929"/>
                </a:lnTo>
                <a:lnTo>
                  <a:pt x="2107833" y="450929"/>
                </a:lnTo>
                <a:lnTo>
                  <a:pt x="2062148" y="450683"/>
                </a:lnTo>
                <a:lnTo>
                  <a:pt x="2016228" y="449923"/>
                </a:lnTo>
                <a:lnTo>
                  <a:pt x="1970073" y="448648"/>
                </a:lnTo>
                <a:lnTo>
                  <a:pt x="1923685" y="446859"/>
                </a:lnTo>
                <a:lnTo>
                  <a:pt x="1877065" y="444556"/>
                </a:lnTo>
                <a:lnTo>
                  <a:pt x="1830214" y="441738"/>
                </a:lnTo>
                <a:lnTo>
                  <a:pt x="1783134" y="438407"/>
                </a:lnTo>
                <a:lnTo>
                  <a:pt x="1735826" y="434563"/>
                </a:lnTo>
                <a:lnTo>
                  <a:pt x="1688290" y="430205"/>
                </a:lnTo>
                <a:lnTo>
                  <a:pt x="1640529" y="425334"/>
                </a:lnTo>
                <a:lnTo>
                  <a:pt x="1592542" y="419951"/>
                </a:lnTo>
                <a:lnTo>
                  <a:pt x="1544333" y="414055"/>
                </a:lnTo>
                <a:lnTo>
                  <a:pt x="1447247" y="400726"/>
                </a:lnTo>
                <a:lnTo>
                  <a:pt x="1349282" y="385349"/>
                </a:lnTo>
                <a:lnTo>
                  <a:pt x="1250446" y="367928"/>
                </a:lnTo>
                <a:lnTo>
                  <a:pt x="1150749" y="348462"/>
                </a:lnTo>
                <a:lnTo>
                  <a:pt x="1050201" y="326955"/>
                </a:lnTo>
                <a:lnTo>
                  <a:pt x="948811" y="303408"/>
                </a:lnTo>
                <a:lnTo>
                  <a:pt x="846589" y="277823"/>
                </a:lnTo>
                <a:lnTo>
                  <a:pt x="743545" y="250202"/>
                </a:lnTo>
                <a:lnTo>
                  <a:pt x="639687" y="220546"/>
                </a:lnTo>
                <a:lnTo>
                  <a:pt x="535026" y="188859"/>
                </a:lnTo>
                <a:lnTo>
                  <a:pt x="429571" y="155140"/>
                </a:lnTo>
                <a:lnTo>
                  <a:pt x="323331" y="119393"/>
                </a:lnTo>
                <a:lnTo>
                  <a:pt x="216316" y="81620"/>
                </a:lnTo>
                <a:lnTo>
                  <a:pt x="108536" y="41821"/>
                </a:lnTo>
                <a:lnTo>
                  <a:pt x="0" y="0"/>
                </a:lnTo>
                <a:close/>
              </a:path>
              <a:path w="2831465" h="697865">
                <a:moveTo>
                  <a:pt x="2830906" y="379945"/>
                </a:moveTo>
                <a:lnTo>
                  <a:pt x="2782412" y="389487"/>
                </a:lnTo>
                <a:lnTo>
                  <a:pt x="2733608" y="398344"/>
                </a:lnTo>
                <a:lnTo>
                  <a:pt x="2684501" y="406517"/>
                </a:lnTo>
                <a:lnTo>
                  <a:pt x="2635095" y="414002"/>
                </a:lnTo>
                <a:lnTo>
                  <a:pt x="2585396" y="420800"/>
                </a:lnTo>
                <a:lnTo>
                  <a:pt x="2535408" y="426908"/>
                </a:lnTo>
                <a:lnTo>
                  <a:pt x="2485138" y="432326"/>
                </a:lnTo>
                <a:lnTo>
                  <a:pt x="2434591" y="437052"/>
                </a:lnTo>
                <a:lnTo>
                  <a:pt x="2383771" y="441085"/>
                </a:lnTo>
                <a:lnTo>
                  <a:pt x="2332685" y="444423"/>
                </a:lnTo>
                <a:lnTo>
                  <a:pt x="2288195" y="446756"/>
                </a:lnTo>
                <a:lnTo>
                  <a:pt x="2243464" y="448573"/>
                </a:lnTo>
                <a:lnTo>
                  <a:pt x="2198492" y="449873"/>
                </a:lnTo>
                <a:lnTo>
                  <a:pt x="2153282" y="450659"/>
                </a:lnTo>
                <a:lnTo>
                  <a:pt x="2107833" y="450929"/>
                </a:lnTo>
                <a:lnTo>
                  <a:pt x="2830906" y="450929"/>
                </a:lnTo>
                <a:lnTo>
                  <a:pt x="2830906" y="379945"/>
                </a:lnTo>
                <a:close/>
              </a:path>
            </a:pathLst>
          </a:custGeom>
          <a:solidFill>
            <a:srgbClr val="FADF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/>
          <p:cNvSpPr/>
          <p:nvPr userDrawn="1"/>
        </p:nvSpPr>
        <p:spPr>
          <a:xfrm>
            <a:off x="3848382" y="2762692"/>
            <a:ext cx="5295351" cy="778452"/>
          </a:xfrm>
          <a:custGeom>
            <a:avLst/>
            <a:gdLst/>
            <a:ahLst/>
            <a:cxnLst/>
            <a:rect l="l" t="t" r="r" b="b"/>
            <a:pathLst>
              <a:path w="4545330" h="1250950">
                <a:moveTo>
                  <a:pt x="0" y="0"/>
                </a:moveTo>
                <a:lnTo>
                  <a:pt x="155434" y="89307"/>
                </a:lnTo>
                <a:lnTo>
                  <a:pt x="309893" y="175337"/>
                </a:lnTo>
                <a:lnTo>
                  <a:pt x="463368" y="258086"/>
                </a:lnTo>
                <a:lnTo>
                  <a:pt x="615847" y="337551"/>
                </a:lnTo>
                <a:lnTo>
                  <a:pt x="767319" y="413728"/>
                </a:lnTo>
                <a:lnTo>
                  <a:pt x="917774" y="486613"/>
                </a:lnTo>
                <a:lnTo>
                  <a:pt x="1067202" y="556203"/>
                </a:lnTo>
                <a:lnTo>
                  <a:pt x="1215591" y="622494"/>
                </a:lnTo>
                <a:lnTo>
                  <a:pt x="1362931" y="685482"/>
                </a:lnTo>
                <a:lnTo>
                  <a:pt x="1509211" y="745164"/>
                </a:lnTo>
                <a:lnTo>
                  <a:pt x="1654421" y="801536"/>
                </a:lnTo>
                <a:lnTo>
                  <a:pt x="1750627" y="837277"/>
                </a:lnTo>
                <a:lnTo>
                  <a:pt x="1846350" y="871545"/>
                </a:lnTo>
                <a:lnTo>
                  <a:pt x="1941586" y="904337"/>
                </a:lnTo>
                <a:lnTo>
                  <a:pt x="2036333" y="935654"/>
                </a:lnTo>
                <a:lnTo>
                  <a:pt x="2130586" y="965494"/>
                </a:lnTo>
                <a:lnTo>
                  <a:pt x="2224343" y="993855"/>
                </a:lnTo>
                <a:lnTo>
                  <a:pt x="2317601" y="1020738"/>
                </a:lnTo>
                <a:lnTo>
                  <a:pt x="2410356" y="1046140"/>
                </a:lnTo>
                <a:lnTo>
                  <a:pt x="2502605" y="1070062"/>
                </a:lnTo>
                <a:lnTo>
                  <a:pt x="2594345" y="1092501"/>
                </a:lnTo>
                <a:lnTo>
                  <a:pt x="2685574" y="1113456"/>
                </a:lnTo>
                <a:lnTo>
                  <a:pt x="2776287" y="1132927"/>
                </a:lnTo>
                <a:lnTo>
                  <a:pt x="2866482" y="1150913"/>
                </a:lnTo>
                <a:lnTo>
                  <a:pt x="2956155" y="1167412"/>
                </a:lnTo>
                <a:lnTo>
                  <a:pt x="3045304" y="1182423"/>
                </a:lnTo>
                <a:lnTo>
                  <a:pt x="3133925" y="1195946"/>
                </a:lnTo>
                <a:lnTo>
                  <a:pt x="3222015" y="1207979"/>
                </a:lnTo>
                <a:lnTo>
                  <a:pt x="3309571" y="1218521"/>
                </a:lnTo>
                <a:lnTo>
                  <a:pt x="3396589" y="1227571"/>
                </a:lnTo>
                <a:lnTo>
                  <a:pt x="3483067" y="1235128"/>
                </a:lnTo>
                <a:lnTo>
                  <a:pt x="3569002" y="1241190"/>
                </a:lnTo>
                <a:lnTo>
                  <a:pt x="3654390" y="1245758"/>
                </a:lnTo>
                <a:lnTo>
                  <a:pt x="3739228" y="1248829"/>
                </a:lnTo>
                <a:lnTo>
                  <a:pt x="3823512" y="1250403"/>
                </a:lnTo>
                <a:lnTo>
                  <a:pt x="3876252" y="1250624"/>
                </a:lnTo>
                <a:lnTo>
                  <a:pt x="3928814" y="1250248"/>
                </a:lnTo>
                <a:lnTo>
                  <a:pt x="3981195" y="1249274"/>
                </a:lnTo>
                <a:lnTo>
                  <a:pt x="4033395" y="1247703"/>
                </a:lnTo>
                <a:lnTo>
                  <a:pt x="4085411" y="1245535"/>
                </a:lnTo>
                <a:lnTo>
                  <a:pt x="4137241" y="1242769"/>
                </a:lnTo>
                <a:lnTo>
                  <a:pt x="4188885" y="1239407"/>
                </a:lnTo>
                <a:lnTo>
                  <a:pt x="4240339" y="1235447"/>
                </a:lnTo>
                <a:lnTo>
                  <a:pt x="4291603" y="1230891"/>
                </a:lnTo>
                <a:lnTo>
                  <a:pt x="4342675" y="1225738"/>
                </a:lnTo>
                <a:lnTo>
                  <a:pt x="4393552" y="1219988"/>
                </a:lnTo>
                <a:lnTo>
                  <a:pt x="4444233" y="1213641"/>
                </a:lnTo>
                <a:lnTo>
                  <a:pt x="4494716" y="1206698"/>
                </a:lnTo>
                <a:lnTo>
                  <a:pt x="4544999" y="1199159"/>
                </a:lnTo>
                <a:lnTo>
                  <a:pt x="4544999" y="880099"/>
                </a:lnTo>
                <a:lnTo>
                  <a:pt x="3737931" y="880099"/>
                </a:lnTo>
                <a:lnTo>
                  <a:pt x="3642055" y="879199"/>
                </a:lnTo>
                <a:lnTo>
                  <a:pt x="3508715" y="875681"/>
                </a:lnTo>
                <a:lnTo>
                  <a:pt x="3374256" y="869504"/>
                </a:lnTo>
                <a:lnTo>
                  <a:pt x="3238689" y="860668"/>
                </a:lnTo>
                <a:lnTo>
                  <a:pt x="3102026" y="849178"/>
                </a:lnTo>
                <a:lnTo>
                  <a:pt x="2964280" y="835037"/>
                </a:lnTo>
                <a:lnTo>
                  <a:pt x="2825462" y="818246"/>
                </a:lnTo>
                <a:lnTo>
                  <a:pt x="2685583" y="798811"/>
                </a:lnTo>
                <a:lnTo>
                  <a:pt x="2544656" y="776732"/>
                </a:lnTo>
                <a:lnTo>
                  <a:pt x="2402693" y="752015"/>
                </a:lnTo>
                <a:lnTo>
                  <a:pt x="2259705" y="724660"/>
                </a:lnTo>
                <a:lnTo>
                  <a:pt x="2115705" y="694672"/>
                </a:lnTo>
                <a:lnTo>
                  <a:pt x="1970703" y="662054"/>
                </a:lnTo>
                <a:lnTo>
                  <a:pt x="1824713" y="626808"/>
                </a:lnTo>
                <a:lnTo>
                  <a:pt x="1677745" y="588937"/>
                </a:lnTo>
                <a:lnTo>
                  <a:pt x="1529813" y="548445"/>
                </a:lnTo>
                <a:lnTo>
                  <a:pt x="1380926" y="505334"/>
                </a:lnTo>
                <a:lnTo>
                  <a:pt x="1231098" y="459608"/>
                </a:lnTo>
                <a:lnTo>
                  <a:pt x="1080341" y="411269"/>
                </a:lnTo>
                <a:lnTo>
                  <a:pt x="928665" y="360321"/>
                </a:lnTo>
                <a:lnTo>
                  <a:pt x="725024" y="288336"/>
                </a:lnTo>
                <a:lnTo>
                  <a:pt x="519800" y="211724"/>
                </a:lnTo>
                <a:lnTo>
                  <a:pt x="313021" y="130493"/>
                </a:lnTo>
                <a:lnTo>
                  <a:pt x="104716" y="44649"/>
                </a:lnTo>
                <a:lnTo>
                  <a:pt x="0" y="0"/>
                </a:lnTo>
                <a:close/>
              </a:path>
              <a:path w="4545330" h="1250950">
                <a:moveTo>
                  <a:pt x="4544999" y="829830"/>
                </a:moveTo>
                <a:lnTo>
                  <a:pt x="4446262" y="841800"/>
                </a:lnTo>
                <a:lnTo>
                  <a:pt x="4346887" y="852148"/>
                </a:lnTo>
                <a:lnTo>
                  <a:pt x="4246887" y="860874"/>
                </a:lnTo>
                <a:lnTo>
                  <a:pt x="4146273" y="867976"/>
                </a:lnTo>
                <a:lnTo>
                  <a:pt x="4045059" y="873451"/>
                </a:lnTo>
                <a:lnTo>
                  <a:pt x="3943256" y="877298"/>
                </a:lnTo>
                <a:lnTo>
                  <a:pt x="3840876" y="879515"/>
                </a:lnTo>
                <a:lnTo>
                  <a:pt x="3737931" y="880099"/>
                </a:lnTo>
                <a:lnTo>
                  <a:pt x="4544999" y="880099"/>
                </a:lnTo>
                <a:lnTo>
                  <a:pt x="4544999" y="829830"/>
                </a:lnTo>
                <a:close/>
              </a:path>
            </a:pathLst>
          </a:custGeom>
          <a:solidFill>
            <a:srgbClr val="4AC1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/>
          <p:cNvSpPr/>
          <p:nvPr userDrawn="1"/>
        </p:nvSpPr>
        <p:spPr>
          <a:xfrm>
            <a:off x="3848382" y="2762692"/>
            <a:ext cx="5295351" cy="631455"/>
          </a:xfrm>
          <a:custGeom>
            <a:avLst/>
            <a:gdLst/>
            <a:ahLst/>
            <a:cxnLst/>
            <a:rect l="l" t="t" r="r" b="b"/>
            <a:pathLst>
              <a:path w="4545330" h="1014729">
                <a:moveTo>
                  <a:pt x="0" y="0"/>
                </a:moveTo>
                <a:lnTo>
                  <a:pt x="54122" y="26801"/>
                </a:lnTo>
                <a:lnTo>
                  <a:pt x="215674" y="105068"/>
                </a:lnTo>
                <a:lnTo>
                  <a:pt x="375995" y="180126"/>
                </a:lnTo>
                <a:lnTo>
                  <a:pt x="535072" y="251972"/>
                </a:lnTo>
                <a:lnTo>
                  <a:pt x="692896" y="320604"/>
                </a:lnTo>
                <a:lnTo>
                  <a:pt x="849456" y="386018"/>
                </a:lnTo>
                <a:lnTo>
                  <a:pt x="1004742" y="448211"/>
                </a:lnTo>
                <a:lnTo>
                  <a:pt x="1158742" y="507182"/>
                </a:lnTo>
                <a:lnTo>
                  <a:pt x="1282738" y="552619"/>
                </a:lnTo>
                <a:lnTo>
                  <a:pt x="1362058" y="580789"/>
                </a:lnTo>
                <a:lnTo>
                  <a:pt x="1513017" y="632227"/>
                </a:lnTo>
                <a:lnTo>
                  <a:pt x="1662656" y="680431"/>
                </a:lnTo>
                <a:lnTo>
                  <a:pt x="1810963" y="725399"/>
                </a:lnTo>
                <a:lnTo>
                  <a:pt x="1957928" y="767127"/>
                </a:lnTo>
                <a:lnTo>
                  <a:pt x="2103540" y="805614"/>
                </a:lnTo>
                <a:lnTo>
                  <a:pt x="2199858" y="829469"/>
                </a:lnTo>
                <a:lnTo>
                  <a:pt x="2295567" y="851881"/>
                </a:lnTo>
                <a:lnTo>
                  <a:pt x="2390663" y="872849"/>
                </a:lnTo>
                <a:lnTo>
                  <a:pt x="2485144" y="892372"/>
                </a:lnTo>
                <a:lnTo>
                  <a:pt x="2579006" y="910450"/>
                </a:lnTo>
                <a:lnTo>
                  <a:pt x="2672247" y="927080"/>
                </a:lnTo>
                <a:lnTo>
                  <a:pt x="2764862" y="942264"/>
                </a:lnTo>
                <a:lnTo>
                  <a:pt x="2856850" y="955999"/>
                </a:lnTo>
                <a:lnTo>
                  <a:pt x="2948206" y="968284"/>
                </a:lnTo>
                <a:lnTo>
                  <a:pt x="3038928" y="979120"/>
                </a:lnTo>
                <a:lnTo>
                  <a:pt x="3129012" y="988505"/>
                </a:lnTo>
                <a:lnTo>
                  <a:pt x="3218456" y="996437"/>
                </a:lnTo>
                <a:lnTo>
                  <a:pt x="3307255" y="1002918"/>
                </a:lnTo>
                <a:lnTo>
                  <a:pt x="3395408" y="1007944"/>
                </a:lnTo>
                <a:lnTo>
                  <a:pt x="3482910" y="1011516"/>
                </a:lnTo>
                <a:lnTo>
                  <a:pt x="3569759" y="1013633"/>
                </a:lnTo>
                <a:lnTo>
                  <a:pt x="3655952" y="1014293"/>
                </a:lnTo>
                <a:lnTo>
                  <a:pt x="3741484" y="1013497"/>
                </a:lnTo>
                <a:lnTo>
                  <a:pt x="3826354" y="1011242"/>
                </a:lnTo>
                <a:lnTo>
                  <a:pt x="3910761" y="1007529"/>
                </a:lnTo>
                <a:lnTo>
                  <a:pt x="3960767" y="1004610"/>
                </a:lnTo>
                <a:lnTo>
                  <a:pt x="4010581" y="1001163"/>
                </a:lnTo>
                <a:lnTo>
                  <a:pt x="4060199" y="997189"/>
                </a:lnTo>
                <a:lnTo>
                  <a:pt x="4109618" y="992687"/>
                </a:lnTo>
                <a:lnTo>
                  <a:pt x="4158837" y="987658"/>
                </a:lnTo>
                <a:lnTo>
                  <a:pt x="4207851" y="982101"/>
                </a:lnTo>
                <a:lnTo>
                  <a:pt x="4256659" y="976017"/>
                </a:lnTo>
                <a:lnTo>
                  <a:pt x="4305256" y="969405"/>
                </a:lnTo>
                <a:lnTo>
                  <a:pt x="4353641" y="962266"/>
                </a:lnTo>
                <a:lnTo>
                  <a:pt x="4401811" y="954599"/>
                </a:lnTo>
                <a:lnTo>
                  <a:pt x="4449763" y="946404"/>
                </a:lnTo>
                <a:lnTo>
                  <a:pt x="4497493" y="937683"/>
                </a:lnTo>
                <a:lnTo>
                  <a:pt x="4544999" y="928433"/>
                </a:lnTo>
                <a:lnTo>
                  <a:pt x="4544999" y="655840"/>
                </a:lnTo>
                <a:lnTo>
                  <a:pt x="3387960" y="655840"/>
                </a:lnTo>
                <a:lnTo>
                  <a:pt x="3251620" y="654658"/>
                </a:lnTo>
                <a:lnTo>
                  <a:pt x="3113984" y="650899"/>
                </a:lnTo>
                <a:lnTo>
                  <a:pt x="2975064" y="644565"/>
                </a:lnTo>
                <a:lnTo>
                  <a:pt x="2834872" y="635659"/>
                </a:lnTo>
                <a:lnTo>
                  <a:pt x="2693421" y="624183"/>
                </a:lnTo>
                <a:lnTo>
                  <a:pt x="2550723" y="610138"/>
                </a:lnTo>
                <a:lnTo>
                  <a:pt x="2406789" y="593528"/>
                </a:lnTo>
                <a:lnTo>
                  <a:pt x="2261633" y="574354"/>
                </a:lnTo>
                <a:lnTo>
                  <a:pt x="2115160" y="552602"/>
                </a:lnTo>
                <a:lnTo>
                  <a:pt x="1967701" y="528324"/>
                </a:lnTo>
                <a:lnTo>
                  <a:pt x="1818950" y="501473"/>
                </a:lnTo>
                <a:lnTo>
                  <a:pt x="1669025" y="472066"/>
                </a:lnTo>
                <a:lnTo>
                  <a:pt x="1517938" y="440107"/>
                </a:lnTo>
                <a:lnTo>
                  <a:pt x="1314703" y="393527"/>
                </a:lnTo>
                <a:lnTo>
                  <a:pt x="1109454" y="342419"/>
                </a:lnTo>
                <a:lnTo>
                  <a:pt x="902220" y="286786"/>
                </a:lnTo>
                <a:lnTo>
                  <a:pt x="693029" y="226635"/>
                </a:lnTo>
                <a:lnTo>
                  <a:pt x="481911" y="161971"/>
                </a:lnTo>
                <a:lnTo>
                  <a:pt x="268895" y="92798"/>
                </a:lnTo>
                <a:lnTo>
                  <a:pt x="54010" y="19122"/>
                </a:lnTo>
                <a:lnTo>
                  <a:pt x="0" y="0"/>
                </a:lnTo>
                <a:close/>
              </a:path>
              <a:path w="4545330" h="1014729">
                <a:moveTo>
                  <a:pt x="4544999" y="552602"/>
                </a:moveTo>
                <a:lnTo>
                  <a:pt x="4447604" y="569791"/>
                </a:lnTo>
                <a:lnTo>
                  <a:pt x="4349435" y="585426"/>
                </a:lnTo>
                <a:lnTo>
                  <a:pt x="4250509" y="599504"/>
                </a:lnTo>
                <a:lnTo>
                  <a:pt x="4150842" y="612020"/>
                </a:lnTo>
                <a:lnTo>
                  <a:pt x="4050451" y="622970"/>
                </a:lnTo>
                <a:lnTo>
                  <a:pt x="3949353" y="632349"/>
                </a:lnTo>
                <a:lnTo>
                  <a:pt x="3847565" y="640154"/>
                </a:lnTo>
                <a:lnTo>
                  <a:pt x="3745103" y="646379"/>
                </a:lnTo>
                <a:lnTo>
                  <a:pt x="3656702" y="650466"/>
                </a:lnTo>
                <a:lnTo>
                  <a:pt x="3522991" y="654443"/>
                </a:lnTo>
                <a:lnTo>
                  <a:pt x="3387960" y="655840"/>
                </a:lnTo>
                <a:lnTo>
                  <a:pt x="4544999" y="655840"/>
                </a:lnTo>
                <a:lnTo>
                  <a:pt x="4544999" y="5526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81000" y="3048000"/>
            <a:ext cx="4724400" cy="1068438"/>
          </a:xfr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32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307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905000" y="1295400"/>
            <a:ext cx="5715000" cy="1068438"/>
          </a:xfrm>
        </p:spPr>
        <p:txBody>
          <a:bodyPr anchor="ctr"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3200" b="1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object 8"/>
          <p:cNvSpPr/>
          <p:nvPr userDrawn="1"/>
        </p:nvSpPr>
        <p:spPr>
          <a:xfrm>
            <a:off x="1" y="3464262"/>
            <a:ext cx="9143691" cy="3447713"/>
          </a:xfrm>
          <a:custGeom>
            <a:avLst/>
            <a:gdLst/>
            <a:ahLst/>
            <a:cxnLst/>
            <a:rect l="l" t="t" r="r" b="b"/>
            <a:pathLst>
              <a:path w="7848600" h="5540375">
                <a:moveTo>
                  <a:pt x="3237248" y="0"/>
                </a:moveTo>
                <a:lnTo>
                  <a:pt x="3194129" y="559"/>
                </a:lnTo>
                <a:lnTo>
                  <a:pt x="3151158" y="1839"/>
                </a:lnTo>
                <a:lnTo>
                  <a:pt x="3108335" y="3835"/>
                </a:lnTo>
                <a:lnTo>
                  <a:pt x="3065661" y="6540"/>
                </a:lnTo>
                <a:lnTo>
                  <a:pt x="3023136" y="9949"/>
                </a:lnTo>
                <a:lnTo>
                  <a:pt x="2980761" y="14056"/>
                </a:lnTo>
                <a:lnTo>
                  <a:pt x="2938534" y="18855"/>
                </a:lnTo>
                <a:lnTo>
                  <a:pt x="2896457" y="24342"/>
                </a:lnTo>
                <a:lnTo>
                  <a:pt x="2854529" y="30509"/>
                </a:lnTo>
                <a:lnTo>
                  <a:pt x="2812752" y="37351"/>
                </a:lnTo>
                <a:lnTo>
                  <a:pt x="2771124" y="44863"/>
                </a:lnTo>
                <a:lnTo>
                  <a:pt x="2729646" y="53039"/>
                </a:lnTo>
                <a:lnTo>
                  <a:pt x="2688319" y="61873"/>
                </a:lnTo>
                <a:lnTo>
                  <a:pt x="2647142" y="71359"/>
                </a:lnTo>
                <a:lnTo>
                  <a:pt x="2606115" y="81492"/>
                </a:lnTo>
                <a:lnTo>
                  <a:pt x="2565240" y="92266"/>
                </a:lnTo>
                <a:lnTo>
                  <a:pt x="2524515" y="103675"/>
                </a:lnTo>
                <a:lnTo>
                  <a:pt x="2483942" y="115713"/>
                </a:lnTo>
                <a:lnTo>
                  <a:pt x="2443520" y="128375"/>
                </a:lnTo>
                <a:lnTo>
                  <a:pt x="2403249" y="141656"/>
                </a:lnTo>
                <a:lnTo>
                  <a:pt x="2363130" y="155549"/>
                </a:lnTo>
                <a:lnTo>
                  <a:pt x="2323163" y="170048"/>
                </a:lnTo>
                <a:lnTo>
                  <a:pt x="2283347" y="185149"/>
                </a:lnTo>
                <a:lnTo>
                  <a:pt x="2243684" y="200844"/>
                </a:lnTo>
                <a:lnTo>
                  <a:pt x="2204173" y="217129"/>
                </a:lnTo>
                <a:lnTo>
                  <a:pt x="2164815" y="233998"/>
                </a:lnTo>
                <a:lnTo>
                  <a:pt x="2125609" y="251445"/>
                </a:lnTo>
                <a:lnTo>
                  <a:pt x="2086556" y="269464"/>
                </a:lnTo>
                <a:lnTo>
                  <a:pt x="2047656" y="288050"/>
                </a:lnTo>
                <a:lnTo>
                  <a:pt x="2008909" y="307197"/>
                </a:lnTo>
                <a:lnTo>
                  <a:pt x="1970316" y="326899"/>
                </a:lnTo>
                <a:lnTo>
                  <a:pt x="1931876" y="347150"/>
                </a:lnTo>
                <a:lnTo>
                  <a:pt x="1893589" y="367945"/>
                </a:lnTo>
                <a:lnTo>
                  <a:pt x="1855457" y="389278"/>
                </a:lnTo>
                <a:lnTo>
                  <a:pt x="1817478" y="411144"/>
                </a:lnTo>
                <a:lnTo>
                  <a:pt x="1779654" y="433536"/>
                </a:lnTo>
                <a:lnTo>
                  <a:pt x="1741984" y="456449"/>
                </a:lnTo>
                <a:lnTo>
                  <a:pt x="1704468" y="479877"/>
                </a:lnTo>
                <a:lnTo>
                  <a:pt x="1667107" y="503815"/>
                </a:lnTo>
                <a:lnTo>
                  <a:pt x="1629901" y="528256"/>
                </a:lnTo>
                <a:lnTo>
                  <a:pt x="1592850" y="553195"/>
                </a:lnTo>
                <a:lnTo>
                  <a:pt x="1555954" y="578627"/>
                </a:lnTo>
                <a:lnTo>
                  <a:pt x="1519214" y="604545"/>
                </a:lnTo>
                <a:lnTo>
                  <a:pt x="1482629" y="630944"/>
                </a:lnTo>
                <a:lnTo>
                  <a:pt x="1446199" y="657818"/>
                </a:lnTo>
                <a:lnTo>
                  <a:pt x="1409926" y="685162"/>
                </a:lnTo>
                <a:lnTo>
                  <a:pt x="1373808" y="712969"/>
                </a:lnTo>
                <a:lnTo>
                  <a:pt x="1337847" y="741235"/>
                </a:lnTo>
                <a:lnTo>
                  <a:pt x="1302042" y="769952"/>
                </a:lnTo>
                <a:lnTo>
                  <a:pt x="1266394" y="799117"/>
                </a:lnTo>
                <a:lnTo>
                  <a:pt x="1230902" y="828722"/>
                </a:lnTo>
                <a:lnTo>
                  <a:pt x="1195567" y="858762"/>
                </a:lnTo>
                <a:lnTo>
                  <a:pt x="1160390" y="889231"/>
                </a:lnTo>
                <a:lnTo>
                  <a:pt x="1125369" y="920124"/>
                </a:lnTo>
                <a:lnTo>
                  <a:pt x="1090506" y="951436"/>
                </a:lnTo>
                <a:lnTo>
                  <a:pt x="1055800" y="983159"/>
                </a:lnTo>
                <a:lnTo>
                  <a:pt x="1021252" y="1015289"/>
                </a:lnTo>
                <a:lnTo>
                  <a:pt x="986862" y="1047820"/>
                </a:lnTo>
                <a:lnTo>
                  <a:pt x="952630" y="1080746"/>
                </a:lnTo>
                <a:lnTo>
                  <a:pt x="918556" y="1114061"/>
                </a:lnTo>
                <a:lnTo>
                  <a:pt x="884641" y="1147760"/>
                </a:lnTo>
                <a:lnTo>
                  <a:pt x="850884" y="1181837"/>
                </a:lnTo>
                <a:lnTo>
                  <a:pt x="817286" y="1216286"/>
                </a:lnTo>
                <a:lnTo>
                  <a:pt x="783847" y="1251102"/>
                </a:lnTo>
                <a:lnTo>
                  <a:pt x="750566" y="1286278"/>
                </a:lnTo>
                <a:lnTo>
                  <a:pt x="717446" y="1321810"/>
                </a:lnTo>
                <a:lnTo>
                  <a:pt x="684484" y="1357691"/>
                </a:lnTo>
                <a:lnTo>
                  <a:pt x="651682" y="1393915"/>
                </a:lnTo>
                <a:lnTo>
                  <a:pt x="619040" y="1430477"/>
                </a:lnTo>
                <a:lnTo>
                  <a:pt x="586557" y="1467372"/>
                </a:lnTo>
                <a:lnTo>
                  <a:pt x="554235" y="1504593"/>
                </a:lnTo>
                <a:lnTo>
                  <a:pt x="522073" y="1542135"/>
                </a:lnTo>
                <a:lnTo>
                  <a:pt x="490071" y="1579992"/>
                </a:lnTo>
                <a:lnTo>
                  <a:pt x="458230" y="1618159"/>
                </a:lnTo>
                <a:lnTo>
                  <a:pt x="426550" y="1656628"/>
                </a:lnTo>
                <a:lnTo>
                  <a:pt x="395031" y="1695396"/>
                </a:lnTo>
                <a:lnTo>
                  <a:pt x="363672" y="1734456"/>
                </a:lnTo>
                <a:lnTo>
                  <a:pt x="332475" y="1773803"/>
                </a:lnTo>
                <a:lnTo>
                  <a:pt x="301440" y="1813430"/>
                </a:lnTo>
                <a:lnTo>
                  <a:pt x="270566" y="1853332"/>
                </a:lnTo>
                <a:lnTo>
                  <a:pt x="239854" y="1893504"/>
                </a:lnTo>
                <a:lnTo>
                  <a:pt x="209303" y="1933939"/>
                </a:lnTo>
                <a:lnTo>
                  <a:pt x="178915" y="1974632"/>
                </a:lnTo>
                <a:lnTo>
                  <a:pt x="148689" y="2015578"/>
                </a:lnTo>
                <a:lnTo>
                  <a:pt x="118626" y="2056769"/>
                </a:lnTo>
                <a:lnTo>
                  <a:pt x="88725" y="2098202"/>
                </a:lnTo>
                <a:lnTo>
                  <a:pt x="58987" y="2139869"/>
                </a:lnTo>
                <a:lnTo>
                  <a:pt x="29412" y="2181766"/>
                </a:lnTo>
                <a:lnTo>
                  <a:pt x="0" y="2223886"/>
                </a:lnTo>
                <a:lnTo>
                  <a:pt x="0" y="5539755"/>
                </a:lnTo>
                <a:lnTo>
                  <a:pt x="7848003" y="5539755"/>
                </a:lnTo>
                <a:lnTo>
                  <a:pt x="7848003" y="859450"/>
                </a:lnTo>
                <a:lnTo>
                  <a:pt x="6790382" y="859450"/>
                </a:lnTo>
                <a:lnTo>
                  <a:pt x="6746032" y="859269"/>
                </a:lnTo>
                <a:lnTo>
                  <a:pt x="6701299" y="858567"/>
                </a:lnTo>
                <a:lnTo>
                  <a:pt x="6656181" y="857339"/>
                </a:lnTo>
                <a:lnTo>
                  <a:pt x="6610676" y="855578"/>
                </a:lnTo>
                <a:lnTo>
                  <a:pt x="6564783" y="853278"/>
                </a:lnTo>
                <a:lnTo>
                  <a:pt x="6518500" y="850434"/>
                </a:lnTo>
                <a:lnTo>
                  <a:pt x="6471827" y="847039"/>
                </a:lnTo>
                <a:lnTo>
                  <a:pt x="6424761" y="843086"/>
                </a:lnTo>
                <a:lnTo>
                  <a:pt x="6377301" y="838571"/>
                </a:lnTo>
                <a:lnTo>
                  <a:pt x="6329446" y="833486"/>
                </a:lnTo>
                <a:lnTo>
                  <a:pt x="6281195" y="827826"/>
                </a:lnTo>
                <a:lnTo>
                  <a:pt x="6232545" y="821584"/>
                </a:lnTo>
                <a:lnTo>
                  <a:pt x="6183496" y="814755"/>
                </a:lnTo>
                <a:lnTo>
                  <a:pt x="6134046" y="807333"/>
                </a:lnTo>
                <a:lnTo>
                  <a:pt x="6084193" y="799310"/>
                </a:lnTo>
                <a:lnTo>
                  <a:pt x="6033937" y="790682"/>
                </a:lnTo>
                <a:lnTo>
                  <a:pt x="5983275" y="781441"/>
                </a:lnTo>
                <a:lnTo>
                  <a:pt x="5932206" y="771583"/>
                </a:lnTo>
                <a:lnTo>
                  <a:pt x="5880730" y="761100"/>
                </a:lnTo>
                <a:lnTo>
                  <a:pt x="5828844" y="749987"/>
                </a:lnTo>
                <a:lnTo>
                  <a:pt x="5776546" y="738238"/>
                </a:lnTo>
                <a:lnTo>
                  <a:pt x="5723837" y="725846"/>
                </a:lnTo>
                <a:lnTo>
                  <a:pt x="5670713" y="712806"/>
                </a:lnTo>
                <a:lnTo>
                  <a:pt x="5617174" y="699111"/>
                </a:lnTo>
                <a:lnTo>
                  <a:pt x="5563218" y="684755"/>
                </a:lnTo>
                <a:lnTo>
                  <a:pt x="5508844" y="669732"/>
                </a:lnTo>
                <a:lnTo>
                  <a:pt x="5454051" y="654036"/>
                </a:lnTo>
                <a:lnTo>
                  <a:pt x="5398836" y="637661"/>
                </a:lnTo>
                <a:lnTo>
                  <a:pt x="5343199" y="620601"/>
                </a:lnTo>
                <a:lnTo>
                  <a:pt x="5230651" y="584401"/>
                </a:lnTo>
                <a:lnTo>
                  <a:pt x="5116396" y="545386"/>
                </a:lnTo>
                <a:lnTo>
                  <a:pt x="5000422" y="503509"/>
                </a:lnTo>
                <a:lnTo>
                  <a:pt x="4882718" y="458720"/>
                </a:lnTo>
                <a:lnTo>
                  <a:pt x="4763273" y="410970"/>
                </a:lnTo>
                <a:lnTo>
                  <a:pt x="4642074" y="360211"/>
                </a:lnTo>
                <a:lnTo>
                  <a:pt x="4519110" y="306394"/>
                </a:lnTo>
                <a:lnTo>
                  <a:pt x="4409900" y="257254"/>
                </a:lnTo>
                <a:lnTo>
                  <a:pt x="4362981" y="237061"/>
                </a:lnTo>
                <a:lnTo>
                  <a:pt x="4316205" y="217737"/>
                </a:lnTo>
                <a:lnTo>
                  <a:pt x="4269574" y="199278"/>
                </a:lnTo>
                <a:lnTo>
                  <a:pt x="4223088" y="181676"/>
                </a:lnTo>
                <a:lnTo>
                  <a:pt x="4176746" y="164928"/>
                </a:lnTo>
                <a:lnTo>
                  <a:pt x="4130548" y="149025"/>
                </a:lnTo>
                <a:lnTo>
                  <a:pt x="4084496" y="133964"/>
                </a:lnTo>
                <a:lnTo>
                  <a:pt x="4038588" y="119739"/>
                </a:lnTo>
                <a:lnTo>
                  <a:pt x="3992826" y="106342"/>
                </a:lnTo>
                <a:lnTo>
                  <a:pt x="3947209" y="93770"/>
                </a:lnTo>
                <a:lnTo>
                  <a:pt x="3901738" y="82016"/>
                </a:lnTo>
                <a:lnTo>
                  <a:pt x="3856412" y="71075"/>
                </a:lnTo>
                <a:lnTo>
                  <a:pt x="3811232" y="60940"/>
                </a:lnTo>
                <a:lnTo>
                  <a:pt x="3766199" y="51606"/>
                </a:lnTo>
                <a:lnTo>
                  <a:pt x="3721311" y="43067"/>
                </a:lnTo>
                <a:lnTo>
                  <a:pt x="3676570" y="35318"/>
                </a:lnTo>
                <a:lnTo>
                  <a:pt x="3631976" y="28353"/>
                </a:lnTo>
                <a:lnTo>
                  <a:pt x="3587528" y="22167"/>
                </a:lnTo>
                <a:lnTo>
                  <a:pt x="3543227" y="16752"/>
                </a:lnTo>
                <a:lnTo>
                  <a:pt x="3499073" y="12105"/>
                </a:lnTo>
                <a:lnTo>
                  <a:pt x="3455067" y="8218"/>
                </a:lnTo>
                <a:lnTo>
                  <a:pt x="3411208" y="5086"/>
                </a:lnTo>
                <a:lnTo>
                  <a:pt x="3367496" y="2705"/>
                </a:lnTo>
                <a:lnTo>
                  <a:pt x="3323932" y="1067"/>
                </a:lnTo>
                <a:lnTo>
                  <a:pt x="3280516" y="167"/>
                </a:lnTo>
                <a:lnTo>
                  <a:pt x="3237248" y="0"/>
                </a:lnTo>
                <a:close/>
              </a:path>
              <a:path w="7848600" h="5540375">
                <a:moveTo>
                  <a:pt x="7848003" y="689930"/>
                </a:moveTo>
                <a:lnTo>
                  <a:pt x="7778596" y="712700"/>
                </a:lnTo>
                <a:lnTo>
                  <a:pt x="7707804" y="734023"/>
                </a:lnTo>
                <a:lnTo>
                  <a:pt x="7635615" y="753850"/>
                </a:lnTo>
                <a:lnTo>
                  <a:pt x="7562017" y="772133"/>
                </a:lnTo>
                <a:lnTo>
                  <a:pt x="7524686" y="780680"/>
                </a:lnTo>
                <a:lnTo>
                  <a:pt x="7486999" y="788822"/>
                </a:lnTo>
                <a:lnTo>
                  <a:pt x="7448953" y="796554"/>
                </a:lnTo>
                <a:lnTo>
                  <a:pt x="7410549" y="803870"/>
                </a:lnTo>
                <a:lnTo>
                  <a:pt x="7371783" y="810762"/>
                </a:lnTo>
                <a:lnTo>
                  <a:pt x="7332656" y="817226"/>
                </a:lnTo>
                <a:lnTo>
                  <a:pt x="7293165" y="823254"/>
                </a:lnTo>
                <a:lnTo>
                  <a:pt x="7253308" y="828842"/>
                </a:lnTo>
                <a:lnTo>
                  <a:pt x="7213085" y="833983"/>
                </a:lnTo>
                <a:lnTo>
                  <a:pt x="7172495" y="838670"/>
                </a:lnTo>
                <a:lnTo>
                  <a:pt x="7131534" y="842898"/>
                </a:lnTo>
                <a:lnTo>
                  <a:pt x="7090203" y="846660"/>
                </a:lnTo>
                <a:lnTo>
                  <a:pt x="7048500" y="849951"/>
                </a:lnTo>
                <a:lnTo>
                  <a:pt x="7006423" y="852764"/>
                </a:lnTo>
                <a:lnTo>
                  <a:pt x="6963971" y="855093"/>
                </a:lnTo>
                <a:lnTo>
                  <a:pt x="6921142" y="856932"/>
                </a:lnTo>
                <a:lnTo>
                  <a:pt x="6877935" y="858276"/>
                </a:lnTo>
                <a:lnTo>
                  <a:pt x="6834349" y="859117"/>
                </a:lnTo>
                <a:lnTo>
                  <a:pt x="6790382" y="859450"/>
                </a:lnTo>
                <a:lnTo>
                  <a:pt x="7848003" y="859450"/>
                </a:lnTo>
                <a:lnTo>
                  <a:pt x="7848003" y="68993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>
              <a:solidFill>
                <a:srgbClr val="005CA8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152400"/>
            <a:ext cx="588187" cy="990600"/>
          </a:xfrm>
          <a:prstGeom prst="rect">
            <a:avLst/>
          </a:prstGeom>
        </p:spPr>
      </p:pic>
      <p:sp>
        <p:nvSpPr>
          <p:cNvPr id="22" name="object 12"/>
          <p:cNvSpPr/>
          <p:nvPr userDrawn="1"/>
        </p:nvSpPr>
        <p:spPr>
          <a:xfrm rot="803553">
            <a:off x="2517132" y="4359101"/>
            <a:ext cx="6926236" cy="1796827"/>
          </a:xfrm>
          <a:custGeom>
            <a:avLst/>
            <a:gdLst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544999 w 4544999"/>
              <a:gd name="connsiteY50" fmla="*/ 880099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4544999 w 4544999"/>
              <a:gd name="connsiteY0" fmla="*/ 829830 h 1250624"/>
              <a:gd name="connsiteX1" fmla="*/ 4446262 w 4544999"/>
              <a:gd name="connsiteY1" fmla="*/ 841800 h 1250624"/>
              <a:gd name="connsiteX2" fmla="*/ 4346887 w 4544999"/>
              <a:gd name="connsiteY2" fmla="*/ 852148 h 1250624"/>
              <a:gd name="connsiteX3" fmla="*/ 4246887 w 4544999"/>
              <a:gd name="connsiteY3" fmla="*/ 860874 h 1250624"/>
              <a:gd name="connsiteX4" fmla="*/ 4146273 w 4544999"/>
              <a:gd name="connsiteY4" fmla="*/ 867976 h 1250624"/>
              <a:gd name="connsiteX5" fmla="*/ 4045059 w 4544999"/>
              <a:gd name="connsiteY5" fmla="*/ 873451 h 1250624"/>
              <a:gd name="connsiteX6" fmla="*/ 3943256 w 4544999"/>
              <a:gd name="connsiteY6" fmla="*/ 877298 h 1250624"/>
              <a:gd name="connsiteX7" fmla="*/ 3840876 w 4544999"/>
              <a:gd name="connsiteY7" fmla="*/ 879515 h 1250624"/>
              <a:gd name="connsiteX8" fmla="*/ 3737931 w 4544999"/>
              <a:gd name="connsiteY8" fmla="*/ 880099 h 1250624"/>
              <a:gd name="connsiteX9" fmla="*/ 4544999 w 4544999"/>
              <a:gd name="connsiteY9" fmla="*/ 829830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544999 w 4544999"/>
              <a:gd name="connsiteY50" fmla="*/ 880099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446262 w 4544999"/>
              <a:gd name="connsiteY1" fmla="*/ 841800 h 1250624"/>
              <a:gd name="connsiteX2" fmla="*/ 4346887 w 4544999"/>
              <a:gd name="connsiteY2" fmla="*/ 852148 h 1250624"/>
              <a:gd name="connsiteX3" fmla="*/ 4246887 w 4544999"/>
              <a:gd name="connsiteY3" fmla="*/ 860874 h 1250624"/>
              <a:gd name="connsiteX4" fmla="*/ 4146273 w 4544999"/>
              <a:gd name="connsiteY4" fmla="*/ 867976 h 1250624"/>
              <a:gd name="connsiteX5" fmla="*/ 4045059 w 4544999"/>
              <a:gd name="connsiteY5" fmla="*/ 873451 h 1250624"/>
              <a:gd name="connsiteX6" fmla="*/ 3943256 w 4544999"/>
              <a:gd name="connsiteY6" fmla="*/ 877298 h 1250624"/>
              <a:gd name="connsiteX7" fmla="*/ 3840876 w 4544999"/>
              <a:gd name="connsiteY7" fmla="*/ 879515 h 1250624"/>
              <a:gd name="connsiteX8" fmla="*/ 3737931 w 4544999"/>
              <a:gd name="connsiteY8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446262 w 4544999"/>
              <a:gd name="connsiteY1" fmla="*/ 841800 h 1250624"/>
              <a:gd name="connsiteX2" fmla="*/ 4346887 w 4544999"/>
              <a:gd name="connsiteY2" fmla="*/ 852148 h 1250624"/>
              <a:gd name="connsiteX3" fmla="*/ 4246887 w 4544999"/>
              <a:gd name="connsiteY3" fmla="*/ 860874 h 1250624"/>
              <a:gd name="connsiteX4" fmla="*/ 4146273 w 4544999"/>
              <a:gd name="connsiteY4" fmla="*/ 867976 h 1250624"/>
              <a:gd name="connsiteX5" fmla="*/ 4045059 w 4544999"/>
              <a:gd name="connsiteY5" fmla="*/ 873451 h 1250624"/>
              <a:gd name="connsiteX6" fmla="*/ 3943256 w 4544999"/>
              <a:gd name="connsiteY6" fmla="*/ 877298 h 1250624"/>
              <a:gd name="connsiteX7" fmla="*/ 3840876 w 4544999"/>
              <a:gd name="connsiteY7" fmla="*/ 879515 h 1250624"/>
              <a:gd name="connsiteX8" fmla="*/ 3737931 w 4544999"/>
              <a:gd name="connsiteY8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346887 w 4544999"/>
              <a:gd name="connsiteY1" fmla="*/ 852148 h 1250624"/>
              <a:gd name="connsiteX2" fmla="*/ 4246887 w 4544999"/>
              <a:gd name="connsiteY2" fmla="*/ 860874 h 1250624"/>
              <a:gd name="connsiteX3" fmla="*/ 4146273 w 4544999"/>
              <a:gd name="connsiteY3" fmla="*/ 867976 h 1250624"/>
              <a:gd name="connsiteX4" fmla="*/ 4045059 w 4544999"/>
              <a:gd name="connsiteY4" fmla="*/ 873451 h 1250624"/>
              <a:gd name="connsiteX5" fmla="*/ 3943256 w 4544999"/>
              <a:gd name="connsiteY5" fmla="*/ 877298 h 1250624"/>
              <a:gd name="connsiteX6" fmla="*/ 3840876 w 4544999"/>
              <a:gd name="connsiteY6" fmla="*/ 879515 h 1250624"/>
              <a:gd name="connsiteX7" fmla="*/ 3737931 w 4544999"/>
              <a:gd name="connsiteY7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246887 w 4544999"/>
              <a:gd name="connsiteY1" fmla="*/ 860874 h 1250624"/>
              <a:gd name="connsiteX2" fmla="*/ 4146273 w 4544999"/>
              <a:gd name="connsiteY2" fmla="*/ 867976 h 1250624"/>
              <a:gd name="connsiteX3" fmla="*/ 4045059 w 4544999"/>
              <a:gd name="connsiteY3" fmla="*/ 873451 h 1250624"/>
              <a:gd name="connsiteX4" fmla="*/ 3943256 w 4544999"/>
              <a:gd name="connsiteY4" fmla="*/ 877298 h 1250624"/>
              <a:gd name="connsiteX5" fmla="*/ 3840876 w 4544999"/>
              <a:gd name="connsiteY5" fmla="*/ 879515 h 1250624"/>
              <a:gd name="connsiteX6" fmla="*/ 3737931 w 4544999"/>
              <a:gd name="connsiteY6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246887 w 4544999"/>
              <a:gd name="connsiteY1" fmla="*/ 860874 h 1250624"/>
              <a:gd name="connsiteX2" fmla="*/ 4146273 w 4544999"/>
              <a:gd name="connsiteY2" fmla="*/ 867976 h 1250624"/>
              <a:gd name="connsiteX3" fmla="*/ 3943256 w 4544999"/>
              <a:gd name="connsiteY3" fmla="*/ 877298 h 1250624"/>
              <a:gd name="connsiteX4" fmla="*/ 3840876 w 4544999"/>
              <a:gd name="connsiteY4" fmla="*/ 879515 h 1250624"/>
              <a:gd name="connsiteX5" fmla="*/ 3737931 w 4544999"/>
              <a:gd name="connsiteY5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4246887 w 4544999"/>
              <a:gd name="connsiteY1" fmla="*/ 860874 h 1250624"/>
              <a:gd name="connsiteX2" fmla="*/ 3943256 w 4544999"/>
              <a:gd name="connsiteY2" fmla="*/ 877298 h 1250624"/>
              <a:gd name="connsiteX3" fmla="*/ 3840876 w 4544999"/>
              <a:gd name="connsiteY3" fmla="*/ 879515 h 1250624"/>
              <a:gd name="connsiteX4" fmla="*/ 3737931 w 4544999"/>
              <a:gd name="connsiteY4" fmla="*/ 880099 h 1250624"/>
              <a:gd name="connsiteX0" fmla="*/ 0 w 4544999"/>
              <a:gd name="connsiteY0" fmla="*/ 0 h 1250624"/>
              <a:gd name="connsiteX1" fmla="*/ 155434 w 4544999"/>
              <a:gd name="connsiteY1" fmla="*/ 89307 h 1250624"/>
              <a:gd name="connsiteX2" fmla="*/ 309893 w 4544999"/>
              <a:gd name="connsiteY2" fmla="*/ 175337 h 1250624"/>
              <a:gd name="connsiteX3" fmla="*/ 463368 w 4544999"/>
              <a:gd name="connsiteY3" fmla="*/ 258086 h 1250624"/>
              <a:gd name="connsiteX4" fmla="*/ 615847 w 4544999"/>
              <a:gd name="connsiteY4" fmla="*/ 337551 h 1250624"/>
              <a:gd name="connsiteX5" fmla="*/ 767319 w 4544999"/>
              <a:gd name="connsiteY5" fmla="*/ 413728 h 1250624"/>
              <a:gd name="connsiteX6" fmla="*/ 917774 w 4544999"/>
              <a:gd name="connsiteY6" fmla="*/ 486613 h 1250624"/>
              <a:gd name="connsiteX7" fmla="*/ 1067202 w 4544999"/>
              <a:gd name="connsiteY7" fmla="*/ 556203 h 1250624"/>
              <a:gd name="connsiteX8" fmla="*/ 1215591 w 4544999"/>
              <a:gd name="connsiteY8" fmla="*/ 622494 h 1250624"/>
              <a:gd name="connsiteX9" fmla="*/ 1362931 w 4544999"/>
              <a:gd name="connsiteY9" fmla="*/ 685482 h 1250624"/>
              <a:gd name="connsiteX10" fmla="*/ 1509211 w 4544999"/>
              <a:gd name="connsiteY10" fmla="*/ 745164 h 1250624"/>
              <a:gd name="connsiteX11" fmla="*/ 1654421 w 4544999"/>
              <a:gd name="connsiteY11" fmla="*/ 801536 h 1250624"/>
              <a:gd name="connsiteX12" fmla="*/ 1750627 w 4544999"/>
              <a:gd name="connsiteY12" fmla="*/ 837277 h 1250624"/>
              <a:gd name="connsiteX13" fmla="*/ 1846350 w 4544999"/>
              <a:gd name="connsiteY13" fmla="*/ 871545 h 1250624"/>
              <a:gd name="connsiteX14" fmla="*/ 1941586 w 4544999"/>
              <a:gd name="connsiteY14" fmla="*/ 904337 h 1250624"/>
              <a:gd name="connsiteX15" fmla="*/ 2036333 w 4544999"/>
              <a:gd name="connsiteY15" fmla="*/ 935654 h 1250624"/>
              <a:gd name="connsiteX16" fmla="*/ 2130586 w 4544999"/>
              <a:gd name="connsiteY16" fmla="*/ 965494 h 1250624"/>
              <a:gd name="connsiteX17" fmla="*/ 2224343 w 4544999"/>
              <a:gd name="connsiteY17" fmla="*/ 993855 h 1250624"/>
              <a:gd name="connsiteX18" fmla="*/ 2317601 w 4544999"/>
              <a:gd name="connsiteY18" fmla="*/ 1020738 h 1250624"/>
              <a:gd name="connsiteX19" fmla="*/ 2410356 w 4544999"/>
              <a:gd name="connsiteY19" fmla="*/ 1046140 h 1250624"/>
              <a:gd name="connsiteX20" fmla="*/ 2502605 w 4544999"/>
              <a:gd name="connsiteY20" fmla="*/ 1070062 h 1250624"/>
              <a:gd name="connsiteX21" fmla="*/ 2594345 w 4544999"/>
              <a:gd name="connsiteY21" fmla="*/ 1092501 h 1250624"/>
              <a:gd name="connsiteX22" fmla="*/ 2685574 w 4544999"/>
              <a:gd name="connsiteY22" fmla="*/ 1113456 h 1250624"/>
              <a:gd name="connsiteX23" fmla="*/ 2776287 w 4544999"/>
              <a:gd name="connsiteY23" fmla="*/ 1132927 h 1250624"/>
              <a:gd name="connsiteX24" fmla="*/ 2866482 w 4544999"/>
              <a:gd name="connsiteY24" fmla="*/ 1150913 h 1250624"/>
              <a:gd name="connsiteX25" fmla="*/ 2956155 w 4544999"/>
              <a:gd name="connsiteY25" fmla="*/ 1167412 h 1250624"/>
              <a:gd name="connsiteX26" fmla="*/ 3045304 w 4544999"/>
              <a:gd name="connsiteY26" fmla="*/ 1182423 h 1250624"/>
              <a:gd name="connsiteX27" fmla="*/ 3133925 w 4544999"/>
              <a:gd name="connsiteY27" fmla="*/ 1195946 h 1250624"/>
              <a:gd name="connsiteX28" fmla="*/ 3222015 w 4544999"/>
              <a:gd name="connsiteY28" fmla="*/ 1207979 h 1250624"/>
              <a:gd name="connsiteX29" fmla="*/ 3309571 w 4544999"/>
              <a:gd name="connsiteY29" fmla="*/ 1218521 h 1250624"/>
              <a:gd name="connsiteX30" fmla="*/ 3396589 w 4544999"/>
              <a:gd name="connsiteY30" fmla="*/ 1227571 h 1250624"/>
              <a:gd name="connsiteX31" fmla="*/ 3483067 w 4544999"/>
              <a:gd name="connsiteY31" fmla="*/ 1235128 h 1250624"/>
              <a:gd name="connsiteX32" fmla="*/ 3569002 w 4544999"/>
              <a:gd name="connsiteY32" fmla="*/ 1241190 h 1250624"/>
              <a:gd name="connsiteX33" fmla="*/ 3654390 w 4544999"/>
              <a:gd name="connsiteY33" fmla="*/ 1245758 h 1250624"/>
              <a:gd name="connsiteX34" fmla="*/ 3739228 w 4544999"/>
              <a:gd name="connsiteY34" fmla="*/ 1248829 h 1250624"/>
              <a:gd name="connsiteX35" fmla="*/ 3823512 w 4544999"/>
              <a:gd name="connsiteY35" fmla="*/ 1250403 h 1250624"/>
              <a:gd name="connsiteX36" fmla="*/ 3876252 w 4544999"/>
              <a:gd name="connsiteY36" fmla="*/ 1250624 h 1250624"/>
              <a:gd name="connsiteX37" fmla="*/ 3928814 w 4544999"/>
              <a:gd name="connsiteY37" fmla="*/ 1250248 h 1250624"/>
              <a:gd name="connsiteX38" fmla="*/ 3981195 w 4544999"/>
              <a:gd name="connsiteY38" fmla="*/ 1249274 h 1250624"/>
              <a:gd name="connsiteX39" fmla="*/ 4033395 w 4544999"/>
              <a:gd name="connsiteY39" fmla="*/ 1247703 h 1250624"/>
              <a:gd name="connsiteX40" fmla="*/ 4085411 w 4544999"/>
              <a:gd name="connsiteY40" fmla="*/ 1245535 h 1250624"/>
              <a:gd name="connsiteX41" fmla="*/ 4137241 w 4544999"/>
              <a:gd name="connsiteY41" fmla="*/ 1242769 h 1250624"/>
              <a:gd name="connsiteX42" fmla="*/ 4188885 w 4544999"/>
              <a:gd name="connsiteY42" fmla="*/ 1239407 h 1250624"/>
              <a:gd name="connsiteX43" fmla="*/ 4240339 w 4544999"/>
              <a:gd name="connsiteY43" fmla="*/ 1235447 h 1250624"/>
              <a:gd name="connsiteX44" fmla="*/ 4291603 w 4544999"/>
              <a:gd name="connsiteY44" fmla="*/ 1230891 h 1250624"/>
              <a:gd name="connsiteX45" fmla="*/ 4342675 w 4544999"/>
              <a:gd name="connsiteY45" fmla="*/ 1225738 h 1250624"/>
              <a:gd name="connsiteX46" fmla="*/ 4393552 w 4544999"/>
              <a:gd name="connsiteY46" fmla="*/ 1219988 h 1250624"/>
              <a:gd name="connsiteX47" fmla="*/ 4444233 w 4544999"/>
              <a:gd name="connsiteY47" fmla="*/ 1213641 h 1250624"/>
              <a:gd name="connsiteX48" fmla="*/ 4494716 w 4544999"/>
              <a:gd name="connsiteY48" fmla="*/ 1206698 h 1250624"/>
              <a:gd name="connsiteX49" fmla="*/ 4544999 w 4544999"/>
              <a:gd name="connsiteY49" fmla="*/ 1199159 h 1250624"/>
              <a:gd name="connsiteX50" fmla="*/ 4474217 w 4544999"/>
              <a:gd name="connsiteY50" fmla="*/ 852331 h 1250624"/>
              <a:gd name="connsiteX51" fmla="*/ 3737931 w 4544999"/>
              <a:gd name="connsiteY51" fmla="*/ 880099 h 1250624"/>
              <a:gd name="connsiteX52" fmla="*/ 3642055 w 4544999"/>
              <a:gd name="connsiteY52" fmla="*/ 879199 h 1250624"/>
              <a:gd name="connsiteX53" fmla="*/ 3508715 w 4544999"/>
              <a:gd name="connsiteY53" fmla="*/ 875681 h 1250624"/>
              <a:gd name="connsiteX54" fmla="*/ 3374256 w 4544999"/>
              <a:gd name="connsiteY54" fmla="*/ 869504 h 1250624"/>
              <a:gd name="connsiteX55" fmla="*/ 3238689 w 4544999"/>
              <a:gd name="connsiteY55" fmla="*/ 860668 h 1250624"/>
              <a:gd name="connsiteX56" fmla="*/ 3102026 w 4544999"/>
              <a:gd name="connsiteY56" fmla="*/ 849178 h 1250624"/>
              <a:gd name="connsiteX57" fmla="*/ 2964280 w 4544999"/>
              <a:gd name="connsiteY57" fmla="*/ 835037 h 1250624"/>
              <a:gd name="connsiteX58" fmla="*/ 2825462 w 4544999"/>
              <a:gd name="connsiteY58" fmla="*/ 818246 h 1250624"/>
              <a:gd name="connsiteX59" fmla="*/ 2685583 w 4544999"/>
              <a:gd name="connsiteY59" fmla="*/ 798811 h 1250624"/>
              <a:gd name="connsiteX60" fmla="*/ 2544656 w 4544999"/>
              <a:gd name="connsiteY60" fmla="*/ 776732 h 1250624"/>
              <a:gd name="connsiteX61" fmla="*/ 2402693 w 4544999"/>
              <a:gd name="connsiteY61" fmla="*/ 752015 h 1250624"/>
              <a:gd name="connsiteX62" fmla="*/ 2259705 w 4544999"/>
              <a:gd name="connsiteY62" fmla="*/ 724660 h 1250624"/>
              <a:gd name="connsiteX63" fmla="*/ 2115705 w 4544999"/>
              <a:gd name="connsiteY63" fmla="*/ 694672 h 1250624"/>
              <a:gd name="connsiteX64" fmla="*/ 1970703 w 4544999"/>
              <a:gd name="connsiteY64" fmla="*/ 662054 h 1250624"/>
              <a:gd name="connsiteX65" fmla="*/ 1824713 w 4544999"/>
              <a:gd name="connsiteY65" fmla="*/ 626808 h 1250624"/>
              <a:gd name="connsiteX66" fmla="*/ 1677745 w 4544999"/>
              <a:gd name="connsiteY66" fmla="*/ 588937 h 1250624"/>
              <a:gd name="connsiteX67" fmla="*/ 1529813 w 4544999"/>
              <a:gd name="connsiteY67" fmla="*/ 548445 h 1250624"/>
              <a:gd name="connsiteX68" fmla="*/ 1380926 w 4544999"/>
              <a:gd name="connsiteY68" fmla="*/ 505334 h 1250624"/>
              <a:gd name="connsiteX69" fmla="*/ 1231098 w 4544999"/>
              <a:gd name="connsiteY69" fmla="*/ 459608 h 1250624"/>
              <a:gd name="connsiteX70" fmla="*/ 1080341 w 4544999"/>
              <a:gd name="connsiteY70" fmla="*/ 411269 h 1250624"/>
              <a:gd name="connsiteX71" fmla="*/ 928665 w 4544999"/>
              <a:gd name="connsiteY71" fmla="*/ 360321 h 1250624"/>
              <a:gd name="connsiteX72" fmla="*/ 725024 w 4544999"/>
              <a:gd name="connsiteY72" fmla="*/ 288336 h 1250624"/>
              <a:gd name="connsiteX73" fmla="*/ 519800 w 4544999"/>
              <a:gd name="connsiteY73" fmla="*/ 211724 h 1250624"/>
              <a:gd name="connsiteX74" fmla="*/ 313021 w 4544999"/>
              <a:gd name="connsiteY74" fmla="*/ 130493 h 1250624"/>
              <a:gd name="connsiteX75" fmla="*/ 104716 w 4544999"/>
              <a:gd name="connsiteY75" fmla="*/ 44649 h 1250624"/>
              <a:gd name="connsiteX76" fmla="*/ 0 w 4544999"/>
              <a:gd name="connsiteY76" fmla="*/ 0 h 1250624"/>
              <a:gd name="connsiteX0" fmla="*/ 3737931 w 4544999"/>
              <a:gd name="connsiteY0" fmla="*/ 880099 h 1250624"/>
              <a:gd name="connsiteX1" fmla="*/ 3943256 w 4544999"/>
              <a:gd name="connsiteY1" fmla="*/ 877298 h 1250624"/>
              <a:gd name="connsiteX2" fmla="*/ 3840876 w 4544999"/>
              <a:gd name="connsiteY2" fmla="*/ 879515 h 1250624"/>
              <a:gd name="connsiteX3" fmla="*/ 3737931 w 4544999"/>
              <a:gd name="connsiteY3" fmla="*/ 880099 h 1250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44999" h="1250624">
                <a:moveTo>
                  <a:pt x="0" y="0"/>
                </a:moveTo>
                <a:lnTo>
                  <a:pt x="155434" y="89307"/>
                </a:lnTo>
                <a:lnTo>
                  <a:pt x="309893" y="175337"/>
                </a:lnTo>
                <a:lnTo>
                  <a:pt x="463368" y="258086"/>
                </a:lnTo>
                <a:lnTo>
                  <a:pt x="615847" y="337551"/>
                </a:lnTo>
                <a:lnTo>
                  <a:pt x="767319" y="413728"/>
                </a:lnTo>
                <a:lnTo>
                  <a:pt x="917774" y="486613"/>
                </a:lnTo>
                <a:lnTo>
                  <a:pt x="1067202" y="556203"/>
                </a:lnTo>
                <a:lnTo>
                  <a:pt x="1215591" y="622494"/>
                </a:lnTo>
                <a:lnTo>
                  <a:pt x="1362931" y="685482"/>
                </a:lnTo>
                <a:lnTo>
                  <a:pt x="1509211" y="745164"/>
                </a:lnTo>
                <a:lnTo>
                  <a:pt x="1654421" y="801536"/>
                </a:lnTo>
                <a:lnTo>
                  <a:pt x="1750627" y="837277"/>
                </a:lnTo>
                <a:lnTo>
                  <a:pt x="1846350" y="871545"/>
                </a:lnTo>
                <a:lnTo>
                  <a:pt x="1941586" y="904337"/>
                </a:lnTo>
                <a:lnTo>
                  <a:pt x="2036333" y="935654"/>
                </a:lnTo>
                <a:lnTo>
                  <a:pt x="2130586" y="965494"/>
                </a:lnTo>
                <a:lnTo>
                  <a:pt x="2224343" y="993855"/>
                </a:lnTo>
                <a:lnTo>
                  <a:pt x="2317601" y="1020738"/>
                </a:lnTo>
                <a:lnTo>
                  <a:pt x="2410356" y="1046140"/>
                </a:lnTo>
                <a:lnTo>
                  <a:pt x="2502605" y="1070062"/>
                </a:lnTo>
                <a:lnTo>
                  <a:pt x="2594345" y="1092501"/>
                </a:lnTo>
                <a:lnTo>
                  <a:pt x="2685574" y="1113456"/>
                </a:lnTo>
                <a:lnTo>
                  <a:pt x="2776287" y="1132927"/>
                </a:lnTo>
                <a:lnTo>
                  <a:pt x="2866482" y="1150913"/>
                </a:lnTo>
                <a:lnTo>
                  <a:pt x="2956155" y="1167412"/>
                </a:lnTo>
                <a:lnTo>
                  <a:pt x="3045304" y="1182423"/>
                </a:lnTo>
                <a:lnTo>
                  <a:pt x="3133925" y="1195946"/>
                </a:lnTo>
                <a:lnTo>
                  <a:pt x="3222015" y="1207979"/>
                </a:lnTo>
                <a:lnTo>
                  <a:pt x="3309571" y="1218521"/>
                </a:lnTo>
                <a:lnTo>
                  <a:pt x="3396589" y="1227571"/>
                </a:lnTo>
                <a:lnTo>
                  <a:pt x="3483067" y="1235128"/>
                </a:lnTo>
                <a:lnTo>
                  <a:pt x="3569002" y="1241190"/>
                </a:lnTo>
                <a:lnTo>
                  <a:pt x="3654390" y="1245758"/>
                </a:lnTo>
                <a:lnTo>
                  <a:pt x="3739228" y="1248829"/>
                </a:lnTo>
                <a:lnTo>
                  <a:pt x="3823512" y="1250403"/>
                </a:lnTo>
                <a:lnTo>
                  <a:pt x="3876252" y="1250624"/>
                </a:lnTo>
                <a:lnTo>
                  <a:pt x="3928814" y="1250248"/>
                </a:lnTo>
                <a:lnTo>
                  <a:pt x="3981195" y="1249274"/>
                </a:lnTo>
                <a:lnTo>
                  <a:pt x="4033395" y="1247703"/>
                </a:lnTo>
                <a:lnTo>
                  <a:pt x="4085411" y="1245535"/>
                </a:lnTo>
                <a:lnTo>
                  <a:pt x="4137241" y="1242769"/>
                </a:lnTo>
                <a:lnTo>
                  <a:pt x="4188885" y="1239407"/>
                </a:lnTo>
                <a:lnTo>
                  <a:pt x="4240339" y="1235447"/>
                </a:lnTo>
                <a:lnTo>
                  <a:pt x="4291603" y="1230891"/>
                </a:lnTo>
                <a:lnTo>
                  <a:pt x="4342675" y="1225738"/>
                </a:lnTo>
                <a:lnTo>
                  <a:pt x="4393552" y="1219988"/>
                </a:lnTo>
                <a:lnTo>
                  <a:pt x="4444233" y="1213641"/>
                </a:lnTo>
                <a:lnTo>
                  <a:pt x="4494716" y="1206698"/>
                </a:lnTo>
                <a:lnTo>
                  <a:pt x="4544999" y="1199159"/>
                </a:lnTo>
                <a:lnTo>
                  <a:pt x="4474217" y="852331"/>
                </a:lnTo>
                <a:lnTo>
                  <a:pt x="3737931" y="880099"/>
                </a:lnTo>
                <a:lnTo>
                  <a:pt x="3642055" y="879199"/>
                </a:lnTo>
                <a:lnTo>
                  <a:pt x="3508715" y="875681"/>
                </a:lnTo>
                <a:lnTo>
                  <a:pt x="3374256" y="869504"/>
                </a:lnTo>
                <a:lnTo>
                  <a:pt x="3238689" y="860668"/>
                </a:lnTo>
                <a:lnTo>
                  <a:pt x="3102026" y="849178"/>
                </a:lnTo>
                <a:lnTo>
                  <a:pt x="2964280" y="835037"/>
                </a:lnTo>
                <a:lnTo>
                  <a:pt x="2825462" y="818246"/>
                </a:lnTo>
                <a:lnTo>
                  <a:pt x="2685583" y="798811"/>
                </a:lnTo>
                <a:lnTo>
                  <a:pt x="2544656" y="776732"/>
                </a:lnTo>
                <a:lnTo>
                  <a:pt x="2402693" y="752015"/>
                </a:lnTo>
                <a:lnTo>
                  <a:pt x="2259705" y="724660"/>
                </a:lnTo>
                <a:lnTo>
                  <a:pt x="2115705" y="694672"/>
                </a:lnTo>
                <a:lnTo>
                  <a:pt x="1970703" y="662054"/>
                </a:lnTo>
                <a:lnTo>
                  <a:pt x="1824713" y="626808"/>
                </a:lnTo>
                <a:lnTo>
                  <a:pt x="1677745" y="588937"/>
                </a:lnTo>
                <a:lnTo>
                  <a:pt x="1529813" y="548445"/>
                </a:lnTo>
                <a:lnTo>
                  <a:pt x="1380926" y="505334"/>
                </a:lnTo>
                <a:lnTo>
                  <a:pt x="1231098" y="459608"/>
                </a:lnTo>
                <a:lnTo>
                  <a:pt x="1080341" y="411269"/>
                </a:lnTo>
                <a:lnTo>
                  <a:pt x="928665" y="360321"/>
                </a:lnTo>
                <a:lnTo>
                  <a:pt x="725024" y="288336"/>
                </a:lnTo>
                <a:lnTo>
                  <a:pt x="519800" y="211724"/>
                </a:lnTo>
                <a:lnTo>
                  <a:pt x="313021" y="130493"/>
                </a:lnTo>
                <a:lnTo>
                  <a:pt x="104716" y="44649"/>
                </a:lnTo>
                <a:lnTo>
                  <a:pt x="0" y="0"/>
                </a:lnTo>
                <a:close/>
              </a:path>
              <a:path w="4544999" h="1250624">
                <a:moveTo>
                  <a:pt x="3737931" y="880099"/>
                </a:moveTo>
                <a:lnTo>
                  <a:pt x="3943256" y="877298"/>
                </a:lnTo>
                <a:lnTo>
                  <a:pt x="3840876" y="879515"/>
                </a:lnTo>
                <a:lnTo>
                  <a:pt x="3737931" y="880099"/>
                </a:lnTo>
                <a:close/>
              </a:path>
            </a:pathLst>
          </a:custGeom>
          <a:solidFill>
            <a:srgbClr val="FADF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3"/>
          <p:cNvSpPr/>
          <p:nvPr userDrawn="1"/>
        </p:nvSpPr>
        <p:spPr>
          <a:xfrm>
            <a:off x="2819400" y="4533899"/>
            <a:ext cx="6324600" cy="1104901"/>
          </a:xfrm>
          <a:custGeom>
            <a:avLst/>
            <a:gdLst/>
            <a:ahLst/>
            <a:cxnLst/>
            <a:rect l="l" t="t" r="r" b="b"/>
            <a:pathLst>
              <a:path w="4545330" h="1014729">
                <a:moveTo>
                  <a:pt x="0" y="0"/>
                </a:moveTo>
                <a:lnTo>
                  <a:pt x="54122" y="26801"/>
                </a:lnTo>
                <a:lnTo>
                  <a:pt x="215674" y="105068"/>
                </a:lnTo>
                <a:lnTo>
                  <a:pt x="375995" y="180126"/>
                </a:lnTo>
                <a:lnTo>
                  <a:pt x="535072" y="251972"/>
                </a:lnTo>
                <a:lnTo>
                  <a:pt x="692896" y="320604"/>
                </a:lnTo>
                <a:lnTo>
                  <a:pt x="849456" y="386018"/>
                </a:lnTo>
                <a:lnTo>
                  <a:pt x="1004742" y="448211"/>
                </a:lnTo>
                <a:lnTo>
                  <a:pt x="1158742" y="507182"/>
                </a:lnTo>
                <a:lnTo>
                  <a:pt x="1282738" y="552619"/>
                </a:lnTo>
                <a:lnTo>
                  <a:pt x="1362058" y="580789"/>
                </a:lnTo>
                <a:lnTo>
                  <a:pt x="1513017" y="632227"/>
                </a:lnTo>
                <a:lnTo>
                  <a:pt x="1662656" y="680431"/>
                </a:lnTo>
                <a:lnTo>
                  <a:pt x="1810963" y="725399"/>
                </a:lnTo>
                <a:lnTo>
                  <a:pt x="1957928" y="767127"/>
                </a:lnTo>
                <a:lnTo>
                  <a:pt x="2103540" y="805614"/>
                </a:lnTo>
                <a:lnTo>
                  <a:pt x="2199858" y="829469"/>
                </a:lnTo>
                <a:lnTo>
                  <a:pt x="2295567" y="851881"/>
                </a:lnTo>
                <a:lnTo>
                  <a:pt x="2390663" y="872849"/>
                </a:lnTo>
                <a:lnTo>
                  <a:pt x="2485144" y="892372"/>
                </a:lnTo>
                <a:lnTo>
                  <a:pt x="2579006" y="910450"/>
                </a:lnTo>
                <a:lnTo>
                  <a:pt x="2672247" y="927080"/>
                </a:lnTo>
                <a:lnTo>
                  <a:pt x="2764862" y="942264"/>
                </a:lnTo>
                <a:lnTo>
                  <a:pt x="2856850" y="955999"/>
                </a:lnTo>
                <a:lnTo>
                  <a:pt x="2948206" y="968284"/>
                </a:lnTo>
                <a:lnTo>
                  <a:pt x="3038928" y="979120"/>
                </a:lnTo>
                <a:lnTo>
                  <a:pt x="3129012" y="988505"/>
                </a:lnTo>
                <a:lnTo>
                  <a:pt x="3218456" y="996437"/>
                </a:lnTo>
                <a:lnTo>
                  <a:pt x="3307255" y="1002918"/>
                </a:lnTo>
                <a:lnTo>
                  <a:pt x="3395408" y="1007944"/>
                </a:lnTo>
                <a:lnTo>
                  <a:pt x="3482910" y="1011516"/>
                </a:lnTo>
                <a:lnTo>
                  <a:pt x="3569759" y="1013633"/>
                </a:lnTo>
                <a:lnTo>
                  <a:pt x="3655952" y="1014293"/>
                </a:lnTo>
                <a:lnTo>
                  <a:pt x="3741484" y="1013497"/>
                </a:lnTo>
                <a:lnTo>
                  <a:pt x="3826354" y="1011242"/>
                </a:lnTo>
                <a:lnTo>
                  <a:pt x="3910761" y="1007529"/>
                </a:lnTo>
                <a:lnTo>
                  <a:pt x="3960767" y="1004610"/>
                </a:lnTo>
                <a:lnTo>
                  <a:pt x="4010581" y="1001163"/>
                </a:lnTo>
                <a:lnTo>
                  <a:pt x="4060199" y="997189"/>
                </a:lnTo>
                <a:lnTo>
                  <a:pt x="4109618" y="992687"/>
                </a:lnTo>
                <a:lnTo>
                  <a:pt x="4158837" y="987658"/>
                </a:lnTo>
                <a:lnTo>
                  <a:pt x="4207851" y="982101"/>
                </a:lnTo>
                <a:lnTo>
                  <a:pt x="4256659" y="976017"/>
                </a:lnTo>
                <a:lnTo>
                  <a:pt x="4305256" y="969405"/>
                </a:lnTo>
                <a:lnTo>
                  <a:pt x="4353641" y="962266"/>
                </a:lnTo>
                <a:lnTo>
                  <a:pt x="4401811" y="954599"/>
                </a:lnTo>
                <a:lnTo>
                  <a:pt x="4449763" y="946404"/>
                </a:lnTo>
                <a:lnTo>
                  <a:pt x="4497493" y="937683"/>
                </a:lnTo>
                <a:lnTo>
                  <a:pt x="4544999" y="928433"/>
                </a:lnTo>
                <a:lnTo>
                  <a:pt x="4544999" y="655840"/>
                </a:lnTo>
                <a:lnTo>
                  <a:pt x="3387960" y="655840"/>
                </a:lnTo>
                <a:lnTo>
                  <a:pt x="3251620" y="654658"/>
                </a:lnTo>
                <a:lnTo>
                  <a:pt x="3113984" y="650899"/>
                </a:lnTo>
                <a:lnTo>
                  <a:pt x="2975064" y="644565"/>
                </a:lnTo>
                <a:lnTo>
                  <a:pt x="2834872" y="635659"/>
                </a:lnTo>
                <a:lnTo>
                  <a:pt x="2693421" y="624183"/>
                </a:lnTo>
                <a:lnTo>
                  <a:pt x="2550723" y="610138"/>
                </a:lnTo>
                <a:lnTo>
                  <a:pt x="2406789" y="593528"/>
                </a:lnTo>
                <a:lnTo>
                  <a:pt x="2261633" y="574354"/>
                </a:lnTo>
                <a:lnTo>
                  <a:pt x="2115160" y="552602"/>
                </a:lnTo>
                <a:lnTo>
                  <a:pt x="1967701" y="528324"/>
                </a:lnTo>
                <a:lnTo>
                  <a:pt x="1818950" y="501473"/>
                </a:lnTo>
                <a:lnTo>
                  <a:pt x="1669025" y="472066"/>
                </a:lnTo>
                <a:lnTo>
                  <a:pt x="1517938" y="440107"/>
                </a:lnTo>
                <a:lnTo>
                  <a:pt x="1314703" y="393527"/>
                </a:lnTo>
                <a:lnTo>
                  <a:pt x="1109454" y="342419"/>
                </a:lnTo>
                <a:lnTo>
                  <a:pt x="902220" y="286786"/>
                </a:lnTo>
                <a:lnTo>
                  <a:pt x="693029" y="226635"/>
                </a:lnTo>
                <a:lnTo>
                  <a:pt x="481911" y="161971"/>
                </a:lnTo>
                <a:lnTo>
                  <a:pt x="268895" y="92798"/>
                </a:lnTo>
                <a:lnTo>
                  <a:pt x="54010" y="19122"/>
                </a:lnTo>
                <a:lnTo>
                  <a:pt x="0" y="0"/>
                </a:lnTo>
                <a:close/>
              </a:path>
              <a:path w="4545330" h="1014729">
                <a:moveTo>
                  <a:pt x="4544999" y="552602"/>
                </a:moveTo>
                <a:lnTo>
                  <a:pt x="4447604" y="569791"/>
                </a:lnTo>
                <a:lnTo>
                  <a:pt x="4349435" y="585426"/>
                </a:lnTo>
                <a:lnTo>
                  <a:pt x="4250509" y="599504"/>
                </a:lnTo>
                <a:lnTo>
                  <a:pt x="4150842" y="612020"/>
                </a:lnTo>
                <a:lnTo>
                  <a:pt x="4050451" y="622970"/>
                </a:lnTo>
                <a:lnTo>
                  <a:pt x="3949353" y="632349"/>
                </a:lnTo>
                <a:lnTo>
                  <a:pt x="3847565" y="640154"/>
                </a:lnTo>
                <a:lnTo>
                  <a:pt x="3745103" y="646379"/>
                </a:lnTo>
                <a:lnTo>
                  <a:pt x="3656702" y="650466"/>
                </a:lnTo>
                <a:lnTo>
                  <a:pt x="3522991" y="654443"/>
                </a:lnTo>
                <a:lnTo>
                  <a:pt x="3387960" y="655840"/>
                </a:lnTo>
                <a:lnTo>
                  <a:pt x="4544999" y="655840"/>
                </a:lnTo>
                <a:lnTo>
                  <a:pt x="4544999" y="552602"/>
                </a:lnTo>
                <a:close/>
              </a:path>
            </a:pathLst>
          </a:custGeom>
          <a:solidFill>
            <a:srgbClr val="4AC1B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649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599" y="2471609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876802" y="2471608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object 2"/>
          <p:cNvSpPr/>
          <p:nvPr userDrawn="1"/>
        </p:nvSpPr>
        <p:spPr>
          <a:xfrm>
            <a:off x="4648200" y="1600200"/>
            <a:ext cx="4297680" cy="4343400"/>
          </a:xfrm>
          <a:custGeom>
            <a:avLst/>
            <a:gdLst/>
            <a:ahLst/>
            <a:cxnLst/>
            <a:rect l="l" t="t" r="r" b="b"/>
            <a:pathLst>
              <a:path w="7848600" h="5500370">
                <a:moveTo>
                  <a:pt x="7847995" y="0"/>
                </a:moveTo>
                <a:lnTo>
                  <a:pt x="0" y="0"/>
                </a:lnTo>
                <a:lnTo>
                  <a:pt x="0" y="5500001"/>
                </a:lnTo>
                <a:lnTo>
                  <a:pt x="2860464" y="5500001"/>
                </a:lnTo>
                <a:lnTo>
                  <a:pt x="2911295" y="5499719"/>
                </a:lnTo>
                <a:lnTo>
                  <a:pt x="2962096" y="5498873"/>
                </a:lnTo>
                <a:lnTo>
                  <a:pt x="3012863" y="5497463"/>
                </a:lnTo>
                <a:lnTo>
                  <a:pt x="3063590" y="5495492"/>
                </a:lnTo>
                <a:lnTo>
                  <a:pt x="3114274" y="5492958"/>
                </a:lnTo>
                <a:lnTo>
                  <a:pt x="3164910" y="5489864"/>
                </a:lnTo>
                <a:lnTo>
                  <a:pt x="3215492" y="5486211"/>
                </a:lnTo>
                <a:lnTo>
                  <a:pt x="3266018" y="5481998"/>
                </a:lnTo>
                <a:lnTo>
                  <a:pt x="3316481" y="5477227"/>
                </a:lnTo>
                <a:lnTo>
                  <a:pt x="3366877" y="5471898"/>
                </a:lnTo>
                <a:lnTo>
                  <a:pt x="3417202" y="5466013"/>
                </a:lnTo>
                <a:lnTo>
                  <a:pt x="3467452" y="5459572"/>
                </a:lnTo>
                <a:lnTo>
                  <a:pt x="3517621" y="5452577"/>
                </a:lnTo>
                <a:lnTo>
                  <a:pt x="3567704" y="5445027"/>
                </a:lnTo>
                <a:lnTo>
                  <a:pt x="3617698" y="5436924"/>
                </a:lnTo>
                <a:lnTo>
                  <a:pt x="3667598" y="5428268"/>
                </a:lnTo>
                <a:lnTo>
                  <a:pt x="3717399" y="5419061"/>
                </a:lnTo>
                <a:lnTo>
                  <a:pt x="3767097" y="5409303"/>
                </a:lnTo>
                <a:lnTo>
                  <a:pt x="3816686" y="5398995"/>
                </a:lnTo>
                <a:lnTo>
                  <a:pt x="3866163" y="5388138"/>
                </a:lnTo>
                <a:lnTo>
                  <a:pt x="3915523" y="5376733"/>
                </a:lnTo>
                <a:lnTo>
                  <a:pt x="3964760" y="5364780"/>
                </a:lnTo>
                <a:lnTo>
                  <a:pt x="4013872" y="5352280"/>
                </a:lnTo>
                <a:lnTo>
                  <a:pt x="4062852" y="5339235"/>
                </a:lnTo>
                <a:lnTo>
                  <a:pt x="4111696" y="5325644"/>
                </a:lnTo>
                <a:lnTo>
                  <a:pt x="4160401" y="5311509"/>
                </a:lnTo>
                <a:lnTo>
                  <a:pt x="4208960" y="5296831"/>
                </a:lnTo>
                <a:lnTo>
                  <a:pt x="4257370" y="5281610"/>
                </a:lnTo>
                <a:lnTo>
                  <a:pt x="4305626" y="5265848"/>
                </a:lnTo>
                <a:lnTo>
                  <a:pt x="4353724" y="5249544"/>
                </a:lnTo>
                <a:lnTo>
                  <a:pt x="4401658" y="5232701"/>
                </a:lnTo>
                <a:lnTo>
                  <a:pt x="4544109" y="5181019"/>
                </a:lnTo>
                <a:lnTo>
                  <a:pt x="4639194" y="5148062"/>
                </a:lnTo>
                <a:lnTo>
                  <a:pt x="4734680" y="5116448"/>
                </a:lnTo>
                <a:lnTo>
                  <a:pt x="4830551" y="5086181"/>
                </a:lnTo>
                <a:lnTo>
                  <a:pt x="4926793" y="5057262"/>
                </a:lnTo>
                <a:lnTo>
                  <a:pt x="5023392" y="5029695"/>
                </a:lnTo>
                <a:lnTo>
                  <a:pt x="5120334" y="5003482"/>
                </a:lnTo>
                <a:lnTo>
                  <a:pt x="5217604" y="4978626"/>
                </a:lnTo>
                <a:lnTo>
                  <a:pt x="5315187" y="4955128"/>
                </a:lnTo>
                <a:lnTo>
                  <a:pt x="5413070" y="4932993"/>
                </a:lnTo>
                <a:lnTo>
                  <a:pt x="5511238" y="4912221"/>
                </a:lnTo>
                <a:lnTo>
                  <a:pt x="5609677" y="4892817"/>
                </a:lnTo>
                <a:lnTo>
                  <a:pt x="5708373" y="4874781"/>
                </a:lnTo>
                <a:lnTo>
                  <a:pt x="5807310" y="4858118"/>
                </a:lnTo>
                <a:lnTo>
                  <a:pt x="5906475" y="4842829"/>
                </a:lnTo>
                <a:lnTo>
                  <a:pt x="6005854" y="4828918"/>
                </a:lnTo>
                <a:lnTo>
                  <a:pt x="6105432" y="4816386"/>
                </a:lnTo>
                <a:lnTo>
                  <a:pt x="6205194" y="4805236"/>
                </a:lnTo>
                <a:lnTo>
                  <a:pt x="6305127" y="4795471"/>
                </a:lnTo>
                <a:lnTo>
                  <a:pt x="6405216" y="4787093"/>
                </a:lnTo>
                <a:lnTo>
                  <a:pt x="6505446" y="4780105"/>
                </a:lnTo>
                <a:lnTo>
                  <a:pt x="6605804" y="4774510"/>
                </a:lnTo>
                <a:lnTo>
                  <a:pt x="6706275" y="4770309"/>
                </a:lnTo>
                <a:lnTo>
                  <a:pt x="6806844" y="4767507"/>
                </a:lnTo>
                <a:lnTo>
                  <a:pt x="6907498" y="4766104"/>
                </a:lnTo>
                <a:lnTo>
                  <a:pt x="7847995" y="4765929"/>
                </a:lnTo>
                <a:lnTo>
                  <a:pt x="7847995" y="0"/>
                </a:lnTo>
                <a:close/>
              </a:path>
            </a:pathLst>
          </a:custGeom>
          <a:noFill/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2"/>
          <p:cNvSpPr/>
          <p:nvPr userDrawn="1"/>
        </p:nvSpPr>
        <p:spPr>
          <a:xfrm flipH="1">
            <a:off x="228600" y="1600200"/>
            <a:ext cx="4297680" cy="4343400"/>
          </a:xfrm>
          <a:custGeom>
            <a:avLst/>
            <a:gdLst/>
            <a:ahLst/>
            <a:cxnLst/>
            <a:rect l="l" t="t" r="r" b="b"/>
            <a:pathLst>
              <a:path w="7848600" h="5500370">
                <a:moveTo>
                  <a:pt x="7847995" y="0"/>
                </a:moveTo>
                <a:lnTo>
                  <a:pt x="0" y="0"/>
                </a:lnTo>
                <a:lnTo>
                  <a:pt x="0" y="5500001"/>
                </a:lnTo>
                <a:lnTo>
                  <a:pt x="2860464" y="5500001"/>
                </a:lnTo>
                <a:lnTo>
                  <a:pt x="2911295" y="5499719"/>
                </a:lnTo>
                <a:lnTo>
                  <a:pt x="2962096" y="5498873"/>
                </a:lnTo>
                <a:lnTo>
                  <a:pt x="3012863" y="5497463"/>
                </a:lnTo>
                <a:lnTo>
                  <a:pt x="3063590" y="5495492"/>
                </a:lnTo>
                <a:lnTo>
                  <a:pt x="3114274" y="5492958"/>
                </a:lnTo>
                <a:lnTo>
                  <a:pt x="3164910" y="5489864"/>
                </a:lnTo>
                <a:lnTo>
                  <a:pt x="3215492" y="5486211"/>
                </a:lnTo>
                <a:lnTo>
                  <a:pt x="3266018" y="5481998"/>
                </a:lnTo>
                <a:lnTo>
                  <a:pt x="3316481" y="5477227"/>
                </a:lnTo>
                <a:lnTo>
                  <a:pt x="3366877" y="5471898"/>
                </a:lnTo>
                <a:lnTo>
                  <a:pt x="3417202" y="5466013"/>
                </a:lnTo>
                <a:lnTo>
                  <a:pt x="3467452" y="5459572"/>
                </a:lnTo>
                <a:lnTo>
                  <a:pt x="3517621" y="5452577"/>
                </a:lnTo>
                <a:lnTo>
                  <a:pt x="3567704" y="5445027"/>
                </a:lnTo>
                <a:lnTo>
                  <a:pt x="3617698" y="5436924"/>
                </a:lnTo>
                <a:lnTo>
                  <a:pt x="3667598" y="5428268"/>
                </a:lnTo>
                <a:lnTo>
                  <a:pt x="3717399" y="5419061"/>
                </a:lnTo>
                <a:lnTo>
                  <a:pt x="3767097" y="5409303"/>
                </a:lnTo>
                <a:lnTo>
                  <a:pt x="3816686" y="5398995"/>
                </a:lnTo>
                <a:lnTo>
                  <a:pt x="3866163" y="5388138"/>
                </a:lnTo>
                <a:lnTo>
                  <a:pt x="3915523" y="5376733"/>
                </a:lnTo>
                <a:lnTo>
                  <a:pt x="3964760" y="5364780"/>
                </a:lnTo>
                <a:lnTo>
                  <a:pt x="4013872" y="5352280"/>
                </a:lnTo>
                <a:lnTo>
                  <a:pt x="4062852" y="5339235"/>
                </a:lnTo>
                <a:lnTo>
                  <a:pt x="4111696" y="5325644"/>
                </a:lnTo>
                <a:lnTo>
                  <a:pt x="4160401" y="5311509"/>
                </a:lnTo>
                <a:lnTo>
                  <a:pt x="4208960" y="5296831"/>
                </a:lnTo>
                <a:lnTo>
                  <a:pt x="4257370" y="5281610"/>
                </a:lnTo>
                <a:lnTo>
                  <a:pt x="4305626" y="5265848"/>
                </a:lnTo>
                <a:lnTo>
                  <a:pt x="4353724" y="5249544"/>
                </a:lnTo>
                <a:lnTo>
                  <a:pt x="4401658" y="5232701"/>
                </a:lnTo>
                <a:lnTo>
                  <a:pt x="4544109" y="5181019"/>
                </a:lnTo>
                <a:lnTo>
                  <a:pt x="4639194" y="5148062"/>
                </a:lnTo>
                <a:lnTo>
                  <a:pt x="4734680" y="5116448"/>
                </a:lnTo>
                <a:lnTo>
                  <a:pt x="4830551" y="5086181"/>
                </a:lnTo>
                <a:lnTo>
                  <a:pt x="4926793" y="5057262"/>
                </a:lnTo>
                <a:lnTo>
                  <a:pt x="5023392" y="5029695"/>
                </a:lnTo>
                <a:lnTo>
                  <a:pt x="5120334" y="5003482"/>
                </a:lnTo>
                <a:lnTo>
                  <a:pt x="5217604" y="4978626"/>
                </a:lnTo>
                <a:lnTo>
                  <a:pt x="5315187" y="4955128"/>
                </a:lnTo>
                <a:lnTo>
                  <a:pt x="5413070" y="4932993"/>
                </a:lnTo>
                <a:lnTo>
                  <a:pt x="5511238" y="4912221"/>
                </a:lnTo>
                <a:lnTo>
                  <a:pt x="5609677" y="4892817"/>
                </a:lnTo>
                <a:lnTo>
                  <a:pt x="5708373" y="4874781"/>
                </a:lnTo>
                <a:lnTo>
                  <a:pt x="5807310" y="4858118"/>
                </a:lnTo>
                <a:lnTo>
                  <a:pt x="5906475" y="4842829"/>
                </a:lnTo>
                <a:lnTo>
                  <a:pt x="6005854" y="4828918"/>
                </a:lnTo>
                <a:lnTo>
                  <a:pt x="6105432" y="4816386"/>
                </a:lnTo>
                <a:lnTo>
                  <a:pt x="6205194" y="4805236"/>
                </a:lnTo>
                <a:lnTo>
                  <a:pt x="6305127" y="4795471"/>
                </a:lnTo>
                <a:lnTo>
                  <a:pt x="6405216" y="4787093"/>
                </a:lnTo>
                <a:lnTo>
                  <a:pt x="6505446" y="4780105"/>
                </a:lnTo>
                <a:lnTo>
                  <a:pt x="6605804" y="4774510"/>
                </a:lnTo>
                <a:lnTo>
                  <a:pt x="6706275" y="4770309"/>
                </a:lnTo>
                <a:lnTo>
                  <a:pt x="6806844" y="4767507"/>
                </a:lnTo>
                <a:lnTo>
                  <a:pt x="6907498" y="4766104"/>
                </a:lnTo>
                <a:lnTo>
                  <a:pt x="7847995" y="4765929"/>
                </a:lnTo>
                <a:lnTo>
                  <a:pt x="7847995" y="0"/>
                </a:lnTo>
                <a:close/>
              </a:path>
            </a:pathLst>
          </a:custGeom>
          <a:noFill/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9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81000" y="1600200"/>
            <a:ext cx="3886200" cy="3657600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876800" y="1600200"/>
            <a:ext cx="3886200" cy="3657600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47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2"/>
          <p:cNvSpPr/>
          <p:nvPr userDrawn="1"/>
        </p:nvSpPr>
        <p:spPr>
          <a:xfrm>
            <a:off x="6039293" y="1686147"/>
            <a:ext cx="2951965" cy="4266949"/>
          </a:xfrm>
          <a:custGeom>
            <a:avLst/>
            <a:gdLst>
              <a:gd name="connsiteX0" fmla="*/ 7847995 w 7847994"/>
              <a:gd name="connsiteY0" fmla="*/ 28716 h 5528717"/>
              <a:gd name="connsiteX1" fmla="*/ 0 w 7847994"/>
              <a:gd name="connsiteY1" fmla="*/ 28716 h 5528717"/>
              <a:gd name="connsiteX2" fmla="*/ 2635552 w 7847994"/>
              <a:gd name="connsiteY2" fmla="*/ 0 h 5528717"/>
              <a:gd name="connsiteX3" fmla="*/ 0 w 7847994"/>
              <a:gd name="connsiteY3" fmla="*/ 5528717 h 5528717"/>
              <a:gd name="connsiteX4" fmla="*/ 2860464 w 7847994"/>
              <a:gd name="connsiteY4" fmla="*/ 5528717 h 5528717"/>
              <a:gd name="connsiteX5" fmla="*/ 2911295 w 7847994"/>
              <a:gd name="connsiteY5" fmla="*/ 5528435 h 5528717"/>
              <a:gd name="connsiteX6" fmla="*/ 2962096 w 7847994"/>
              <a:gd name="connsiteY6" fmla="*/ 5527589 h 5528717"/>
              <a:gd name="connsiteX7" fmla="*/ 3012863 w 7847994"/>
              <a:gd name="connsiteY7" fmla="*/ 5526179 h 5528717"/>
              <a:gd name="connsiteX8" fmla="*/ 3063590 w 7847994"/>
              <a:gd name="connsiteY8" fmla="*/ 5524208 h 5528717"/>
              <a:gd name="connsiteX9" fmla="*/ 3114274 w 7847994"/>
              <a:gd name="connsiteY9" fmla="*/ 5521674 h 5528717"/>
              <a:gd name="connsiteX10" fmla="*/ 3164910 w 7847994"/>
              <a:gd name="connsiteY10" fmla="*/ 5518580 h 5528717"/>
              <a:gd name="connsiteX11" fmla="*/ 3215492 w 7847994"/>
              <a:gd name="connsiteY11" fmla="*/ 5514927 h 5528717"/>
              <a:gd name="connsiteX12" fmla="*/ 3266018 w 7847994"/>
              <a:gd name="connsiteY12" fmla="*/ 5510714 h 5528717"/>
              <a:gd name="connsiteX13" fmla="*/ 3316481 w 7847994"/>
              <a:gd name="connsiteY13" fmla="*/ 5505943 h 5528717"/>
              <a:gd name="connsiteX14" fmla="*/ 3366877 w 7847994"/>
              <a:gd name="connsiteY14" fmla="*/ 5500614 h 5528717"/>
              <a:gd name="connsiteX15" fmla="*/ 3417202 w 7847994"/>
              <a:gd name="connsiteY15" fmla="*/ 5494729 h 5528717"/>
              <a:gd name="connsiteX16" fmla="*/ 3467452 w 7847994"/>
              <a:gd name="connsiteY16" fmla="*/ 5488288 h 5528717"/>
              <a:gd name="connsiteX17" fmla="*/ 3517621 w 7847994"/>
              <a:gd name="connsiteY17" fmla="*/ 5481293 h 5528717"/>
              <a:gd name="connsiteX18" fmla="*/ 3567704 w 7847994"/>
              <a:gd name="connsiteY18" fmla="*/ 5473743 h 5528717"/>
              <a:gd name="connsiteX19" fmla="*/ 3617698 w 7847994"/>
              <a:gd name="connsiteY19" fmla="*/ 5465640 h 5528717"/>
              <a:gd name="connsiteX20" fmla="*/ 3667598 w 7847994"/>
              <a:gd name="connsiteY20" fmla="*/ 5456984 h 5528717"/>
              <a:gd name="connsiteX21" fmla="*/ 3717399 w 7847994"/>
              <a:gd name="connsiteY21" fmla="*/ 5447777 h 5528717"/>
              <a:gd name="connsiteX22" fmla="*/ 3767097 w 7847994"/>
              <a:gd name="connsiteY22" fmla="*/ 5438019 h 5528717"/>
              <a:gd name="connsiteX23" fmla="*/ 3816686 w 7847994"/>
              <a:gd name="connsiteY23" fmla="*/ 5427711 h 5528717"/>
              <a:gd name="connsiteX24" fmla="*/ 3866163 w 7847994"/>
              <a:gd name="connsiteY24" fmla="*/ 5416854 h 5528717"/>
              <a:gd name="connsiteX25" fmla="*/ 3915523 w 7847994"/>
              <a:gd name="connsiteY25" fmla="*/ 5405449 h 5528717"/>
              <a:gd name="connsiteX26" fmla="*/ 3964760 w 7847994"/>
              <a:gd name="connsiteY26" fmla="*/ 5393496 h 5528717"/>
              <a:gd name="connsiteX27" fmla="*/ 4013872 w 7847994"/>
              <a:gd name="connsiteY27" fmla="*/ 5380996 h 5528717"/>
              <a:gd name="connsiteX28" fmla="*/ 4062852 w 7847994"/>
              <a:gd name="connsiteY28" fmla="*/ 5367951 h 5528717"/>
              <a:gd name="connsiteX29" fmla="*/ 4111696 w 7847994"/>
              <a:gd name="connsiteY29" fmla="*/ 5354360 h 5528717"/>
              <a:gd name="connsiteX30" fmla="*/ 4160401 w 7847994"/>
              <a:gd name="connsiteY30" fmla="*/ 5340225 h 5528717"/>
              <a:gd name="connsiteX31" fmla="*/ 4208960 w 7847994"/>
              <a:gd name="connsiteY31" fmla="*/ 5325547 h 5528717"/>
              <a:gd name="connsiteX32" fmla="*/ 4257370 w 7847994"/>
              <a:gd name="connsiteY32" fmla="*/ 5310326 h 5528717"/>
              <a:gd name="connsiteX33" fmla="*/ 4305626 w 7847994"/>
              <a:gd name="connsiteY33" fmla="*/ 5294564 h 5528717"/>
              <a:gd name="connsiteX34" fmla="*/ 4353724 w 7847994"/>
              <a:gd name="connsiteY34" fmla="*/ 5278260 h 5528717"/>
              <a:gd name="connsiteX35" fmla="*/ 4401658 w 7847994"/>
              <a:gd name="connsiteY35" fmla="*/ 5261417 h 5528717"/>
              <a:gd name="connsiteX36" fmla="*/ 4544109 w 7847994"/>
              <a:gd name="connsiteY36" fmla="*/ 5209735 h 5528717"/>
              <a:gd name="connsiteX37" fmla="*/ 4639194 w 7847994"/>
              <a:gd name="connsiteY37" fmla="*/ 5176778 h 5528717"/>
              <a:gd name="connsiteX38" fmla="*/ 4734680 w 7847994"/>
              <a:gd name="connsiteY38" fmla="*/ 5145164 h 5528717"/>
              <a:gd name="connsiteX39" fmla="*/ 4830551 w 7847994"/>
              <a:gd name="connsiteY39" fmla="*/ 5114897 h 5528717"/>
              <a:gd name="connsiteX40" fmla="*/ 4926793 w 7847994"/>
              <a:gd name="connsiteY40" fmla="*/ 5085978 h 5528717"/>
              <a:gd name="connsiteX41" fmla="*/ 5023392 w 7847994"/>
              <a:gd name="connsiteY41" fmla="*/ 5058411 h 5528717"/>
              <a:gd name="connsiteX42" fmla="*/ 5120334 w 7847994"/>
              <a:gd name="connsiteY42" fmla="*/ 5032198 h 5528717"/>
              <a:gd name="connsiteX43" fmla="*/ 5217604 w 7847994"/>
              <a:gd name="connsiteY43" fmla="*/ 5007342 h 5528717"/>
              <a:gd name="connsiteX44" fmla="*/ 5315187 w 7847994"/>
              <a:gd name="connsiteY44" fmla="*/ 4983844 h 5528717"/>
              <a:gd name="connsiteX45" fmla="*/ 5413070 w 7847994"/>
              <a:gd name="connsiteY45" fmla="*/ 4961709 h 5528717"/>
              <a:gd name="connsiteX46" fmla="*/ 5511238 w 7847994"/>
              <a:gd name="connsiteY46" fmla="*/ 4940937 h 5528717"/>
              <a:gd name="connsiteX47" fmla="*/ 5609677 w 7847994"/>
              <a:gd name="connsiteY47" fmla="*/ 4921533 h 5528717"/>
              <a:gd name="connsiteX48" fmla="*/ 5708373 w 7847994"/>
              <a:gd name="connsiteY48" fmla="*/ 4903497 h 5528717"/>
              <a:gd name="connsiteX49" fmla="*/ 5807310 w 7847994"/>
              <a:gd name="connsiteY49" fmla="*/ 4886834 h 5528717"/>
              <a:gd name="connsiteX50" fmla="*/ 5906475 w 7847994"/>
              <a:gd name="connsiteY50" fmla="*/ 4871545 h 5528717"/>
              <a:gd name="connsiteX51" fmla="*/ 6005854 w 7847994"/>
              <a:gd name="connsiteY51" fmla="*/ 4857634 h 5528717"/>
              <a:gd name="connsiteX52" fmla="*/ 6105432 w 7847994"/>
              <a:gd name="connsiteY52" fmla="*/ 4845102 h 5528717"/>
              <a:gd name="connsiteX53" fmla="*/ 6205194 w 7847994"/>
              <a:gd name="connsiteY53" fmla="*/ 4833952 h 5528717"/>
              <a:gd name="connsiteX54" fmla="*/ 6305127 w 7847994"/>
              <a:gd name="connsiteY54" fmla="*/ 4824187 h 5528717"/>
              <a:gd name="connsiteX55" fmla="*/ 6405216 w 7847994"/>
              <a:gd name="connsiteY55" fmla="*/ 4815809 h 5528717"/>
              <a:gd name="connsiteX56" fmla="*/ 6505446 w 7847994"/>
              <a:gd name="connsiteY56" fmla="*/ 4808821 h 5528717"/>
              <a:gd name="connsiteX57" fmla="*/ 6605804 w 7847994"/>
              <a:gd name="connsiteY57" fmla="*/ 4803226 h 5528717"/>
              <a:gd name="connsiteX58" fmla="*/ 6706275 w 7847994"/>
              <a:gd name="connsiteY58" fmla="*/ 4799025 h 5528717"/>
              <a:gd name="connsiteX59" fmla="*/ 6806844 w 7847994"/>
              <a:gd name="connsiteY59" fmla="*/ 4796223 h 5528717"/>
              <a:gd name="connsiteX60" fmla="*/ 6907498 w 7847994"/>
              <a:gd name="connsiteY60" fmla="*/ 4794820 h 5528717"/>
              <a:gd name="connsiteX61" fmla="*/ 7847995 w 7847994"/>
              <a:gd name="connsiteY61" fmla="*/ 4794645 h 5528717"/>
              <a:gd name="connsiteX62" fmla="*/ 7847995 w 7847994"/>
              <a:gd name="connsiteY62" fmla="*/ 28716 h 5528717"/>
              <a:gd name="connsiteX0" fmla="*/ 7847995 w 7847996"/>
              <a:gd name="connsiteY0" fmla="*/ 28716 h 5528717"/>
              <a:gd name="connsiteX1" fmla="*/ 0 w 7847996"/>
              <a:gd name="connsiteY1" fmla="*/ 28716 h 5528717"/>
              <a:gd name="connsiteX2" fmla="*/ 2635552 w 7847996"/>
              <a:gd name="connsiteY2" fmla="*/ 0 h 5528717"/>
              <a:gd name="connsiteX3" fmla="*/ 0 w 7847996"/>
              <a:gd name="connsiteY3" fmla="*/ 5528717 h 5528717"/>
              <a:gd name="connsiteX4" fmla="*/ 2654329 w 7847996"/>
              <a:gd name="connsiteY4" fmla="*/ 5513423 h 5528717"/>
              <a:gd name="connsiteX5" fmla="*/ 2860464 w 7847996"/>
              <a:gd name="connsiteY5" fmla="*/ 5528717 h 5528717"/>
              <a:gd name="connsiteX6" fmla="*/ 2911295 w 7847996"/>
              <a:gd name="connsiteY6" fmla="*/ 5528435 h 5528717"/>
              <a:gd name="connsiteX7" fmla="*/ 2962096 w 7847996"/>
              <a:gd name="connsiteY7" fmla="*/ 5527589 h 5528717"/>
              <a:gd name="connsiteX8" fmla="*/ 3012863 w 7847996"/>
              <a:gd name="connsiteY8" fmla="*/ 5526179 h 5528717"/>
              <a:gd name="connsiteX9" fmla="*/ 3063590 w 7847996"/>
              <a:gd name="connsiteY9" fmla="*/ 5524208 h 5528717"/>
              <a:gd name="connsiteX10" fmla="*/ 3114274 w 7847996"/>
              <a:gd name="connsiteY10" fmla="*/ 5521674 h 5528717"/>
              <a:gd name="connsiteX11" fmla="*/ 3164910 w 7847996"/>
              <a:gd name="connsiteY11" fmla="*/ 5518580 h 5528717"/>
              <a:gd name="connsiteX12" fmla="*/ 3215492 w 7847996"/>
              <a:gd name="connsiteY12" fmla="*/ 5514927 h 5528717"/>
              <a:gd name="connsiteX13" fmla="*/ 3266018 w 7847996"/>
              <a:gd name="connsiteY13" fmla="*/ 5510714 h 5528717"/>
              <a:gd name="connsiteX14" fmla="*/ 3316481 w 7847996"/>
              <a:gd name="connsiteY14" fmla="*/ 5505943 h 5528717"/>
              <a:gd name="connsiteX15" fmla="*/ 3366877 w 7847996"/>
              <a:gd name="connsiteY15" fmla="*/ 5500614 h 5528717"/>
              <a:gd name="connsiteX16" fmla="*/ 3417202 w 7847996"/>
              <a:gd name="connsiteY16" fmla="*/ 5494729 h 5528717"/>
              <a:gd name="connsiteX17" fmla="*/ 3467452 w 7847996"/>
              <a:gd name="connsiteY17" fmla="*/ 5488288 h 5528717"/>
              <a:gd name="connsiteX18" fmla="*/ 3517621 w 7847996"/>
              <a:gd name="connsiteY18" fmla="*/ 5481293 h 5528717"/>
              <a:gd name="connsiteX19" fmla="*/ 3567704 w 7847996"/>
              <a:gd name="connsiteY19" fmla="*/ 5473743 h 5528717"/>
              <a:gd name="connsiteX20" fmla="*/ 3617698 w 7847996"/>
              <a:gd name="connsiteY20" fmla="*/ 5465640 h 5528717"/>
              <a:gd name="connsiteX21" fmla="*/ 3667598 w 7847996"/>
              <a:gd name="connsiteY21" fmla="*/ 5456984 h 5528717"/>
              <a:gd name="connsiteX22" fmla="*/ 3717399 w 7847996"/>
              <a:gd name="connsiteY22" fmla="*/ 5447777 h 5528717"/>
              <a:gd name="connsiteX23" fmla="*/ 3767097 w 7847996"/>
              <a:gd name="connsiteY23" fmla="*/ 5438019 h 5528717"/>
              <a:gd name="connsiteX24" fmla="*/ 3816686 w 7847996"/>
              <a:gd name="connsiteY24" fmla="*/ 5427711 h 5528717"/>
              <a:gd name="connsiteX25" fmla="*/ 3866163 w 7847996"/>
              <a:gd name="connsiteY25" fmla="*/ 5416854 h 5528717"/>
              <a:gd name="connsiteX26" fmla="*/ 3915523 w 7847996"/>
              <a:gd name="connsiteY26" fmla="*/ 5405449 h 5528717"/>
              <a:gd name="connsiteX27" fmla="*/ 3964760 w 7847996"/>
              <a:gd name="connsiteY27" fmla="*/ 5393496 h 5528717"/>
              <a:gd name="connsiteX28" fmla="*/ 4013872 w 7847996"/>
              <a:gd name="connsiteY28" fmla="*/ 5380996 h 5528717"/>
              <a:gd name="connsiteX29" fmla="*/ 4062852 w 7847996"/>
              <a:gd name="connsiteY29" fmla="*/ 5367951 h 5528717"/>
              <a:gd name="connsiteX30" fmla="*/ 4111696 w 7847996"/>
              <a:gd name="connsiteY30" fmla="*/ 5354360 h 5528717"/>
              <a:gd name="connsiteX31" fmla="*/ 4160401 w 7847996"/>
              <a:gd name="connsiteY31" fmla="*/ 5340225 h 5528717"/>
              <a:gd name="connsiteX32" fmla="*/ 4208960 w 7847996"/>
              <a:gd name="connsiteY32" fmla="*/ 5325547 h 5528717"/>
              <a:gd name="connsiteX33" fmla="*/ 4257370 w 7847996"/>
              <a:gd name="connsiteY33" fmla="*/ 5310326 h 5528717"/>
              <a:gd name="connsiteX34" fmla="*/ 4305626 w 7847996"/>
              <a:gd name="connsiteY34" fmla="*/ 5294564 h 5528717"/>
              <a:gd name="connsiteX35" fmla="*/ 4353724 w 7847996"/>
              <a:gd name="connsiteY35" fmla="*/ 5278260 h 5528717"/>
              <a:gd name="connsiteX36" fmla="*/ 4401658 w 7847996"/>
              <a:gd name="connsiteY36" fmla="*/ 5261417 h 5528717"/>
              <a:gd name="connsiteX37" fmla="*/ 4544109 w 7847996"/>
              <a:gd name="connsiteY37" fmla="*/ 5209735 h 5528717"/>
              <a:gd name="connsiteX38" fmla="*/ 4639194 w 7847996"/>
              <a:gd name="connsiteY38" fmla="*/ 5176778 h 5528717"/>
              <a:gd name="connsiteX39" fmla="*/ 4734680 w 7847996"/>
              <a:gd name="connsiteY39" fmla="*/ 5145164 h 5528717"/>
              <a:gd name="connsiteX40" fmla="*/ 4830551 w 7847996"/>
              <a:gd name="connsiteY40" fmla="*/ 5114897 h 5528717"/>
              <a:gd name="connsiteX41" fmla="*/ 4926793 w 7847996"/>
              <a:gd name="connsiteY41" fmla="*/ 5085978 h 5528717"/>
              <a:gd name="connsiteX42" fmla="*/ 5023392 w 7847996"/>
              <a:gd name="connsiteY42" fmla="*/ 5058411 h 5528717"/>
              <a:gd name="connsiteX43" fmla="*/ 5120334 w 7847996"/>
              <a:gd name="connsiteY43" fmla="*/ 5032198 h 5528717"/>
              <a:gd name="connsiteX44" fmla="*/ 5217604 w 7847996"/>
              <a:gd name="connsiteY44" fmla="*/ 5007342 h 5528717"/>
              <a:gd name="connsiteX45" fmla="*/ 5315187 w 7847996"/>
              <a:gd name="connsiteY45" fmla="*/ 4983844 h 5528717"/>
              <a:gd name="connsiteX46" fmla="*/ 5413070 w 7847996"/>
              <a:gd name="connsiteY46" fmla="*/ 4961709 h 5528717"/>
              <a:gd name="connsiteX47" fmla="*/ 5511238 w 7847996"/>
              <a:gd name="connsiteY47" fmla="*/ 4940937 h 5528717"/>
              <a:gd name="connsiteX48" fmla="*/ 5609677 w 7847996"/>
              <a:gd name="connsiteY48" fmla="*/ 4921533 h 5528717"/>
              <a:gd name="connsiteX49" fmla="*/ 5708373 w 7847996"/>
              <a:gd name="connsiteY49" fmla="*/ 4903497 h 5528717"/>
              <a:gd name="connsiteX50" fmla="*/ 5807310 w 7847996"/>
              <a:gd name="connsiteY50" fmla="*/ 4886834 h 5528717"/>
              <a:gd name="connsiteX51" fmla="*/ 5906475 w 7847996"/>
              <a:gd name="connsiteY51" fmla="*/ 4871545 h 5528717"/>
              <a:gd name="connsiteX52" fmla="*/ 6005854 w 7847996"/>
              <a:gd name="connsiteY52" fmla="*/ 4857634 h 5528717"/>
              <a:gd name="connsiteX53" fmla="*/ 6105432 w 7847996"/>
              <a:gd name="connsiteY53" fmla="*/ 4845102 h 5528717"/>
              <a:gd name="connsiteX54" fmla="*/ 6205194 w 7847996"/>
              <a:gd name="connsiteY54" fmla="*/ 4833952 h 5528717"/>
              <a:gd name="connsiteX55" fmla="*/ 6305127 w 7847996"/>
              <a:gd name="connsiteY55" fmla="*/ 4824187 h 5528717"/>
              <a:gd name="connsiteX56" fmla="*/ 6405216 w 7847996"/>
              <a:gd name="connsiteY56" fmla="*/ 4815809 h 5528717"/>
              <a:gd name="connsiteX57" fmla="*/ 6505446 w 7847996"/>
              <a:gd name="connsiteY57" fmla="*/ 4808821 h 5528717"/>
              <a:gd name="connsiteX58" fmla="*/ 6605804 w 7847996"/>
              <a:gd name="connsiteY58" fmla="*/ 4803226 h 5528717"/>
              <a:gd name="connsiteX59" fmla="*/ 6706275 w 7847996"/>
              <a:gd name="connsiteY59" fmla="*/ 4799025 h 5528717"/>
              <a:gd name="connsiteX60" fmla="*/ 6806844 w 7847996"/>
              <a:gd name="connsiteY60" fmla="*/ 4796223 h 5528717"/>
              <a:gd name="connsiteX61" fmla="*/ 6907498 w 7847996"/>
              <a:gd name="connsiteY61" fmla="*/ 4794820 h 5528717"/>
              <a:gd name="connsiteX62" fmla="*/ 7847995 w 7847996"/>
              <a:gd name="connsiteY62" fmla="*/ 4794645 h 5528717"/>
              <a:gd name="connsiteX63" fmla="*/ 7847995 w 7847996"/>
              <a:gd name="connsiteY63" fmla="*/ 28716 h 5528717"/>
              <a:gd name="connsiteX0" fmla="*/ 7847995 w 7847994"/>
              <a:gd name="connsiteY0" fmla="*/ 28716 h 5528717"/>
              <a:gd name="connsiteX1" fmla="*/ 0 w 7847994"/>
              <a:gd name="connsiteY1" fmla="*/ 28716 h 5528717"/>
              <a:gd name="connsiteX2" fmla="*/ 2635552 w 7847994"/>
              <a:gd name="connsiteY2" fmla="*/ 0 h 5528717"/>
              <a:gd name="connsiteX3" fmla="*/ 2654329 w 7847994"/>
              <a:gd name="connsiteY3" fmla="*/ 5513423 h 5528717"/>
              <a:gd name="connsiteX4" fmla="*/ 2860464 w 7847994"/>
              <a:gd name="connsiteY4" fmla="*/ 5528717 h 5528717"/>
              <a:gd name="connsiteX5" fmla="*/ 2911295 w 7847994"/>
              <a:gd name="connsiteY5" fmla="*/ 5528435 h 5528717"/>
              <a:gd name="connsiteX6" fmla="*/ 2962096 w 7847994"/>
              <a:gd name="connsiteY6" fmla="*/ 5527589 h 5528717"/>
              <a:gd name="connsiteX7" fmla="*/ 3012863 w 7847994"/>
              <a:gd name="connsiteY7" fmla="*/ 5526179 h 5528717"/>
              <a:gd name="connsiteX8" fmla="*/ 3063590 w 7847994"/>
              <a:gd name="connsiteY8" fmla="*/ 5524208 h 5528717"/>
              <a:gd name="connsiteX9" fmla="*/ 3114274 w 7847994"/>
              <a:gd name="connsiteY9" fmla="*/ 5521674 h 5528717"/>
              <a:gd name="connsiteX10" fmla="*/ 3164910 w 7847994"/>
              <a:gd name="connsiteY10" fmla="*/ 5518580 h 5528717"/>
              <a:gd name="connsiteX11" fmla="*/ 3215492 w 7847994"/>
              <a:gd name="connsiteY11" fmla="*/ 5514927 h 5528717"/>
              <a:gd name="connsiteX12" fmla="*/ 3266018 w 7847994"/>
              <a:gd name="connsiteY12" fmla="*/ 5510714 h 5528717"/>
              <a:gd name="connsiteX13" fmla="*/ 3316481 w 7847994"/>
              <a:gd name="connsiteY13" fmla="*/ 5505943 h 5528717"/>
              <a:gd name="connsiteX14" fmla="*/ 3366877 w 7847994"/>
              <a:gd name="connsiteY14" fmla="*/ 5500614 h 5528717"/>
              <a:gd name="connsiteX15" fmla="*/ 3417202 w 7847994"/>
              <a:gd name="connsiteY15" fmla="*/ 5494729 h 5528717"/>
              <a:gd name="connsiteX16" fmla="*/ 3467452 w 7847994"/>
              <a:gd name="connsiteY16" fmla="*/ 5488288 h 5528717"/>
              <a:gd name="connsiteX17" fmla="*/ 3517621 w 7847994"/>
              <a:gd name="connsiteY17" fmla="*/ 5481293 h 5528717"/>
              <a:gd name="connsiteX18" fmla="*/ 3567704 w 7847994"/>
              <a:gd name="connsiteY18" fmla="*/ 5473743 h 5528717"/>
              <a:gd name="connsiteX19" fmla="*/ 3617698 w 7847994"/>
              <a:gd name="connsiteY19" fmla="*/ 5465640 h 5528717"/>
              <a:gd name="connsiteX20" fmla="*/ 3667598 w 7847994"/>
              <a:gd name="connsiteY20" fmla="*/ 5456984 h 5528717"/>
              <a:gd name="connsiteX21" fmla="*/ 3717399 w 7847994"/>
              <a:gd name="connsiteY21" fmla="*/ 5447777 h 5528717"/>
              <a:gd name="connsiteX22" fmla="*/ 3767097 w 7847994"/>
              <a:gd name="connsiteY22" fmla="*/ 5438019 h 5528717"/>
              <a:gd name="connsiteX23" fmla="*/ 3816686 w 7847994"/>
              <a:gd name="connsiteY23" fmla="*/ 5427711 h 5528717"/>
              <a:gd name="connsiteX24" fmla="*/ 3866163 w 7847994"/>
              <a:gd name="connsiteY24" fmla="*/ 5416854 h 5528717"/>
              <a:gd name="connsiteX25" fmla="*/ 3915523 w 7847994"/>
              <a:gd name="connsiteY25" fmla="*/ 5405449 h 5528717"/>
              <a:gd name="connsiteX26" fmla="*/ 3964760 w 7847994"/>
              <a:gd name="connsiteY26" fmla="*/ 5393496 h 5528717"/>
              <a:gd name="connsiteX27" fmla="*/ 4013872 w 7847994"/>
              <a:gd name="connsiteY27" fmla="*/ 5380996 h 5528717"/>
              <a:gd name="connsiteX28" fmla="*/ 4062852 w 7847994"/>
              <a:gd name="connsiteY28" fmla="*/ 5367951 h 5528717"/>
              <a:gd name="connsiteX29" fmla="*/ 4111696 w 7847994"/>
              <a:gd name="connsiteY29" fmla="*/ 5354360 h 5528717"/>
              <a:gd name="connsiteX30" fmla="*/ 4160401 w 7847994"/>
              <a:gd name="connsiteY30" fmla="*/ 5340225 h 5528717"/>
              <a:gd name="connsiteX31" fmla="*/ 4208960 w 7847994"/>
              <a:gd name="connsiteY31" fmla="*/ 5325547 h 5528717"/>
              <a:gd name="connsiteX32" fmla="*/ 4257370 w 7847994"/>
              <a:gd name="connsiteY32" fmla="*/ 5310326 h 5528717"/>
              <a:gd name="connsiteX33" fmla="*/ 4305626 w 7847994"/>
              <a:gd name="connsiteY33" fmla="*/ 5294564 h 5528717"/>
              <a:gd name="connsiteX34" fmla="*/ 4353724 w 7847994"/>
              <a:gd name="connsiteY34" fmla="*/ 5278260 h 5528717"/>
              <a:gd name="connsiteX35" fmla="*/ 4401658 w 7847994"/>
              <a:gd name="connsiteY35" fmla="*/ 5261417 h 5528717"/>
              <a:gd name="connsiteX36" fmla="*/ 4544109 w 7847994"/>
              <a:gd name="connsiteY36" fmla="*/ 5209735 h 5528717"/>
              <a:gd name="connsiteX37" fmla="*/ 4639194 w 7847994"/>
              <a:gd name="connsiteY37" fmla="*/ 5176778 h 5528717"/>
              <a:gd name="connsiteX38" fmla="*/ 4734680 w 7847994"/>
              <a:gd name="connsiteY38" fmla="*/ 5145164 h 5528717"/>
              <a:gd name="connsiteX39" fmla="*/ 4830551 w 7847994"/>
              <a:gd name="connsiteY39" fmla="*/ 5114897 h 5528717"/>
              <a:gd name="connsiteX40" fmla="*/ 4926793 w 7847994"/>
              <a:gd name="connsiteY40" fmla="*/ 5085978 h 5528717"/>
              <a:gd name="connsiteX41" fmla="*/ 5023392 w 7847994"/>
              <a:gd name="connsiteY41" fmla="*/ 5058411 h 5528717"/>
              <a:gd name="connsiteX42" fmla="*/ 5120334 w 7847994"/>
              <a:gd name="connsiteY42" fmla="*/ 5032198 h 5528717"/>
              <a:gd name="connsiteX43" fmla="*/ 5217604 w 7847994"/>
              <a:gd name="connsiteY43" fmla="*/ 5007342 h 5528717"/>
              <a:gd name="connsiteX44" fmla="*/ 5315187 w 7847994"/>
              <a:gd name="connsiteY44" fmla="*/ 4983844 h 5528717"/>
              <a:gd name="connsiteX45" fmla="*/ 5413070 w 7847994"/>
              <a:gd name="connsiteY45" fmla="*/ 4961709 h 5528717"/>
              <a:gd name="connsiteX46" fmla="*/ 5511238 w 7847994"/>
              <a:gd name="connsiteY46" fmla="*/ 4940937 h 5528717"/>
              <a:gd name="connsiteX47" fmla="*/ 5609677 w 7847994"/>
              <a:gd name="connsiteY47" fmla="*/ 4921533 h 5528717"/>
              <a:gd name="connsiteX48" fmla="*/ 5708373 w 7847994"/>
              <a:gd name="connsiteY48" fmla="*/ 4903497 h 5528717"/>
              <a:gd name="connsiteX49" fmla="*/ 5807310 w 7847994"/>
              <a:gd name="connsiteY49" fmla="*/ 4886834 h 5528717"/>
              <a:gd name="connsiteX50" fmla="*/ 5906475 w 7847994"/>
              <a:gd name="connsiteY50" fmla="*/ 4871545 h 5528717"/>
              <a:gd name="connsiteX51" fmla="*/ 6005854 w 7847994"/>
              <a:gd name="connsiteY51" fmla="*/ 4857634 h 5528717"/>
              <a:gd name="connsiteX52" fmla="*/ 6105432 w 7847994"/>
              <a:gd name="connsiteY52" fmla="*/ 4845102 h 5528717"/>
              <a:gd name="connsiteX53" fmla="*/ 6205194 w 7847994"/>
              <a:gd name="connsiteY53" fmla="*/ 4833952 h 5528717"/>
              <a:gd name="connsiteX54" fmla="*/ 6305127 w 7847994"/>
              <a:gd name="connsiteY54" fmla="*/ 4824187 h 5528717"/>
              <a:gd name="connsiteX55" fmla="*/ 6405216 w 7847994"/>
              <a:gd name="connsiteY55" fmla="*/ 4815809 h 5528717"/>
              <a:gd name="connsiteX56" fmla="*/ 6505446 w 7847994"/>
              <a:gd name="connsiteY56" fmla="*/ 4808821 h 5528717"/>
              <a:gd name="connsiteX57" fmla="*/ 6605804 w 7847994"/>
              <a:gd name="connsiteY57" fmla="*/ 4803226 h 5528717"/>
              <a:gd name="connsiteX58" fmla="*/ 6706275 w 7847994"/>
              <a:gd name="connsiteY58" fmla="*/ 4799025 h 5528717"/>
              <a:gd name="connsiteX59" fmla="*/ 6806844 w 7847994"/>
              <a:gd name="connsiteY59" fmla="*/ 4796223 h 5528717"/>
              <a:gd name="connsiteX60" fmla="*/ 6907498 w 7847994"/>
              <a:gd name="connsiteY60" fmla="*/ 4794820 h 5528717"/>
              <a:gd name="connsiteX61" fmla="*/ 7847995 w 7847994"/>
              <a:gd name="connsiteY61" fmla="*/ 4794645 h 5528717"/>
              <a:gd name="connsiteX62" fmla="*/ 7847995 w 7847994"/>
              <a:gd name="connsiteY62" fmla="*/ 28716 h 5528717"/>
              <a:gd name="connsiteX0" fmla="*/ 5212443 w 5212444"/>
              <a:gd name="connsiteY0" fmla="*/ 28716 h 5528717"/>
              <a:gd name="connsiteX1" fmla="*/ 0 w 5212444"/>
              <a:gd name="connsiteY1" fmla="*/ 0 h 5528717"/>
              <a:gd name="connsiteX2" fmla="*/ 18777 w 5212444"/>
              <a:gd name="connsiteY2" fmla="*/ 5513423 h 5528717"/>
              <a:gd name="connsiteX3" fmla="*/ 224912 w 5212444"/>
              <a:gd name="connsiteY3" fmla="*/ 5528717 h 5528717"/>
              <a:gd name="connsiteX4" fmla="*/ 275743 w 5212444"/>
              <a:gd name="connsiteY4" fmla="*/ 5528435 h 5528717"/>
              <a:gd name="connsiteX5" fmla="*/ 326544 w 5212444"/>
              <a:gd name="connsiteY5" fmla="*/ 5527589 h 5528717"/>
              <a:gd name="connsiteX6" fmla="*/ 377311 w 5212444"/>
              <a:gd name="connsiteY6" fmla="*/ 5526179 h 5528717"/>
              <a:gd name="connsiteX7" fmla="*/ 428038 w 5212444"/>
              <a:gd name="connsiteY7" fmla="*/ 5524208 h 5528717"/>
              <a:gd name="connsiteX8" fmla="*/ 478722 w 5212444"/>
              <a:gd name="connsiteY8" fmla="*/ 5521674 h 5528717"/>
              <a:gd name="connsiteX9" fmla="*/ 529358 w 5212444"/>
              <a:gd name="connsiteY9" fmla="*/ 5518580 h 5528717"/>
              <a:gd name="connsiteX10" fmla="*/ 579940 w 5212444"/>
              <a:gd name="connsiteY10" fmla="*/ 5514927 h 5528717"/>
              <a:gd name="connsiteX11" fmla="*/ 630466 w 5212444"/>
              <a:gd name="connsiteY11" fmla="*/ 5510714 h 5528717"/>
              <a:gd name="connsiteX12" fmla="*/ 680929 w 5212444"/>
              <a:gd name="connsiteY12" fmla="*/ 5505943 h 5528717"/>
              <a:gd name="connsiteX13" fmla="*/ 731325 w 5212444"/>
              <a:gd name="connsiteY13" fmla="*/ 5500614 h 5528717"/>
              <a:gd name="connsiteX14" fmla="*/ 781650 w 5212444"/>
              <a:gd name="connsiteY14" fmla="*/ 5494729 h 5528717"/>
              <a:gd name="connsiteX15" fmla="*/ 831900 w 5212444"/>
              <a:gd name="connsiteY15" fmla="*/ 5488288 h 5528717"/>
              <a:gd name="connsiteX16" fmla="*/ 882069 w 5212444"/>
              <a:gd name="connsiteY16" fmla="*/ 5481293 h 5528717"/>
              <a:gd name="connsiteX17" fmla="*/ 932152 w 5212444"/>
              <a:gd name="connsiteY17" fmla="*/ 5473743 h 5528717"/>
              <a:gd name="connsiteX18" fmla="*/ 982146 w 5212444"/>
              <a:gd name="connsiteY18" fmla="*/ 5465640 h 5528717"/>
              <a:gd name="connsiteX19" fmla="*/ 1032046 w 5212444"/>
              <a:gd name="connsiteY19" fmla="*/ 5456984 h 5528717"/>
              <a:gd name="connsiteX20" fmla="*/ 1081847 w 5212444"/>
              <a:gd name="connsiteY20" fmla="*/ 5447777 h 5528717"/>
              <a:gd name="connsiteX21" fmla="*/ 1131545 w 5212444"/>
              <a:gd name="connsiteY21" fmla="*/ 5438019 h 5528717"/>
              <a:gd name="connsiteX22" fmla="*/ 1181134 w 5212444"/>
              <a:gd name="connsiteY22" fmla="*/ 5427711 h 5528717"/>
              <a:gd name="connsiteX23" fmla="*/ 1230611 w 5212444"/>
              <a:gd name="connsiteY23" fmla="*/ 5416854 h 5528717"/>
              <a:gd name="connsiteX24" fmla="*/ 1279971 w 5212444"/>
              <a:gd name="connsiteY24" fmla="*/ 5405449 h 5528717"/>
              <a:gd name="connsiteX25" fmla="*/ 1329208 w 5212444"/>
              <a:gd name="connsiteY25" fmla="*/ 5393496 h 5528717"/>
              <a:gd name="connsiteX26" fmla="*/ 1378320 w 5212444"/>
              <a:gd name="connsiteY26" fmla="*/ 5380996 h 5528717"/>
              <a:gd name="connsiteX27" fmla="*/ 1427300 w 5212444"/>
              <a:gd name="connsiteY27" fmla="*/ 5367951 h 5528717"/>
              <a:gd name="connsiteX28" fmla="*/ 1476144 w 5212444"/>
              <a:gd name="connsiteY28" fmla="*/ 5354360 h 5528717"/>
              <a:gd name="connsiteX29" fmla="*/ 1524849 w 5212444"/>
              <a:gd name="connsiteY29" fmla="*/ 5340225 h 5528717"/>
              <a:gd name="connsiteX30" fmla="*/ 1573408 w 5212444"/>
              <a:gd name="connsiteY30" fmla="*/ 5325547 h 5528717"/>
              <a:gd name="connsiteX31" fmla="*/ 1621818 w 5212444"/>
              <a:gd name="connsiteY31" fmla="*/ 5310326 h 5528717"/>
              <a:gd name="connsiteX32" fmla="*/ 1670074 w 5212444"/>
              <a:gd name="connsiteY32" fmla="*/ 5294564 h 5528717"/>
              <a:gd name="connsiteX33" fmla="*/ 1718172 w 5212444"/>
              <a:gd name="connsiteY33" fmla="*/ 5278260 h 5528717"/>
              <a:gd name="connsiteX34" fmla="*/ 1766106 w 5212444"/>
              <a:gd name="connsiteY34" fmla="*/ 5261417 h 5528717"/>
              <a:gd name="connsiteX35" fmla="*/ 1908557 w 5212444"/>
              <a:gd name="connsiteY35" fmla="*/ 5209735 h 5528717"/>
              <a:gd name="connsiteX36" fmla="*/ 2003642 w 5212444"/>
              <a:gd name="connsiteY36" fmla="*/ 5176778 h 5528717"/>
              <a:gd name="connsiteX37" fmla="*/ 2099128 w 5212444"/>
              <a:gd name="connsiteY37" fmla="*/ 5145164 h 5528717"/>
              <a:gd name="connsiteX38" fmla="*/ 2194999 w 5212444"/>
              <a:gd name="connsiteY38" fmla="*/ 5114897 h 5528717"/>
              <a:gd name="connsiteX39" fmla="*/ 2291241 w 5212444"/>
              <a:gd name="connsiteY39" fmla="*/ 5085978 h 5528717"/>
              <a:gd name="connsiteX40" fmla="*/ 2387840 w 5212444"/>
              <a:gd name="connsiteY40" fmla="*/ 5058411 h 5528717"/>
              <a:gd name="connsiteX41" fmla="*/ 2484782 w 5212444"/>
              <a:gd name="connsiteY41" fmla="*/ 5032198 h 5528717"/>
              <a:gd name="connsiteX42" fmla="*/ 2582052 w 5212444"/>
              <a:gd name="connsiteY42" fmla="*/ 5007342 h 5528717"/>
              <a:gd name="connsiteX43" fmla="*/ 2679635 w 5212444"/>
              <a:gd name="connsiteY43" fmla="*/ 4983844 h 5528717"/>
              <a:gd name="connsiteX44" fmla="*/ 2777518 w 5212444"/>
              <a:gd name="connsiteY44" fmla="*/ 4961709 h 5528717"/>
              <a:gd name="connsiteX45" fmla="*/ 2875686 w 5212444"/>
              <a:gd name="connsiteY45" fmla="*/ 4940937 h 5528717"/>
              <a:gd name="connsiteX46" fmla="*/ 2974125 w 5212444"/>
              <a:gd name="connsiteY46" fmla="*/ 4921533 h 5528717"/>
              <a:gd name="connsiteX47" fmla="*/ 3072821 w 5212444"/>
              <a:gd name="connsiteY47" fmla="*/ 4903497 h 5528717"/>
              <a:gd name="connsiteX48" fmla="*/ 3171758 w 5212444"/>
              <a:gd name="connsiteY48" fmla="*/ 4886834 h 5528717"/>
              <a:gd name="connsiteX49" fmla="*/ 3270923 w 5212444"/>
              <a:gd name="connsiteY49" fmla="*/ 4871545 h 5528717"/>
              <a:gd name="connsiteX50" fmla="*/ 3370302 w 5212444"/>
              <a:gd name="connsiteY50" fmla="*/ 4857634 h 5528717"/>
              <a:gd name="connsiteX51" fmla="*/ 3469880 w 5212444"/>
              <a:gd name="connsiteY51" fmla="*/ 4845102 h 5528717"/>
              <a:gd name="connsiteX52" fmla="*/ 3569642 w 5212444"/>
              <a:gd name="connsiteY52" fmla="*/ 4833952 h 5528717"/>
              <a:gd name="connsiteX53" fmla="*/ 3669575 w 5212444"/>
              <a:gd name="connsiteY53" fmla="*/ 4824187 h 5528717"/>
              <a:gd name="connsiteX54" fmla="*/ 3769664 w 5212444"/>
              <a:gd name="connsiteY54" fmla="*/ 4815809 h 5528717"/>
              <a:gd name="connsiteX55" fmla="*/ 3869894 w 5212444"/>
              <a:gd name="connsiteY55" fmla="*/ 4808821 h 5528717"/>
              <a:gd name="connsiteX56" fmla="*/ 3970252 w 5212444"/>
              <a:gd name="connsiteY56" fmla="*/ 4803226 h 5528717"/>
              <a:gd name="connsiteX57" fmla="*/ 4070723 w 5212444"/>
              <a:gd name="connsiteY57" fmla="*/ 4799025 h 5528717"/>
              <a:gd name="connsiteX58" fmla="*/ 4171292 w 5212444"/>
              <a:gd name="connsiteY58" fmla="*/ 4796223 h 5528717"/>
              <a:gd name="connsiteX59" fmla="*/ 4271946 w 5212444"/>
              <a:gd name="connsiteY59" fmla="*/ 4794820 h 5528717"/>
              <a:gd name="connsiteX60" fmla="*/ 5212443 w 5212444"/>
              <a:gd name="connsiteY60" fmla="*/ 4794645 h 5528717"/>
              <a:gd name="connsiteX61" fmla="*/ 5212443 w 5212444"/>
              <a:gd name="connsiteY61" fmla="*/ 28716 h 5528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212444" h="5528717">
                <a:moveTo>
                  <a:pt x="5212443" y="28716"/>
                </a:moveTo>
                <a:lnTo>
                  <a:pt x="0" y="0"/>
                </a:lnTo>
                <a:lnTo>
                  <a:pt x="18777" y="5513423"/>
                </a:lnTo>
                <a:lnTo>
                  <a:pt x="224912" y="5528717"/>
                </a:lnTo>
                <a:lnTo>
                  <a:pt x="275743" y="5528435"/>
                </a:lnTo>
                <a:lnTo>
                  <a:pt x="326544" y="5527589"/>
                </a:lnTo>
                <a:lnTo>
                  <a:pt x="377311" y="5526179"/>
                </a:lnTo>
                <a:lnTo>
                  <a:pt x="428038" y="5524208"/>
                </a:lnTo>
                <a:lnTo>
                  <a:pt x="478722" y="5521674"/>
                </a:lnTo>
                <a:lnTo>
                  <a:pt x="529358" y="5518580"/>
                </a:lnTo>
                <a:lnTo>
                  <a:pt x="579940" y="5514927"/>
                </a:lnTo>
                <a:lnTo>
                  <a:pt x="630466" y="5510714"/>
                </a:lnTo>
                <a:lnTo>
                  <a:pt x="680929" y="5505943"/>
                </a:lnTo>
                <a:lnTo>
                  <a:pt x="731325" y="5500614"/>
                </a:lnTo>
                <a:lnTo>
                  <a:pt x="781650" y="5494729"/>
                </a:lnTo>
                <a:lnTo>
                  <a:pt x="831900" y="5488288"/>
                </a:lnTo>
                <a:lnTo>
                  <a:pt x="882069" y="5481293"/>
                </a:lnTo>
                <a:lnTo>
                  <a:pt x="932152" y="5473743"/>
                </a:lnTo>
                <a:lnTo>
                  <a:pt x="982146" y="5465640"/>
                </a:lnTo>
                <a:lnTo>
                  <a:pt x="1032046" y="5456984"/>
                </a:lnTo>
                <a:lnTo>
                  <a:pt x="1081847" y="5447777"/>
                </a:lnTo>
                <a:lnTo>
                  <a:pt x="1131545" y="5438019"/>
                </a:lnTo>
                <a:lnTo>
                  <a:pt x="1181134" y="5427711"/>
                </a:lnTo>
                <a:lnTo>
                  <a:pt x="1230611" y="5416854"/>
                </a:lnTo>
                <a:lnTo>
                  <a:pt x="1279971" y="5405449"/>
                </a:lnTo>
                <a:lnTo>
                  <a:pt x="1329208" y="5393496"/>
                </a:lnTo>
                <a:lnTo>
                  <a:pt x="1378320" y="5380996"/>
                </a:lnTo>
                <a:lnTo>
                  <a:pt x="1427300" y="5367951"/>
                </a:lnTo>
                <a:lnTo>
                  <a:pt x="1476144" y="5354360"/>
                </a:lnTo>
                <a:lnTo>
                  <a:pt x="1524849" y="5340225"/>
                </a:lnTo>
                <a:lnTo>
                  <a:pt x="1573408" y="5325547"/>
                </a:lnTo>
                <a:lnTo>
                  <a:pt x="1621818" y="5310326"/>
                </a:lnTo>
                <a:lnTo>
                  <a:pt x="1670074" y="5294564"/>
                </a:lnTo>
                <a:lnTo>
                  <a:pt x="1718172" y="5278260"/>
                </a:lnTo>
                <a:lnTo>
                  <a:pt x="1766106" y="5261417"/>
                </a:lnTo>
                <a:lnTo>
                  <a:pt x="1908557" y="5209735"/>
                </a:lnTo>
                <a:lnTo>
                  <a:pt x="2003642" y="5176778"/>
                </a:lnTo>
                <a:lnTo>
                  <a:pt x="2099128" y="5145164"/>
                </a:lnTo>
                <a:lnTo>
                  <a:pt x="2194999" y="5114897"/>
                </a:lnTo>
                <a:lnTo>
                  <a:pt x="2291241" y="5085978"/>
                </a:lnTo>
                <a:lnTo>
                  <a:pt x="2387840" y="5058411"/>
                </a:lnTo>
                <a:lnTo>
                  <a:pt x="2484782" y="5032198"/>
                </a:lnTo>
                <a:lnTo>
                  <a:pt x="2582052" y="5007342"/>
                </a:lnTo>
                <a:lnTo>
                  <a:pt x="2679635" y="4983844"/>
                </a:lnTo>
                <a:lnTo>
                  <a:pt x="2777518" y="4961709"/>
                </a:lnTo>
                <a:lnTo>
                  <a:pt x="2875686" y="4940937"/>
                </a:lnTo>
                <a:lnTo>
                  <a:pt x="2974125" y="4921533"/>
                </a:lnTo>
                <a:lnTo>
                  <a:pt x="3072821" y="4903497"/>
                </a:lnTo>
                <a:lnTo>
                  <a:pt x="3171758" y="4886834"/>
                </a:lnTo>
                <a:lnTo>
                  <a:pt x="3270923" y="4871545"/>
                </a:lnTo>
                <a:lnTo>
                  <a:pt x="3370302" y="4857634"/>
                </a:lnTo>
                <a:lnTo>
                  <a:pt x="3469880" y="4845102"/>
                </a:lnTo>
                <a:lnTo>
                  <a:pt x="3569642" y="4833952"/>
                </a:lnTo>
                <a:lnTo>
                  <a:pt x="3669575" y="4824187"/>
                </a:lnTo>
                <a:lnTo>
                  <a:pt x="3769664" y="4815809"/>
                </a:lnTo>
                <a:lnTo>
                  <a:pt x="3869894" y="4808821"/>
                </a:lnTo>
                <a:lnTo>
                  <a:pt x="3970252" y="4803226"/>
                </a:lnTo>
                <a:lnTo>
                  <a:pt x="4070723" y="4799025"/>
                </a:lnTo>
                <a:lnTo>
                  <a:pt x="4171292" y="4796223"/>
                </a:lnTo>
                <a:lnTo>
                  <a:pt x="4271946" y="4794820"/>
                </a:lnTo>
                <a:lnTo>
                  <a:pt x="5212443" y="4794645"/>
                </a:lnTo>
                <a:lnTo>
                  <a:pt x="5212443" y="28716"/>
                </a:lnTo>
                <a:close/>
              </a:path>
            </a:pathLst>
          </a:custGeom>
          <a:noFill/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"/>
          <p:cNvSpPr/>
          <p:nvPr userDrawn="1"/>
        </p:nvSpPr>
        <p:spPr>
          <a:xfrm flipH="1">
            <a:off x="172234" y="1676400"/>
            <a:ext cx="2951965" cy="4286443"/>
          </a:xfrm>
          <a:custGeom>
            <a:avLst/>
            <a:gdLst>
              <a:gd name="connsiteX0" fmla="*/ 7847995 w 7847994"/>
              <a:gd name="connsiteY0" fmla="*/ 28716 h 5528717"/>
              <a:gd name="connsiteX1" fmla="*/ 0 w 7847994"/>
              <a:gd name="connsiteY1" fmla="*/ 28716 h 5528717"/>
              <a:gd name="connsiteX2" fmla="*/ 2635552 w 7847994"/>
              <a:gd name="connsiteY2" fmla="*/ 0 h 5528717"/>
              <a:gd name="connsiteX3" fmla="*/ 0 w 7847994"/>
              <a:gd name="connsiteY3" fmla="*/ 5528717 h 5528717"/>
              <a:gd name="connsiteX4" fmla="*/ 2860464 w 7847994"/>
              <a:gd name="connsiteY4" fmla="*/ 5528717 h 5528717"/>
              <a:gd name="connsiteX5" fmla="*/ 2911295 w 7847994"/>
              <a:gd name="connsiteY5" fmla="*/ 5528435 h 5528717"/>
              <a:gd name="connsiteX6" fmla="*/ 2962096 w 7847994"/>
              <a:gd name="connsiteY6" fmla="*/ 5527589 h 5528717"/>
              <a:gd name="connsiteX7" fmla="*/ 3012863 w 7847994"/>
              <a:gd name="connsiteY7" fmla="*/ 5526179 h 5528717"/>
              <a:gd name="connsiteX8" fmla="*/ 3063590 w 7847994"/>
              <a:gd name="connsiteY8" fmla="*/ 5524208 h 5528717"/>
              <a:gd name="connsiteX9" fmla="*/ 3114274 w 7847994"/>
              <a:gd name="connsiteY9" fmla="*/ 5521674 h 5528717"/>
              <a:gd name="connsiteX10" fmla="*/ 3164910 w 7847994"/>
              <a:gd name="connsiteY10" fmla="*/ 5518580 h 5528717"/>
              <a:gd name="connsiteX11" fmla="*/ 3215492 w 7847994"/>
              <a:gd name="connsiteY11" fmla="*/ 5514927 h 5528717"/>
              <a:gd name="connsiteX12" fmla="*/ 3266018 w 7847994"/>
              <a:gd name="connsiteY12" fmla="*/ 5510714 h 5528717"/>
              <a:gd name="connsiteX13" fmla="*/ 3316481 w 7847994"/>
              <a:gd name="connsiteY13" fmla="*/ 5505943 h 5528717"/>
              <a:gd name="connsiteX14" fmla="*/ 3366877 w 7847994"/>
              <a:gd name="connsiteY14" fmla="*/ 5500614 h 5528717"/>
              <a:gd name="connsiteX15" fmla="*/ 3417202 w 7847994"/>
              <a:gd name="connsiteY15" fmla="*/ 5494729 h 5528717"/>
              <a:gd name="connsiteX16" fmla="*/ 3467452 w 7847994"/>
              <a:gd name="connsiteY16" fmla="*/ 5488288 h 5528717"/>
              <a:gd name="connsiteX17" fmla="*/ 3517621 w 7847994"/>
              <a:gd name="connsiteY17" fmla="*/ 5481293 h 5528717"/>
              <a:gd name="connsiteX18" fmla="*/ 3567704 w 7847994"/>
              <a:gd name="connsiteY18" fmla="*/ 5473743 h 5528717"/>
              <a:gd name="connsiteX19" fmla="*/ 3617698 w 7847994"/>
              <a:gd name="connsiteY19" fmla="*/ 5465640 h 5528717"/>
              <a:gd name="connsiteX20" fmla="*/ 3667598 w 7847994"/>
              <a:gd name="connsiteY20" fmla="*/ 5456984 h 5528717"/>
              <a:gd name="connsiteX21" fmla="*/ 3717399 w 7847994"/>
              <a:gd name="connsiteY21" fmla="*/ 5447777 h 5528717"/>
              <a:gd name="connsiteX22" fmla="*/ 3767097 w 7847994"/>
              <a:gd name="connsiteY22" fmla="*/ 5438019 h 5528717"/>
              <a:gd name="connsiteX23" fmla="*/ 3816686 w 7847994"/>
              <a:gd name="connsiteY23" fmla="*/ 5427711 h 5528717"/>
              <a:gd name="connsiteX24" fmla="*/ 3866163 w 7847994"/>
              <a:gd name="connsiteY24" fmla="*/ 5416854 h 5528717"/>
              <a:gd name="connsiteX25" fmla="*/ 3915523 w 7847994"/>
              <a:gd name="connsiteY25" fmla="*/ 5405449 h 5528717"/>
              <a:gd name="connsiteX26" fmla="*/ 3964760 w 7847994"/>
              <a:gd name="connsiteY26" fmla="*/ 5393496 h 5528717"/>
              <a:gd name="connsiteX27" fmla="*/ 4013872 w 7847994"/>
              <a:gd name="connsiteY27" fmla="*/ 5380996 h 5528717"/>
              <a:gd name="connsiteX28" fmla="*/ 4062852 w 7847994"/>
              <a:gd name="connsiteY28" fmla="*/ 5367951 h 5528717"/>
              <a:gd name="connsiteX29" fmla="*/ 4111696 w 7847994"/>
              <a:gd name="connsiteY29" fmla="*/ 5354360 h 5528717"/>
              <a:gd name="connsiteX30" fmla="*/ 4160401 w 7847994"/>
              <a:gd name="connsiteY30" fmla="*/ 5340225 h 5528717"/>
              <a:gd name="connsiteX31" fmla="*/ 4208960 w 7847994"/>
              <a:gd name="connsiteY31" fmla="*/ 5325547 h 5528717"/>
              <a:gd name="connsiteX32" fmla="*/ 4257370 w 7847994"/>
              <a:gd name="connsiteY32" fmla="*/ 5310326 h 5528717"/>
              <a:gd name="connsiteX33" fmla="*/ 4305626 w 7847994"/>
              <a:gd name="connsiteY33" fmla="*/ 5294564 h 5528717"/>
              <a:gd name="connsiteX34" fmla="*/ 4353724 w 7847994"/>
              <a:gd name="connsiteY34" fmla="*/ 5278260 h 5528717"/>
              <a:gd name="connsiteX35" fmla="*/ 4401658 w 7847994"/>
              <a:gd name="connsiteY35" fmla="*/ 5261417 h 5528717"/>
              <a:gd name="connsiteX36" fmla="*/ 4544109 w 7847994"/>
              <a:gd name="connsiteY36" fmla="*/ 5209735 h 5528717"/>
              <a:gd name="connsiteX37" fmla="*/ 4639194 w 7847994"/>
              <a:gd name="connsiteY37" fmla="*/ 5176778 h 5528717"/>
              <a:gd name="connsiteX38" fmla="*/ 4734680 w 7847994"/>
              <a:gd name="connsiteY38" fmla="*/ 5145164 h 5528717"/>
              <a:gd name="connsiteX39" fmla="*/ 4830551 w 7847994"/>
              <a:gd name="connsiteY39" fmla="*/ 5114897 h 5528717"/>
              <a:gd name="connsiteX40" fmla="*/ 4926793 w 7847994"/>
              <a:gd name="connsiteY40" fmla="*/ 5085978 h 5528717"/>
              <a:gd name="connsiteX41" fmla="*/ 5023392 w 7847994"/>
              <a:gd name="connsiteY41" fmla="*/ 5058411 h 5528717"/>
              <a:gd name="connsiteX42" fmla="*/ 5120334 w 7847994"/>
              <a:gd name="connsiteY42" fmla="*/ 5032198 h 5528717"/>
              <a:gd name="connsiteX43" fmla="*/ 5217604 w 7847994"/>
              <a:gd name="connsiteY43" fmla="*/ 5007342 h 5528717"/>
              <a:gd name="connsiteX44" fmla="*/ 5315187 w 7847994"/>
              <a:gd name="connsiteY44" fmla="*/ 4983844 h 5528717"/>
              <a:gd name="connsiteX45" fmla="*/ 5413070 w 7847994"/>
              <a:gd name="connsiteY45" fmla="*/ 4961709 h 5528717"/>
              <a:gd name="connsiteX46" fmla="*/ 5511238 w 7847994"/>
              <a:gd name="connsiteY46" fmla="*/ 4940937 h 5528717"/>
              <a:gd name="connsiteX47" fmla="*/ 5609677 w 7847994"/>
              <a:gd name="connsiteY47" fmla="*/ 4921533 h 5528717"/>
              <a:gd name="connsiteX48" fmla="*/ 5708373 w 7847994"/>
              <a:gd name="connsiteY48" fmla="*/ 4903497 h 5528717"/>
              <a:gd name="connsiteX49" fmla="*/ 5807310 w 7847994"/>
              <a:gd name="connsiteY49" fmla="*/ 4886834 h 5528717"/>
              <a:gd name="connsiteX50" fmla="*/ 5906475 w 7847994"/>
              <a:gd name="connsiteY50" fmla="*/ 4871545 h 5528717"/>
              <a:gd name="connsiteX51" fmla="*/ 6005854 w 7847994"/>
              <a:gd name="connsiteY51" fmla="*/ 4857634 h 5528717"/>
              <a:gd name="connsiteX52" fmla="*/ 6105432 w 7847994"/>
              <a:gd name="connsiteY52" fmla="*/ 4845102 h 5528717"/>
              <a:gd name="connsiteX53" fmla="*/ 6205194 w 7847994"/>
              <a:gd name="connsiteY53" fmla="*/ 4833952 h 5528717"/>
              <a:gd name="connsiteX54" fmla="*/ 6305127 w 7847994"/>
              <a:gd name="connsiteY54" fmla="*/ 4824187 h 5528717"/>
              <a:gd name="connsiteX55" fmla="*/ 6405216 w 7847994"/>
              <a:gd name="connsiteY55" fmla="*/ 4815809 h 5528717"/>
              <a:gd name="connsiteX56" fmla="*/ 6505446 w 7847994"/>
              <a:gd name="connsiteY56" fmla="*/ 4808821 h 5528717"/>
              <a:gd name="connsiteX57" fmla="*/ 6605804 w 7847994"/>
              <a:gd name="connsiteY57" fmla="*/ 4803226 h 5528717"/>
              <a:gd name="connsiteX58" fmla="*/ 6706275 w 7847994"/>
              <a:gd name="connsiteY58" fmla="*/ 4799025 h 5528717"/>
              <a:gd name="connsiteX59" fmla="*/ 6806844 w 7847994"/>
              <a:gd name="connsiteY59" fmla="*/ 4796223 h 5528717"/>
              <a:gd name="connsiteX60" fmla="*/ 6907498 w 7847994"/>
              <a:gd name="connsiteY60" fmla="*/ 4794820 h 5528717"/>
              <a:gd name="connsiteX61" fmla="*/ 7847995 w 7847994"/>
              <a:gd name="connsiteY61" fmla="*/ 4794645 h 5528717"/>
              <a:gd name="connsiteX62" fmla="*/ 7847995 w 7847994"/>
              <a:gd name="connsiteY62" fmla="*/ 28716 h 5528717"/>
              <a:gd name="connsiteX0" fmla="*/ 7847995 w 7847996"/>
              <a:gd name="connsiteY0" fmla="*/ 28716 h 5528717"/>
              <a:gd name="connsiteX1" fmla="*/ 0 w 7847996"/>
              <a:gd name="connsiteY1" fmla="*/ 28716 h 5528717"/>
              <a:gd name="connsiteX2" fmla="*/ 2635552 w 7847996"/>
              <a:gd name="connsiteY2" fmla="*/ 0 h 5528717"/>
              <a:gd name="connsiteX3" fmla="*/ 0 w 7847996"/>
              <a:gd name="connsiteY3" fmla="*/ 5528717 h 5528717"/>
              <a:gd name="connsiteX4" fmla="*/ 2654329 w 7847996"/>
              <a:gd name="connsiteY4" fmla="*/ 5513423 h 5528717"/>
              <a:gd name="connsiteX5" fmla="*/ 2860464 w 7847996"/>
              <a:gd name="connsiteY5" fmla="*/ 5528717 h 5528717"/>
              <a:gd name="connsiteX6" fmla="*/ 2911295 w 7847996"/>
              <a:gd name="connsiteY6" fmla="*/ 5528435 h 5528717"/>
              <a:gd name="connsiteX7" fmla="*/ 2962096 w 7847996"/>
              <a:gd name="connsiteY7" fmla="*/ 5527589 h 5528717"/>
              <a:gd name="connsiteX8" fmla="*/ 3012863 w 7847996"/>
              <a:gd name="connsiteY8" fmla="*/ 5526179 h 5528717"/>
              <a:gd name="connsiteX9" fmla="*/ 3063590 w 7847996"/>
              <a:gd name="connsiteY9" fmla="*/ 5524208 h 5528717"/>
              <a:gd name="connsiteX10" fmla="*/ 3114274 w 7847996"/>
              <a:gd name="connsiteY10" fmla="*/ 5521674 h 5528717"/>
              <a:gd name="connsiteX11" fmla="*/ 3164910 w 7847996"/>
              <a:gd name="connsiteY11" fmla="*/ 5518580 h 5528717"/>
              <a:gd name="connsiteX12" fmla="*/ 3215492 w 7847996"/>
              <a:gd name="connsiteY12" fmla="*/ 5514927 h 5528717"/>
              <a:gd name="connsiteX13" fmla="*/ 3266018 w 7847996"/>
              <a:gd name="connsiteY13" fmla="*/ 5510714 h 5528717"/>
              <a:gd name="connsiteX14" fmla="*/ 3316481 w 7847996"/>
              <a:gd name="connsiteY14" fmla="*/ 5505943 h 5528717"/>
              <a:gd name="connsiteX15" fmla="*/ 3366877 w 7847996"/>
              <a:gd name="connsiteY15" fmla="*/ 5500614 h 5528717"/>
              <a:gd name="connsiteX16" fmla="*/ 3417202 w 7847996"/>
              <a:gd name="connsiteY16" fmla="*/ 5494729 h 5528717"/>
              <a:gd name="connsiteX17" fmla="*/ 3467452 w 7847996"/>
              <a:gd name="connsiteY17" fmla="*/ 5488288 h 5528717"/>
              <a:gd name="connsiteX18" fmla="*/ 3517621 w 7847996"/>
              <a:gd name="connsiteY18" fmla="*/ 5481293 h 5528717"/>
              <a:gd name="connsiteX19" fmla="*/ 3567704 w 7847996"/>
              <a:gd name="connsiteY19" fmla="*/ 5473743 h 5528717"/>
              <a:gd name="connsiteX20" fmla="*/ 3617698 w 7847996"/>
              <a:gd name="connsiteY20" fmla="*/ 5465640 h 5528717"/>
              <a:gd name="connsiteX21" fmla="*/ 3667598 w 7847996"/>
              <a:gd name="connsiteY21" fmla="*/ 5456984 h 5528717"/>
              <a:gd name="connsiteX22" fmla="*/ 3717399 w 7847996"/>
              <a:gd name="connsiteY22" fmla="*/ 5447777 h 5528717"/>
              <a:gd name="connsiteX23" fmla="*/ 3767097 w 7847996"/>
              <a:gd name="connsiteY23" fmla="*/ 5438019 h 5528717"/>
              <a:gd name="connsiteX24" fmla="*/ 3816686 w 7847996"/>
              <a:gd name="connsiteY24" fmla="*/ 5427711 h 5528717"/>
              <a:gd name="connsiteX25" fmla="*/ 3866163 w 7847996"/>
              <a:gd name="connsiteY25" fmla="*/ 5416854 h 5528717"/>
              <a:gd name="connsiteX26" fmla="*/ 3915523 w 7847996"/>
              <a:gd name="connsiteY26" fmla="*/ 5405449 h 5528717"/>
              <a:gd name="connsiteX27" fmla="*/ 3964760 w 7847996"/>
              <a:gd name="connsiteY27" fmla="*/ 5393496 h 5528717"/>
              <a:gd name="connsiteX28" fmla="*/ 4013872 w 7847996"/>
              <a:gd name="connsiteY28" fmla="*/ 5380996 h 5528717"/>
              <a:gd name="connsiteX29" fmla="*/ 4062852 w 7847996"/>
              <a:gd name="connsiteY29" fmla="*/ 5367951 h 5528717"/>
              <a:gd name="connsiteX30" fmla="*/ 4111696 w 7847996"/>
              <a:gd name="connsiteY30" fmla="*/ 5354360 h 5528717"/>
              <a:gd name="connsiteX31" fmla="*/ 4160401 w 7847996"/>
              <a:gd name="connsiteY31" fmla="*/ 5340225 h 5528717"/>
              <a:gd name="connsiteX32" fmla="*/ 4208960 w 7847996"/>
              <a:gd name="connsiteY32" fmla="*/ 5325547 h 5528717"/>
              <a:gd name="connsiteX33" fmla="*/ 4257370 w 7847996"/>
              <a:gd name="connsiteY33" fmla="*/ 5310326 h 5528717"/>
              <a:gd name="connsiteX34" fmla="*/ 4305626 w 7847996"/>
              <a:gd name="connsiteY34" fmla="*/ 5294564 h 5528717"/>
              <a:gd name="connsiteX35" fmla="*/ 4353724 w 7847996"/>
              <a:gd name="connsiteY35" fmla="*/ 5278260 h 5528717"/>
              <a:gd name="connsiteX36" fmla="*/ 4401658 w 7847996"/>
              <a:gd name="connsiteY36" fmla="*/ 5261417 h 5528717"/>
              <a:gd name="connsiteX37" fmla="*/ 4544109 w 7847996"/>
              <a:gd name="connsiteY37" fmla="*/ 5209735 h 5528717"/>
              <a:gd name="connsiteX38" fmla="*/ 4639194 w 7847996"/>
              <a:gd name="connsiteY38" fmla="*/ 5176778 h 5528717"/>
              <a:gd name="connsiteX39" fmla="*/ 4734680 w 7847996"/>
              <a:gd name="connsiteY39" fmla="*/ 5145164 h 5528717"/>
              <a:gd name="connsiteX40" fmla="*/ 4830551 w 7847996"/>
              <a:gd name="connsiteY40" fmla="*/ 5114897 h 5528717"/>
              <a:gd name="connsiteX41" fmla="*/ 4926793 w 7847996"/>
              <a:gd name="connsiteY41" fmla="*/ 5085978 h 5528717"/>
              <a:gd name="connsiteX42" fmla="*/ 5023392 w 7847996"/>
              <a:gd name="connsiteY42" fmla="*/ 5058411 h 5528717"/>
              <a:gd name="connsiteX43" fmla="*/ 5120334 w 7847996"/>
              <a:gd name="connsiteY43" fmla="*/ 5032198 h 5528717"/>
              <a:gd name="connsiteX44" fmla="*/ 5217604 w 7847996"/>
              <a:gd name="connsiteY44" fmla="*/ 5007342 h 5528717"/>
              <a:gd name="connsiteX45" fmla="*/ 5315187 w 7847996"/>
              <a:gd name="connsiteY45" fmla="*/ 4983844 h 5528717"/>
              <a:gd name="connsiteX46" fmla="*/ 5413070 w 7847996"/>
              <a:gd name="connsiteY46" fmla="*/ 4961709 h 5528717"/>
              <a:gd name="connsiteX47" fmla="*/ 5511238 w 7847996"/>
              <a:gd name="connsiteY47" fmla="*/ 4940937 h 5528717"/>
              <a:gd name="connsiteX48" fmla="*/ 5609677 w 7847996"/>
              <a:gd name="connsiteY48" fmla="*/ 4921533 h 5528717"/>
              <a:gd name="connsiteX49" fmla="*/ 5708373 w 7847996"/>
              <a:gd name="connsiteY49" fmla="*/ 4903497 h 5528717"/>
              <a:gd name="connsiteX50" fmla="*/ 5807310 w 7847996"/>
              <a:gd name="connsiteY50" fmla="*/ 4886834 h 5528717"/>
              <a:gd name="connsiteX51" fmla="*/ 5906475 w 7847996"/>
              <a:gd name="connsiteY51" fmla="*/ 4871545 h 5528717"/>
              <a:gd name="connsiteX52" fmla="*/ 6005854 w 7847996"/>
              <a:gd name="connsiteY52" fmla="*/ 4857634 h 5528717"/>
              <a:gd name="connsiteX53" fmla="*/ 6105432 w 7847996"/>
              <a:gd name="connsiteY53" fmla="*/ 4845102 h 5528717"/>
              <a:gd name="connsiteX54" fmla="*/ 6205194 w 7847996"/>
              <a:gd name="connsiteY54" fmla="*/ 4833952 h 5528717"/>
              <a:gd name="connsiteX55" fmla="*/ 6305127 w 7847996"/>
              <a:gd name="connsiteY55" fmla="*/ 4824187 h 5528717"/>
              <a:gd name="connsiteX56" fmla="*/ 6405216 w 7847996"/>
              <a:gd name="connsiteY56" fmla="*/ 4815809 h 5528717"/>
              <a:gd name="connsiteX57" fmla="*/ 6505446 w 7847996"/>
              <a:gd name="connsiteY57" fmla="*/ 4808821 h 5528717"/>
              <a:gd name="connsiteX58" fmla="*/ 6605804 w 7847996"/>
              <a:gd name="connsiteY58" fmla="*/ 4803226 h 5528717"/>
              <a:gd name="connsiteX59" fmla="*/ 6706275 w 7847996"/>
              <a:gd name="connsiteY59" fmla="*/ 4799025 h 5528717"/>
              <a:gd name="connsiteX60" fmla="*/ 6806844 w 7847996"/>
              <a:gd name="connsiteY60" fmla="*/ 4796223 h 5528717"/>
              <a:gd name="connsiteX61" fmla="*/ 6907498 w 7847996"/>
              <a:gd name="connsiteY61" fmla="*/ 4794820 h 5528717"/>
              <a:gd name="connsiteX62" fmla="*/ 7847995 w 7847996"/>
              <a:gd name="connsiteY62" fmla="*/ 4794645 h 5528717"/>
              <a:gd name="connsiteX63" fmla="*/ 7847995 w 7847996"/>
              <a:gd name="connsiteY63" fmla="*/ 28716 h 5528717"/>
              <a:gd name="connsiteX0" fmla="*/ 7847995 w 7847994"/>
              <a:gd name="connsiteY0" fmla="*/ 28716 h 5528717"/>
              <a:gd name="connsiteX1" fmla="*/ 0 w 7847994"/>
              <a:gd name="connsiteY1" fmla="*/ 28716 h 5528717"/>
              <a:gd name="connsiteX2" fmla="*/ 2635552 w 7847994"/>
              <a:gd name="connsiteY2" fmla="*/ 0 h 5528717"/>
              <a:gd name="connsiteX3" fmla="*/ 2654329 w 7847994"/>
              <a:gd name="connsiteY3" fmla="*/ 5513423 h 5528717"/>
              <a:gd name="connsiteX4" fmla="*/ 2860464 w 7847994"/>
              <a:gd name="connsiteY4" fmla="*/ 5528717 h 5528717"/>
              <a:gd name="connsiteX5" fmla="*/ 2911295 w 7847994"/>
              <a:gd name="connsiteY5" fmla="*/ 5528435 h 5528717"/>
              <a:gd name="connsiteX6" fmla="*/ 2962096 w 7847994"/>
              <a:gd name="connsiteY6" fmla="*/ 5527589 h 5528717"/>
              <a:gd name="connsiteX7" fmla="*/ 3012863 w 7847994"/>
              <a:gd name="connsiteY7" fmla="*/ 5526179 h 5528717"/>
              <a:gd name="connsiteX8" fmla="*/ 3063590 w 7847994"/>
              <a:gd name="connsiteY8" fmla="*/ 5524208 h 5528717"/>
              <a:gd name="connsiteX9" fmla="*/ 3114274 w 7847994"/>
              <a:gd name="connsiteY9" fmla="*/ 5521674 h 5528717"/>
              <a:gd name="connsiteX10" fmla="*/ 3164910 w 7847994"/>
              <a:gd name="connsiteY10" fmla="*/ 5518580 h 5528717"/>
              <a:gd name="connsiteX11" fmla="*/ 3215492 w 7847994"/>
              <a:gd name="connsiteY11" fmla="*/ 5514927 h 5528717"/>
              <a:gd name="connsiteX12" fmla="*/ 3266018 w 7847994"/>
              <a:gd name="connsiteY12" fmla="*/ 5510714 h 5528717"/>
              <a:gd name="connsiteX13" fmla="*/ 3316481 w 7847994"/>
              <a:gd name="connsiteY13" fmla="*/ 5505943 h 5528717"/>
              <a:gd name="connsiteX14" fmla="*/ 3366877 w 7847994"/>
              <a:gd name="connsiteY14" fmla="*/ 5500614 h 5528717"/>
              <a:gd name="connsiteX15" fmla="*/ 3417202 w 7847994"/>
              <a:gd name="connsiteY15" fmla="*/ 5494729 h 5528717"/>
              <a:gd name="connsiteX16" fmla="*/ 3467452 w 7847994"/>
              <a:gd name="connsiteY16" fmla="*/ 5488288 h 5528717"/>
              <a:gd name="connsiteX17" fmla="*/ 3517621 w 7847994"/>
              <a:gd name="connsiteY17" fmla="*/ 5481293 h 5528717"/>
              <a:gd name="connsiteX18" fmla="*/ 3567704 w 7847994"/>
              <a:gd name="connsiteY18" fmla="*/ 5473743 h 5528717"/>
              <a:gd name="connsiteX19" fmla="*/ 3617698 w 7847994"/>
              <a:gd name="connsiteY19" fmla="*/ 5465640 h 5528717"/>
              <a:gd name="connsiteX20" fmla="*/ 3667598 w 7847994"/>
              <a:gd name="connsiteY20" fmla="*/ 5456984 h 5528717"/>
              <a:gd name="connsiteX21" fmla="*/ 3717399 w 7847994"/>
              <a:gd name="connsiteY21" fmla="*/ 5447777 h 5528717"/>
              <a:gd name="connsiteX22" fmla="*/ 3767097 w 7847994"/>
              <a:gd name="connsiteY22" fmla="*/ 5438019 h 5528717"/>
              <a:gd name="connsiteX23" fmla="*/ 3816686 w 7847994"/>
              <a:gd name="connsiteY23" fmla="*/ 5427711 h 5528717"/>
              <a:gd name="connsiteX24" fmla="*/ 3866163 w 7847994"/>
              <a:gd name="connsiteY24" fmla="*/ 5416854 h 5528717"/>
              <a:gd name="connsiteX25" fmla="*/ 3915523 w 7847994"/>
              <a:gd name="connsiteY25" fmla="*/ 5405449 h 5528717"/>
              <a:gd name="connsiteX26" fmla="*/ 3964760 w 7847994"/>
              <a:gd name="connsiteY26" fmla="*/ 5393496 h 5528717"/>
              <a:gd name="connsiteX27" fmla="*/ 4013872 w 7847994"/>
              <a:gd name="connsiteY27" fmla="*/ 5380996 h 5528717"/>
              <a:gd name="connsiteX28" fmla="*/ 4062852 w 7847994"/>
              <a:gd name="connsiteY28" fmla="*/ 5367951 h 5528717"/>
              <a:gd name="connsiteX29" fmla="*/ 4111696 w 7847994"/>
              <a:gd name="connsiteY29" fmla="*/ 5354360 h 5528717"/>
              <a:gd name="connsiteX30" fmla="*/ 4160401 w 7847994"/>
              <a:gd name="connsiteY30" fmla="*/ 5340225 h 5528717"/>
              <a:gd name="connsiteX31" fmla="*/ 4208960 w 7847994"/>
              <a:gd name="connsiteY31" fmla="*/ 5325547 h 5528717"/>
              <a:gd name="connsiteX32" fmla="*/ 4257370 w 7847994"/>
              <a:gd name="connsiteY32" fmla="*/ 5310326 h 5528717"/>
              <a:gd name="connsiteX33" fmla="*/ 4305626 w 7847994"/>
              <a:gd name="connsiteY33" fmla="*/ 5294564 h 5528717"/>
              <a:gd name="connsiteX34" fmla="*/ 4353724 w 7847994"/>
              <a:gd name="connsiteY34" fmla="*/ 5278260 h 5528717"/>
              <a:gd name="connsiteX35" fmla="*/ 4401658 w 7847994"/>
              <a:gd name="connsiteY35" fmla="*/ 5261417 h 5528717"/>
              <a:gd name="connsiteX36" fmla="*/ 4544109 w 7847994"/>
              <a:gd name="connsiteY36" fmla="*/ 5209735 h 5528717"/>
              <a:gd name="connsiteX37" fmla="*/ 4639194 w 7847994"/>
              <a:gd name="connsiteY37" fmla="*/ 5176778 h 5528717"/>
              <a:gd name="connsiteX38" fmla="*/ 4734680 w 7847994"/>
              <a:gd name="connsiteY38" fmla="*/ 5145164 h 5528717"/>
              <a:gd name="connsiteX39" fmla="*/ 4830551 w 7847994"/>
              <a:gd name="connsiteY39" fmla="*/ 5114897 h 5528717"/>
              <a:gd name="connsiteX40" fmla="*/ 4926793 w 7847994"/>
              <a:gd name="connsiteY40" fmla="*/ 5085978 h 5528717"/>
              <a:gd name="connsiteX41" fmla="*/ 5023392 w 7847994"/>
              <a:gd name="connsiteY41" fmla="*/ 5058411 h 5528717"/>
              <a:gd name="connsiteX42" fmla="*/ 5120334 w 7847994"/>
              <a:gd name="connsiteY42" fmla="*/ 5032198 h 5528717"/>
              <a:gd name="connsiteX43" fmla="*/ 5217604 w 7847994"/>
              <a:gd name="connsiteY43" fmla="*/ 5007342 h 5528717"/>
              <a:gd name="connsiteX44" fmla="*/ 5315187 w 7847994"/>
              <a:gd name="connsiteY44" fmla="*/ 4983844 h 5528717"/>
              <a:gd name="connsiteX45" fmla="*/ 5413070 w 7847994"/>
              <a:gd name="connsiteY45" fmla="*/ 4961709 h 5528717"/>
              <a:gd name="connsiteX46" fmla="*/ 5511238 w 7847994"/>
              <a:gd name="connsiteY46" fmla="*/ 4940937 h 5528717"/>
              <a:gd name="connsiteX47" fmla="*/ 5609677 w 7847994"/>
              <a:gd name="connsiteY47" fmla="*/ 4921533 h 5528717"/>
              <a:gd name="connsiteX48" fmla="*/ 5708373 w 7847994"/>
              <a:gd name="connsiteY48" fmla="*/ 4903497 h 5528717"/>
              <a:gd name="connsiteX49" fmla="*/ 5807310 w 7847994"/>
              <a:gd name="connsiteY49" fmla="*/ 4886834 h 5528717"/>
              <a:gd name="connsiteX50" fmla="*/ 5906475 w 7847994"/>
              <a:gd name="connsiteY50" fmla="*/ 4871545 h 5528717"/>
              <a:gd name="connsiteX51" fmla="*/ 6005854 w 7847994"/>
              <a:gd name="connsiteY51" fmla="*/ 4857634 h 5528717"/>
              <a:gd name="connsiteX52" fmla="*/ 6105432 w 7847994"/>
              <a:gd name="connsiteY52" fmla="*/ 4845102 h 5528717"/>
              <a:gd name="connsiteX53" fmla="*/ 6205194 w 7847994"/>
              <a:gd name="connsiteY53" fmla="*/ 4833952 h 5528717"/>
              <a:gd name="connsiteX54" fmla="*/ 6305127 w 7847994"/>
              <a:gd name="connsiteY54" fmla="*/ 4824187 h 5528717"/>
              <a:gd name="connsiteX55" fmla="*/ 6405216 w 7847994"/>
              <a:gd name="connsiteY55" fmla="*/ 4815809 h 5528717"/>
              <a:gd name="connsiteX56" fmla="*/ 6505446 w 7847994"/>
              <a:gd name="connsiteY56" fmla="*/ 4808821 h 5528717"/>
              <a:gd name="connsiteX57" fmla="*/ 6605804 w 7847994"/>
              <a:gd name="connsiteY57" fmla="*/ 4803226 h 5528717"/>
              <a:gd name="connsiteX58" fmla="*/ 6706275 w 7847994"/>
              <a:gd name="connsiteY58" fmla="*/ 4799025 h 5528717"/>
              <a:gd name="connsiteX59" fmla="*/ 6806844 w 7847994"/>
              <a:gd name="connsiteY59" fmla="*/ 4796223 h 5528717"/>
              <a:gd name="connsiteX60" fmla="*/ 6907498 w 7847994"/>
              <a:gd name="connsiteY60" fmla="*/ 4794820 h 5528717"/>
              <a:gd name="connsiteX61" fmla="*/ 7847995 w 7847994"/>
              <a:gd name="connsiteY61" fmla="*/ 4794645 h 5528717"/>
              <a:gd name="connsiteX62" fmla="*/ 7847995 w 7847994"/>
              <a:gd name="connsiteY62" fmla="*/ 28716 h 5528717"/>
              <a:gd name="connsiteX0" fmla="*/ 5212443 w 5212444"/>
              <a:gd name="connsiteY0" fmla="*/ 28716 h 5528717"/>
              <a:gd name="connsiteX1" fmla="*/ 0 w 5212444"/>
              <a:gd name="connsiteY1" fmla="*/ 0 h 5528717"/>
              <a:gd name="connsiteX2" fmla="*/ 18777 w 5212444"/>
              <a:gd name="connsiteY2" fmla="*/ 5513423 h 5528717"/>
              <a:gd name="connsiteX3" fmla="*/ 224912 w 5212444"/>
              <a:gd name="connsiteY3" fmla="*/ 5528717 h 5528717"/>
              <a:gd name="connsiteX4" fmla="*/ 275743 w 5212444"/>
              <a:gd name="connsiteY4" fmla="*/ 5528435 h 5528717"/>
              <a:gd name="connsiteX5" fmla="*/ 326544 w 5212444"/>
              <a:gd name="connsiteY5" fmla="*/ 5527589 h 5528717"/>
              <a:gd name="connsiteX6" fmla="*/ 377311 w 5212444"/>
              <a:gd name="connsiteY6" fmla="*/ 5526179 h 5528717"/>
              <a:gd name="connsiteX7" fmla="*/ 428038 w 5212444"/>
              <a:gd name="connsiteY7" fmla="*/ 5524208 h 5528717"/>
              <a:gd name="connsiteX8" fmla="*/ 478722 w 5212444"/>
              <a:gd name="connsiteY8" fmla="*/ 5521674 h 5528717"/>
              <a:gd name="connsiteX9" fmla="*/ 529358 w 5212444"/>
              <a:gd name="connsiteY9" fmla="*/ 5518580 h 5528717"/>
              <a:gd name="connsiteX10" fmla="*/ 579940 w 5212444"/>
              <a:gd name="connsiteY10" fmla="*/ 5514927 h 5528717"/>
              <a:gd name="connsiteX11" fmla="*/ 630466 w 5212444"/>
              <a:gd name="connsiteY11" fmla="*/ 5510714 h 5528717"/>
              <a:gd name="connsiteX12" fmla="*/ 680929 w 5212444"/>
              <a:gd name="connsiteY12" fmla="*/ 5505943 h 5528717"/>
              <a:gd name="connsiteX13" fmla="*/ 731325 w 5212444"/>
              <a:gd name="connsiteY13" fmla="*/ 5500614 h 5528717"/>
              <a:gd name="connsiteX14" fmla="*/ 781650 w 5212444"/>
              <a:gd name="connsiteY14" fmla="*/ 5494729 h 5528717"/>
              <a:gd name="connsiteX15" fmla="*/ 831900 w 5212444"/>
              <a:gd name="connsiteY15" fmla="*/ 5488288 h 5528717"/>
              <a:gd name="connsiteX16" fmla="*/ 882069 w 5212444"/>
              <a:gd name="connsiteY16" fmla="*/ 5481293 h 5528717"/>
              <a:gd name="connsiteX17" fmla="*/ 932152 w 5212444"/>
              <a:gd name="connsiteY17" fmla="*/ 5473743 h 5528717"/>
              <a:gd name="connsiteX18" fmla="*/ 982146 w 5212444"/>
              <a:gd name="connsiteY18" fmla="*/ 5465640 h 5528717"/>
              <a:gd name="connsiteX19" fmla="*/ 1032046 w 5212444"/>
              <a:gd name="connsiteY19" fmla="*/ 5456984 h 5528717"/>
              <a:gd name="connsiteX20" fmla="*/ 1081847 w 5212444"/>
              <a:gd name="connsiteY20" fmla="*/ 5447777 h 5528717"/>
              <a:gd name="connsiteX21" fmla="*/ 1131545 w 5212444"/>
              <a:gd name="connsiteY21" fmla="*/ 5438019 h 5528717"/>
              <a:gd name="connsiteX22" fmla="*/ 1181134 w 5212444"/>
              <a:gd name="connsiteY22" fmla="*/ 5427711 h 5528717"/>
              <a:gd name="connsiteX23" fmla="*/ 1230611 w 5212444"/>
              <a:gd name="connsiteY23" fmla="*/ 5416854 h 5528717"/>
              <a:gd name="connsiteX24" fmla="*/ 1279971 w 5212444"/>
              <a:gd name="connsiteY24" fmla="*/ 5405449 h 5528717"/>
              <a:gd name="connsiteX25" fmla="*/ 1329208 w 5212444"/>
              <a:gd name="connsiteY25" fmla="*/ 5393496 h 5528717"/>
              <a:gd name="connsiteX26" fmla="*/ 1378320 w 5212444"/>
              <a:gd name="connsiteY26" fmla="*/ 5380996 h 5528717"/>
              <a:gd name="connsiteX27" fmla="*/ 1427300 w 5212444"/>
              <a:gd name="connsiteY27" fmla="*/ 5367951 h 5528717"/>
              <a:gd name="connsiteX28" fmla="*/ 1476144 w 5212444"/>
              <a:gd name="connsiteY28" fmla="*/ 5354360 h 5528717"/>
              <a:gd name="connsiteX29" fmla="*/ 1524849 w 5212444"/>
              <a:gd name="connsiteY29" fmla="*/ 5340225 h 5528717"/>
              <a:gd name="connsiteX30" fmla="*/ 1573408 w 5212444"/>
              <a:gd name="connsiteY30" fmla="*/ 5325547 h 5528717"/>
              <a:gd name="connsiteX31" fmla="*/ 1621818 w 5212444"/>
              <a:gd name="connsiteY31" fmla="*/ 5310326 h 5528717"/>
              <a:gd name="connsiteX32" fmla="*/ 1670074 w 5212444"/>
              <a:gd name="connsiteY32" fmla="*/ 5294564 h 5528717"/>
              <a:gd name="connsiteX33" fmla="*/ 1718172 w 5212444"/>
              <a:gd name="connsiteY33" fmla="*/ 5278260 h 5528717"/>
              <a:gd name="connsiteX34" fmla="*/ 1766106 w 5212444"/>
              <a:gd name="connsiteY34" fmla="*/ 5261417 h 5528717"/>
              <a:gd name="connsiteX35" fmla="*/ 1908557 w 5212444"/>
              <a:gd name="connsiteY35" fmla="*/ 5209735 h 5528717"/>
              <a:gd name="connsiteX36" fmla="*/ 2003642 w 5212444"/>
              <a:gd name="connsiteY36" fmla="*/ 5176778 h 5528717"/>
              <a:gd name="connsiteX37" fmla="*/ 2099128 w 5212444"/>
              <a:gd name="connsiteY37" fmla="*/ 5145164 h 5528717"/>
              <a:gd name="connsiteX38" fmla="*/ 2194999 w 5212444"/>
              <a:gd name="connsiteY38" fmla="*/ 5114897 h 5528717"/>
              <a:gd name="connsiteX39" fmla="*/ 2291241 w 5212444"/>
              <a:gd name="connsiteY39" fmla="*/ 5085978 h 5528717"/>
              <a:gd name="connsiteX40" fmla="*/ 2387840 w 5212444"/>
              <a:gd name="connsiteY40" fmla="*/ 5058411 h 5528717"/>
              <a:gd name="connsiteX41" fmla="*/ 2484782 w 5212444"/>
              <a:gd name="connsiteY41" fmla="*/ 5032198 h 5528717"/>
              <a:gd name="connsiteX42" fmla="*/ 2582052 w 5212444"/>
              <a:gd name="connsiteY42" fmla="*/ 5007342 h 5528717"/>
              <a:gd name="connsiteX43" fmla="*/ 2679635 w 5212444"/>
              <a:gd name="connsiteY43" fmla="*/ 4983844 h 5528717"/>
              <a:gd name="connsiteX44" fmla="*/ 2777518 w 5212444"/>
              <a:gd name="connsiteY44" fmla="*/ 4961709 h 5528717"/>
              <a:gd name="connsiteX45" fmla="*/ 2875686 w 5212444"/>
              <a:gd name="connsiteY45" fmla="*/ 4940937 h 5528717"/>
              <a:gd name="connsiteX46" fmla="*/ 2974125 w 5212444"/>
              <a:gd name="connsiteY46" fmla="*/ 4921533 h 5528717"/>
              <a:gd name="connsiteX47" fmla="*/ 3072821 w 5212444"/>
              <a:gd name="connsiteY47" fmla="*/ 4903497 h 5528717"/>
              <a:gd name="connsiteX48" fmla="*/ 3171758 w 5212444"/>
              <a:gd name="connsiteY48" fmla="*/ 4886834 h 5528717"/>
              <a:gd name="connsiteX49" fmla="*/ 3270923 w 5212444"/>
              <a:gd name="connsiteY49" fmla="*/ 4871545 h 5528717"/>
              <a:gd name="connsiteX50" fmla="*/ 3370302 w 5212444"/>
              <a:gd name="connsiteY50" fmla="*/ 4857634 h 5528717"/>
              <a:gd name="connsiteX51" fmla="*/ 3469880 w 5212444"/>
              <a:gd name="connsiteY51" fmla="*/ 4845102 h 5528717"/>
              <a:gd name="connsiteX52" fmla="*/ 3569642 w 5212444"/>
              <a:gd name="connsiteY52" fmla="*/ 4833952 h 5528717"/>
              <a:gd name="connsiteX53" fmla="*/ 3669575 w 5212444"/>
              <a:gd name="connsiteY53" fmla="*/ 4824187 h 5528717"/>
              <a:gd name="connsiteX54" fmla="*/ 3769664 w 5212444"/>
              <a:gd name="connsiteY54" fmla="*/ 4815809 h 5528717"/>
              <a:gd name="connsiteX55" fmla="*/ 3869894 w 5212444"/>
              <a:gd name="connsiteY55" fmla="*/ 4808821 h 5528717"/>
              <a:gd name="connsiteX56" fmla="*/ 3970252 w 5212444"/>
              <a:gd name="connsiteY56" fmla="*/ 4803226 h 5528717"/>
              <a:gd name="connsiteX57" fmla="*/ 4070723 w 5212444"/>
              <a:gd name="connsiteY57" fmla="*/ 4799025 h 5528717"/>
              <a:gd name="connsiteX58" fmla="*/ 4171292 w 5212444"/>
              <a:gd name="connsiteY58" fmla="*/ 4796223 h 5528717"/>
              <a:gd name="connsiteX59" fmla="*/ 4271946 w 5212444"/>
              <a:gd name="connsiteY59" fmla="*/ 4794820 h 5528717"/>
              <a:gd name="connsiteX60" fmla="*/ 5212443 w 5212444"/>
              <a:gd name="connsiteY60" fmla="*/ 4794645 h 5528717"/>
              <a:gd name="connsiteX61" fmla="*/ 5212443 w 5212444"/>
              <a:gd name="connsiteY61" fmla="*/ 28716 h 5528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212444" h="5528717">
                <a:moveTo>
                  <a:pt x="5212443" y="28716"/>
                </a:moveTo>
                <a:lnTo>
                  <a:pt x="0" y="0"/>
                </a:lnTo>
                <a:lnTo>
                  <a:pt x="18777" y="5513423"/>
                </a:lnTo>
                <a:lnTo>
                  <a:pt x="224912" y="5528717"/>
                </a:lnTo>
                <a:lnTo>
                  <a:pt x="275743" y="5528435"/>
                </a:lnTo>
                <a:lnTo>
                  <a:pt x="326544" y="5527589"/>
                </a:lnTo>
                <a:lnTo>
                  <a:pt x="377311" y="5526179"/>
                </a:lnTo>
                <a:lnTo>
                  <a:pt x="428038" y="5524208"/>
                </a:lnTo>
                <a:lnTo>
                  <a:pt x="478722" y="5521674"/>
                </a:lnTo>
                <a:lnTo>
                  <a:pt x="529358" y="5518580"/>
                </a:lnTo>
                <a:lnTo>
                  <a:pt x="579940" y="5514927"/>
                </a:lnTo>
                <a:lnTo>
                  <a:pt x="630466" y="5510714"/>
                </a:lnTo>
                <a:lnTo>
                  <a:pt x="680929" y="5505943"/>
                </a:lnTo>
                <a:lnTo>
                  <a:pt x="731325" y="5500614"/>
                </a:lnTo>
                <a:lnTo>
                  <a:pt x="781650" y="5494729"/>
                </a:lnTo>
                <a:lnTo>
                  <a:pt x="831900" y="5488288"/>
                </a:lnTo>
                <a:lnTo>
                  <a:pt x="882069" y="5481293"/>
                </a:lnTo>
                <a:lnTo>
                  <a:pt x="932152" y="5473743"/>
                </a:lnTo>
                <a:lnTo>
                  <a:pt x="982146" y="5465640"/>
                </a:lnTo>
                <a:lnTo>
                  <a:pt x="1032046" y="5456984"/>
                </a:lnTo>
                <a:lnTo>
                  <a:pt x="1081847" y="5447777"/>
                </a:lnTo>
                <a:lnTo>
                  <a:pt x="1131545" y="5438019"/>
                </a:lnTo>
                <a:lnTo>
                  <a:pt x="1181134" y="5427711"/>
                </a:lnTo>
                <a:lnTo>
                  <a:pt x="1230611" y="5416854"/>
                </a:lnTo>
                <a:lnTo>
                  <a:pt x="1279971" y="5405449"/>
                </a:lnTo>
                <a:lnTo>
                  <a:pt x="1329208" y="5393496"/>
                </a:lnTo>
                <a:lnTo>
                  <a:pt x="1378320" y="5380996"/>
                </a:lnTo>
                <a:lnTo>
                  <a:pt x="1427300" y="5367951"/>
                </a:lnTo>
                <a:lnTo>
                  <a:pt x="1476144" y="5354360"/>
                </a:lnTo>
                <a:lnTo>
                  <a:pt x="1524849" y="5340225"/>
                </a:lnTo>
                <a:lnTo>
                  <a:pt x="1573408" y="5325547"/>
                </a:lnTo>
                <a:lnTo>
                  <a:pt x="1621818" y="5310326"/>
                </a:lnTo>
                <a:lnTo>
                  <a:pt x="1670074" y="5294564"/>
                </a:lnTo>
                <a:lnTo>
                  <a:pt x="1718172" y="5278260"/>
                </a:lnTo>
                <a:lnTo>
                  <a:pt x="1766106" y="5261417"/>
                </a:lnTo>
                <a:lnTo>
                  <a:pt x="1908557" y="5209735"/>
                </a:lnTo>
                <a:lnTo>
                  <a:pt x="2003642" y="5176778"/>
                </a:lnTo>
                <a:lnTo>
                  <a:pt x="2099128" y="5145164"/>
                </a:lnTo>
                <a:lnTo>
                  <a:pt x="2194999" y="5114897"/>
                </a:lnTo>
                <a:lnTo>
                  <a:pt x="2291241" y="5085978"/>
                </a:lnTo>
                <a:lnTo>
                  <a:pt x="2387840" y="5058411"/>
                </a:lnTo>
                <a:lnTo>
                  <a:pt x="2484782" y="5032198"/>
                </a:lnTo>
                <a:lnTo>
                  <a:pt x="2582052" y="5007342"/>
                </a:lnTo>
                <a:lnTo>
                  <a:pt x="2679635" y="4983844"/>
                </a:lnTo>
                <a:lnTo>
                  <a:pt x="2777518" y="4961709"/>
                </a:lnTo>
                <a:lnTo>
                  <a:pt x="2875686" y="4940937"/>
                </a:lnTo>
                <a:lnTo>
                  <a:pt x="2974125" y="4921533"/>
                </a:lnTo>
                <a:lnTo>
                  <a:pt x="3072821" y="4903497"/>
                </a:lnTo>
                <a:lnTo>
                  <a:pt x="3171758" y="4886834"/>
                </a:lnTo>
                <a:lnTo>
                  <a:pt x="3270923" y="4871545"/>
                </a:lnTo>
                <a:lnTo>
                  <a:pt x="3370302" y="4857634"/>
                </a:lnTo>
                <a:lnTo>
                  <a:pt x="3469880" y="4845102"/>
                </a:lnTo>
                <a:lnTo>
                  <a:pt x="3569642" y="4833952"/>
                </a:lnTo>
                <a:lnTo>
                  <a:pt x="3669575" y="4824187"/>
                </a:lnTo>
                <a:lnTo>
                  <a:pt x="3769664" y="4815809"/>
                </a:lnTo>
                <a:lnTo>
                  <a:pt x="3869894" y="4808821"/>
                </a:lnTo>
                <a:lnTo>
                  <a:pt x="3970252" y="4803226"/>
                </a:lnTo>
                <a:lnTo>
                  <a:pt x="4070723" y="4799025"/>
                </a:lnTo>
                <a:lnTo>
                  <a:pt x="4171292" y="4796223"/>
                </a:lnTo>
                <a:lnTo>
                  <a:pt x="4271946" y="4794820"/>
                </a:lnTo>
                <a:lnTo>
                  <a:pt x="5212443" y="4794645"/>
                </a:lnTo>
                <a:lnTo>
                  <a:pt x="5212443" y="28716"/>
                </a:lnTo>
                <a:close/>
              </a:path>
            </a:pathLst>
          </a:custGeom>
          <a:noFill/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Rectangle 14"/>
          <p:cNvSpPr/>
          <p:nvPr userDrawn="1"/>
        </p:nvSpPr>
        <p:spPr>
          <a:xfrm>
            <a:off x="3286346" y="1686147"/>
            <a:ext cx="2590800" cy="4266949"/>
          </a:xfrm>
          <a:prstGeom prst="rect">
            <a:avLst/>
          </a:prstGeom>
          <a:noFill/>
          <a:ln w="38100">
            <a:solidFill>
              <a:srgbClr val="4AC1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21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281852" y="1752600"/>
            <a:ext cx="2689947" cy="3657600"/>
          </a:xfrm>
        </p:spPr>
        <p:txBody>
          <a:bodyPr>
            <a:noAutofit/>
          </a:bodyPr>
          <a:lstStyle>
            <a:lvl1pPr marL="227013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3352800" y="1752600"/>
            <a:ext cx="2462787" cy="3657600"/>
          </a:xfrm>
        </p:spPr>
        <p:txBody>
          <a:bodyPr>
            <a:noAutofit/>
          </a:bodyPr>
          <a:lstStyle>
            <a:lvl1pPr marL="227013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172201" y="1752600"/>
            <a:ext cx="2743200" cy="3657600"/>
          </a:xfrm>
        </p:spPr>
        <p:txBody>
          <a:bodyPr>
            <a:noAutofit/>
          </a:bodyPr>
          <a:lstStyle>
            <a:lvl1pPr marL="227013" indent="-227013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387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17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068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6"/>
          <p:cNvSpPr/>
          <p:nvPr userDrawn="1"/>
        </p:nvSpPr>
        <p:spPr>
          <a:xfrm>
            <a:off x="4792639" y="5750070"/>
            <a:ext cx="4351361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7848003" y="0"/>
                </a:moveTo>
                <a:lnTo>
                  <a:pt x="6957847" y="0"/>
                </a:lnTo>
                <a:lnTo>
                  <a:pt x="6907493" y="175"/>
                </a:lnTo>
                <a:lnTo>
                  <a:pt x="6806839" y="1578"/>
                </a:lnTo>
                <a:lnTo>
                  <a:pt x="6706269" y="4380"/>
                </a:lnTo>
                <a:lnTo>
                  <a:pt x="6605799" y="8581"/>
                </a:lnTo>
                <a:lnTo>
                  <a:pt x="6505441" y="14176"/>
                </a:lnTo>
                <a:lnTo>
                  <a:pt x="6405210" y="21164"/>
                </a:lnTo>
                <a:lnTo>
                  <a:pt x="6305121" y="29542"/>
                </a:lnTo>
                <a:lnTo>
                  <a:pt x="6205189" y="39307"/>
                </a:lnTo>
                <a:lnTo>
                  <a:pt x="6105426" y="50457"/>
                </a:lnTo>
                <a:lnTo>
                  <a:pt x="6005849" y="62989"/>
                </a:lnTo>
                <a:lnTo>
                  <a:pt x="5906470" y="76900"/>
                </a:lnTo>
                <a:lnTo>
                  <a:pt x="5807305" y="92189"/>
                </a:lnTo>
                <a:lnTo>
                  <a:pt x="5708367" y="108852"/>
                </a:lnTo>
                <a:lnTo>
                  <a:pt x="5609672" y="126888"/>
                </a:lnTo>
                <a:lnTo>
                  <a:pt x="5511233" y="146292"/>
                </a:lnTo>
                <a:lnTo>
                  <a:pt x="5413065" y="167064"/>
                </a:lnTo>
                <a:lnTo>
                  <a:pt x="5315182" y="189199"/>
                </a:lnTo>
                <a:lnTo>
                  <a:pt x="5217598" y="212697"/>
                </a:lnTo>
                <a:lnTo>
                  <a:pt x="5120329" y="237553"/>
                </a:lnTo>
                <a:lnTo>
                  <a:pt x="5023387" y="263766"/>
                </a:lnTo>
                <a:lnTo>
                  <a:pt x="4926788" y="291333"/>
                </a:lnTo>
                <a:lnTo>
                  <a:pt x="4830546" y="320252"/>
                </a:lnTo>
                <a:lnTo>
                  <a:pt x="4734675" y="350519"/>
                </a:lnTo>
                <a:lnTo>
                  <a:pt x="4639189" y="382133"/>
                </a:lnTo>
                <a:lnTo>
                  <a:pt x="4544103" y="415090"/>
                </a:lnTo>
                <a:lnTo>
                  <a:pt x="4401664" y="466771"/>
                </a:lnTo>
                <a:lnTo>
                  <a:pt x="4353729" y="483613"/>
                </a:lnTo>
                <a:lnTo>
                  <a:pt x="4305630" y="499916"/>
                </a:lnTo>
                <a:lnTo>
                  <a:pt x="4257373" y="515677"/>
                </a:lnTo>
                <a:lnTo>
                  <a:pt x="4208962" y="530897"/>
                </a:lnTo>
                <a:lnTo>
                  <a:pt x="4160402" y="545574"/>
                </a:lnTo>
                <a:lnTo>
                  <a:pt x="4111697" y="559708"/>
                </a:lnTo>
                <a:lnTo>
                  <a:pt x="4062852" y="573298"/>
                </a:lnTo>
                <a:lnTo>
                  <a:pt x="4013871" y="586343"/>
                </a:lnTo>
                <a:lnTo>
                  <a:pt x="3964759" y="598842"/>
                </a:lnTo>
                <a:lnTo>
                  <a:pt x="3915521" y="610795"/>
                </a:lnTo>
                <a:lnTo>
                  <a:pt x="3866161" y="622200"/>
                </a:lnTo>
                <a:lnTo>
                  <a:pt x="3816683" y="633056"/>
                </a:lnTo>
                <a:lnTo>
                  <a:pt x="3767094" y="643364"/>
                </a:lnTo>
                <a:lnTo>
                  <a:pt x="3717396" y="653121"/>
                </a:lnTo>
                <a:lnTo>
                  <a:pt x="3667594" y="662328"/>
                </a:lnTo>
                <a:lnTo>
                  <a:pt x="3617694" y="670984"/>
                </a:lnTo>
                <a:lnTo>
                  <a:pt x="3567700" y="679086"/>
                </a:lnTo>
                <a:lnTo>
                  <a:pt x="3517616" y="686636"/>
                </a:lnTo>
                <a:lnTo>
                  <a:pt x="3467447" y="693631"/>
                </a:lnTo>
                <a:lnTo>
                  <a:pt x="3417198" y="700072"/>
                </a:lnTo>
                <a:lnTo>
                  <a:pt x="3366872" y="705957"/>
                </a:lnTo>
                <a:lnTo>
                  <a:pt x="3316476" y="711285"/>
                </a:lnTo>
                <a:lnTo>
                  <a:pt x="3266012" y="716056"/>
                </a:lnTo>
                <a:lnTo>
                  <a:pt x="3215487" y="720269"/>
                </a:lnTo>
                <a:lnTo>
                  <a:pt x="3164904" y="723923"/>
                </a:lnTo>
                <a:lnTo>
                  <a:pt x="3114269" y="727017"/>
                </a:lnTo>
                <a:lnTo>
                  <a:pt x="3063585" y="729550"/>
                </a:lnTo>
                <a:lnTo>
                  <a:pt x="3012857" y="731522"/>
                </a:lnTo>
                <a:lnTo>
                  <a:pt x="2962091" y="732931"/>
                </a:lnTo>
                <a:lnTo>
                  <a:pt x="2911290" y="733777"/>
                </a:lnTo>
                <a:lnTo>
                  <a:pt x="2860459" y="734059"/>
                </a:lnTo>
                <a:lnTo>
                  <a:pt x="0" y="734059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981AF3B-8C21-40F3-8212-3B1DE87B48CE}" type="slidenum"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2"/>
          <p:cNvSpPr/>
          <p:nvPr userDrawn="1"/>
        </p:nvSpPr>
        <p:spPr>
          <a:xfrm flipH="1">
            <a:off x="685799" y="2204484"/>
            <a:ext cx="990600" cy="995916"/>
          </a:xfrm>
          <a:prstGeom prst="ellipse">
            <a:avLst/>
          </a:prstGeom>
          <a:solidFill>
            <a:srgbClr val="4AC1B0"/>
          </a:solidFill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2"/>
          <p:cNvSpPr/>
          <p:nvPr userDrawn="1"/>
        </p:nvSpPr>
        <p:spPr>
          <a:xfrm flipH="1">
            <a:off x="4572002" y="2209731"/>
            <a:ext cx="990600" cy="995916"/>
          </a:xfrm>
          <a:prstGeom prst="ellipse">
            <a:avLst/>
          </a:prstGeom>
          <a:solidFill>
            <a:srgbClr val="4AC1B0"/>
          </a:solidFill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"/>
          <p:cNvSpPr/>
          <p:nvPr userDrawn="1"/>
        </p:nvSpPr>
        <p:spPr>
          <a:xfrm flipH="1">
            <a:off x="705292" y="3966014"/>
            <a:ext cx="990600" cy="995916"/>
          </a:xfrm>
          <a:prstGeom prst="ellipse">
            <a:avLst/>
          </a:prstGeom>
          <a:solidFill>
            <a:srgbClr val="4AC1B0"/>
          </a:solidFill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"/>
          <p:cNvSpPr/>
          <p:nvPr userDrawn="1"/>
        </p:nvSpPr>
        <p:spPr>
          <a:xfrm flipH="1">
            <a:off x="4572002" y="3957084"/>
            <a:ext cx="990600" cy="995916"/>
          </a:xfrm>
          <a:prstGeom prst="ellipse">
            <a:avLst/>
          </a:prstGeom>
          <a:solidFill>
            <a:srgbClr val="4AC1B0"/>
          </a:solidFill>
          <a:ln w="38100">
            <a:solidFill>
              <a:srgbClr val="4AC1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TextBox 15"/>
          <p:cNvSpPr txBox="1"/>
          <p:nvPr userDrawn="1"/>
        </p:nvSpPr>
        <p:spPr>
          <a:xfrm>
            <a:off x="990599" y="2471609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4876802" y="2471608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010092" y="4224209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4876802" y="4224207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bject 6"/>
          <p:cNvSpPr/>
          <p:nvPr userDrawn="1"/>
        </p:nvSpPr>
        <p:spPr>
          <a:xfrm>
            <a:off x="1" y="5750070"/>
            <a:ext cx="4800599" cy="1112479"/>
          </a:xfrm>
          <a:custGeom>
            <a:avLst/>
            <a:gdLst/>
            <a:ahLst/>
            <a:cxnLst/>
            <a:rect l="l" t="t" r="r" b="b"/>
            <a:pathLst>
              <a:path w="7848600" h="2036445">
                <a:moveTo>
                  <a:pt x="890136" y="0"/>
                </a:moveTo>
                <a:lnTo>
                  <a:pt x="0" y="0"/>
                </a:lnTo>
                <a:lnTo>
                  <a:pt x="0" y="2036064"/>
                </a:lnTo>
                <a:lnTo>
                  <a:pt x="7848003" y="2036064"/>
                </a:lnTo>
                <a:lnTo>
                  <a:pt x="7848003" y="734059"/>
                </a:lnTo>
                <a:lnTo>
                  <a:pt x="4987525" y="734059"/>
                </a:lnTo>
                <a:lnTo>
                  <a:pt x="4936694" y="733777"/>
                </a:lnTo>
                <a:lnTo>
                  <a:pt x="4885892" y="732931"/>
                </a:lnTo>
                <a:lnTo>
                  <a:pt x="4835126" y="731522"/>
                </a:lnTo>
                <a:lnTo>
                  <a:pt x="4784398" y="729550"/>
                </a:lnTo>
                <a:lnTo>
                  <a:pt x="4733714" y="727017"/>
                </a:lnTo>
                <a:lnTo>
                  <a:pt x="4683079" y="723923"/>
                </a:lnTo>
                <a:lnTo>
                  <a:pt x="4632496" y="720269"/>
                </a:lnTo>
                <a:lnTo>
                  <a:pt x="4581971" y="716056"/>
                </a:lnTo>
                <a:lnTo>
                  <a:pt x="4531508" y="711285"/>
                </a:lnTo>
                <a:lnTo>
                  <a:pt x="4481111" y="705957"/>
                </a:lnTo>
                <a:lnTo>
                  <a:pt x="4430786" y="700072"/>
                </a:lnTo>
                <a:lnTo>
                  <a:pt x="4380537" y="693631"/>
                </a:lnTo>
                <a:lnTo>
                  <a:pt x="4330368" y="686636"/>
                </a:lnTo>
                <a:lnTo>
                  <a:pt x="4280284" y="679086"/>
                </a:lnTo>
                <a:lnTo>
                  <a:pt x="4230290" y="670984"/>
                </a:lnTo>
                <a:lnTo>
                  <a:pt x="4180390" y="662328"/>
                </a:lnTo>
                <a:lnTo>
                  <a:pt x="4130589" y="653121"/>
                </a:lnTo>
                <a:lnTo>
                  <a:pt x="4080892" y="643364"/>
                </a:lnTo>
                <a:lnTo>
                  <a:pt x="4031302" y="633056"/>
                </a:lnTo>
                <a:lnTo>
                  <a:pt x="3981826" y="622200"/>
                </a:lnTo>
                <a:lnTo>
                  <a:pt x="3932466" y="610795"/>
                </a:lnTo>
                <a:lnTo>
                  <a:pt x="3883228" y="598842"/>
                </a:lnTo>
                <a:lnTo>
                  <a:pt x="3834117" y="586343"/>
                </a:lnTo>
                <a:lnTo>
                  <a:pt x="3785137" y="573298"/>
                </a:lnTo>
                <a:lnTo>
                  <a:pt x="3736292" y="559708"/>
                </a:lnTo>
                <a:lnTo>
                  <a:pt x="3687588" y="545574"/>
                </a:lnTo>
                <a:lnTo>
                  <a:pt x="3639028" y="530897"/>
                </a:lnTo>
                <a:lnTo>
                  <a:pt x="3590618" y="515677"/>
                </a:lnTo>
                <a:lnTo>
                  <a:pt x="3542362" y="499916"/>
                </a:lnTo>
                <a:lnTo>
                  <a:pt x="3494265" y="483613"/>
                </a:lnTo>
                <a:lnTo>
                  <a:pt x="3446331" y="466771"/>
                </a:lnTo>
                <a:lnTo>
                  <a:pt x="3303891" y="415090"/>
                </a:lnTo>
                <a:lnTo>
                  <a:pt x="3208804" y="382133"/>
                </a:lnTo>
                <a:lnTo>
                  <a:pt x="3113317" y="350519"/>
                </a:lnTo>
                <a:lnTo>
                  <a:pt x="3017445" y="320252"/>
                </a:lnTo>
                <a:lnTo>
                  <a:pt x="2921202" y="291333"/>
                </a:lnTo>
                <a:lnTo>
                  <a:pt x="2824602" y="263766"/>
                </a:lnTo>
                <a:lnTo>
                  <a:pt x="2727659" y="237553"/>
                </a:lnTo>
                <a:lnTo>
                  <a:pt x="2630389" y="212697"/>
                </a:lnTo>
                <a:lnTo>
                  <a:pt x="2532805" y="189199"/>
                </a:lnTo>
                <a:lnTo>
                  <a:pt x="2434921" y="167064"/>
                </a:lnTo>
                <a:lnTo>
                  <a:pt x="2336753" y="146292"/>
                </a:lnTo>
                <a:lnTo>
                  <a:pt x="2238313" y="126888"/>
                </a:lnTo>
                <a:lnTo>
                  <a:pt x="2139617" y="108852"/>
                </a:lnTo>
                <a:lnTo>
                  <a:pt x="2040680" y="92189"/>
                </a:lnTo>
                <a:lnTo>
                  <a:pt x="1941514" y="76900"/>
                </a:lnTo>
                <a:lnTo>
                  <a:pt x="1842135" y="62989"/>
                </a:lnTo>
                <a:lnTo>
                  <a:pt x="1742557" y="50457"/>
                </a:lnTo>
                <a:lnTo>
                  <a:pt x="1642795" y="39307"/>
                </a:lnTo>
                <a:lnTo>
                  <a:pt x="1542862" y="29542"/>
                </a:lnTo>
                <a:lnTo>
                  <a:pt x="1442773" y="21164"/>
                </a:lnTo>
                <a:lnTo>
                  <a:pt x="1342543" y="14176"/>
                </a:lnTo>
                <a:lnTo>
                  <a:pt x="1242185" y="8581"/>
                </a:lnTo>
                <a:lnTo>
                  <a:pt x="1141714" y="4380"/>
                </a:lnTo>
                <a:lnTo>
                  <a:pt x="1041144" y="1578"/>
                </a:lnTo>
                <a:lnTo>
                  <a:pt x="940490" y="175"/>
                </a:lnTo>
                <a:lnTo>
                  <a:pt x="890136" y="0"/>
                </a:lnTo>
                <a:close/>
              </a:path>
            </a:pathLst>
          </a:custGeom>
          <a:pattFill prst="pct50">
            <a:fgClr>
              <a:srgbClr val="005CA8"/>
            </a:fgClr>
            <a:bgClr>
              <a:srgbClr val="00457E"/>
            </a:bgClr>
          </a:patt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88" y="5928418"/>
            <a:ext cx="506712" cy="853382"/>
          </a:xfrm>
          <a:prstGeom prst="rect">
            <a:avLst/>
          </a:prstGeom>
        </p:spPr>
      </p:pic>
      <p:sp>
        <p:nvSpPr>
          <p:cNvPr id="22" name="Title 15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>
            <a:lvl1pPr algn="l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5711019" y="3941359"/>
            <a:ext cx="2514600" cy="103136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711019" y="2133600"/>
            <a:ext cx="2514600" cy="103136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752601" y="3941359"/>
            <a:ext cx="2514600" cy="103136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752601" y="2133600"/>
            <a:ext cx="2514600" cy="103136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789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EAB9-C338-45D9-9CA7-50ABF921F7E3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2B61-86A6-4BE9-9BD3-4CC4BA14D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5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HR-202 Drug and Alcohol Free Workplace</a:t>
            </a:r>
          </a:p>
        </p:txBody>
      </p:sp>
    </p:spTree>
    <p:extLst>
      <p:ext uri="{BB962C8B-B14F-4D97-AF65-F5344CB8AC3E}">
        <p14:creationId xmlns:p14="http://schemas.microsoft.com/office/powerpoint/2010/main" val="3170104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099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524000"/>
            <a:ext cx="8153400" cy="4267200"/>
          </a:xfrm>
        </p:spPr>
        <p:txBody>
          <a:bodyPr>
            <a:normAutofit/>
          </a:bodyPr>
          <a:lstStyle/>
          <a:p>
            <a:r>
              <a:rPr lang="en-US" sz="2800" dirty="0"/>
              <a:t>Our commitment is to provide a safe, quality-oriented, and productive work environment.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/>
              <a:t>Our policy complies with the Drug-Free Workplace Act of 1988.</a:t>
            </a:r>
          </a:p>
          <a:p>
            <a:endParaRPr lang="en-US" sz="2800" dirty="0"/>
          </a:p>
          <a:p>
            <a:r>
              <a:rPr lang="en-US" sz="2800" dirty="0"/>
              <a:t>The Drug and Alcohol Free Workplace Awareness Program is provided on an annual basis and during orientation.</a:t>
            </a:r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Policy</a:t>
            </a:r>
          </a:p>
        </p:txBody>
      </p:sp>
    </p:spTree>
    <p:extLst>
      <p:ext uri="{BB962C8B-B14F-4D97-AF65-F5344CB8AC3E}">
        <p14:creationId xmlns:p14="http://schemas.microsoft.com/office/powerpoint/2010/main" val="190939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85800" y="1600200"/>
            <a:ext cx="7924800" cy="4267200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/>
              <a:t>Employees are expected to report to their workplace without being under the influence of alcohol, controlled substances, or other intoxicants/chemicals.</a:t>
            </a:r>
          </a:p>
          <a:p>
            <a:endParaRPr lang="en-US" sz="2800" dirty="0"/>
          </a:p>
          <a:p>
            <a:r>
              <a:rPr lang="en-US" sz="2800" dirty="0"/>
              <a:t>Employees are prohibited from the unlawful manufacturing, distribution, dispensing, possession, or use of controlled substances on CFHC, Inc. premises or while conducting business off-premises.</a:t>
            </a:r>
          </a:p>
          <a:p>
            <a:endParaRPr lang="en-US" sz="2800" dirty="0"/>
          </a:p>
          <a:p>
            <a:r>
              <a:rPr lang="en-US" sz="2800" dirty="0"/>
              <a:t>Employees are prohibited from possessing, manufacturing, or consuming alcohol on CFHC, Inc. premises or while conducting business off-premises </a:t>
            </a:r>
            <a:r>
              <a:rPr lang="en-US" sz="2800" i="1" dirty="0"/>
              <a:t>(this does not prohibit employee gift exchanges of alcohol; the container must remain unopened, stored in a personal vehicle, and leave the premises at the end of the business day).</a:t>
            </a:r>
          </a:p>
          <a:p>
            <a:endParaRPr lang="en-US" sz="2800" dirty="0"/>
          </a:p>
          <a:p>
            <a:r>
              <a:rPr lang="en-US" sz="2800" i="1" dirty="0"/>
              <a:t>Employees are permitted to consume alcohol at off-site, after-hours, work-related functions provided that the employees abide by CFHC, Inc.’s standards of conduct (refer to HR-200 Standards of Conduct).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Workplace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62351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85800" y="1600200"/>
            <a:ext cx="79248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Employees are not allowed to use prescribed or over-the-counter medications if the use of these medications adversely affects their ability to perform their job duties safely and effectively on CFHC, Inc.’s premises or while conducting business off-premises.</a:t>
            </a:r>
          </a:p>
          <a:p>
            <a:endParaRPr lang="en-US" dirty="0"/>
          </a:p>
          <a:p>
            <a:r>
              <a:rPr lang="en-US" dirty="0"/>
              <a:t>Employees are responsible for seeking professional assistance at any time personal problems, including alcohol or substance use dependency, adversely affect their ability to perform their job.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Workplace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155435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85800" y="1600200"/>
            <a:ext cx="7924800" cy="3886200"/>
          </a:xfrm>
        </p:spPr>
        <p:txBody>
          <a:bodyPr>
            <a:normAutofit/>
          </a:bodyPr>
          <a:lstStyle/>
          <a:p>
            <a:r>
              <a:rPr lang="en-US" dirty="0"/>
              <a:t>Any violations of the workplace requirements may lead to disciplinary action up to and including termination.  This may include a referral to local law enforcement or reporting to a licensing board, if appropriate.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Violations</a:t>
            </a:r>
          </a:p>
        </p:txBody>
      </p:sp>
    </p:spTree>
    <p:extLst>
      <p:ext uri="{BB962C8B-B14F-4D97-AF65-F5344CB8AC3E}">
        <p14:creationId xmlns:p14="http://schemas.microsoft.com/office/powerpoint/2010/main" val="2316772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AC4187-9D32-4A17-8CCD-23C35353F6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000" y="1600200"/>
            <a:ext cx="8229600" cy="4191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Drug and alcohol use can have a significant impact on an employee’s well-being and job performance.</a:t>
            </a:r>
          </a:p>
          <a:p>
            <a:endParaRPr lang="en-US" dirty="0"/>
          </a:p>
          <a:p>
            <a:r>
              <a:rPr lang="en-US" dirty="0"/>
              <a:t>We recognize that substance use disorders are medical conditions that are treatable with the appropriate care, support, and intervention.</a:t>
            </a:r>
          </a:p>
          <a:p>
            <a:endParaRPr lang="en-US" dirty="0"/>
          </a:p>
          <a:p>
            <a:r>
              <a:rPr lang="en-US" dirty="0"/>
              <a:t>We provide an Employee Assistance Program which offers confidential counseling and referral services.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118341-9F16-4531-88B6-48C4015D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Employee Assistance</a:t>
            </a:r>
          </a:p>
        </p:txBody>
      </p:sp>
    </p:spTree>
    <p:extLst>
      <p:ext uri="{BB962C8B-B14F-4D97-AF65-F5344CB8AC3E}">
        <p14:creationId xmlns:p14="http://schemas.microsoft.com/office/powerpoint/2010/main" val="293702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B5A1D7-DE22-4372-9AD2-050A1A7027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000" y="1600200"/>
            <a:ext cx="82296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Employees are required, as a condition of employment, to notify HR within five calendar days of an arrest or conviction for a violation of a criminal drug statute. </a:t>
            </a:r>
          </a:p>
          <a:p>
            <a:endParaRPr lang="en-US" dirty="0"/>
          </a:p>
          <a:p>
            <a:r>
              <a:rPr lang="en-US" dirty="0"/>
              <a:t>We notify all applicable parties (i.e., any party from which CHFC, Inc. is under contact or receives a grant from a federal agency, including pass through funding) within ten calendar days.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7C0FA8-0134-43B7-B33D-CA476ED27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303469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DB7F6-3ED0-4F4E-AE9A-0262649697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 conduct drug testing, through an external agency, for pre-employment purposes, drug and alcohol testing for employees involved in an accident and when there is reasonable suspicion.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F78418-816F-4F12-B116-082D33C6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Required Drug and Alcohol Testing</a:t>
            </a:r>
          </a:p>
        </p:txBody>
      </p:sp>
    </p:spTree>
    <p:extLst>
      <p:ext uri="{BB962C8B-B14F-4D97-AF65-F5344CB8AC3E}">
        <p14:creationId xmlns:p14="http://schemas.microsoft.com/office/powerpoint/2010/main" val="3393311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F3A43A-1DBF-4746-BF66-E5AC29C2B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Any violations of the policy may lead to disciplinary action up to and including termination of employment.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5EF8FF-6259-460F-BAC2-5F209672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Violations</a:t>
            </a:r>
          </a:p>
        </p:txBody>
      </p:sp>
    </p:spTree>
    <p:extLst>
      <p:ext uri="{BB962C8B-B14F-4D97-AF65-F5344CB8AC3E}">
        <p14:creationId xmlns:p14="http://schemas.microsoft.com/office/powerpoint/2010/main" val="3999988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9742</TotalTime>
  <Words>497</Words>
  <Application>Microsoft Office PowerPoint</Application>
  <PresentationFormat>On-screen Show (4:3)</PresentationFormat>
  <Paragraphs>35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The Policy</vt:lpstr>
      <vt:lpstr>Workplace Requirements</vt:lpstr>
      <vt:lpstr>Workplace Requirements</vt:lpstr>
      <vt:lpstr>Violations</vt:lpstr>
      <vt:lpstr>Employee Assistance</vt:lpstr>
      <vt:lpstr>Reporting Requirements</vt:lpstr>
      <vt:lpstr>Required Drug and Alcohol Testing</vt:lpstr>
      <vt:lpstr>Policy Violations</vt:lpstr>
      <vt:lpstr>PowerPoint Presentation</vt:lpstr>
    </vt:vector>
  </TitlesOfParts>
  <Company>CFHC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 Green</dc:creator>
  <cp:lastModifiedBy>Cari Green</cp:lastModifiedBy>
  <cp:revision>150</cp:revision>
  <cp:lastPrinted>2019-07-23T15:23:26Z</cp:lastPrinted>
  <dcterms:created xsi:type="dcterms:W3CDTF">2019-03-07T20:50:31Z</dcterms:created>
  <dcterms:modified xsi:type="dcterms:W3CDTF">2025-09-16T14:39:46Z</dcterms:modified>
</cp:coreProperties>
</file>