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286000"/>
            <a:ext cx="10972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800" b="1">
                <a:solidFill>
                  <a:srgbClr val="111111"/>
                </a:solidFill>
              </a:rPr>
              <a:t>SaaS Pitch Deck Template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93192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100">
                <a:solidFill>
                  <a:srgbClr val="888888"/>
                </a:solidFill>
              </a:rPr>
              <a:t>12 fill-in-the-blank slides for your seed / Series A round  ·  from Flowjam (flowjam.com)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>
                <a:solidFill>
                  <a:srgbClr val="888888"/>
                </a:solidFill>
              </a:rPr>
              <a:t>Slide 9 · Go-to-market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103120"/>
            <a:ext cx="110642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111111"/>
                </a:solidFill>
              </a:rPr>
              <a:t>[How you acquire customers repeatably]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85216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1A7F37"/>
                </a:solidFill>
              </a:rPr>
              <a:t>The channel that works + why it scales cheaply.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>
                <a:solidFill>
                  <a:srgbClr val="888888"/>
                </a:solidFill>
              </a:rPr>
              <a:t>Slide 10 · Competition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103120"/>
            <a:ext cx="110642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111111"/>
                </a:solidFill>
              </a:rPr>
              <a:t>[Honest landscape + your wedge]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85216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1A7F37"/>
                </a:solidFill>
              </a:rPr>
              <a:t>Never 'no competitors'. Show why you win.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>
                <a:solidFill>
                  <a:srgbClr val="888888"/>
                </a:solidFill>
              </a:rPr>
              <a:t>Slide 11 · Team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103120"/>
            <a:ext cx="110642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111111"/>
                </a:solidFill>
              </a:rPr>
              <a:t>[Founder-market fit]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85216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1A7F37"/>
                </a:solidFill>
              </a:rPr>
              <a:t>Why you specifically are the people who win this.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>
                <a:solidFill>
                  <a:srgbClr val="888888"/>
                </a:solidFill>
              </a:rPr>
              <a:t>Slide 12 · The ask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103120"/>
            <a:ext cx="110642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111111"/>
                </a:solidFill>
              </a:rPr>
              <a:t>Raising $[X] to hit [milestone]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85216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1A7F37"/>
                </a:solidFill>
              </a:rPr>
              <a:t>Amount, what it buys, the milestone. End on the ask, not a bare Thank you.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731520"/>
            <a:ext cx="109728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400" b="1">
                <a:solidFill>
                  <a:srgbClr val="111111"/>
                </a:solidFill>
              </a:rPr>
              <a:t>Design rules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011680"/>
            <a:ext cx="109728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600">
                <a:solidFill>
                  <a:srgbClr val="111111"/>
                </a:solidFill>
              </a:rPr>
              <a:t>•  One idea per slide — two points means zero.</a:t>
            </a:r>
          </a:p>
          <a:p>
            <a:r>
              <a:rPr sz="2600">
                <a:solidFill>
                  <a:srgbClr val="111111"/>
                </a:solidFill>
              </a:rPr>
              <a:t>•  Legible at 30 feet — big type, black on white.</a:t>
            </a:r>
          </a:p>
          <a:p>
            <a:r>
              <a:rPr sz="2600">
                <a:solidFill>
                  <a:srgbClr val="111111"/>
                </a:solidFill>
              </a:rPr>
              <a:t>•  One number per slide, not six.</a:t>
            </a:r>
          </a:p>
          <a:p>
            <a:r>
              <a:rPr sz="2600">
                <a:solidFill>
                  <a:srgbClr val="111111"/>
                </a:solidFill>
              </a:rPr>
              <a:t>•  Show the product; don't describe it.</a:t>
            </a:r>
          </a:p>
          <a:p>
            <a:r>
              <a:rPr sz="2600">
                <a:solidFill>
                  <a:srgbClr val="111111"/>
                </a:solidFill>
              </a:rPr>
              <a:t>•  12-15 slides max. Longer loses the room.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>
                <a:solidFill>
                  <a:srgbClr val="888888"/>
                </a:solidFill>
              </a:rPr>
              <a:t>Slide 1 · Title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103120"/>
            <a:ext cx="110642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111111"/>
                </a:solidFill>
              </a:rPr>
              <a:t>[Company] — [one-line description]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85216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1A7F37"/>
                </a:solidFill>
              </a:rPr>
              <a:t>One sentence an investor grasps in 5 seconds. Add your contact.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>
                <a:solidFill>
                  <a:srgbClr val="888888"/>
                </a:solidFill>
              </a:rPr>
              <a:t>Slide 2 · 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103120"/>
            <a:ext cx="110642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111111"/>
                </a:solidFill>
              </a:rPr>
              <a:t>[The specific, expensive pain]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85216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1A7F37"/>
                </a:solidFill>
              </a:rPr>
              <a:t>Who has it, how often, what it costs them today.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>
                <a:solidFill>
                  <a:srgbClr val="888888"/>
                </a:solidFill>
              </a:rPr>
              <a:t>Slide 3 · Solution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103120"/>
            <a:ext cx="110642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111111"/>
                </a:solidFill>
              </a:rPr>
              <a:t>[What you do, in one sentence]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85216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1A7F37"/>
                </a:solidFill>
              </a:rPr>
              <a:t>Not a feature list. Why it's 10x, not 10%.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>
                <a:solidFill>
                  <a:srgbClr val="888888"/>
                </a:solidFill>
              </a:rPr>
              <a:t>Slide 4 · Product / Demo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103120"/>
            <a:ext cx="110642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111111"/>
                </a:solidFill>
              </a:rPr>
              <a:t>[Show the product working]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85216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1A7F37"/>
                </a:solidFill>
              </a:rPr>
              <a:t>A 10-15s demo clip or annotated screens beats any description.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>
                <a:solidFill>
                  <a:srgbClr val="888888"/>
                </a:solidFill>
              </a:rPr>
              <a:t>Slide 5 · Market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103120"/>
            <a:ext cx="110642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111111"/>
                </a:solidFill>
              </a:rPr>
              <a:t>[Bottom-up TAM]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85216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1A7F37"/>
                </a:solidFill>
              </a:rPr>
              <a:t>Size from customers x price, not '1% of a $50B market'.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>
                <a:solidFill>
                  <a:srgbClr val="888888"/>
                </a:solidFill>
              </a:rPr>
              <a:t>Slide 6 · Business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103120"/>
            <a:ext cx="110642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111111"/>
                </a:solidFill>
              </a:rPr>
              <a:t>[How you charge + pricing]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85216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1A7F37"/>
                </a:solidFill>
              </a:rPr>
              <a:t>Per-seat, usage, tiers. One glance at how money is made.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>
                <a:solidFill>
                  <a:srgbClr val="888888"/>
                </a:solidFill>
              </a:rPr>
              <a:t>Slide 7 · Traction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103120"/>
            <a:ext cx="110642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111111"/>
                </a:solidFill>
              </a:rPr>
              <a:t>$[ARR / MRR], +[X]% [MoM / YoY]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85216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1A7F37"/>
                </a:solidFill>
              </a:rPr>
              <a:t>Lead with the number that goes up and to the right.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>
                <a:solidFill>
                  <a:srgbClr val="888888"/>
                </a:solidFill>
              </a:rPr>
              <a:t>Slide 8 · Unit economics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103120"/>
            <a:ext cx="110642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111111"/>
                </a:solidFill>
              </a:rPr>
              <a:t>LTV:CAC [3:1] · NRR [120%] · CAC payback [&lt;12mo]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85216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1A7F37"/>
                </a:solidFill>
              </a:rPr>
              <a:t>The SaaS slide VCs actually scrutinize.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