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 snapToGrid="0">
      <p:cViewPr varScale="1">
        <p:scale>
          <a:sx n="92" d="100"/>
          <a:sy n="92" d="100"/>
        </p:scale>
        <p:origin x="57" y="14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6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7B553C9-8DC7-435D-9008-D62A975A54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58E1F6B-9122-4C45-B90B-0FE1F4E2F1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8A109-F27E-4AFA-8995-CF6716574586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7F2478-3C47-4398-A51C-910710B228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C8CE61-269E-4FEF-B4B1-01B4E2141B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3AE5C-9EC4-4470-8A55-8B95B42977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9235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A66E7-2037-40EC-9020-2E22A193197E}" type="datetimeFigureOut">
              <a:rPr lang="de-DE" smtClean="0"/>
              <a:t>30.12.2025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2E037-F9DC-4B63-BF6B-F07742BE3F8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24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CP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liennummernplatzhalter 5">
            <a:extLst>
              <a:ext uri="{FF2B5EF4-FFF2-40B4-BE49-F238E27FC236}">
                <a16:creationId xmlns:a16="http://schemas.microsoft.com/office/drawing/2014/main" id="{9DB2C321-BBAC-494D-929C-00C9C9ED4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6" name="Foliennummernplatzhalter 2">
            <a:extLst>
              <a:ext uri="{FF2B5EF4-FFF2-40B4-BE49-F238E27FC236}">
                <a16:creationId xmlns:a16="http://schemas.microsoft.com/office/drawing/2014/main" id="{B667C3E8-4017-4A2B-A0BF-665E5091CD69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7" name="Foliennummernplatzhalter 5">
            <a:extLst>
              <a:ext uri="{FF2B5EF4-FFF2-40B4-BE49-F238E27FC236}">
                <a16:creationId xmlns:a16="http://schemas.microsoft.com/office/drawing/2014/main" id="{81855DE1-5032-4DA0-AF74-A66695CD5859}"/>
              </a:ext>
            </a:extLst>
          </p:cNvPr>
          <p:cNvSpPr txBox="1">
            <a:spLocks/>
          </p:cNvSpPr>
          <p:nvPr userDrawn="1"/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Foliennummernplatzhalter 2">
            <a:extLst>
              <a:ext uri="{FF2B5EF4-FFF2-40B4-BE49-F238E27FC236}">
                <a16:creationId xmlns:a16="http://schemas.microsoft.com/office/drawing/2014/main" id="{AB9EB26D-7287-4617-ADB4-F0B10095F657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6EB6150-6656-4ECA-A82E-565A4619A5C7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7315B870-62EE-4142-B707-99ED1C529BE5}"/>
              </a:ext>
            </a:extLst>
          </p:cNvPr>
          <p:cNvSpPr/>
          <p:nvPr userDrawn="1"/>
        </p:nvSpPr>
        <p:spPr>
          <a:xfrm>
            <a:off x="357448" y="6434052"/>
            <a:ext cx="11729258" cy="34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1" name="Grafik 40">
            <a:extLst>
              <a:ext uri="{FF2B5EF4-FFF2-40B4-BE49-F238E27FC236}">
                <a16:creationId xmlns:a16="http://schemas.microsoft.com/office/drawing/2014/main" id="{59519585-D200-4F40-878A-013E0088DB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557" y="4580128"/>
            <a:ext cx="1891461" cy="1025738"/>
          </a:xfrm>
          <a:prstGeom prst="rect">
            <a:avLst/>
          </a:prstGeom>
        </p:spPr>
      </p:pic>
      <p:sp>
        <p:nvSpPr>
          <p:cNvPr id="42" name="Rechteck 41">
            <a:extLst>
              <a:ext uri="{FF2B5EF4-FFF2-40B4-BE49-F238E27FC236}">
                <a16:creationId xmlns:a16="http://schemas.microsoft.com/office/drawing/2014/main" id="{6334E491-C092-485B-8A70-DA227EB929B8}"/>
              </a:ext>
            </a:extLst>
          </p:cNvPr>
          <p:cNvSpPr/>
          <p:nvPr userDrawn="1"/>
        </p:nvSpPr>
        <p:spPr>
          <a:xfrm>
            <a:off x="544787" y="501054"/>
            <a:ext cx="11102425" cy="33279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D3C59F17-FC48-497E-8239-CFD348496E37}"/>
              </a:ext>
            </a:extLst>
          </p:cNvPr>
          <p:cNvCxnSpPr>
            <a:cxnSpLocks/>
          </p:cNvCxnSpPr>
          <p:nvPr userDrawn="1"/>
        </p:nvCxnSpPr>
        <p:spPr>
          <a:xfrm>
            <a:off x="3292975" y="2303973"/>
            <a:ext cx="56060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2">
            <a:extLst>
              <a:ext uri="{FF2B5EF4-FFF2-40B4-BE49-F238E27FC236}">
                <a16:creationId xmlns:a16="http://schemas.microsoft.com/office/drawing/2014/main" id="{518CFB86-269D-4A9A-B667-D3ACA3DE9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243688"/>
            <a:ext cx="9439867" cy="538458"/>
          </a:xfrm>
          <a:prstGeom prst="rect">
            <a:avLst/>
          </a:prstGeom>
        </p:spPr>
        <p:txBody>
          <a:bodyPr wrap="square" lIns="90000" tIns="46800" rIns="90000" bIns="46800" anchor="ctr" anchorCtr="0"/>
          <a:lstStyle>
            <a:lvl1pPr algn="ctr">
              <a:lnSpc>
                <a:spcPct val="100000"/>
              </a:lnSpc>
              <a:defRPr lang="en-US" sz="3600" b="1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  <p:sp>
        <p:nvSpPr>
          <p:cNvPr id="45" name="Textplatzhalter 2">
            <a:extLst>
              <a:ext uri="{FF2B5EF4-FFF2-40B4-BE49-F238E27FC236}">
                <a16:creationId xmlns:a16="http://schemas.microsoft.com/office/drawing/2014/main" id="{D47722B0-57D5-4F31-9120-4C9C42D6EA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599" y="2617187"/>
            <a:ext cx="9439867" cy="367082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Untertitel / Referent</a:t>
            </a:r>
          </a:p>
        </p:txBody>
      </p:sp>
      <p:sp>
        <p:nvSpPr>
          <p:cNvPr id="46" name="Textplatzhalter 2">
            <a:extLst>
              <a:ext uri="{FF2B5EF4-FFF2-40B4-BE49-F238E27FC236}">
                <a16:creationId xmlns:a16="http://schemas.microsoft.com/office/drawing/2014/main" id="{08EB73A8-C766-439D-8046-DD0ECB37F0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71599" y="2930400"/>
            <a:ext cx="9439867" cy="367082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Jahr / Datum</a:t>
            </a:r>
          </a:p>
        </p:txBody>
      </p:sp>
    </p:spTree>
    <p:extLst>
      <p:ext uri="{BB962C8B-B14F-4D97-AF65-F5344CB8AC3E}">
        <p14:creationId xmlns:p14="http://schemas.microsoft.com/office/powerpoint/2010/main" val="936038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_Text_grau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A52AE96-0366-49CF-A3AE-A4CE4609AC4F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46BB3D81-4BBF-400F-8053-D2D5B62ED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1638" y="1676400"/>
            <a:ext cx="113538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A44DD2DA-59A6-4539-A081-116DCCACEA7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D50A2EC-0533-47A6-AB6B-1E4BDE3802F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8866A3FE-4E95-40EA-9068-BC3447AB94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377248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_Tite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>
            <a:extLst>
              <a:ext uri="{FF2B5EF4-FFF2-40B4-BE49-F238E27FC236}">
                <a16:creationId xmlns:a16="http://schemas.microsoft.com/office/drawing/2014/main" id="{EB632D5B-EBC9-44D2-A9CE-963AB3BD17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1638" y="1676400"/>
            <a:ext cx="55548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200548" y="1676151"/>
            <a:ext cx="5554800" cy="44894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333"/>
            </a:lvl1pPr>
          </a:lstStyle>
          <a:p>
            <a:endParaRPr lang="ar-IQ" dirty="0"/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08C06A45-170B-4FAE-9B1C-FC7504907A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00385E50-C830-4857-A982-F6A75E4E3C32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B3682B0-C0E0-4AB7-B743-FE75D9BEAD2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03A19723-9808-461B-B3CE-2CDDC9F952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799854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200548" y="1676151"/>
            <a:ext cx="5554800" cy="44894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333"/>
            </a:lvl1pPr>
          </a:lstStyle>
          <a:p>
            <a:endParaRPr lang="ar-IQ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B6D1D2D-91EA-4261-B4BC-37324AD512F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2013" y="1676150"/>
            <a:ext cx="5554800" cy="44894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333"/>
            </a:lvl1pPr>
          </a:lstStyle>
          <a:p>
            <a:endParaRPr lang="ar-IQ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19E80174-194F-427B-815C-B0694EDAD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E7AE0B21-54D8-453F-95B3-D6C242118052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3786F95-4E65-44E4-A487-741E831C25F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6E43412A-0721-4351-A927-36BBD9F01B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520889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 Bild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02013" y="1676150"/>
            <a:ext cx="11353335" cy="44894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333"/>
            </a:lvl1pPr>
          </a:lstStyle>
          <a:p>
            <a:endParaRPr lang="ar-IQ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0006C965-B661-40D6-9EC5-21104E324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1771833-3A7E-485C-9741-38419228F75C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4271F7B-34B1-4FF8-9B47-311F85BBCAE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EA9CF3FA-9C6C-4859-90AB-0904C3E688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817345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rtl="0">
              <a:defRPr sz="1333"/>
            </a:lvl1pPr>
          </a:lstStyle>
          <a:p>
            <a:endParaRPr lang="ar-IQ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320CC2EB-7A5F-4226-9CD5-F09DEA30A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4372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Sechs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2882C172-8364-4A3C-A403-37C60250BE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2012" y="1676400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DBC3706-ECC0-4B50-97E7-7D6F777086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19846" y="1674542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368EEA6-D2D5-4433-966A-9ED4241B161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37681" y="1674542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BA606-1E8C-453E-AE3F-FF88C06D732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37680" y="3976339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23027602-03A2-4602-8647-0153C26DF6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2012" y="3976339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0DE1DDAA-BA20-4BE7-A7C3-E42B1FB218C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19845" y="3976339"/>
            <a:ext cx="3517667" cy="2195861"/>
          </a:xfrm>
          <a:custGeom>
            <a:avLst/>
            <a:gdLst>
              <a:gd name="connsiteX0" fmla="*/ 0 w 12192001"/>
              <a:gd name="connsiteY0" fmla="*/ 0 h 4763739"/>
              <a:gd name="connsiteX1" fmla="*/ 12192001 w 12192001"/>
              <a:gd name="connsiteY1" fmla="*/ 0 h 4763739"/>
              <a:gd name="connsiteX2" fmla="*/ 12192001 w 12192001"/>
              <a:gd name="connsiteY2" fmla="*/ 4763739 h 4763739"/>
              <a:gd name="connsiteX3" fmla="*/ 0 w 12192001"/>
              <a:gd name="connsiteY3" fmla="*/ 4763739 h 47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4763739">
                <a:moveTo>
                  <a:pt x="0" y="0"/>
                </a:moveTo>
                <a:lnTo>
                  <a:pt x="12192001" y="0"/>
                </a:lnTo>
                <a:lnTo>
                  <a:pt x="12192001" y="4763739"/>
                </a:lnTo>
                <a:lnTo>
                  <a:pt x="0" y="47637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rtl="0">
              <a:defRPr sz="667"/>
            </a:lvl1pPr>
          </a:lstStyle>
          <a:p>
            <a:endParaRPr lang="id-ID"/>
          </a:p>
        </p:txBody>
      </p:sp>
      <p:sp>
        <p:nvSpPr>
          <p:cNvPr id="21" name="Foliennummernplatzhalter 5">
            <a:extLst>
              <a:ext uri="{FF2B5EF4-FFF2-40B4-BE49-F238E27FC236}">
                <a16:creationId xmlns:a16="http://schemas.microsoft.com/office/drawing/2014/main" id="{4B0BF773-2EC4-43DE-9F3B-29BC745CC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E6C429D6-89BA-436A-A90D-5BAF10BF040D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2A84C54-E452-42A8-8E33-54903EDDB60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2C916D4A-8A33-41A7-8C1F-1AFAE8E51A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2934268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Kreis_Tite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94CFC23B-7AFE-4D27-A633-CB44178A34E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1638" y="4227983"/>
            <a:ext cx="11353334" cy="194421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Picture Placeholder 22">
            <a:extLst>
              <a:ext uri="{FF2B5EF4-FFF2-40B4-BE49-F238E27FC236}">
                <a16:creationId xmlns:a16="http://schemas.microsoft.com/office/drawing/2014/main" id="{511998CE-8BE3-4F91-A4C1-7EB9936900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5861" y="1916832"/>
            <a:ext cx="1944216" cy="1944216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5EA1FE2B-C7D3-49EB-835B-7E212FBAD5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79682" y="1916832"/>
            <a:ext cx="1944216" cy="1944216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24">
            <a:extLst>
              <a:ext uri="{FF2B5EF4-FFF2-40B4-BE49-F238E27FC236}">
                <a16:creationId xmlns:a16="http://schemas.microsoft.com/office/drawing/2014/main" id="{CC39F4B3-3BF4-4E4E-9B37-0786E0CC55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93503" y="1916832"/>
            <a:ext cx="1944216" cy="1944216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11" name="Picture Placeholder 25">
            <a:extLst>
              <a:ext uri="{FF2B5EF4-FFF2-40B4-BE49-F238E27FC236}">
                <a16:creationId xmlns:a16="http://schemas.microsoft.com/office/drawing/2014/main" id="{1C3D3A47-E3D9-49FF-8718-27BC90C766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07323" y="1916832"/>
            <a:ext cx="1944216" cy="1944216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58C1AAB6-B465-498F-87A1-7BB4BC932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804BB9F-9BF8-4873-B65A-62FA58025F1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57D9451-3AF6-4E6D-8787-9F97CBF2E3D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0E9022E-4E42-4AF7-A6DC-D21240E3C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791780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 Ansprech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>
            <a:extLst>
              <a:ext uri="{FF2B5EF4-FFF2-40B4-BE49-F238E27FC236}">
                <a16:creationId xmlns:a16="http://schemas.microsoft.com/office/drawing/2014/main" id="{CD338C66-673D-48DA-B01E-357365C181C1}"/>
              </a:ext>
            </a:extLst>
          </p:cNvPr>
          <p:cNvSpPr/>
          <p:nvPr userDrawn="1"/>
        </p:nvSpPr>
        <p:spPr>
          <a:xfrm>
            <a:off x="401636" y="1819835"/>
            <a:ext cx="10897897" cy="389068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58C1AAB6-B465-498F-87A1-7BB4BC932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804BB9F-9BF8-4873-B65A-62FA58025F1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57D9451-3AF6-4E6D-8787-9F97CBF2E3D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r>
              <a:rPr lang="en-US" dirty="0"/>
              <a:t> (</a:t>
            </a:r>
            <a:r>
              <a:rPr lang="en-US" dirty="0" err="1"/>
              <a:t>z.B.</a:t>
            </a:r>
            <a:r>
              <a:rPr lang="en-US" dirty="0"/>
              <a:t> Gerne </a:t>
            </a:r>
            <a:r>
              <a:rPr lang="en-US" dirty="0" err="1"/>
              <a:t>für</a:t>
            </a:r>
            <a:r>
              <a:rPr lang="en-US" dirty="0"/>
              <a:t> Sie da)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0E9022E-4E42-4AF7-A6DC-D21240E3C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 (Z.B. IHR ANSPRECHPARTNER)</a:t>
            </a:r>
          </a:p>
        </p:txBody>
      </p:sp>
      <p:sp>
        <p:nvSpPr>
          <p:cNvPr id="17" name="Picture Placeholder 22">
            <a:extLst>
              <a:ext uri="{FF2B5EF4-FFF2-40B4-BE49-F238E27FC236}">
                <a16:creationId xmlns:a16="http://schemas.microsoft.com/office/drawing/2014/main" id="{5269A3E8-D33A-487A-AA8D-BCABDE2547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5230" y="2351860"/>
            <a:ext cx="2707200" cy="27072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21" name="Freeform 48">
            <a:extLst>
              <a:ext uri="{FF2B5EF4-FFF2-40B4-BE49-F238E27FC236}">
                <a16:creationId xmlns:a16="http://schemas.microsoft.com/office/drawing/2014/main" id="{F3AD9C11-28CD-44F4-9B26-FA67D3774EC3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370627" y="4704996"/>
            <a:ext cx="468184" cy="354064"/>
          </a:xfrm>
          <a:custGeom>
            <a:avLst/>
            <a:gdLst>
              <a:gd name="T0" fmla="*/ 160 w 160"/>
              <a:gd name="T1" fmla="*/ 11 h 121"/>
              <a:gd name="T2" fmla="*/ 160 w 160"/>
              <a:gd name="T3" fmla="*/ 112 h 121"/>
              <a:gd name="T4" fmla="*/ 109 w 160"/>
              <a:gd name="T5" fmla="*/ 61 h 121"/>
              <a:gd name="T6" fmla="*/ 160 w 160"/>
              <a:gd name="T7" fmla="*/ 11 h 121"/>
              <a:gd name="T8" fmla="*/ 160 w 160"/>
              <a:gd name="T9" fmla="*/ 11 h 121"/>
              <a:gd name="T10" fmla="*/ 80 w 160"/>
              <a:gd name="T11" fmla="*/ 81 h 121"/>
              <a:gd name="T12" fmla="*/ 158 w 160"/>
              <a:gd name="T13" fmla="*/ 1 h 121"/>
              <a:gd name="T14" fmla="*/ 152 w 160"/>
              <a:gd name="T15" fmla="*/ 0 h 121"/>
              <a:gd name="T16" fmla="*/ 8 w 160"/>
              <a:gd name="T17" fmla="*/ 0 h 121"/>
              <a:gd name="T18" fmla="*/ 1 w 160"/>
              <a:gd name="T19" fmla="*/ 1 h 121"/>
              <a:gd name="T20" fmla="*/ 80 w 160"/>
              <a:gd name="T21" fmla="*/ 81 h 121"/>
              <a:gd name="T22" fmla="*/ 80 w 160"/>
              <a:gd name="T23" fmla="*/ 81 h 121"/>
              <a:gd name="T24" fmla="*/ 105 w 160"/>
              <a:gd name="T25" fmla="*/ 68 h 121"/>
              <a:gd name="T26" fmla="*/ 82 w 160"/>
              <a:gd name="T27" fmla="*/ 89 h 121"/>
              <a:gd name="T28" fmla="*/ 80 w 160"/>
              <a:gd name="T29" fmla="*/ 91 h 121"/>
              <a:gd name="T30" fmla="*/ 77 w 160"/>
              <a:gd name="T31" fmla="*/ 89 h 121"/>
              <a:gd name="T32" fmla="*/ 56 w 160"/>
              <a:gd name="T33" fmla="*/ 68 h 121"/>
              <a:gd name="T34" fmla="*/ 3 w 160"/>
              <a:gd name="T35" fmla="*/ 120 h 121"/>
              <a:gd name="T36" fmla="*/ 8 w 160"/>
              <a:gd name="T37" fmla="*/ 121 h 121"/>
              <a:gd name="T38" fmla="*/ 152 w 160"/>
              <a:gd name="T39" fmla="*/ 121 h 121"/>
              <a:gd name="T40" fmla="*/ 156 w 160"/>
              <a:gd name="T41" fmla="*/ 120 h 121"/>
              <a:gd name="T42" fmla="*/ 105 w 160"/>
              <a:gd name="T43" fmla="*/ 68 h 121"/>
              <a:gd name="T44" fmla="*/ 105 w 160"/>
              <a:gd name="T45" fmla="*/ 68 h 121"/>
              <a:gd name="T46" fmla="*/ 0 w 160"/>
              <a:gd name="T47" fmla="*/ 11 h 121"/>
              <a:gd name="T48" fmla="*/ 0 w 160"/>
              <a:gd name="T49" fmla="*/ 112 h 121"/>
              <a:gd name="T50" fmla="*/ 50 w 160"/>
              <a:gd name="T51" fmla="*/ 61 h 121"/>
              <a:gd name="T52" fmla="*/ 0 w 160"/>
              <a:gd name="T53" fmla="*/ 11 h 121"/>
              <a:gd name="T54" fmla="*/ 0 w 160"/>
              <a:gd name="T55" fmla="*/ 11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60" h="121">
                <a:moveTo>
                  <a:pt x="160" y="11"/>
                </a:moveTo>
                <a:cubicBezTo>
                  <a:pt x="160" y="112"/>
                  <a:pt x="160" y="112"/>
                  <a:pt x="160" y="112"/>
                </a:cubicBezTo>
                <a:cubicBezTo>
                  <a:pt x="109" y="61"/>
                  <a:pt x="109" y="61"/>
                  <a:pt x="109" y="61"/>
                </a:cubicBezTo>
                <a:cubicBezTo>
                  <a:pt x="160" y="11"/>
                  <a:pt x="160" y="11"/>
                  <a:pt x="160" y="11"/>
                </a:cubicBezTo>
                <a:cubicBezTo>
                  <a:pt x="160" y="11"/>
                  <a:pt x="160" y="11"/>
                  <a:pt x="160" y="11"/>
                </a:cubicBezTo>
                <a:close/>
                <a:moveTo>
                  <a:pt x="80" y="81"/>
                </a:moveTo>
                <a:cubicBezTo>
                  <a:pt x="158" y="1"/>
                  <a:pt x="158" y="1"/>
                  <a:pt x="158" y="1"/>
                </a:cubicBezTo>
                <a:cubicBezTo>
                  <a:pt x="156" y="0"/>
                  <a:pt x="155" y="0"/>
                  <a:pt x="152" y="0"/>
                </a:cubicBezTo>
                <a:cubicBezTo>
                  <a:pt x="8" y="0"/>
                  <a:pt x="8" y="0"/>
                  <a:pt x="8" y="0"/>
                </a:cubicBezTo>
                <a:cubicBezTo>
                  <a:pt x="4" y="0"/>
                  <a:pt x="3" y="0"/>
                  <a:pt x="1" y="1"/>
                </a:cubicBezTo>
                <a:cubicBezTo>
                  <a:pt x="80" y="81"/>
                  <a:pt x="80" y="81"/>
                  <a:pt x="80" y="81"/>
                </a:cubicBezTo>
                <a:cubicBezTo>
                  <a:pt x="80" y="81"/>
                  <a:pt x="80" y="81"/>
                  <a:pt x="80" y="81"/>
                </a:cubicBezTo>
                <a:close/>
                <a:moveTo>
                  <a:pt x="105" y="68"/>
                </a:moveTo>
                <a:cubicBezTo>
                  <a:pt x="82" y="89"/>
                  <a:pt x="82" y="89"/>
                  <a:pt x="82" y="89"/>
                </a:cubicBezTo>
                <a:cubicBezTo>
                  <a:pt x="80" y="91"/>
                  <a:pt x="80" y="91"/>
                  <a:pt x="80" y="91"/>
                </a:cubicBezTo>
                <a:cubicBezTo>
                  <a:pt x="79" y="91"/>
                  <a:pt x="77" y="89"/>
                  <a:pt x="77" y="89"/>
                </a:cubicBezTo>
                <a:cubicBezTo>
                  <a:pt x="56" y="68"/>
                  <a:pt x="56" y="68"/>
                  <a:pt x="56" y="68"/>
                </a:cubicBezTo>
                <a:cubicBezTo>
                  <a:pt x="3" y="120"/>
                  <a:pt x="3" y="120"/>
                  <a:pt x="3" y="120"/>
                </a:cubicBezTo>
                <a:cubicBezTo>
                  <a:pt x="4" y="121"/>
                  <a:pt x="6" y="121"/>
                  <a:pt x="8" y="121"/>
                </a:cubicBezTo>
                <a:cubicBezTo>
                  <a:pt x="152" y="121"/>
                  <a:pt x="152" y="121"/>
                  <a:pt x="152" y="121"/>
                </a:cubicBezTo>
                <a:cubicBezTo>
                  <a:pt x="153" y="121"/>
                  <a:pt x="155" y="121"/>
                  <a:pt x="156" y="120"/>
                </a:cubicBezTo>
                <a:cubicBezTo>
                  <a:pt x="105" y="68"/>
                  <a:pt x="105" y="68"/>
                  <a:pt x="105" y="68"/>
                </a:cubicBezTo>
                <a:cubicBezTo>
                  <a:pt x="105" y="68"/>
                  <a:pt x="105" y="68"/>
                  <a:pt x="105" y="68"/>
                </a:cubicBezTo>
                <a:close/>
                <a:moveTo>
                  <a:pt x="0" y="11"/>
                </a:moveTo>
                <a:cubicBezTo>
                  <a:pt x="0" y="112"/>
                  <a:pt x="0" y="112"/>
                  <a:pt x="0" y="112"/>
                </a:cubicBezTo>
                <a:cubicBezTo>
                  <a:pt x="50" y="61"/>
                  <a:pt x="50" y="61"/>
                  <a:pt x="50" y="6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11"/>
                  <a:pt x="0" y="11"/>
                  <a:pt x="0" y="1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40380EB9-C22F-49EC-B5D8-103E0AF03A6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4377447" y="4011961"/>
            <a:ext cx="461364" cy="439130"/>
          </a:xfrm>
          <a:custGeom>
            <a:avLst/>
            <a:gdLst>
              <a:gd name="T0" fmla="*/ 13 w 166"/>
              <a:gd name="T1" fmla="*/ 11 h 158"/>
              <a:gd name="T2" fmla="*/ 15 w 166"/>
              <a:gd name="T3" fmla="*/ 55 h 158"/>
              <a:gd name="T4" fmla="*/ 17 w 166"/>
              <a:gd name="T5" fmla="*/ 50 h 158"/>
              <a:gd name="T6" fmla="*/ 17 w 166"/>
              <a:gd name="T7" fmla="*/ 11 h 158"/>
              <a:gd name="T8" fmla="*/ 24 w 166"/>
              <a:gd name="T9" fmla="*/ 16 h 158"/>
              <a:gd name="T10" fmla="*/ 24 w 166"/>
              <a:gd name="T11" fmla="*/ 49 h 158"/>
              <a:gd name="T12" fmla="*/ 27 w 166"/>
              <a:gd name="T13" fmla="*/ 49 h 158"/>
              <a:gd name="T14" fmla="*/ 23 w 166"/>
              <a:gd name="T15" fmla="*/ 32 h 158"/>
              <a:gd name="T16" fmla="*/ 27 w 166"/>
              <a:gd name="T17" fmla="*/ 16 h 158"/>
              <a:gd name="T18" fmla="*/ 151 w 166"/>
              <a:gd name="T19" fmla="*/ 11 h 158"/>
              <a:gd name="T20" fmla="*/ 151 w 166"/>
              <a:gd name="T21" fmla="*/ 50 h 158"/>
              <a:gd name="T22" fmla="*/ 153 w 166"/>
              <a:gd name="T23" fmla="*/ 55 h 158"/>
              <a:gd name="T24" fmla="*/ 155 w 166"/>
              <a:gd name="T25" fmla="*/ 11 h 158"/>
              <a:gd name="T26" fmla="*/ 140 w 166"/>
              <a:gd name="T27" fmla="*/ 21 h 158"/>
              <a:gd name="T28" fmla="*/ 140 w 166"/>
              <a:gd name="T29" fmla="*/ 46 h 158"/>
              <a:gd name="T30" fmla="*/ 141 w 166"/>
              <a:gd name="T31" fmla="*/ 51 h 158"/>
              <a:gd name="T32" fmla="*/ 150 w 166"/>
              <a:gd name="T33" fmla="*/ 33 h 158"/>
              <a:gd name="T34" fmla="*/ 140 w 166"/>
              <a:gd name="T35" fmla="*/ 17 h 158"/>
              <a:gd name="T36" fmla="*/ 78 w 166"/>
              <a:gd name="T37" fmla="*/ 139 h 158"/>
              <a:gd name="T38" fmla="*/ 88 w 166"/>
              <a:gd name="T39" fmla="*/ 139 h 158"/>
              <a:gd name="T40" fmla="*/ 116 w 166"/>
              <a:gd name="T41" fmla="*/ 0 h 158"/>
              <a:gd name="T42" fmla="*/ 38 w 166"/>
              <a:gd name="T43" fmla="*/ 11 h 158"/>
              <a:gd name="T44" fmla="*/ 50 w 166"/>
              <a:gd name="T45" fmla="*/ 158 h 158"/>
              <a:gd name="T46" fmla="*/ 128 w 166"/>
              <a:gd name="T47" fmla="*/ 147 h 158"/>
              <a:gd name="T48" fmla="*/ 116 w 166"/>
              <a:gd name="T49" fmla="*/ 0 h 158"/>
              <a:gd name="T50" fmla="*/ 94 w 166"/>
              <a:gd name="T51" fmla="*/ 7 h 158"/>
              <a:gd name="T52" fmla="*/ 94 w 166"/>
              <a:gd name="T53" fmla="*/ 13 h 158"/>
              <a:gd name="T54" fmla="*/ 88 w 166"/>
              <a:gd name="T55" fmla="*/ 11 h 158"/>
              <a:gd name="T56" fmla="*/ 72 w 166"/>
              <a:gd name="T57" fmla="*/ 7 h 158"/>
              <a:gd name="T58" fmla="*/ 86 w 166"/>
              <a:gd name="T59" fmla="*/ 11 h 158"/>
              <a:gd name="T60" fmla="*/ 72 w 166"/>
              <a:gd name="T61" fmla="*/ 13 h 158"/>
              <a:gd name="T62" fmla="*/ 72 w 166"/>
              <a:gd name="T63" fmla="*/ 7 h 158"/>
              <a:gd name="T64" fmla="*/ 72 w 166"/>
              <a:gd name="T65" fmla="*/ 139 h 158"/>
              <a:gd name="T66" fmla="*/ 94 w 166"/>
              <a:gd name="T67" fmla="*/ 139 h 158"/>
              <a:gd name="T68" fmla="*/ 124 w 166"/>
              <a:gd name="T69" fmla="*/ 121 h 158"/>
              <a:gd name="T70" fmla="*/ 43 w 166"/>
              <a:gd name="T71" fmla="*/ 21 h 158"/>
              <a:gd name="T72" fmla="*/ 124 w 166"/>
              <a:gd name="T73" fmla="*/ 121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66" h="158">
                <a:moveTo>
                  <a:pt x="17" y="11"/>
                </a:moveTo>
                <a:cubicBezTo>
                  <a:pt x="15" y="10"/>
                  <a:pt x="14" y="10"/>
                  <a:pt x="13" y="11"/>
                </a:cubicBezTo>
                <a:cubicBezTo>
                  <a:pt x="0" y="23"/>
                  <a:pt x="0" y="43"/>
                  <a:pt x="13" y="54"/>
                </a:cubicBezTo>
                <a:cubicBezTo>
                  <a:pt x="13" y="55"/>
                  <a:pt x="14" y="55"/>
                  <a:pt x="15" y="55"/>
                </a:cubicBezTo>
                <a:cubicBezTo>
                  <a:pt x="15" y="55"/>
                  <a:pt x="17" y="55"/>
                  <a:pt x="17" y="54"/>
                </a:cubicBezTo>
                <a:cubicBezTo>
                  <a:pt x="18" y="54"/>
                  <a:pt x="18" y="52"/>
                  <a:pt x="17" y="50"/>
                </a:cubicBezTo>
                <a:cubicBezTo>
                  <a:pt x="6" y="41"/>
                  <a:pt x="6" y="25"/>
                  <a:pt x="17" y="15"/>
                </a:cubicBezTo>
                <a:cubicBezTo>
                  <a:pt x="18" y="14"/>
                  <a:pt x="18" y="12"/>
                  <a:pt x="17" y="11"/>
                </a:cubicBezTo>
                <a:close/>
                <a:moveTo>
                  <a:pt x="27" y="16"/>
                </a:moveTo>
                <a:cubicBezTo>
                  <a:pt x="26" y="15"/>
                  <a:pt x="25" y="15"/>
                  <a:pt x="24" y="16"/>
                </a:cubicBezTo>
                <a:cubicBezTo>
                  <a:pt x="20" y="21"/>
                  <a:pt x="18" y="26"/>
                  <a:pt x="18" y="32"/>
                </a:cubicBezTo>
                <a:cubicBezTo>
                  <a:pt x="18" y="38"/>
                  <a:pt x="20" y="44"/>
                  <a:pt x="24" y="49"/>
                </a:cubicBezTo>
                <a:cubicBezTo>
                  <a:pt x="25" y="49"/>
                  <a:pt x="25" y="49"/>
                  <a:pt x="26" y="49"/>
                </a:cubicBezTo>
                <a:cubicBezTo>
                  <a:pt x="27" y="49"/>
                  <a:pt x="27" y="49"/>
                  <a:pt x="27" y="49"/>
                </a:cubicBezTo>
                <a:cubicBezTo>
                  <a:pt x="29" y="47"/>
                  <a:pt x="29" y="45"/>
                  <a:pt x="27" y="44"/>
                </a:cubicBezTo>
                <a:cubicBezTo>
                  <a:pt x="25" y="41"/>
                  <a:pt x="23" y="37"/>
                  <a:pt x="23" y="32"/>
                </a:cubicBezTo>
                <a:cubicBezTo>
                  <a:pt x="23" y="28"/>
                  <a:pt x="25" y="23"/>
                  <a:pt x="27" y="20"/>
                </a:cubicBezTo>
                <a:cubicBezTo>
                  <a:pt x="29" y="19"/>
                  <a:pt x="29" y="17"/>
                  <a:pt x="27" y="16"/>
                </a:cubicBezTo>
                <a:close/>
                <a:moveTo>
                  <a:pt x="155" y="11"/>
                </a:moveTo>
                <a:cubicBezTo>
                  <a:pt x="154" y="10"/>
                  <a:pt x="153" y="10"/>
                  <a:pt x="151" y="11"/>
                </a:cubicBezTo>
                <a:cubicBezTo>
                  <a:pt x="150" y="12"/>
                  <a:pt x="150" y="14"/>
                  <a:pt x="151" y="15"/>
                </a:cubicBezTo>
                <a:cubicBezTo>
                  <a:pt x="160" y="25"/>
                  <a:pt x="160" y="41"/>
                  <a:pt x="151" y="50"/>
                </a:cubicBezTo>
                <a:cubicBezTo>
                  <a:pt x="150" y="52"/>
                  <a:pt x="150" y="54"/>
                  <a:pt x="151" y="54"/>
                </a:cubicBezTo>
                <a:cubicBezTo>
                  <a:pt x="151" y="55"/>
                  <a:pt x="153" y="55"/>
                  <a:pt x="153" y="55"/>
                </a:cubicBezTo>
                <a:cubicBezTo>
                  <a:pt x="154" y="55"/>
                  <a:pt x="154" y="55"/>
                  <a:pt x="155" y="54"/>
                </a:cubicBezTo>
                <a:cubicBezTo>
                  <a:pt x="166" y="43"/>
                  <a:pt x="166" y="23"/>
                  <a:pt x="155" y="11"/>
                </a:cubicBezTo>
                <a:close/>
                <a:moveTo>
                  <a:pt x="140" y="17"/>
                </a:moveTo>
                <a:cubicBezTo>
                  <a:pt x="139" y="18"/>
                  <a:pt x="139" y="20"/>
                  <a:pt x="140" y="21"/>
                </a:cubicBezTo>
                <a:cubicBezTo>
                  <a:pt x="142" y="25"/>
                  <a:pt x="145" y="28"/>
                  <a:pt x="145" y="33"/>
                </a:cubicBezTo>
                <a:cubicBezTo>
                  <a:pt x="145" y="38"/>
                  <a:pt x="142" y="42"/>
                  <a:pt x="140" y="46"/>
                </a:cubicBezTo>
                <a:cubicBezTo>
                  <a:pt x="139" y="47"/>
                  <a:pt x="139" y="49"/>
                  <a:pt x="140" y="50"/>
                </a:cubicBezTo>
                <a:cubicBezTo>
                  <a:pt x="140" y="51"/>
                  <a:pt x="141" y="51"/>
                  <a:pt x="141" y="51"/>
                </a:cubicBezTo>
                <a:cubicBezTo>
                  <a:pt x="142" y="51"/>
                  <a:pt x="142" y="51"/>
                  <a:pt x="144" y="50"/>
                </a:cubicBezTo>
                <a:cubicBezTo>
                  <a:pt x="148" y="46"/>
                  <a:pt x="150" y="40"/>
                  <a:pt x="150" y="33"/>
                </a:cubicBezTo>
                <a:cubicBezTo>
                  <a:pt x="150" y="27"/>
                  <a:pt x="148" y="21"/>
                  <a:pt x="144" y="17"/>
                </a:cubicBezTo>
                <a:cubicBezTo>
                  <a:pt x="142" y="16"/>
                  <a:pt x="140" y="16"/>
                  <a:pt x="140" y="17"/>
                </a:cubicBezTo>
                <a:close/>
                <a:moveTo>
                  <a:pt x="83" y="135"/>
                </a:moveTo>
                <a:cubicBezTo>
                  <a:pt x="81" y="135"/>
                  <a:pt x="78" y="137"/>
                  <a:pt x="78" y="139"/>
                </a:cubicBezTo>
                <a:cubicBezTo>
                  <a:pt x="78" y="143"/>
                  <a:pt x="81" y="145"/>
                  <a:pt x="83" y="145"/>
                </a:cubicBezTo>
                <a:cubicBezTo>
                  <a:pt x="86" y="145"/>
                  <a:pt x="88" y="143"/>
                  <a:pt x="88" y="139"/>
                </a:cubicBezTo>
                <a:cubicBezTo>
                  <a:pt x="88" y="137"/>
                  <a:pt x="86" y="135"/>
                  <a:pt x="83" y="135"/>
                </a:cubicBezTo>
                <a:close/>
                <a:moveTo>
                  <a:pt x="116" y="0"/>
                </a:moveTo>
                <a:cubicBezTo>
                  <a:pt x="50" y="0"/>
                  <a:pt x="50" y="0"/>
                  <a:pt x="50" y="0"/>
                </a:cubicBezTo>
                <a:cubicBezTo>
                  <a:pt x="43" y="0"/>
                  <a:pt x="38" y="5"/>
                  <a:pt x="38" y="11"/>
                </a:cubicBezTo>
                <a:cubicBezTo>
                  <a:pt x="38" y="147"/>
                  <a:pt x="38" y="147"/>
                  <a:pt x="38" y="147"/>
                </a:cubicBezTo>
                <a:cubicBezTo>
                  <a:pt x="38" y="153"/>
                  <a:pt x="43" y="158"/>
                  <a:pt x="50" y="158"/>
                </a:cubicBezTo>
                <a:cubicBezTo>
                  <a:pt x="116" y="158"/>
                  <a:pt x="116" y="158"/>
                  <a:pt x="116" y="158"/>
                </a:cubicBezTo>
                <a:cubicBezTo>
                  <a:pt x="124" y="158"/>
                  <a:pt x="128" y="153"/>
                  <a:pt x="128" y="147"/>
                </a:cubicBezTo>
                <a:cubicBezTo>
                  <a:pt x="128" y="11"/>
                  <a:pt x="128" y="11"/>
                  <a:pt x="128" y="11"/>
                </a:cubicBezTo>
                <a:cubicBezTo>
                  <a:pt x="128" y="5"/>
                  <a:pt x="124" y="0"/>
                  <a:pt x="116" y="0"/>
                </a:cubicBezTo>
                <a:close/>
                <a:moveTo>
                  <a:pt x="91" y="7"/>
                </a:moveTo>
                <a:cubicBezTo>
                  <a:pt x="94" y="7"/>
                  <a:pt x="94" y="7"/>
                  <a:pt x="94" y="7"/>
                </a:cubicBezTo>
                <a:cubicBezTo>
                  <a:pt x="95" y="7"/>
                  <a:pt x="97" y="8"/>
                  <a:pt x="97" y="11"/>
                </a:cubicBezTo>
                <a:cubicBezTo>
                  <a:pt x="97" y="12"/>
                  <a:pt x="95" y="13"/>
                  <a:pt x="94" y="13"/>
                </a:cubicBezTo>
                <a:cubicBezTo>
                  <a:pt x="91" y="13"/>
                  <a:pt x="91" y="13"/>
                  <a:pt x="91" y="13"/>
                </a:cubicBezTo>
                <a:cubicBezTo>
                  <a:pt x="89" y="13"/>
                  <a:pt x="88" y="12"/>
                  <a:pt x="88" y="11"/>
                </a:cubicBezTo>
                <a:cubicBezTo>
                  <a:pt x="88" y="8"/>
                  <a:pt x="89" y="7"/>
                  <a:pt x="91" y="7"/>
                </a:cubicBezTo>
                <a:close/>
                <a:moveTo>
                  <a:pt x="72" y="7"/>
                </a:moveTo>
                <a:cubicBezTo>
                  <a:pt x="83" y="7"/>
                  <a:pt x="83" y="7"/>
                  <a:pt x="83" y="7"/>
                </a:cubicBezTo>
                <a:cubicBezTo>
                  <a:pt x="84" y="7"/>
                  <a:pt x="86" y="8"/>
                  <a:pt x="86" y="11"/>
                </a:cubicBezTo>
                <a:cubicBezTo>
                  <a:pt x="86" y="12"/>
                  <a:pt x="84" y="13"/>
                  <a:pt x="83" y="13"/>
                </a:cubicBezTo>
                <a:cubicBezTo>
                  <a:pt x="72" y="13"/>
                  <a:pt x="72" y="13"/>
                  <a:pt x="72" y="13"/>
                </a:cubicBezTo>
                <a:cubicBezTo>
                  <a:pt x="71" y="13"/>
                  <a:pt x="70" y="12"/>
                  <a:pt x="70" y="11"/>
                </a:cubicBezTo>
                <a:cubicBezTo>
                  <a:pt x="70" y="8"/>
                  <a:pt x="71" y="7"/>
                  <a:pt x="72" y="7"/>
                </a:cubicBezTo>
                <a:close/>
                <a:moveTo>
                  <a:pt x="83" y="150"/>
                </a:moveTo>
                <a:cubicBezTo>
                  <a:pt x="77" y="150"/>
                  <a:pt x="72" y="145"/>
                  <a:pt x="72" y="139"/>
                </a:cubicBezTo>
                <a:cubicBezTo>
                  <a:pt x="72" y="133"/>
                  <a:pt x="77" y="128"/>
                  <a:pt x="83" y="128"/>
                </a:cubicBezTo>
                <a:cubicBezTo>
                  <a:pt x="89" y="128"/>
                  <a:pt x="94" y="133"/>
                  <a:pt x="94" y="139"/>
                </a:cubicBezTo>
                <a:cubicBezTo>
                  <a:pt x="94" y="145"/>
                  <a:pt x="89" y="150"/>
                  <a:pt x="83" y="150"/>
                </a:cubicBezTo>
                <a:close/>
                <a:moveTo>
                  <a:pt x="124" y="121"/>
                </a:moveTo>
                <a:cubicBezTo>
                  <a:pt x="43" y="121"/>
                  <a:pt x="43" y="121"/>
                  <a:pt x="43" y="121"/>
                </a:cubicBezTo>
                <a:cubicBezTo>
                  <a:pt x="43" y="21"/>
                  <a:pt x="43" y="21"/>
                  <a:pt x="43" y="21"/>
                </a:cubicBezTo>
                <a:cubicBezTo>
                  <a:pt x="124" y="21"/>
                  <a:pt x="124" y="21"/>
                  <a:pt x="124" y="21"/>
                </a:cubicBezTo>
                <a:lnTo>
                  <a:pt x="124" y="121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3320B558-83DC-4A81-933F-C129E55189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33457" y="4065633"/>
            <a:ext cx="5033008" cy="3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AB54D46B-7A08-446B-83E7-8AD37D20D9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33457" y="4712828"/>
            <a:ext cx="5033008" cy="3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4867EE10-6842-4BC3-AC12-4EC5D17B42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19292" y="3153926"/>
            <a:ext cx="6703632" cy="58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Beschreibungstext / </a:t>
            </a:r>
            <a:r>
              <a:rPr lang="de-DE" dirty="0" err="1"/>
              <a:t>Akquisetext</a:t>
            </a:r>
            <a:r>
              <a:rPr lang="de-DE" dirty="0"/>
              <a:t>  o.Ä. hinzufügen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DB2CEA51-BFAB-41BE-A7EF-4DDAD50473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19292" y="2378715"/>
            <a:ext cx="5453120" cy="39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9C64F245-05BE-48CC-A5CE-9E0A3E55516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9292" y="2773369"/>
            <a:ext cx="5453120" cy="338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Titel / Funktion hinzufügen</a:t>
            </a:r>
          </a:p>
        </p:txBody>
      </p:sp>
    </p:spTree>
    <p:extLst>
      <p:ext uri="{BB962C8B-B14F-4D97-AF65-F5344CB8AC3E}">
        <p14:creationId xmlns:p14="http://schemas.microsoft.com/office/powerpoint/2010/main" val="4252292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nsprech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6">
            <a:extLst>
              <a:ext uri="{FF2B5EF4-FFF2-40B4-BE49-F238E27FC236}">
                <a16:creationId xmlns:a16="http://schemas.microsoft.com/office/drawing/2014/main" id="{C6994618-4CE4-4B58-9A41-AD8162FE03AF}"/>
              </a:ext>
            </a:extLst>
          </p:cNvPr>
          <p:cNvSpPr/>
          <p:nvPr userDrawn="1"/>
        </p:nvSpPr>
        <p:spPr>
          <a:xfrm>
            <a:off x="6496379" y="2980568"/>
            <a:ext cx="3137220" cy="30306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35" name="Rectangle 6">
            <a:extLst>
              <a:ext uri="{FF2B5EF4-FFF2-40B4-BE49-F238E27FC236}">
                <a16:creationId xmlns:a16="http://schemas.microsoft.com/office/drawing/2014/main" id="{E6702BE5-DAA7-47A7-9361-648E8E5A3C31}"/>
              </a:ext>
            </a:extLst>
          </p:cNvPr>
          <p:cNvSpPr/>
          <p:nvPr userDrawn="1"/>
        </p:nvSpPr>
        <p:spPr>
          <a:xfrm>
            <a:off x="1913364" y="2980569"/>
            <a:ext cx="3137220" cy="30306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8" name="Picture Placeholder 22">
            <a:extLst>
              <a:ext uri="{FF2B5EF4-FFF2-40B4-BE49-F238E27FC236}">
                <a16:creationId xmlns:a16="http://schemas.microsoft.com/office/drawing/2014/main" id="{511998CE-8BE3-4F91-A4C1-7EB9936900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10280" y="1715700"/>
            <a:ext cx="2142000" cy="21420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5EA1FE2B-C7D3-49EB-835B-7E212FBAD5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994695" y="1715700"/>
            <a:ext cx="2142000" cy="21420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58C1AAB6-B465-498F-87A1-7BB4BC932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804BB9F-9BF8-4873-B65A-62FA58025F1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57D9451-3AF6-4E6D-8787-9F97CBF2E3D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r>
              <a:rPr lang="en-US" dirty="0"/>
              <a:t> (</a:t>
            </a:r>
            <a:r>
              <a:rPr lang="en-US" dirty="0" err="1"/>
              <a:t>z.B.</a:t>
            </a:r>
            <a:r>
              <a:rPr lang="en-US" dirty="0"/>
              <a:t> Gerne </a:t>
            </a:r>
            <a:r>
              <a:rPr lang="en-US" dirty="0" err="1"/>
              <a:t>für</a:t>
            </a:r>
            <a:r>
              <a:rPr lang="en-US" dirty="0"/>
              <a:t> Sie da)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0E9022E-4E42-4AF7-A6DC-D21240E3C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 (Z.B. IHRE ANSPRECHPARTNER)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D89C2446-87A7-47CD-9A6C-8F4B1866F5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13364" y="4185133"/>
            <a:ext cx="3137220" cy="3708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F52B3E3F-9EB4-4C3D-BA6C-8FAED89E87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13364" y="4551464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Position / Funktion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88174FF7-D22E-4A5B-8760-02CCE7E173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13364" y="4996589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13A226D1-F7FE-4F41-9F61-D022C6938D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13364" y="5272514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B26745FF-6126-461C-B927-566371D044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6379" y="4185133"/>
            <a:ext cx="3137220" cy="3708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38" name="Textplatzhalter 2">
            <a:extLst>
              <a:ext uri="{FF2B5EF4-FFF2-40B4-BE49-F238E27FC236}">
                <a16:creationId xmlns:a16="http://schemas.microsoft.com/office/drawing/2014/main" id="{256D539D-C371-4F48-9721-2FF05A36E7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96379" y="4551464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Position / Funktion</a:t>
            </a:r>
          </a:p>
        </p:txBody>
      </p:sp>
      <p:sp>
        <p:nvSpPr>
          <p:cNvPr id="39" name="Textplatzhalter 2">
            <a:extLst>
              <a:ext uri="{FF2B5EF4-FFF2-40B4-BE49-F238E27FC236}">
                <a16:creationId xmlns:a16="http://schemas.microsoft.com/office/drawing/2014/main" id="{413C996F-1D45-4AC5-B08C-7E5A513F1C7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96379" y="4996589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40" name="Textplatzhalter 2">
            <a:extLst>
              <a:ext uri="{FF2B5EF4-FFF2-40B4-BE49-F238E27FC236}">
                <a16:creationId xmlns:a16="http://schemas.microsoft.com/office/drawing/2014/main" id="{B0F4A180-4ED2-4E9A-A4EC-7387B92FD19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96379" y="5272514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</p:spTree>
    <p:extLst>
      <p:ext uri="{BB962C8B-B14F-4D97-AF65-F5344CB8AC3E}">
        <p14:creationId xmlns:p14="http://schemas.microsoft.com/office/powerpoint/2010/main" val="4148921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nsprech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6">
            <a:extLst>
              <a:ext uri="{FF2B5EF4-FFF2-40B4-BE49-F238E27FC236}">
                <a16:creationId xmlns:a16="http://schemas.microsoft.com/office/drawing/2014/main" id="{3184F9E3-F7BE-49D7-BA85-063A4D57C5C9}"/>
              </a:ext>
            </a:extLst>
          </p:cNvPr>
          <p:cNvSpPr/>
          <p:nvPr userDrawn="1"/>
        </p:nvSpPr>
        <p:spPr>
          <a:xfrm>
            <a:off x="4277983" y="2899886"/>
            <a:ext cx="3137220" cy="30306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68F7E6E8-9B2E-458C-A830-63140E167315}"/>
              </a:ext>
            </a:extLst>
          </p:cNvPr>
          <p:cNvSpPr/>
          <p:nvPr userDrawn="1"/>
        </p:nvSpPr>
        <p:spPr>
          <a:xfrm>
            <a:off x="402013" y="2899887"/>
            <a:ext cx="3137220" cy="30306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6B2B0C73-C3C2-4315-BF58-84C8DB74B5DC}"/>
              </a:ext>
            </a:extLst>
          </p:cNvPr>
          <p:cNvSpPr/>
          <p:nvPr userDrawn="1"/>
        </p:nvSpPr>
        <p:spPr>
          <a:xfrm>
            <a:off x="8153941" y="2899886"/>
            <a:ext cx="3137220" cy="303060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 sz="1800" dirty="0"/>
          </a:p>
        </p:txBody>
      </p:sp>
      <p:sp>
        <p:nvSpPr>
          <p:cNvPr id="8" name="Picture Placeholder 22">
            <a:extLst>
              <a:ext uri="{FF2B5EF4-FFF2-40B4-BE49-F238E27FC236}">
                <a16:creationId xmlns:a16="http://schemas.microsoft.com/office/drawing/2014/main" id="{511998CE-8BE3-4F91-A4C1-7EB9936900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0333" y="1635018"/>
            <a:ext cx="2142000" cy="21420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5EA1FE2B-C7D3-49EB-835B-7E212FBAD5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49457" y="1635018"/>
            <a:ext cx="2142000" cy="21420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58C1AAB6-B465-498F-87A1-7BB4BC932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804BB9F-9BF8-4873-B65A-62FA58025F1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57D9451-3AF6-4E6D-8787-9F97CBF2E3D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r>
              <a:rPr lang="en-US" dirty="0"/>
              <a:t> (</a:t>
            </a:r>
            <a:r>
              <a:rPr lang="en-US" dirty="0" err="1"/>
              <a:t>z.B.</a:t>
            </a:r>
            <a:r>
              <a:rPr lang="en-US" dirty="0"/>
              <a:t> Gerne </a:t>
            </a:r>
            <a:r>
              <a:rPr lang="en-US" dirty="0" err="1"/>
              <a:t>für</a:t>
            </a:r>
            <a:r>
              <a:rPr lang="en-US" dirty="0"/>
              <a:t> Sie da)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0E9022E-4E42-4AF7-A6DC-D21240E3C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 (Z.B. IHRE ANSPRECHPARTNER)</a:t>
            </a:r>
          </a:p>
        </p:txBody>
      </p:sp>
      <p:sp>
        <p:nvSpPr>
          <p:cNvPr id="18" name="Picture Placeholder 22">
            <a:extLst>
              <a:ext uri="{FF2B5EF4-FFF2-40B4-BE49-F238E27FC236}">
                <a16:creationId xmlns:a16="http://schemas.microsoft.com/office/drawing/2014/main" id="{C5151213-BB4E-4028-B513-4B7FB4B96F4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74895" y="1635018"/>
            <a:ext cx="2142000" cy="2142000"/>
          </a:xfrm>
          <a:custGeom>
            <a:avLst/>
            <a:gdLst>
              <a:gd name="connsiteX0" fmla="*/ 972108 w 1944216"/>
              <a:gd name="connsiteY0" fmla="*/ 0 h 1944216"/>
              <a:gd name="connsiteX1" fmla="*/ 1944216 w 1944216"/>
              <a:gd name="connsiteY1" fmla="*/ 972108 h 1944216"/>
              <a:gd name="connsiteX2" fmla="*/ 972108 w 1944216"/>
              <a:gd name="connsiteY2" fmla="*/ 1944216 h 1944216"/>
              <a:gd name="connsiteX3" fmla="*/ 0 w 1944216"/>
              <a:gd name="connsiteY3" fmla="*/ 972108 h 1944216"/>
              <a:gd name="connsiteX4" fmla="*/ 972108 w 1944216"/>
              <a:gd name="connsiteY4" fmla="*/ 0 h 1944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4216" h="1944216">
                <a:moveTo>
                  <a:pt x="972108" y="0"/>
                </a:moveTo>
                <a:cubicBezTo>
                  <a:pt x="1508988" y="0"/>
                  <a:pt x="1944216" y="435228"/>
                  <a:pt x="1944216" y="972108"/>
                </a:cubicBezTo>
                <a:cubicBezTo>
                  <a:pt x="1944216" y="1508988"/>
                  <a:pt x="1508988" y="1944216"/>
                  <a:pt x="972108" y="1944216"/>
                </a:cubicBezTo>
                <a:cubicBezTo>
                  <a:pt x="435228" y="1944216"/>
                  <a:pt x="0" y="1508988"/>
                  <a:pt x="0" y="972108"/>
                </a:cubicBezTo>
                <a:cubicBezTo>
                  <a:pt x="0" y="435228"/>
                  <a:pt x="435228" y="0"/>
                  <a:pt x="97210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2000"/>
            </a:lvl1pPr>
          </a:lstStyle>
          <a:p>
            <a:endParaRPr lang="en-US" dirty="0"/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D89C2446-87A7-47CD-9A6C-8F4B1866F5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636" y="4107231"/>
            <a:ext cx="3137220" cy="3708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F52B3E3F-9EB4-4C3D-BA6C-8FAED89E87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636" y="4473562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Position / Funktion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88174FF7-D22E-4A5B-8760-02CCE7E173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636" y="4918687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13A226D1-F7FE-4F41-9F61-D022C6938D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636" y="5194612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B26745FF-6126-461C-B927-566371D044D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77983" y="4109167"/>
            <a:ext cx="3137220" cy="3708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38" name="Textplatzhalter 2">
            <a:extLst>
              <a:ext uri="{FF2B5EF4-FFF2-40B4-BE49-F238E27FC236}">
                <a16:creationId xmlns:a16="http://schemas.microsoft.com/office/drawing/2014/main" id="{256D539D-C371-4F48-9721-2FF05A36E7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77983" y="4475498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Position / Funktion</a:t>
            </a:r>
          </a:p>
        </p:txBody>
      </p:sp>
      <p:sp>
        <p:nvSpPr>
          <p:cNvPr id="39" name="Textplatzhalter 2">
            <a:extLst>
              <a:ext uri="{FF2B5EF4-FFF2-40B4-BE49-F238E27FC236}">
                <a16:creationId xmlns:a16="http://schemas.microsoft.com/office/drawing/2014/main" id="{413C996F-1D45-4AC5-B08C-7E5A513F1C7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77983" y="4920623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40" name="Textplatzhalter 2">
            <a:extLst>
              <a:ext uri="{FF2B5EF4-FFF2-40B4-BE49-F238E27FC236}">
                <a16:creationId xmlns:a16="http://schemas.microsoft.com/office/drawing/2014/main" id="{B0F4A180-4ED2-4E9A-A4EC-7387B92FD19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77983" y="5196548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  <p:sp>
        <p:nvSpPr>
          <p:cNvPr id="46" name="Textplatzhalter 2">
            <a:extLst>
              <a:ext uri="{FF2B5EF4-FFF2-40B4-BE49-F238E27FC236}">
                <a16:creationId xmlns:a16="http://schemas.microsoft.com/office/drawing/2014/main" id="{CF968A32-F18A-4482-82B2-DB9304B4AF9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53941" y="4102261"/>
            <a:ext cx="3137220" cy="3708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</a:t>
            </a:r>
          </a:p>
        </p:txBody>
      </p:sp>
      <p:sp>
        <p:nvSpPr>
          <p:cNvPr id="47" name="Textplatzhalter 2">
            <a:extLst>
              <a:ext uri="{FF2B5EF4-FFF2-40B4-BE49-F238E27FC236}">
                <a16:creationId xmlns:a16="http://schemas.microsoft.com/office/drawing/2014/main" id="{07DEA01A-070D-46ED-BD66-91AFEC6F982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53941" y="4468592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Position / Funktion</a:t>
            </a:r>
          </a:p>
        </p:txBody>
      </p:sp>
      <p:sp>
        <p:nvSpPr>
          <p:cNvPr id="48" name="Textplatzhalter 2">
            <a:extLst>
              <a:ext uri="{FF2B5EF4-FFF2-40B4-BE49-F238E27FC236}">
                <a16:creationId xmlns:a16="http://schemas.microsoft.com/office/drawing/2014/main" id="{3BDBB762-DE63-4EA2-9111-8FF24F599E5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53941" y="4913717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Telefonnummer hinzufügen</a:t>
            </a:r>
          </a:p>
        </p:txBody>
      </p:sp>
      <p:sp>
        <p:nvSpPr>
          <p:cNvPr id="49" name="Textplatzhalter 2">
            <a:extLst>
              <a:ext uri="{FF2B5EF4-FFF2-40B4-BE49-F238E27FC236}">
                <a16:creationId xmlns:a16="http://schemas.microsoft.com/office/drawing/2014/main" id="{2869BB4B-E9B7-4996-8067-583F9D136DE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53941" y="5189642"/>
            <a:ext cx="3137220" cy="33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E-Mail hinzufügen</a:t>
            </a:r>
          </a:p>
        </p:txBody>
      </p:sp>
    </p:spTree>
    <p:extLst>
      <p:ext uri="{BB962C8B-B14F-4D97-AF65-F5344CB8AC3E}">
        <p14:creationId xmlns:p14="http://schemas.microsoft.com/office/powerpoint/2010/main" val="3104497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CPU und Ku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9CF25F1F-46EB-4945-8DEA-F7C70ABFD7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Foliennummernplatzhalter 2">
            <a:extLst>
              <a:ext uri="{FF2B5EF4-FFF2-40B4-BE49-F238E27FC236}">
                <a16:creationId xmlns:a16="http://schemas.microsoft.com/office/drawing/2014/main" id="{22252C58-5F4D-4571-BB8F-6B85783339FE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18" name="Foliennummernplatzhalter 5">
            <a:extLst>
              <a:ext uri="{FF2B5EF4-FFF2-40B4-BE49-F238E27FC236}">
                <a16:creationId xmlns:a16="http://schemas.microsoft.com/office/drawing/2014/main" id="{33CD3D41-9231-4F69-BF57-C4591D03BC8D}"/>
              </a:ext>
            </a:extLst>
          </p:cNvPr>
          <p:cNvSpPr txBox="1">
            <a:spLocks/>
          </p:cNvSpPr>
          <p:nvPr userDrawn="1"/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2" name="Foliennummernplatzhalter 2">
            <a:extLst>
              <a:ext uri="{FF2B5EF4-FFF2-40B4-BE49-F238E27FC236}">
                <a16:creationId xmlns:a16="http://schemas.microsoft.com/office/drawing/2014/main" id="{B94B7DA2-1882-4E67-910D-586B3538D17E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A07FF699-8BD9-4A3E-92CB-1E380697537A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2145208-3302-41B8-B53C-56884D027ABB}"/>
              </a:ext>
            </a:extLst>
          </p:cNvPr>
          <p:cNvSpPr/>
          <p:nvPr userDrawn="1"/>
        </p:nvSpPr>
        <p:spPr>
          <a:xfrm>
            <a:off x="357448" y="6434052"/>
            <a:ext cx="11729258" cy="34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BC8B00CF-967E-40DB-9C49-7C4728AA823F}"/>
              </a:ext>
            </a:extLst>
          </p:cNvPr>
          <p:cNvSpPr/>
          <p:nvPr userDrawn="1"/>
        </p:nvSpPr>
        <p:spPr>
          <a:xfrm>
            <a:off x="544787" y="501054"/>
            <a:ext cx="11102425" cy="33279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26E38E63-9C36-44E0-97BA-36BB03FEE9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019" y="4580128"/>
            <a:ext cx="1891461" cy="1025738"/>
          </a:xfrm>
          <a:prstGeom prst="rect">
            <a:avLst/>
          </a:prstGeom>
        </p:spPr>
      </p:pic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9006C792-878B-4D6A-9446-95F4C42C237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236788" y="4571683"/>
            <a:ext cx="3859212" cy="10426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Kundenlogo Platzhalter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94B27AC2-9C77-4A0D-9161-0B3F80A25D62}"/>
              </a:ext>
            </a:extLst>
          </p:cNvPr>
          <p:cNvCxnSpPr>
            <a:cxnSpLocks/>
          </p:cNvCxnSpPr>
          <p:nvPr userDrawn="1"/>
        </p:nvCxnSpPr>
        <p:spPr>
          <a:xfrm>
            <a:off x="3292975" y="2303973"/>
            <a:ext cx="560604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2">
            <a:extLst>
              <a:ext uri="{FF2B5EF4-FFF2-40B4-BE49-F238E27FC236}">
                <a16:creationId xmlns:a16="http://schemas.microsoft.com/office/drawing/2014/main" id="{6B03675B-5618-4BB7-8A00-875906FCE0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243688"/>
            <a:ext cx="9439867" cy="538458"/>
          </a:xfrm>
          <a:prstGeom prst="rect">
            <a:avLst/>
          </a:prstGeom>
        </p:spPr>
        <p:txBody>
          <a:bodyPr wrap="square" lIns="90000" tIns="46800" rIns="90000" bIns="46800" anchor="ctr" anchorCtr="0"/>
          <a:lstStyle>
            <a:lvl1pPr algn="ctr">
              <a:lnSpc>
                <a:spcPct val="100000"/>
              </a:lnSpc>
              <a:defRPr lang="en-US" sz="3600" b="1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33A3085B-57C2-4B79-9094-2334FA18FA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599" y="2617187"/>
            <a:ext cx="9439867" cy="367082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Untertitel / Referent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7B059CF-D360-4395-83C1-516DC6A76CF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71599" y="2930400"/>
            <a:ext cx="9439867" cy="367082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ctr">
              <a:buNone/>
              <a:defRPr sz="1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Jahr / Datum</a:t>
            </a:r>
          </a:p>
        </p:txBody>
      </p:sp>
    </p:spTree>
    <p:extLst>
      <p:ext uri="{BB962C8B-B14F-4D97-AF65-F5344CB8AC3E}">
        <p14:creationId xmlns:p14="http://schemas.microsoft.com/office/powerpoint/2010/main" val="1501102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gen und Antwor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95CCA68A-37EC-4B4A-8788-D068E8CFBD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CABBA750-A0AA-46C3-9CB4-F6037FCE0F58}"/>
              </a:ext>
            </a:extLst>
          </p:cNvPr>
          <p:cNvSpPr txBox="1"/>
          <p:nvPr userDrawn="1"/>
        </p:nvSpPr>
        <p:spPr>
          <a:xfrm>
            <a:off x="2880275" y="3093422"/>
            <a:ext cx="20494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chemeClr val="bg1"/>
                </a:solidFill>
              </a:rPr>
              <a:t>FRAGEN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96D76FF-75F2-4F24-9311-D976BEAB5BA2}"/>
              </a:ext>
            </a:extLst>
          </p:cNvPr>
          <p:cNvSpPr txBox="1"/>
          <p:nvPr userDrawn="1"/>
        </p:nvSpPr>
        <p:spPr>
          <a:xfrm>
            <a:off x="6705600" y="3093422"/>
            <a:ext cx="31985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chemeClr val="bg1"/>
                </a:solidFill>
              </a:rPr>
              <a:t>ANTWORTEN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423BA7B-B5B5-4B60-A1F9-3B5B4CEF169B}"/>
              </a:ext>
            </a:extLst>
          </p:cNvPr>
          <p:cNvSpPr txBox="1"/>
          <p:nvPr userDrawn="1"/>
        </p:nvSpPr>
        <p:spPr>
          <a:xfrm>
            <a:off x="5347588" y="2547118"/>
            <a:ext cx="533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b="1" dirty="0">
                <a:solidFill>
                  <a:schemeClr val="bg1"/>
                </a:solidFill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605124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liennummernplatzhalter 5">
            <a:extLst>
              <a:ext uri="{FF2B5EF4-FFF2-40B4-BE49-F238E27FC236}">
                <a16:creationId xmlns:a16="http://schemas.microsoft.com/office/drawing/2014/main" id="{9DB2C321-BBAC-494D-929C-00C9C9ED4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6" name="Foliennummernplatzhalter 2">
            <a:extLst>
              <a:ext uri="{FF2B5EF4-FFF2-40B4-BE49-F238E27FC236}">
                <a16:creationId xmlns:a16="http://schemas.microsoft.com/office/drawing/2014/main" id="{B667C3E8-4017-4A2B-A0BF-665E5091CD69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7" name="Foliennummernplatzhalter 5">
            <a:extLst>
              <a:ext uri="{FF2B5EF4-FFF2-40B4-BE49-F238E27FC236}">
                <a16:creationId xmlns:a16="http://schemas.microsoft.com/office/drawing/2014/main" id="{81855DE1-5032-4DA0-AF74-A66695CD5859}"/>
              </a:ext>
            </a:extLst>
          </p:cNvPr>
          <p:cNvSpPr txBox="1">
            <a:spLocks/>
          </p:cNvSpPr>
          <p:nvPr userDrawn="1"/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Foliennummernplatzhalter 2">
            <a:extLst>
              <a:ext uri="{FF2B5EF4-FFF2-40B4-BE49-F238E27FC236}">
                <a16:creationId xmlns:a16="http://schemas.microsoft.com/office/drawing/2014/main" id="{AB9EB26D-7287-4617-ADB4-F0B10095F657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6EB6150-6656-4ECA-A82E-565A4619A5C7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7315B870-62EE-4142-B707-99ED1C529BE5}"/>
              </a:ext>
            </a:extLst>
          </p:cNvPr>
          <p:cNvSpPr/>
          <p:nvPr userDrawn="1"/>
        </p:nvSpPr>
        <p:spPr>
          <a:xfrm>
            <a:off x="357448" y="6434052"/>
            <a:ext cx="11729258" cy="34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1" name="Grafik 40">
            <a:extLst>
              <a:ext uri="{FF2B5EF4-FFF2-40B4-BE49-F238E27FC236}">
                <a16:creationId xmlns:a16="http://schemas.microsoft.com/office/drawing/2014/main" id="{59519585-D200-4F40-878A-013E0088DB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46" y="4580128"/>
            <a:ext cx="1891461" cy="1025738"/>
          </a:xfrm>
          <a:prstGeom prst="rect">
            <a:avLst/>
          </a:prstGeom>
        </p:spPr>
      </p:pic>
      <p:sp>
        <p:nvSpPr>
          <p:cNvPr id="42" name="Rechteck 41">
            <a:extLst>
              <a:ext uri="{FF2B5EF4-FFF2-40B4-BE49-F238E27FC236}">
                <a16:creationId xmlns:a16="http://schemas.microsoft.com/office/drawing/2014/main" id="{6334E491-C092-485B-8A70-DA227EB929B8}"/>
              </a:ext>
            </a:extLst>
          </p:cNvPr>
          <p:cNvSpPr/>
          <p:nvPr userDrawn="1"/>
        </p:nvSpPr>
        <p:spPr>
          <a:xfrm>
            <a:off x="544787" y="501054"/>
            <a:ext cx="11102425" cy="33279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681A3FAB-7E0B-4835-A5A4-E9BF9A58E1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6195" y="1243687"/>
            <a:ext cx="9762140" cy="1674079"/>
          </a:xfrm>
          <a:prstGeom prst="rect">
            <a:avLst/>
          </a:prstGeom>
        </p:spPr>
        <p:txBody>
          <a:bodyPr wrap="square" lIns="90000" tIns="46800" rIns="90000" bIns="46800" anchor="ctr" anchorCtr="0"/>
          <a:lstStyle>
            <a:lvl1pPr algn="ctr">
              <a:lnSpc>
                <a:spcPct val="100000"/>
              </a:lnSpc>
              <a:defRPr lang="en-US" sz="3600" b="1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TEXT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B8F7AD-3446-4B75-AE35-64A4D19718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9734" y="3001830"/>
            <a:ext cx="8112529" cy="4271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UNTERTITEL HINZUFÜGEN</a:t>
            </a: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1D10DBA5-D96F-435F-A00A-350054A105D8}"/>
              </a:ext>
            </a:extLst>
          </p:cNvPr>
          <p:cNvSpPr/>
          <p:nvPr userDrawn="1"/>
        </p:nvSpPr>
        <p:spPr>
          <a:xfrm>
            <a:off x="4094154" y="4405629"/>
            <a:ext cx="6951386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en-US" sz="1700" b="1" dirty="0">
                <a:solidFill>
                  <a:schemeClr val="tx2"/>
                </a:solidFill>
              </a:rPr>
              <a:t>CPU Softwarehouse AG</a:t>
            </a:r>
          </a:p>
          <a:p>
            <a:pPr>
              <a:lnSpc>
                <a:spcPts val="2000"/>
              </a:lnSpc>
            </a:pPr>
            <a:r>
              <a:rPr lang="en-US" altLang="en-US" sz="1700" dirty="0" err="1">
                <a:solidFill>
                  <a:schemeClr val="tx2"/>
                </a:solidFill>
              </a:rPr>
              <a:t>Winterbruckenweg</a:t>
            </a:r>
            <a:r>
              <a:rPr lang="en-US" altLang="en-US" sz="1700" dirty="0">
                <a:solidFill>
                  <a:schemeClr val="tx2"/>
                </a:solidFill>
              </a:rPr>
              <a:t> 45| </a:t>
            </a:r>
            <a:r>
              <a:rPr lang="en-US" sz="1700" dirty="0">
                <a:solidFill>
                  <a:schemeClr val="tx2"/>
                </a:solidFill>
              </a:rPr>
              <a:t>86316 Friedberg</a:t>
            </a:r>
          </a:p>
          <a:p>
            <a:pPr>
              <a:lnSpc>
                <a:spcPts val="2000"/>
              </a:lnSpc>
            </a:pPr>
            <a:r>
              <a:rPr lang="en-US" sz="1700" dirty="0" err="1">
                <a:solidFill>
                  <a:schemeClr val="tx2"/>
                </a:solidFill>
              </a:rPr>
              <a:t>Telefon</a:t>
            </a:r>
            <a:r>
              <a:rPr lang="en-US" sz="1700" dirty="0">
                <a:solidFill>
                  <a:schemeClr val="tx2"/>
                </a:solidFill>
              </a:rPr>
              <a:t>: +49 821 4602-0</a:t>
            </a:r>
          </a:p>
          <a:p>
            <a:pPr>
              <a:lnSpc>
                <a:spcPts val="2000"/>
              </a:lnSpc>
            </a:pPr>
            <a:r>
              <a:rPr lang="en-US" sz="1700" dirty="0">
                <a:solidFill>
                  <a:schemeClr val="tx2"/>
                </a:solidFill>
              </a:rPr>
              <a:t>E-Mail: cpu-ag@cpu-ag.com</a:t>
            </a:r>
          </a:p>
          <a:p>
            <a:pPr>
              <a:lnSpc>
                <a:spcPts val="2000"/>
              </a:lnSpc>
            </a:pPr>
            <a:r>
              <a:rPr lang="en-US" sz="1700" dirty="0" err="1">
                <a:solidFill>
                  <a:schemeClr val="tx2"/>
                </a:solidFill>
              </a:rPr>
              <a:t>Besuchen</a:t>
            </a:r>
            <a:r>
              <a:rPr lang="en-US" sz="1700" dirty="0">
                <a:solidFill>
                  <a:schemeClr val="tx2"/>
                </a:solidFill>
              </a:rPr>
              <a:t> Sie </a:t>
            </a:r>
            <a:r>
              <a:rPr lang="en-US" sz="1700" dirty="0" err="1">
                <a:solidFill>
                  <a:schemeClr val="tx2"/>
                </a:solidFill>
              </a:rPr>
              <a:t>uns</a:t>
            </a:r>
            <a:r>
              <a:rPr lang="en-US" sz="1700" dirty="0">
                <a:solidFill>
                  <a:schemeClr val="tx2"/>
                </a:solidFill>
              </a:rPr>
              <a:t>: www.cpu-ag.com</a:t>
            </a:r>
          </a:p>
        </p:txBody>
      </p:sp>
    </p:spTree>
    <p:extLst>
      <p:ext uri="{BB962C8B-B14F-4D97-AF65-F5344CB8AC3E}">
        <p14:creationId xmlns:p14="http://schemas.microsoft.com/office/powerpoint/2010/main" val="2179889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Dan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liennummernplatzhalter 5">
            <a:extLst>
              <a:ext uri="{FF2B5EF4-FFF2-40B4-BE49-F238E27FC236}">
                <a16:creationId xmlns:a16="http://schemas.microsoft.com/office/drawing/2014/main" id="{9DB2C321-BBAC-494D-929C-00C9C9ED4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6" name="Foliennummernplatzhalter 2">
            <a:extLst>
              <a:ext uri="{FF2B5EF4-FFF2-40B4-BE49-F238E27FC236}">
                <a16:creationId xmlns:a16="http://schemas.microsoft.com/office/drawing/2014/main" id="{B667C3E8-4017-4A2B-A0BF-665E5091CD69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7" name="Foliennummernplatzhalter 5">
            <a:extLst>
              <a:ext uri="{FF2B5EF4-FFF2-40B4-BE49-F238E27FC236}">
                <a16:creationId xmlns:a16="http://schemas.microsoft.com/office/drawing/2014/main" id="{81855DE1-5032-4DA0-AF74-A66695CD5859}"/>
              </a:ext>
            </a:extLst>
          </p:cNvPr>
          <p:cNvSpPr txBox="1">
            <a:spLocks/>
          </p:cNvSpPr>
          <p:nvPr userDrawn="1"/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Foliennummernplatzhalter 2">
            <a:extLst>
              <a:ext uri="{FF2B5EF4-FFF2-40B4-BE49-F238E27FC236}">
                <a16:creationId xmlns:a16="http://schemas.microsoft.com/office/drawing/2014/main" id="{AB9EB26D-7287-4617-ADB4-F0B10095F657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6EB6150-6656-4ECA-A82E-565A4619A5C7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u="sng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7315B870-62EE-4142-B707-99ED1C529BE5}"/>
              </a:ext>
            </a:extLst>
          </p:cNvPr>
          <p:cNvSpPr/>
          <p:nvPr userDrawn="1"/>
        </p:nvSpPr>
        <p:spPr>
          <a:xfrm>
            <a:off x="357448" y="6434052"/>
            <a:ext cx="11729258" cy="34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6334E491-C092-485B-8A70-DA227EB929B8}"/>
              </a:ext>
            </a:extLst>
          </p:cNvPr>
          <p:cNvSpPr/>
          <p:nvPr userDrawn="1"/>
        </p:nvSpPr>
        <p:spPr>
          <a:xfrm>
            <a:off x="544787" y="501054"/>
            <a:ext cx="11102425" cy="33279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ABD15ADD-24CD-4CE9-BACA-9C1293FA80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46" y="4580128"/>
            <a:ext cx="1891461" cy="1025738"/>
          </a:xfrm>
          <a:prstGeom prst="rect">
            <a:avLst/>
          </a:prstGeom>
        </p:spPr>
      </p:pic>
      <p:sp>
        <p:nvSpPr>
          <p:cNvPr id="26" name="Rectangle 1">
            <a:extLst>
              <a:ext uri="{FF2B5EF4-FFF2-40B4-BE49-F238E27FC236}">
                <a16:creationId xmlns:a16="http://schemas.microsoft.com/office/drawing/2014/main" id="{8EB50616-C1CB-4D1E-AB5C-D8E97660E35A}"/>
              </a:ext>
            </a:extLst>
          </p:cNvPr>
          <p:cNvSpPr/>
          <p:nvPr userDrawn="1"/>
        </p:nvSpPr>
        <p:spPr>
          <a:xfrm>
            <a:off x="4094154" y="4405629"/>
            <a:ext cx="6951386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en-US" sz="1700" b="1" dirty="0">
                <a:solidFill>
                  <a:schemeClr val="tx2"/>
                </a:solidFill>
              </a:rPr>
              <a:t>CPU Softwarehouse AG</a:t>
            </a:r>
          </a:p>
          <a:p>
            <a:pPr>
              <a:lnSpc>
                <a:spcPts val="2000"/>
              </a:lnSpc>
            </a:pPr>
            <a:r>
              <a:rPr lang="en-US" altLang="en-US" sz="1700" dirty="0" err="1">
                <a:solidFill>
                  <a:schemeClr val="tx2"/>
                </a:solidFill>
              </a:rPr>
              <a:t>Winterbruckenweg</a:t>
            </a:r>
            <a:r>
              <a:rPr lang="en-US" altLang="en-US" sz="1700" dirty="0">
                <a:solidFill>
                  <a:schemeClr val="tx2"/>
                </a:solidFill>
              </a:rPr>
              <a:t> 45| </a:t>
            </a:r>
            <a:r>
              <a:rPr lang="en-US" sz="1700" dirty="0">
                <a:solidFill>
                  <a:schemeClr val="tx2"/>
                </a:solidFill>
              </a:rPr>
              <a:t>86316 Friedberg </a:t>
            </a:r>
          </a:p>
          <a:p>
            <a:pPr>
              <a:lnSpc>
                <a:spcPts val="2000"/>
              </a:lnSpc>
            </a:pPr>
            <a:r>
              <a:rPr lang="en-US" sz="1700" dirty="0" err="1">
                <a:solidFill>
                  <a:schemeClr val="tx2"/>
                </a:solidFill>
              </a:rPr>
              <a:t>Telefon</a:t>
            </a:r>
            <a:r>
              <a:rPr lang="en-US" sz="1700" dirty="0">
                <a:solidFill>
                  <a:schemeClr val="tx2"/>
                </a:solidFill>
              </a:rPr>
              <a:t>: +49 821 4602-0</a:t>
            </a:r>
          </a:p>
          <a:p>
            <a:pPr>
              <a:lnSpc>
                <a:spcPts val="2000"/>
              </a:lnSpc>
            </a:pPr>
            <a:r>
              <a:rPr lang="en-US" sz="1700" dirty="0">
                <a:solidFill>
                  <a:schemeClr val="tx2"/>
                </a:solidFill>
              </a:rPr>
              <a:t>E-Mail: cpu-ag@cpu-ag.com</a:t>
            </a:r>
          </a:p>
          <a:p>
            <a:pPr>
              <a:lnSpc>
                <a:spcPts val="2000"/>
              </a:lnSpc>
            </a:pPr>
            <a:r>
              <a:rPr lang="en-US" sz="1700" dirty="0" err="1">
                <a:solidFill>
                  <a:schemeClr val="tx2"/>
                </a:solidFill>
              </a:rPr>
              <a:t>Besuchen</a:t>
            </a:r>
            <a:r>
              <a:rPr lang="en-US" sz="1700" dirty="0">
                <a:solidFill>
                  <a:schemeClr val="tx2"/>
                </a:solidFill>
              </a:rPr>
              <a:t> Sie </a:t>
            </a:r>
            <a:r>
              <a:rPr lang="en-US" sz="1700" dirty="0" err="1">
                <a:solidFill>
                  <a:schemeClr val="tx2"/>
                </a:solidFill>
              </a:rPr>
              <a:t>uns</a:t>
            </a:r>
            <a:r>
              <a:rPr lang="en-US" sz="1700" dirty="0">
                <a:solidFill>
                  <a:schemeClr val="tx2"/>
                </a:solidFill>
              </a:rPr>
              <a:t>: www.cpu-ag.com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6BA78B4F-2D06-4BC0-9BDC-288ECEAF7DD8}"/>
              </a:ext>
            </a:extLst>
          </p:cNvPr>
          <p:cNvSpPr/>
          <p:nvPr userDrawn="1"/>
        </p:nvSpPr>
        <p:spPr>
          <a:xfrm>
            <a:off x="2620306" y="2165051"/>
            <a:ext cx="6951386" cy="483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altLang="en-US" sz="6000" b="1" dirty="0">
                <a:solidFill>
                  <a:schemeClr val="bg1"/>
                </a:solidFill>
              </a:rPr>
              <a:t>VIELEN DANK!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224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individueller Kontakt_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oliennummernplatzhalter 5">
            <a:extLst>
              <a:ext uri="{FF2B5EF4-FFF2-40B4-BE49-F238E27FC236}">
                <a16:creationId xmlns:a16="http://schemas.microsoft.com/office/drawing/2014/main" id="{9DB2C321-BBAC-494D-929C-00C9C9ED4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6" name="Foliennummernplatzhalter 2">
            <a:extLst>
              <a:ext uri="{FF2B5EF4-FFF2-40B4-BE49-F238E27FC236}">
                <a16:creationId xmlns:a16="http://schemas.microsoft.com/office/drawing/2014/main" id="{B667C3E8-4017-4A2B-A0BF-665E5091CD69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7" name="Foliennummernplatzhalter 5">
            <a:extLst>
              <a:ext uri="{FF2B5EF4-FFF2-40B4-BE49-F238E27FC236}">
                <a16:creationId xmlns:a16="http://schemas.microsoft.com/office/drawing/2014/main" id="{81855DE1-5032-4DA0-AF74-A66695CD5859}"/>
              </a:ext>
            </a:extLst>
          </p:cNvPr>
          <p:cNvSpPr txBox="1">
            <a:spLocks/>
          </p:cNvSpPr>
          <p:nvPr userDrawn="1"/>
        </p:nvSpPr>
        <p:spPr>
          <a:xfrm>
            <a:off x="11299534" y="6343489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Foliennummernplatzhalter 2">
            <a:extLst>
              <a:ext uri="{FF2B5EF4-FFF2-40B4-BE49-F238E27FC236}">
                <a16:creationId xmlns:a16="http://schemas.microsoft.com/office/drawing/2014/main" id="{AB9EB26D-7287-4617-ADB4-F0B10095F657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45235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06EB6150-6656-4ECA-A82E-565A4619A5C7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u="sng" dirty="0"/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7315B870-62EE-4142-B707-99ED1C529BE5}"/>
              </a:ext>
            </a:extLst>
          </p:cNvPr>
          <p:cNvSpPr/>
          <p:nvPr userDrawn="1"/>
        </p:nvSpPr>
        <p:spPr>
          <a:xfrm>
            <a:off x="357448" y="6434052"/>
            <a:ext cx="11729258" cy="34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6334E491-C092-485B-8A70-DA227EB929B8}"/>
              </a:ext>
            </a:extLst>
          </p:cNvPr>
          <p:cNvSpPr/>
          <p:nvPr userDrawn="1"/>
        </p:nvSpPr>
        <p:spPr>
          <a:xfrm>
            <a:off x="544787" y="501054"/>
            <a:ext cx="11102425" cy="33279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681A3FAB-7E0B-4835-A5A4-E9BF9A58E1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6195" y="1243687"/>
            <a:ext cx="9762140" cy="1674079"/>
          </a:xfrm>
          <a:prstGeom prst="rect">
            <a:avLst/>
          </a:prstGeom>
        </p:spPr>
        <p:txBody>
          <a:bodyPr wrap="square" lIns="90000" tIns="46800" rIns="90000" bIns="46800" anchor="ctr" anchorCtr="0"/>
          <a:lstStyle>
            <a:lvl1pPr algn="ctr">
              <a:lnSpc>
                <a:spcPct val="100000"/>
              </a:lnSpc>
              <a:defRPr lang="en-US" sz="3600" b="1" kern="1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TEXT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B8F7AD-3446-4B75-AE35-64A4D19718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9734" y="3001830"/>
            <a:ext cx="8112529" cy="4271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UNTERTITEL HINZUFÜGEN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8BF8C17C-1722-4C84-A99C-E895CC34F5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25130" y="4571681"/>
            <a:ext cx="3952069" cy="3348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Vorname Nachname hinzufügen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4A21339-00D1-4933-8199-12AF3C372AD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25130" y="4904585"/>
            <a:ext cx="3952069" cy="18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Titel / Funktion hinzufügen</a:t>
            </a:r>
          </a:p>
        </p:txBody>
      </p:sp>
      <p:sp>
        <p:nvSpPr>
          <p:cNvPr id="20" name="Rectangle 1">
            <a:extLst>
              <a:ext uri="{FF2B5EF4-FFF2-40B4-BE49-F238E27FC236}">
                <a16:creationId xmlns:a16="http://schemas.microsoft.com/office/drawing/2014/main" id="{763FADEC-DD7F-4D04-B5C1-1C54A09F37FC}"/>
              </a:ext>
            </a:extLst>
          </p:cNvPr>
          <p:cNvSpPr/>
          <p:nvPr userDrawn="1"/>
        </p:nvSpPr>
        <p:spPr>
          <a:xfrm>
            <a:off x="8311197" y="4572495"/>
            <a:ext cx="3555351" cy="334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en-US" sz="1500" b="1" dirty="0">
                <a:solidFill>
                  <a:schemeClr val="tx2"/>
                </a:solidFill>
              </a:rPr>
              <a:t>CPU Softwarehouse AG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51A01489-C871-4102-A2DD-C91B1D6A78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05338" y="5162436"/>
            <a:ext cx="3471862" cy="18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Telefonnummer hinzufügen 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5B77E97D-D4BF-4007-BD9E-25C46B389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846" y="4580128"/>
            <a:ext cx="1891461" cy="1025738"/>
          </a:xfrm>
          <a:prstGeom prst="rect">
            <a:avLst/>
          </a:prstGeom>
        </p:spPr>
      </p:pic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00882EA1-734F-44FA-9D80-0D7302E3C86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30763" y="5417361"/>
            <a:ext cx="3246436" cy="18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E-Mail hinzufügen </a:t>
            </a: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D4B0AB78-0AAA-4D82-B65E-2D561900FC6D}"/>
              </a:ext>
            </a:extLst>
          </p:cNvPr>
          <p:cNvSpPr/>
          <p:nvPr userDrawn="1"/>
        </p:nvSpPr>
        <p:spPr>
          <a:xfrm>
            <a:off x="4120371" y="5162436"/>
            <a:ext cx="569104" cy="180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tx2"/>
                </a:solidFill>
              </a:rPr>
              <a:t>Tel.:</a:t>
            </a:r>
          </a:p>
        </p:txBody>
      </p:sp>
      <p:sp>
        <p:nvSpPr>
          <p:cNvPr id="23" name="Rectangle 1">
            <a:extLst>
              <a:ext uri="{FF2B5EF4-FFF2-40B4-BE49-F238E27FC236}">
                <a16:creationId xmlns:a16="http://schemas.microsoft.com/office/drawing/2014/main" id="{67CD224E-02BC-4070-8394-CBA70B13092C}"/>
              </a:ext>
            </a:extLst>
          </p:cNvPr>
          <p:cNvSpPr/>
          <p:nvPr userDrawn="1"/>
        </p:nvSpPr>
        <p:spPr>
          <a:xfrm>
            <a:off x="4117184" y="5407285"/>
            <a:ext cx="950104" cy="180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tx2"/>
                </a:solidFill>
              </a:rPr>
              <a:t>E-Mail:</a:t>
            </a: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A84C9ED7-9777-4155-85EE-011AD5DA545B}"/>
              </a:ext>
            </a:extLst>
          </p:cNvPr>
          <p:cNvSpPr/>
          <p:nvPr userDrawn="1"/>
        </p:nvSpPr>
        <p:spPr>
          <a:xfrm>
            <a:off x="8311019" y="4835836"/>
            <a:ext cx="3555351" cy="334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en-US" sz="1500" dirty="0" err="1">
                <a:solidFill>
                  <a:schemeClr val="tx2"/>
                </a:solidFill>
              </a:rPr>
              <a:t>Winterbruckenweg</a:t>
            </a:r>
            <a:r>
              <a:rPr lang="en-US" altLang="en-US" sz="1500" dirty="0">
                <a:solidFill>
                  <a:schemeClr val="tx2"/>
                </a:solidFill>
              </a:rPr>
              <a:t> 45</a:t>
            </a: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2757038C-B393-49ED-AD1B-B3A0408CF605}"/>
              </a:ext>
            </a:extLst>
          </p:cNvPr>
          <p:cNvSpPr/>
          <p:nvPr userDrawn="1"/>
        </p:nvSpPr>
        <p:spPr>
          <a:xfrm>
            <a:off x="8311018" y="5082349"/>
            <a:ext cx="3555351" cy="334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tx2"/>
                </a:solidFill>
              </a:rPr>
              <a:t>86316 Friedberg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128F91DA-466D-4AAF-95F0-D00E4961A5DC}"/>
              </a:ext>
            </a:extLst>
          </p:cNvPr>
          <p:cNvSpPr/>
          <p:nvPr userDrawn="1"/>
        </p:nvSpPr>
        <p:spPr>
          <a:xfrm>
            <a:off x="8311018" y="5417361"/>
            <a:ext cx="3555351" cy="180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 err="1">
                <a:solidFill>
                  <a:schemeClr val="tx2"/>
                </a:solidFill>
              </a:rPr>
              <a:t>Besuchen</a:t>
            </a:r>
            <a:r>
              <a:rPr lang="en-US" sz="1500" dirty="0">
                <a:solidFill>
                  <a:schemeClr val="tx2"/>
                </a:solidFill>
              </a:rPr>
              <a:t> Sie </a:t>
            </a:r>
            <a:r>
              <a:rPr lang="en-US" sz="1500" dirty="0" err="1">
                <a:solidFill>
                  <a:schemeClr val="tx2"/>
                </a:solidFill>
              </a:rPr>
              <a:t>uns</a:t>
            </a:r>
            <a:r>
              <a:rPr lang="en-US" sz="1500" dirty="0">
                <a:solidFill>
                  <a:schemeClr val="tx2"/>
                </a:solidFill>
              </a:rPr>
              <a:t>: www.cpu-ag.com</a:t>
            </a:r>
          </a:p>
        </p:txBody>
      </p:sp>
    </p:spTree>
    <p:extLst>
      <p:ext uri="{BB962C8B-B14F-4D97-AF65-F5344CB8AC3E}">
        <p14:creationId xmlns:p14="http://schemas.microsoft.com/office/powerpoint/2010/main" val="3526358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A52AE96-0366-49CF-A3AE-A4CE4609AC4F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229442D3-FDB1-425E-88B1-92E5947F7B3A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9287BD1-FD0C-4628-B4E1-503B5E90BD7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46BB3D81-4BBF-400F-8053-D2D5B62EDF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638" y="1676400"/>
            <a:ext cx="11353800" cy="4495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 lang="de-DE" sz="24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ts val="1800"/>
              </a:lnSpc>
              <a:spcBef>
                <a:spcPts val="6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ts val="1800"/>
              </a:lnSpc>
              <a:spcBef>
                <a:spcPts val="6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lnSpc>
                <a:spcPts val="1800"/>
              </a:lnSpc>
              <a:spcBef>
                <a:spcPts val="6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ts val="1800"/>
              </a:lnSpc>
              <a:spcBef>
                <a:spcPts val="6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AGENDAPUNKT HINZUFÜGEN</a:t>
            </a: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B379E6BF-A8EE-42B3-8FC0-ABFFC39AE8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AGENDA HINZUFÜGEN</a:t>
            </a:r>
          </a:p>
        </p:txBody>
      </p:sp>
    </p:spTree>
    <p:extLst>
      <p:ext uri="{BB962C8B-B14F-4D97-AF65-F5344CB8AC3E}">
        <p14:creationId xmlns:p14="http://schemas.microsoft.com/office/powerpoint/2010/main" val="57616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gro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A52AE96-0366-49CF-A3AE-A4CE4609AC4F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C8418F97-30DA-4F22-8431-46695DE72D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74509" y="2276475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AGENDAPUNKT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57F1F24D-2E77-4E2C-8EFA-C984676E181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4508" y="3593060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AGENDAPUNKT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21262C0C-A71B-44DC-9CA2-89E131B44E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74508" y="4892073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AGENDAPUNKT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6BE91F9F-05DB-406D-A0C1-5802E65AD0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31657" y="2276475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AGENDAPUNKT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4C70FC8A-0718-467B-8D85-A7B8FA156E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31657" y="3593060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AGENDAPUNKT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1D22729B-43E8-48F0-96D7-0FF4A50C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31657" y="4892073"/>
            <a:ext cx="4181475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2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de-DE" dirty="0"/>
              <a:t>AGENDAPUNKT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11626410-1FDF-40BA-B9F6-AF0534EBD3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0349" y="2276475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2A2D395C-D81D-4FBB-BAAC-16F6A468FA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0349" y="3592483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3046E8FB-E3C1-4ABC-9C19-D1DC894585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0348" y="4892073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856D15E-0E36-40C4-A4A6-CEA0333E030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24706" y="2276475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E0380239-0EEF-4EC9-BFC2-B254700B791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24706" y="3592483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0FFB4C45-A79C-4C20-ABB6-7AF75460EE8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24706" y="4892073"/>
            <a:ext cx="578991" cy="55245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54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X</a:t>
            </a:r>
          </a:p>
        </p:txBody>
      </p: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3461A848-3C0C-4DB4-8D8D-F919073C84E8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8478EE-102E-446F-A381-55FB78C32D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37" name="Title 2">
            <a:extLst>
              <a:ext uri="{FF2B5EF4-FFF2-40B4-BE49-F238E27FC236}">
                <a16:creationId xmlns:a16="http://schemas.microsoft.com/office/drawing/2014/main" id="{F92B13F4-E1E1-425B-9FEF-1565F837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AGENDA HINZUFÜGEN</a:t>
            </a:r>
          </a:p>
        </p:txBody>
      </p:sp>
    </p:spTree>
    <p:extLst>
      <p:ext uri="{BB962C8B-B14F-4D97-AF65-F5344CB8AC3E}">
        <p14:creationId xmlns:p14="http://schemas.microsoft.com/office/powerpoint/2010/main" val="16558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CA52AE96-0366-49CF-A3AE-A4CE4609AC4F}"/>
              </a:ext>
            </a:extLst>
          </p:cNvPr>
          <p:cNvSpPr/>
          <p:nvPr userDrawn="1"/>
        </p:nvSpPr>
        <p:spPr>
          <a:xfrm>
            <a:off x="-1" y="1512917"/>
            <a:ext cx="12192000" cy="484402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C9287BD1-FD0C-4628-B4E1-503B5E90BD7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B379E6BF-A8EE-42B3-8FC0-ABFFC39AE8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C8418F97-30DA-4F22-8431-46695DE72D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0625" y="2108550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4D575008-402E-4BA2-BFA5-B7C268D8137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31357" y="2238375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35" name="Bildplatzhalter 4">
            <a:extLst>
              <a:ext uri="{FF2B5EF4-FFF2-40B4-BE49-F238E27FC236}">
                <a16:creationId xmlns:a16="http://schemas.microsoft.com/office/drawing/2014/main" id="{EDEB45D4-2631-4152-BAC1-6243B5BAB75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31357" y="3611885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91D456A-0BE5-4714-BE5B-8F92A6B9501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31357" y="4892073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A8094EE2-3E05-4B09-9C92-2027043305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315714" y="2238375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BEB2A09E-1145-4A7C-B8C2-014DBC3CE7C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315714" y="3611885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A8A0C29D-21E0-4CD7-8415-65C2E6B239B9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15714" y="4892073"/>
            <a:ext cx="489600" cy="5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</a:lstStyle>
          <a:p>
            <a:r>
              <a:rPr lang="de-DE" dirty="0"/>
              <a:t>Icon</a:t>
            </a:r>
          </a:p>
        </p:txBody>
      </p:sp>
      <p:sp>
        <p:nvSpPr>
          <p:cNvPr id="47" name="Textplatzhalter 45">
            <a:extLst>
              <a:ext uri="{FF2B5EF4-FFF2-40B4-BE49-F238E27FC236}">
                <a16:creationId xmlns:a16="http://schemas.microsoft.com/office/drawing/2014/main" id="{67491F08-8A1E-4C7C-A546-BE665C5F79B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80626" y="2371725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56" name="Textplatzhalter 2">
            <a:extLst>
              <a:ext uri="{FF2B5EF4-FFF2-40B4-BE49-F238E27FC236}">
                <a16:creationId xmlns:a16="http://schemas.microsoft.com/office/drawing/2014/main" id="{11725B48-5AA9-4667-AB94-C17A5340E34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80625" y="3429117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57" name="Textplatzhalter 45">
            <a:extLst>
              <a:ext uri="{FF2B5EF4-FFF2-40B4-BE49-F238E27FC236}">
                <a16:creationId xmlns:a16="http://schemas.microsoft.com/office/drawing/2014/main" id="{85A56AEC-BB80-47C5-A372-6A2D220909C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80626" y="3692292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58" name="Textplatzhalter 2">
            <a:extLst>
              <a:ext uri="{FF2B5EF4-FFF2-40B4-BE49-F238E27FC236}">
                <a16:creationId xmlns:a16="http://schemas.microsoft.com/office/drawing/2014/main" id="{8DB62C44-0829-4B7B-8B12-136D8215C0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80624" y="4749684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59" name="Textplatzhalter 45">
            <a:extLst>
              <a:ext uri="{FF2B5EF4-FFF2-40B4-BE49-F238E27FC236}">
                <a16:creationId xmlns:a16="http://schemas.microsoft.com/office/drawing/2014/main" id="{125B1DB6-4B19-4878-B72C-2E0B133EFB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80625" y="5012859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61" name="Textplatzhalter 2">
            <a:extLst>
              <a:ext uri="{FF2B5EF4-FFF2-40B4-BE49-F238E27FC236}">
                <a16:creationId xmlns:a16="http://schemas.microsoft.com/office/drawing/2014/main" id="{F6830AF2-C6FA-4A99-91D2-D82FB8638F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066450" y="2108550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62" name="Textplatzhalter 45">
            <a:extLst>
              <a:ext uri="{FF2B5EF4-FFF2-40B4-BE49-F238E27FC236}">
                <a16:creationId xmlns:a16="http://schemas.microsoft.com/office/drawing/2014/main" id="{F3637111-4624-4945-AD9F-B0A92EE5B2F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066451" y="2371725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63" name="Textplatzhalter 2">
            <a:extLst>
              <a:ext uri="{FF2B5EF4-FFF2-40B4-BE49-F238E27FC236}">
                <a16:creationId xmlns:a16="http://schemas.microsoft.com/office/drawing/2014/main" id="{68495408-B6E7-45A6-8615-E025F267B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066450" y="3428058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64" name="Textplatzhalter 45">
            <a:extLst>
              <a:ext uri="{FF2B5EF4-FFF2-40B4-BE49-F238E27FC236}">
                <a16:creationId xmlns:a16="http://schemas.microsoft.com/office/drawing/2014/main" id="{7E5389C0-B469-4355-B143-E40799059A5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066451" y="3691233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sp>
        <p:nvSpPr>
          <p:cNvPr id="65" name="Textplatzhalter 2">
            <a:extLst>
              <a:ext uri="{FF2B5EF4-FFF2-40B4-BE49-F238E27FC236}">
                <a16:creationId xmlns:a16="http://schemas.microsoft.com/office/drawing/2014/main" id="{1A8FD1C3-0565-4D6B-ADF4-169FD1EFDAE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066450" y="4749684"/>
            <a:ext cx="4705200" cy="253650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1700"/>
              </a:lnSpc>
              <a:spcBef>
                <a:spcPts val="600"/>
              </a:spcBef>
              <a:buFont typeface="Wingdings" panose="05000000000000000000" pitchFamily="2" charset="2"/>
              <a:buNone/>
              <a:defRPr lang="de-DE" sz="1500" b="1" kern="1200" dirty="0">
                <a:solidFill>
                  <a:schemeClr val="tx2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/>
              <a:t>ÜBERSCHRIFT HINZUFÜGEN</a:t>
            </a:r>
          </a:p>
        </p:txBody>
      </p:sp>
      <p:sp>
        <p:nvSpPr>
          <p:cNvPr id="66" name="Textplatzhalter 45">
            <a:extLst>
              <a:ext uri="{FF2B5EF4-FFF2-40B4-BE49-F238E27FC236}">
                <a16:creationId xmlns:a16="http://schemas.microsoft.com/office/drawing/2014/main" id="{4FD8F6E1-B5F4-4993-9190-E9B21F700C9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066451" y="5012859"/>
            <a:ext cx="4705199" cy="57683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1900"/>
              </a:lnSpc>
              <a:spcBef>
                <a:spcPts val="600"/>
              </a:spcBef>
              <a:buNone/>
              <a:defRPr sz="1400"/>
            </a:lvl1pPr>
          </a:lstStyle>
          <a:p>
            <a:pPr lvl="0"/>
            <a:r>
              <a:rPr lang="de-DE" dirty="0"/>
              <a:t>Text hinzufügen</a:t>
            </a:r>
          </a:p>
        </p:txBody>
      </p: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E288D51C-407D-4C79-9E97-48095B3C8D1F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90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17CD1895-FD7D-4C8B-87A5-4A3D1EEE96FA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169AE265-29C4-4531-91E8-A308A4657D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B2DF5AD9-814E-46FE-9E0C-BCFF926F7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63972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46BB3D81-4BBF-400F-8053-D2D5B62EDF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1638" y="1676400"/>
            <a:ext cx="11353800" cy="44958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800"/>
              </a:spcBef>
              <a:defRPr lang="de-DE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BECD8DA6-A541-488F-A1AE-EE3421CBE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66BF3761-F564-47B6-9991-36C1B28EF066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3CE9D1B-F052-4290-A5B6-80E74B70364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CD9102FB-C915-4982-A785-99D8B0BF26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155796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0831B297-7E56-4B09-A894-B1DA4A666BA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190620" y="1672314"/>
            <a:ext cx="5554800" cy="449328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73E339C-FB18-484E-87DA-7FCD8C010B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1638" y="1672314"/>
            <a:ext cx="5554800" cy="449988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4">
            <a:extLst>
              <a:ext uri="{FF2B5EF4-FFF2-40B4-BE49-F238E27FC236}">
                <a16:creationId xmlns:a16="http://schemas.microsoft.com/office/drawing/2014/main" id="{03515809-3103-44EB-80A5-9DDDD6461884}"/>
              </a:ext>
            </a:extLst>
          </p:cNvPr>
          <p:cNvSpPr txBox="1">
            <a:spLocks/>
          </p:cNvSpPr>
          <p:nvPr userDrawn="1"/>
        </p:nvSpPr>
        <p:spPr>
          <a:xfrm>
            <a:off x="536019" y="1099160"/>
            <a:ext cx="6644957" cy="486833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1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333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333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333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333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333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333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333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333"/>
            </a:lvl9pPr>
          </a:lstStyle>
          <a:p>
            <a:endParaRPr lang="de-DE" sz="2667" kern="0" dirty="0">
              <a:solidFill>
                <a:schemeClr val="tx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2A152F6F-63BE-4A95-ABEE-D7E03F22A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9EEB28C3-6B37-46D2-9357-13EFC7A1D5AD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31885E97-747E-4916-9E93-81FFCED453B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ADD4EBD0-4CB4-411C-AC2D-E2B30A0E17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3218513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_zwei Inhalte_Üb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0831B297-7E56-4B09-A894-B1DA4A666BA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190620" y="2091432"/>
            <a:ext cx="5554800" cy="407416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73E339C-FB18-484E-87DA-7FCD8C010B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01638" y="2098032"/>
            <a:ext cx="5554800" cy="407416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800"/>
              </a:spcBef>
              <a:defRPr sz="1600"/>
            </a:lvl1pPr>
            <a:lvl2pPr>
              <a:lnSpc>
                <a:spcPct val="100000"/>
              </a:lnSpc>
              <a:spcBef>
                <a:spcPts val="800"/>
              </a:spcBef>
              <a:defRPr sz="1600"/>
            </a:lvl2pPr>
            <a:lvl3pPr>
              <a:lnSpc>
                <a:spcPct val="100000"/>
              </a:lnSpc>
              <a:spcBef>
                <a:spcPts val="800"/>
              </a:spcBef>
              <a:defRPr sz="1600"/>
            </a:lvl3pPr>
            <a:lvl4pPr>
              <a:lnSpc>
                <a:spcPct val="100000"/>
              </a:lnSpc>
              <a:spcBef>
                <a:spcPts val="800"/>
              </a:spcBef>
              <a:defRPr sz="1600"/>
            </a:lvl4pPr>
            <a:lvl5pPr>
              <a:lnSpc>
                <a:spcPct val="100000"/>
              </a:lnSpc>
              <a:spcBef>
                <a:spcPts val="800"/>
              </a:spcBef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itel 4">
            <a:extLst>
              <a:ext uri="{FF2B5EF4-FFF2-40B4-BE49-F238E27FC236}">
                <a16:creationId xmlns:a16="http://schemas.microsoft.com/office/drawing/2014/main" id="{03515809-3103-44EB-80A5-9DDDD6461884}"/>
              </a:ext>
            </a:extLst>
          </p:cNvPr>
          <p:cNvSpPr txBox="1">
            <a:spLocks/>
          </p:cNvSpPr>
          <p:nvPr userDrawn="1"/>
        </p:nvSpPr>
        <p:spPr>
          <a:xfrm>
            <a:off x="536019" y="1099160"/>
            <a:ext cx="6644957" cy="486833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1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3333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3333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3333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3333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3333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3333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3333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3333"/>
            </a:lvl9pPr>
          </a:lstStyle>
          <a:p>
            <a:endParaRPr lang="de-DE" sz="2667" kern="0" dirty="0">
              <a:solidFill>
                <a:schemeClr val="tx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" name="Textplatzhalter 37">
            <a:extLst>
              <a:ext uri="{FF2B5EF4-FFF2-40B4-BE49-F238E27FC236}">
                <a16:creationId xmlns:a16="http://schemas.microsoft.com/office/drawing/2014/main" id="{7C1D187D-C8D8-456C-BC72-73C9EB383D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2086" y="1672313"/>
            <a:ext cx="5564728" cy="276999"/>
          </a:xfrm>
          <a:prstGeom prst="rect">
            <a:avLst/>
          </a:prstGeom>
        </p:spPr>
        <p:txBody>
          <a:bodyPr lIns="36000" tIns="72000" rIns="0"/>
          <a:lstStyle>
            <a:lvl1pPr marL="0" indent="0">
              <a:buNone/>
              <a:defRPr sz="15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9" name="Textplatzhalter 37">
            <a:extLst>
              <a:ext uri="{FF2B5EF4-FFF2-40B4-BE49-F238E27FC236}">
                <a16:creationId xmlns:a16="http://schemas.microsoft.com/office/drawing/2014/main" id="{40AF0D03-28CD-49D4-A847-E9D5115D89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90620" y="1672313"/>
            <a:ext cx="5564728" cy="276999"/>
          </a:xfrm>
          <a:prstGeom prst="rect">
            <a:avLst/>
          </a:prstGeom>
        </p:spPr>
        <p:txBody>
          <a:bodyPr lIns="36000" tIns="72000" rIns="0"/>
          <a:lstStyle>
            <a:lvl1pPr marL="0" indent="0">
              <a:buNone/>
              <a:defRPr sz="1500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7" name="Foliennummernplatzhalter 5">
            <a:extLst>
              <a:ext uri="{FF2B5EF4-FFF2-40B4-BE49-F238E27FC236}">
                <a16:creationId xmlns:a16="http://schemas.microsoft.com/office/drawing/2014/main" id="{2A152F6F-63BE-4A95-ABEE-D7E03F22A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7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D9680A8-CD5F-4991-B988-62FC1264BD46}"/>
              </a:ext>
            </a:extLst>
          </p:cNvPr>
          <p:cNvCxnSpPr>
            <a:cxnSpLocks/>
          </p:cNvCxnSpPr>
          <p:nvPr userDrawn="1"/>
        </p:nvCxnSpPr>
        <p:spPr>
          <a:xfrm>
            <a:off x="0" y="560758"/>
            <a:ext cx="32354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54E0F62-C0E6-4822-8158-D19F5D07CE0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1636" y="794093"/>
            <a:ext cx="11353335" cy="286793"/>
          </a:xfrm>
          <a:prstGeom prst="rect">
            <a:avLst/>
          </a:prstGeom>
        </p:spPr>
        <p:txBody>
          <a:bodyPr wrap="square" lIns="36000" tIns="72000" rIns="0" bIns="46800" anchor="t" anchorCtr="0">
            <a:noAutofit/>
          </a:bodyPr>
          <a:lstStyle>
            <a:lvl1pPr marL="0" indent="0" algn="l">
              <a:buNone/>
              <a:defRPr sz="1800" b="0" baseline="0">
                <a:solidFill>
                  <a:schemeClr val="tx2"/>
                </a:solidFill>
                <a:latin typeface="+mj-lt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</a:t>
            </a:r>
            <a:r>
              <a:rPr lang="en-US" dirty="0" err="1"/>
              <a:t>hinzufügen</a:t>
            </a:r>
            <a:endParaRPr lang="en-US" dirty="0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9D41D341-B9A6-412D-BBE4-6CFF360D89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1637" y="339419"/>
            <a:ext cx="11353335" cy="442800"/>
          </a:xfrm>
          <a:prstGeom prst="rect">
            <a:avLst/>
          </a:prstGeom>
        </p:spPr>
        <p:txBody>
          <a:bodyPr lIns="36000" tIns="72000" rIns="0" bIns="46800" anchor="t" anchorCtr="0"/>
          <a:lstStyle>
            <a:lvl1pPr algn="l">
              <a:defRPr sz="2400" b="1">
                <a:solidFill>
                  <a:schemeClr val="tx2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TITEL HINZUFÜGEN</a:t>
            </a:r>
          </a:p>
        </p:txBody>
      </p:sp>
    </p:spTree>
    <p:extLst>
      <p:ext uri="{BB962C8B-B14F-4D97-AF65-F5344CB8AC3E}">
        <p14:creationId xmlns:p14="http://schemas.microsoft.com/office/powerpoint/2010/main" val="97043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BB1C45-3AE3-4E82-AA36-88DA12C9F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534" y="6393366"/>
            <a:ext cx="455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3E2417C9-9BCD-40B9-A87D-5FA03A98044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F0AC53F-F242-4B73-AB51-6F5F64083E05}"/>
              </a:ext>
            </a:extLst>
          </p:cNvPr>
          <p:cNvSpPr txBox="1">
            <a:spLocks/>
          </p:cNvSpPr>
          <p:nvPr userDrawn="1"/>
        </p:nvSpPr>
        <p:spPr>
          <a:xfrm>
            <a:off x="402014" y="6393368"/>
            <a:ext cx="935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BB89030-2621-4C35-BD38-0CC3B0AF4F79}" type="datetimeFigureOut">
              <a:rPr lang="de-DE" sz="900" smtClean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pPr/>
              <a:t>30.12.2025</a:t>
            </a:fld>
            <a:endParaRPr lang="de-DE" sz="900" dirty="0">
              <a:solidFill>
                <a:schemeClr val="bg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EE4DD7B-4C93-439D-AA0E-39C2F6437A70}"/>
              </a:ext>
            </a:extLst>
          </p:cNvPr>
          <p:cNvSpPr txBox="1"/>
          <p:nvPr userDrawn="1"/>
        </p:nvSpPr>
        <p:spPr>
          <a:xfrm>
            <a:off x="9809309" y="6393366"/>
            <a:ext cx="1349728" cy="36512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de-DE" sz="900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© CPU Softwarehouse AG</a:t>
            </a:r>
            <a:endParaRPr lang="de-DE" sz="800" dirty="0">
              <a:solidFill>
                <a:schemeClr val="bg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Foliennummernplatzhalter 2">
            <a:extLst>
              <a:ext uri="{FF2B5EF4-FFF2-40B4-BE49-F238E27FC236}">
                <a16:creationId xmlns:a16="http://schemas.microsoft.com/office/drawing/2014/main" id="{68138D17-364C-4939-958F-6808BD76B33A}"/>
              </a:ext>
            </a:extLst>
          </p:cNvPr>
          <p:cNvSpPr txBox="1">
            <a:spLocks/>
          </p:cNvSpPr>
          <p:nvPr userDrawn="1"/>
        </p:nvSpPr>
        <p:spPr>
          <a:xfrm>
            <a:off x="11045540" y="6395113"/>
            <a:ext cx="402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000" dirty="0">
                <a:solidFill>
                  <a:schemeClr val="bg2"/>
                </a:solidFill>
              </a:rPr>
              <a:t>|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2A0AB1C-8EE1-44A9-AB0E-9DEF42641788}"/>
              </a:ext>
            </a:extLst>
          </p:cNvPr>
          <p:cNvSpPr txBox="1">
            <a:spLocks/>
          </p:cNvSpPr>
          <p:nvPr userDrawn="1"/>
        </p:nvSpPr>
        <p:spPr>
          <a:xfrm>
            <a:off x="402012" y="1676400"/>
            <a:ext cx="11353337" cy="4495800"/>
          </a:xfrm>
          <a:prstGeom prst="rect">
            <a:avLst/>
          </a:prstGeom>
        </p:spPr>
        <p:txBody>
          <a:bodyPr wrap="none"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600" b="0" kern="1200" baseline="0">
                <a:solidFill>
                  <a:schemeClr val="tx1"/>
                </a:solidFill>
                <a:latin typeface="Calibri Light" panose="020F0302020204030204" pitchFamily="34" charset="0"/>
                <a:ea typeface="Roboto" panose="02000000000000000000" pitchFamily="2" charset="0"/>
                <a:cs typeface="Calibri Light" panose="020F0302020204030204" pitchFamily="34" charset="0"/>
              </a:defRPr>
            </a:lvl1pPr>
            <a:lvl2pPr marL="60957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3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7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80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3" r:id="rId2"/>
    <p:sldLayoutId id="2147483702" r:id="rId3"/>
    <p:sldLayoutId id="2147483704" r:id="rId4"/>
    <p:sldLayoutId id="2147483703" r:id="rId5"/>
    <p:sldLayoutId id="2147483698" r:id="rId6"/>
    <p:sldLayoutId id="2147483661" r:id="rId7"/>
    <p:sldLayoutId id="2147483699" r:id="rId8"/>
    <p:sldLayoutId id="2147483670" r:id="rId9"/>
    <p:sldLayoutId id="2147483694" r:id="rId10"/>
    <p:sldLayoutId id="2147483666" r:id="rId11"/>
    <p:sldLayoutId id="2147483672" r:id="rId12"/>
    <p:sldLayoutId id="2147483671" r:id="rId13"/>
    <p:sldLayoutId id="2147483667" r:id="rId14"/>
    <p:sldLayoutId id="2147483655" r:id="rId15"/>
    <p:sldLayoutId id="2147483657" r:id="rId16"/>
    <p:sldLayoutId id="2147483709" r:id="rId17"/>
    <p:sldLayoutId id="2147483710" r:id="rId18"/>
    <p:sldLayoutId id="2147483711" r:id="rId19"/>
    <p:sldLayoutId id="2147483658" r:id="rId20"/>
    <p:sldLayoutId id="2147483697" r:id="rId21"/>
    <p:sldLayoutId id="2147483707" r:id="rId22"/>
    <p:sldLayoutId id="2147483708" r:id="rId2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theme/theme1.xml><?xml version="1.0" encoding="utf-8"?>
<a:theme xmlns:a="http://schemas.openxmlformats.org/drawingml/2006/main" name="Office">
  <a:themeElements>
    <a:clrScheme name="CPU Farben">
      <a:dk1>
        <a:sysClr val="windowText" lastClr="000000"/>
      </a:dk1>
      <a:lt1>
        <a:sysClr val="window" lastClr="FFFFFF"/>
      </a:lt1>
      <a:dk2>
        <a:srgbClr val="003163"/>
      </a:dk2>
      <a:lt2>
        <a:srgbClr val="9B9D9F"/>
      </a:lt2>
      <a:accent1>
        <a:srgbClr val="880038"/>
      </a:accent1>
      <a:accent2>
        <a:srgbClr val="004E9E"/>
      </a:accent2>
      <a:accent3>
        <a:srgbClr val="0069D6"/>
      </a:accent3>
      <a:accent4>
        <a:srgbClr val="BF2F69"/>
      </a:accent4>
      <a:accent5>
        <a:srgbClr val="008257"/>
      </a:accent5>
      <a:accent6>
        <a:srgbClr val="CECECF"/>
      </a:accent6>
      <a:hlink>
        <a:srgbClr val="0069D6"/>
      </a:hlink>
      <a:folHlink>
        <a:srgbClr val="000000"/>
      </a:folHlink>
    </a:clrScheme>
    <a:fontScheme name="Benutzerdefiniert 6">
      <a:majorFont>
        <a:latin typeface="Open Sans"/>
        <a:ea typeface=""/>
        <a:cs typeface="Roboto"/>
      </a:majorFont>
      <a:minorFont>
        <a:latin typeface="Open Sans"/>
        <a:ea typeface=""/>
        <a:cs typeface="Robot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Breitbild</PresentationFormat>
  <Paragraphs>0</Paragraphs>
  <Slides>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0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Wingdings</vt:lpstr>
      <vt:lpstr>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Tanja Dettenrieder</dc:creator>
  <cp:lastModifiedBy>Zenetti, Roman</cp:lastModifiedBy>
  <cp:revision>107</cp:revision>
  <cp:lastPrinted>2021-06-15T06:35:39Z</cp:lastPrinted>
  <dcterms:created xsi:type="dcterms:W3CDTF">2021-06-14T06:55:28Z</dcterms:created>
  <dcterms:modified xsi:type="dcterms:W3CDTF">2025-12-30T11:29:04Z</dcterms:modified>
</cp:coreProperties>
</file>