
<file path=[Content_Types].xml><?xml version="1.0" encoding="utf-8"?>
<Types xmlns="http://schemas.openxmlformats.org/package/2006/content-types">
  <Default Extension="bin" ContentType="application/vnd.ms-office.activeX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activeX/activeX1.xml" ContentType="application/vnd.ms-office.activeX+xml"/>
  <Override PartName="/ppt/embeddings/oleObject1.bin" ContentType="application/vnd.openxmlformats-officedocument.oleObject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activeX/activeX2.xml" ContentType="application/vnd.ms-office.activeX+xml"/>
  <Override PartName="/ppt/embeddings/oleObject2.bin" ContentType="application/vnd.openxmlformats-officedocument.oleObject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activeX/activeX3.xml" ContentType="application/vnd.ms-office.activeX+xml"/>
  <Override PartName="/ppt/embeddings/oleObject3.bin" ContentType="application/vnd.openxmlformats-officedocument.oleObject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3" r:id="rId3"/>
    <p:sldId id="292" r:id="rId4"/>
    <p:sldId id="327" r:id="rId5"/>
    <p:sldId id="334" r:id="rId6"/>
    <p:sldId id="330" r:id="rId7"/>
    <p:sldId id="335" r:id="rId8"/>
    <p:sldId id="331" r:id="rId9"/>
    <p:sldId id="336" r:id="rId10"/>
    <p:sldId id="337" r:id="rId11"/>
    <p:sldId id="338" r:id="rId12"/>
    <p:sldId id="302" r:id="rId13"/>
    <p:sldId id="290" r:id="rId14"/>
    <p:sldId id="283" r:id="rId15"/>
    <p:sldId id="314" r:id="rId16"/>
    <p:sldId id="332" r:id="rId17"/>
    <p:sldId id="315" r:id="rId18"/>
  </p:sldIdLst>
  <p:sldSz cx="12192000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7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activeX1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7053240-CE69-11CD-A777-00DD01143C57}" ax:persistence="persistStorage" r:id="rId1"/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fite optiontechnologies.com" userId="827ac295-96d6-46c4-9a1d-8c55a06573dd" providerId="ADAL" clId="{7FAA534C-3288-4C26-8ABE-FA8ADAA0D276}"/>
    <pc:docChg chg="modSld sldOrd">
      <pc:chgData name="mfite optiontechnologies.com" userId="827ac295-96d6-46c4-9a1d-8c55a06573dd" providerId="ADAL" clId="{7FAA534C-3288-4C26-8ABE-FA8ADAA0D276}" dt="2026-09-02T14:30:32.900" v="177"/>
      <pc:docMkLst>
        <pc:docMk/>
      </pc:docMkLst>
      <pc:sldChg chg="modSp">
        <pc:chgData name="mfite optiontechnologies.com" userId="827ac295-96d6-46c4-9a1d-8c55a06573dd" providerId="ADAL" clId="{7FAA534C-3288-4C26-8ABE-FA8ADAA0D276}" dt="2026-09-02T14:06:36.582" v="86"/>
        <pc:sldMkLst>
          <pc:docMk/>
          <pc:sldMk cId="1620785603" sldId="264"/>
        </pc:sldMkLst>
        <pc:spChg chg="mod">
          <ac:chgData name="mfite optiontechnologies.com" userId="827ac295-96d6-46c4-9a1d-8c55a06573dd" providerId="ADAL" clId="{7FAA534C-3288-4C26-8ABE-FA8ADAA0D276}" dt="2026-09-02T14:06:36.580" v="85"/>
          <ac:spMkLst>
            <pc:docMk/>
            <pc:sldMk cId="1620785603" sldId="264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6.578" v="83"/>
          <ac:spMkLst>
            <pc:docMk/>
            <pc:sldMk cId="1620785603" sldId="264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6.579" v="84"/>
          <ac:spMkLst>
            <pc:docMk/>
            <pc:sldMk cId="1620785603" sldId="264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36.582" v="86"/>
          <ac:graphicFrameMkLst>
            <pc:docMk/>
            <pc:sldMk cId="1620785603" sldId="264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8.206" v="98"/>
        <pc:sldMkLst>
          <pc:docMk/>
          <pc:sldMk cId="998386386" sldId="265"/>
        </pc:sldMkLst>
        <pc:spChg chg="mod">
          <ac:chgData name="mfite optiontechnologies.com" userId="827ac295-96d6-46c4-9a1d-8c55a06573dd" providerId="ADAL" clId="{7FAA534C-3288-4C26-8ABE-FA8ADAA0D276}" dt="2026-09-02T14:06:38.204" v="97"/>
          <ac:spMkLst>
            <pc:docMk/>
            <pc:sldMk cId="998386386" sldId="265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8.201" v="95"/>
          <ac:spMkLst>
            <pc:docMk/>
            <pc:sldMk cId="998386386" sldId="265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8.203" v="96"/>
          <ac:spMkLst>
            <pc:docMk/>
            <pc:sldMk cId="998386386" sldId="265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38.206" v="98"/>
          <ac:graphicFrameMkLst>
            <pc:docMk/>
            <pc:sldMk cId="998386386" sldId="265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9.129" v="106"/>
        <pc:sldMkLst>
          <pc:docMk/>
          <pc:sldMk cId="2324745371" sldId="266"/>
        </pc:sldMkLst>
        <pc:spChg chg="mod">
          <ac:chgData name="mfite optiontechnologies.com" userId="827ac295-96d6-46c4-9a1d-8c55a06573dd" providerId="ADAL" clId="{7FAA534C-3288-4C26-8ABE-FA8ADAA0D276}" dt="2026-09-02T14:06:39.127" v="105"/>
          <ac:spMkLst>
            <pc:docMk/>
            <pc:sldMk cId="2324745371" sldId="266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9.124" v="103"/>
          <ac:spMkLst>
            <pc:docMk/>
            <pc:sldMk cId="2324745371" sldId="266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9.126" v="104"/>
          <ac:spMkLst>
            <pc:docMk/>
            <pc:sldMk cId="2324745371" sldId="266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39.129" v="106"/>
          <ac:graphicFrameMkLst>
            <pc:docMk/>
            <pc:sldMk cId="2324745371" sldId="266"/>
            <ac:graphicFrameMk id="6" creationId="{00347514-C017-A84B-6007-AFD69774C6EF}"/>
          </ac:graphicFrameMkLst>
        </pc:graphicFrameChg>
      </pc:sldChg>
      <pc:sldChg chg="addSp delSp modSp ord">
        <pc:chgData name="mfite optiontechnologies.com" userId="827ac295-96d6-46c4-9a1d-8c55a06573dd" providerId="ADAL" clId="{7FAA534C-3288-4C26-8ABE-FA8ADAA0D276}" dt="2026-09-02T14:30:32.891" v="175"/>
        <pc:sldMkLst>
          <pc:docMk/>
          <pc:sldMk cId="1234035090" sldId="283"/>
        </pc:sldMkLst>
        <pc:spChg chg="add del mod">
          <ac:chgData name="mfite optiontechnologies.com" userId="827ac295-96d6-46c4-9a1d-8c55a06573dd" providerId="ADAL" clId="{7FAA534C-3288-4C26-8ABE-FA8ADAA0D276}" dt="2026-09-02T14:30:32.890" v="174"/>
          <ac:spMkLst>
            <pc:docMk/>
            <pc:sldMk cId="1234035090" sldId="283"/>
            <ac:spMk id="4" creationId="{CDDAB45E-3A8F-DC89-CE62-0D0F85878B3C}"/>
          </ac:spMkLst>
        </pc:spChg>
        <pc:spChg chg="mod">
          <ac:chgData name="mfite optiontechnologies.com" userId="827ac295-96d6-46c4-9a1d-8c55a06573dd" providerId="ADAL" clId="{7FAA534C-3288-4C26-8ABE-FA8ADAA0D276}" dt="2026-09-02T14:16:33.027" v="147"/>
          <ac:spMkLst>
            <pc:docMk/>
            <pc:sldMk cId="1234035090" sldId="283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30:32.891" v="175"/>
          <ac:spMkLst>
            <pc:docMk/>
            <pc:sldMk cId="1234035090" sldId="283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27:25.173" v="170"/>
          <ac:spMkLst>
            <pc:docMk/>
            <pc:sldMk cId="1234035090" sldId="283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3:43:08.749" v="24"/>
          <ac:graphicFrameMkLst>
            <pc:docMk/>
            <pc:sldMk cId="1234035090" sldId="283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1.791" v="58"/>
        <pc:sldMkLst>
          <pc:docMk/>
          <pc:sldMk cId="3194469086" sldId="284"/>
        </pc:sldMkLst>
        <pc:spChg chg="mod">
          <ac:chgData name="mfite optiontechnologies.com" userId="827ac295-96d6-46c4-9a1d-8c55a06573dd" providerId="ADAL" clId="{7FAA534C-3288-4C26-8ABE-FA8ADAA0D276}" dt="2026-09-02T14:06:31.788" v="57"/>
          <ac:spMkLst>
            <pc:docMk/>
            <pc:sldMk cId="3194469086" sldId="284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1.786" v="55"/>
          <ac:spMkLst>
            <pc:docMk/>
            <pc:sldMk cId="3194469086" sldId="284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1.787" v="56"/>
          <ac:spMkLst>
            <pc:docMk/>
            <pc:sldMk cId="3194469086" sldId="284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31.791" v="58"/>
          <ac:graphicFrameMkLst>
            <pc:docMk/>
            <pc:sldMk cId="3194469086" sldId="284"/>
            <ac:graphicFrameMk id="6" creationId="{00347514-C017-A84B-6007-AFD69774C6EF}"/>
          </ac:graphicFrameMkLst>
        </pc:graphicFrameChg>
      </pc:sldChg>
      <pc:sldChg chg="addSp delSp modSp">
        <pc:chgData name="mfite optiontechnologies.com" userId="827ac295-96d6-46c4-9a1d-8c55a06573dd" providerId="ADAL" clId="{7FAA534C-3288-4C26-8ABE-FA8ADAA0D276}" dt="2026-09-02T14:30:32.881" v="173"/>
        <pc:sldMkLst>
          <pc:docMk/>
          <pc:sldMk cId="611850925" sldId="290"/>
        </pc:sldMkLst>
        <pc:spChg chg="add del mod">
          <ac:chgData name="mfite optiontechnologies.com" userId="827ac295-96d6-46c4-9a1d-8c55a06573dd" providerId="ADAL" clId="{7FAA534C-3288-4C26-8ABE-FA8ADAA0D276}" dt="2026-09-02T14:30:32.879" v="172"/>
          <ac:spMkLst>
            <pc:docMk/>
            <pc:sldMk cId="611850925" sldId="290"/>
            <ac:spMk id="4" creationId="{61DE850C-155E-FBA6-C76F-6BC42579261F}"/>
          </ac:spMkLst>
        </pc:spChg>
        <pc:spChg chg="mod">
          <ac:chgData name="mfite optiontechnologies.com" userId="827ac295-96d6-46c4-9a1d-8c55a06573dd" providerId="ADAL" clId="{7FAA534C-3288-4C26-8ABE-FA8ADAA0D276}" dt="2026-09-02T14:24:55.231" v="157"/>
          <ac:spMkLst>
            <pc:docMk/>
            <pc:sldMk cId="611850925" sldId="290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30:32.881" v="173"/>
          <ac:spMkLst>
            <pc:docMk/>
            <pc:sldMk cId="611850925" sldId="290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27:04.654" v="166"/>
          <ac:spMkLst>
            <pc:docMk/>
            <pc:sldMk cId="611850925" sldId="290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24:55.234" v="158"/>
          <ac:graphicFrameMkLst>
            <pc:docMk/>
            <pc:sldMk cId="611850925" sldId="290"/>
            <ac:graphicFrameMk id="6" creationId="{00347514-C017-A84B-6007-AFD69774C6EF}"/>
          </ac:graphicFrameMkLst>
        </pc:graphicFrameChg>
      </pc:sldChg>
      <pc:sldChg chg="addSp modSp">
        <pc:chgData name="mfite optiontechnologies.com" userId="827ac295-96d6-46c4-9a1d-8c55a06573dd" providerId="ADAL" clId="{7FAA534C-3288-4C26-8ABE-FA8ADAA0D276}" dt="2026-09-02T13:43:45.619" v="34" actId="767"/>
        <pc:sldMkLst>
          <pc:docMk/>
          <pc:sldMk cId="2986470947" sldId="292"/>
        </pc:sldMkLst>
        <pc:spChg chg="add mod">
          <ac:chgData name="mfite optiontechnologies.com" userId="827ac295-96d6-46c4-9a1d-8c55a06573dd" providerId="ADAL" clId="{7FAA534C-3288-4C26-8ABE-FA8ADAA0D276}" dt="2026-09-02T13:43:45.619" v="34" actId="767"/>
          <ac:spMkLst>
            <pc:docMk/>
            <pc:sldMk cId="2986470947" sldId="292"/>
            <ac:spMk id="4" creationId="{F9F01A3F-56CF-9BD1-828C-A80AF95107BF}"/>
          </ac:spMkLst>
        </pc:spChg>
      </pc:sldChg>
      <pc:sldChg chg="modSp ord">
        <pc:chgData name="mfite optiontechnologies.com" userId="827ac295-96d6-46c4-9a1d-8c55a06573dd" providerId="ADAL" clId="{7FAA534C-3288-4C26-8ABE-FA8ADAA0D276}" dt="2026-09-02T13:43:23.079" v="29"/>
        <pc:sldMkLst>
          <pc:docMk/>
          <pc:sldMk cId="4204918653" sldId="297"/>
        </pc:sldMkLst>
        <pc:spChg chg="mod">
          <ac:chgData name="mfite optiontechnologies.com" userId="827ac295-96d6-46c4-9a1d-8c55a06573dd" providerId="ADAL" clId="{7FAA534C-3288-4C26-8ABE-FA8ADAA0D276}" dt="2026-09-02T13:43:23.077" v="28"/>
          <ac:spMkLst>
            <pc:docMk/>
            <pc:sldMk cId="4204918653" sldId="297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3:43:23.075" v="26"/>
          <ac:spMkLst>
            <pc:docMk/>
            <pc:sldMk cId="4204918653" sldId="297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3:43:23.076" v="27"/>
          <ac:spMkLst>
            <pc:docMk/>
            <pc:sldMk cId="4204918653" sldId="297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3:43:23.079" v="29"/>
          <ac:graphicFrameMkLst>
            <pc:docMk/>
            <pc:sldMk cId="4204918653" sldId="297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7:01.318" v="128"/>
        <pc:sldMkLst>
          <pc:docMk/>
          <pc:sldMk cId="27241694" sldId="299"/>
        </pc:sldMkLst>
        <pc:spChg chg="mod">
          <ac:chgData name="mfite optiontechnologies.com" userId="827ac295-96d6-46c4-9a1d-8c55a06573dd" providerId="ADAL" clId="{7FAA534C-3288-4C26-8ABE-FA8ADAA0D276}" dt="2026-09-02T14:07:01.318" v="128"/>
          <ac:spMkLst>
            <pc:docMk/>
            <pc:sldMk cId="27241694" sldId="299"/>
            <ac:spMk id="4" creationId="{7871DFD6-6646-A5E6-C0F4-FD6645A786B6}"/>
          </ac:spMkLst>
        </pc:spChg>
        <pc:spChg chg="mod">
          <ac:chgData name="mfite optiontechnologies.com" userId="827ac295-96d6-46c4-9a1d-8c55a06573dd" providerId="ADAL" clId="{7FAA534C-3288-4C26-8ABE-FA8ADAA0D276}" dt="2026-09-02T14:07:01.315" v="127"/>
          <ac:spMkLst>
            <pc:docMk/>
            <pc:sldMk cId="27241694" sldId="299"/>
            <ac:spMk id="6" creationId="{247C2C96-234B-7311-28A3-B8E93A51391F}"/>
          </ac:spMkLst>
        </pc:spChg>
      </pc:sldChg>
      <pc:sldChg chg="ord">
        <pc:chgData name="mfite optiontechnologies.com" userId="827ac295-96d6-46c4-9a1d-8c55a06573dd" providerId="ADAL" clId="{7FAA534C-3288-4C26-8ABE-FA8ADAA0D276}" dt="2026-09-02T14:28:00.855" v="171"/>
        <pc:sldMkLst>
          <pc:docMk/>
          <pc:sldMk cId="2073434403" sldId="302"/>
        </pc:sldMkLst>
      </pc:sldChg>
      <pc:sldChg chg="modSp">
        <pc:chgData name="mfite optiontechnologies.com" userId="827ac295-96d6-46c4-9a1d-8c55a06573dd" providerId="ADAL" clId="{7FAA534C-3288-4C26-8ABE-FA8ADAA0D276}" dt="2026-09-02T14:06:40.971" v="122"/>
        <pc:sldMkLst>
          <pc:docMk/>
          <pc:sldMk cId="3121105991" sldId="306"/>
        </pc:sldMkLst>
        <pc:spChg chg="mod">
          <ac:chgData name="mfite optiontechnologies.com" userId="827ac295-96d6-46c4-9a1d-8c55a06573dd" providerId="ADAL" clId="{7FAA534C-3288-4C26-8ABE-FA8ADAA0D276}" dt="2026-09-02T14:06:40.969" v="121"/>
          <ac:spMkLst>
            <pc:docMk/>
            <pc:sldMk cId="3121105991" sldId="306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40.967" v="119"/>
          <ac:spMkLst>
            <pc:docMk/>
            <pc:sldMk cId="3121105991" sldId="306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40.968" v="120"/>
          <ac:spMkLst>
            <pc:docMk/>
            <pc:sldMk cId="3121105991" sldId="306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40.971" v="122"/>
          <ac:graphicFrameMkLst>
            <pc:docMk/>
            <pc:sldMk cId="3121105991" sldId="306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8.676" v="102"/>
        <pc:sldMkLst>
          <pc:docMk/>
          <pc:sldMk cId="3822102082" sldId="307"/>
        </pc:sldMkLst>
        <pc:spChg chg="mod">
          <ac:chgData name="mfite optiontechnologies.com" userId="827ac295-96d6-46c4-9a1d-8c55a06573dd" providerId="ADAL" clId="{7FAA534C-3288-4C26-8ABE-FA8ADAA0D276}" dt="2026-09-02T14:06:38.673" v="101"/>
          <ac:spMkLst>
            <pc:docMk/>
            <pc:sldMk cId="3822102082" sldId="307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8.669" v="99"/>
          <ac:spMkLst>
            <pc:docMk/>
            <pc:sldMk cId="3822102082" sldId="307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8.672" v="100"/>
          <ac:spMkLst>
            <pc:docMk/>
            <pc:sldMk cId="3822102082" sldId="307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38.676" v="102"/>
          <ac:graphicFrameMkLst>
            <pc:docMk/>
            <pc:sldMk cId="3822102082" sldId="307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5.842" v="82"/>
        <pc:sldMkLst>
          <pc:docMk/>
          <pc:sldMk cId="2460380412" sldId="308"/>
        </pc:sldMkLst>
        <pc:spChg chg="mod">
          <ac:chgData name="mfite optiontechnologies.com" userId="827ac295-96d6-46c4-9a1d-8c55a06573dd" providerId="ADAL" clId="{7FAA534C-3288-4C26-8ABE-FA8ADAA0D276}" dt="2026-09-02T14:06:35.840" v="81"/>
          <ac:spMkLst>
            <pc:docMk/>
            <pc:sldMk cId="2460380412" sldId="308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5.838" v="79"/>
          <ac:spMkLst>
            <pc:docMk/>
            <pc:sldMk cId="2460380412" sldId="308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5.839" v="80"/>
          <ac:spMkLst>
            <pc:docMk/>
            <pc:sldMk cId="2460380412" sldId="308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35.842" v="82"/>
          <ac:graphicFrameMkLst>
            <pc:docMk/>
            <pc:sldMk cId="2460380412" sldId="308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7.264" v="90"/>
        <pc:sldMkLst>
          <pc:docMk/>
          <pc:sldMk cId="3587977028" sldId="309"/>
        </pc:sldMkLst>
        <pc:spChg chg="mod">
          <ac:chgData name="mfite optiontechnologies.com" userId="827ac295-96d6-46c4-9a1d-8c55a06573dd" providerId="ADAL" clId="{7FAA534C-3288-4C26-8ABE-FA8ADAA0D276}" dt="2026-09-02T14:06:37.262" v="89"/>
          <ac:spMkLst>
            <pc:docMk/>
            <pc:sldMk cId="3587977028" sldId="309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7.258" v="87"/>
          <ac:spMkLst>
            <pc:docMk/>
            <pc:sldMk cId="3587977028" sldId="309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7.260" v="88"/>
          <ac:spMkLst>
            <pc:docMk/>
            <pc:sldMk cId="3587977028" sldId="309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37.264" v="90"/>
          <ac:graphicFrameMkLst>
            <pc:docMk/>
            <pc:sldMk cId="3587977028" sldId="309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7.743" v="94"/>
        <pc:sldMkLst>
          <pc:docMk/>
          <pc:sldMk cId="1299897913" sldId="310"/>
        </pc:sldMkLst>
        <pc:spChg chg="mod">
          <ac:chgData name="mfite optiontechnologies.com" userId="827ac295-96d6-46c4-9a1d-8c55a06573dd" providerId="ADAL" clId="{7FAA534C-3288-4C26-8ABE-FA8ADAA0D276}" dt="2026-09-02T14:06:37.741" v="93"/>
          <ac:spMkLst>
            <pc:docMk/>
            <pc:sldMk cId="1299897913" sldId="310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7.737" v="91"/>
          <ac:spMkLst>
            <pc:docMk/>
            <pc:sldMk cId="1299897913" sldId="310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7.739" v="92"/>
          <ac:spMkLst>
            <pc:docMk/>
            <pc:sldMk cId="1299897913" sldId="310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37.743" v="94"/>
          <ac:graphicFrameMkLst>
            <pc:docMk/>
            <pc:sldMk cId="1299897913" sldId="310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26.801" v="38"/>
        <pc:sldMkLst>
          <pc:docMk/>
          <pc:sldMk cId="1560317561" sldId="311"/>
        </pc:sldMkLst>
        <pc:spChg chg="mod">
          <ac:chgData name="mfite optiontechnologies.com" userId="827ac295-96d6-46c4-9a1d-8c55a06573dd" providerId="ADAL" clId="{7FAA534C-3288-4C26-8ABE-FA8ADAA0D276}" dt="2026-09-02T14:06:26.800" v="37"/>
          <ac:spMkLst>
            <pc:docMk/>
            <pc:sldMk cId="1560317561" sldId="311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26.798" v="35"/>
          <ac:spMkLst>
            <pc:docMk/>
            <pc:sldMk cId="1560317561" sldId="311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26.799" v="36"/>
          <ac:spMkLst>
            <pc:docMk/>
            <pc:sldMk cId="1560317561" sldId="311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26.801" v="38"/>
          <ac:graphicFrameMkLst>
            <pc:docMk/>
            <pc:sldMk cId="1560317561" sldId="311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0.271" v="50"/>
        <pc:sldMkLst>
          <pc:docMk/>
          <pc:sldMk cId="86122181" sldId="312"/>
        </pc:sldMkLst>
        <pc:spChg chg="mod">
          <ac:chgData name="mfite optiontechnologies.com" userId="827ac295-96d6-46c4-9a1d-8c55a06573dd" providerId="ADAL" clId="{7FAA534C-3288-4C26-8ABE-FA8ADAA0D276}" dt="2026-09-02T14:06:30.269" v="49"/>
          <ac:spMkLst>
            <pc:docMk/>
            <pc:sldMk cId="86122181" sldId="312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0.267" v="47"/>
          <ac:spMkLst>
            <pc:docMk/>
            <pc:sldMk cId="86122181" sldId="312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0.268" v="48"/>
          <ac:spMkLst>
            <pc:docMk/>
            <pc:sldMk cId="86122181" sldId="312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30.271" v="50"/>
          <ac:graphicFrameMkLst>
            <pc:docMk/>
            <pc:sldMk cId="86122181" sldId="312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7:02.590" v="132"/>
        <pc:sldMkLst>
          <pc:docMk/>
          <pc:sldMk cId="330828573" sldId="313"/>
        </pc:sldMkLst>
        <pc:spChg chg="mod">
          <ac:chgData name="mfite optiontechnologies.com" userId="827ac295-96d6-46c4-9a1d-8c55a06573dd" providerId="ADAL" clId="{7FAA534C-3288-4C26-8ABE-FA8ADAA0D276}" dt="2026-09-02T14:07:02.587" v="131"/>
          <ac:spMkLst>
            <pc:docMk/>
            <pc:sldMk cId="330828573" sldId="313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7:02.584" v="129"/>
          <ac:spMkLst>
            <pc:docMk/>
            <pc:sldMk cId="330828573" sldId="313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7:02.586" v="130"/>
          <ac:spMkLst>
            <pc:docMk/>
            <pc:sldMk cId="330828573" sldId="313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7:02.590" v="132"/>
          <ac:graphicFrameMkLst>
            <pc:docMk/>
            <pc:sldMk cId="330828573" sldId="313"/>
            <ac:graphicFrameMk id="6" creationId="{00347514-C017-A84B-6007-AFD69774C6EF}"/>
          </ac:graphicFrameMkLst>
        </pc:graphicFrameChg>
      </pc:sldChg>
      <pc:sldChg chg="addSp delSp modSp ord">
        <pc:chgData name="mfite optiontechnologies.com" userId="827ac295-96d6-46c4-9a1d-8c55a06573dd" providerId="ADAL" clId="{7FAA534C-3288-4C26-8ABE-FA8ADAA0D276}" dt="2026-09-02T14:30:32.900" v="177"/>
        <pc:sldMkLst>
          <pc:docMk/>
          <pc:sldMk cId="3818857989" sldId="314"/>
        </pc:sldMkLst>
        <pc:spChg chg="add del mod">
          <ac:chgData name="mfite optiontechnologies.com" userId="827ac295-96d6-46c4-9a1d-8c55a06573dd" providerId="ADAL" clId="{7FAA534C-3288-4C26-8ABE-FA8ADAA0D276}" dt="2026-09-02T14:30:32.899" v="176"/>
          <ac:spMkLst>
            <pc:docMk/>
            <pc:sldMk cId="3818857989" sldId="314"/>
            <ac:spMk id="4" creationId="{86827BDC-1D96-B955-FBA4-F801FEA7D9BE}"/>
          </ac:spMkLst>
        </pc:spChg>
        <pc:spChg chg="mod">
          <ac:chgData name="mfite optiontechnologies.com" userId="827ac295-96d6-46c4-9a1d-8c55a06573dd" providerId="ADAL" clId="{7FAA534C-3288-4C26-8ABE-FA8ADAA0D276}" dt="2026-09-02T14:16:33.036" v="154"/>
          <ac:spMkLst>
            <pc:docMk/>
            <pc:sldMk cId="3818857989" sldId="314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30:32.900" v="177"/>
          <ac:spMkLst>
            <pc:docMk/>
            <pc:sldMk cId="3818857989" sldId="314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16:33.035" v="153"/>
          <ac:spMkLst>
            <pc:docMk/>
            <pc:sldMk cId="3818857989" sldId="314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3:43:23.914" v="33"/>
          <ac:graphicFrameMkLst>
            <pc:docMk/>
            <pc:sldMk cId="3818857989" sldId="314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28.280" v="42"/>
        <pc:sldMkLst>
          <pc:docMk/>
          <pc:sldMk cId="912731015" sldId="316"/>
        </pc:sldMkLst>
        <pc:spChg chg="mod">
          <ac:chgData name="mfite optiontechnologies.com" userId="827ac295-96d6-46c4-9a1d-8c55a06573dd" providerId="ADAL" clId="{7FAA534C-3288-4C26-8ABE-FA8ADAA0D276}" dt="2026-09-02T14:06:28.279" v="41"/>
          <ac:spMkLst>
            <pc:docMk/>
            <pc:sldMk cId="912731015" sldId="316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28.277" v="39"/>
          <ac:spMkLst>
            <pc:docMk/>
            <pc:sldMk cId="912731015" sldId="316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28.278" v="40"/>
          <ac:spMkLst>
            <pc:docMk/>
            <pc:sldMk cId="912731015" sldId="316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28.280" v="42"/>
          <ac:graphicFrameMkLst>
            <pc:docMk/>
            <pc:sldMk cId="912731015" sldId="316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28.716" v="46"/>
        <pc:sldMkLst>
          <pc:docMk/>
          <pc:sldMk cId="3657579612" sldId="317"/>
        </pc:sldMkLst>
        <pc:spChg chg="mod">
          <ac:chgData name="mfite optiontechnologies.com" userId="827ac295-96d6-46c4-9a1d-8c55a06573dd" providerId="ADAL" clId="{7FAA534C-3288-4C26-8ABE-FA8ADAA0D276}" dt="2026-09-02T14:06:28.714" v="45"/>
          <ac:spMkLst>
            <pc:docMk/>
            <pc:sldMk cId="3657579612" sldId="317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28.712" v="43"/>
          <ac:spMkLst>
            <pc:docMk/>
            <pc:sldMk cId="3657579612" sldId="317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28.713" v="44"/>
          <ac:spMkLst>
            <pc:docMk/>
            <pc:sldMk cId="3657579612" sldId="317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28.716" v="46"/>
          <ac:graphicFrameMkLst>
            <pc:docMk/>
            <pc:sldMk cId="3657579612" sldId="317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2.427" v="62"/>
        <pc:sldMkLst>
          <pc:docMk/>
          <pc:sldMk cId="2876680032" sldId="318"/>
        </pc:sldMkLst>
        <pc:spChg chg="mod">
          <ac:chgData name="mfite optiontechnologies.com" userId="827ac295-96d6-46c4-9a1d-8c55a06573dd" providerId="ADAL" clId="{7FAA534C-3288-4C26-8ABE-FA8ADAA0D276}" dt="2026-09-02T14:06:32.425" v="61"/>
          <ac:spMkLst>
            <pc:docMk/>
            <pc:sldMk cId="2876680032" sldId="318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2.423" v="59"/>
          <ac:spMkLst>
            <pc:docMk/>
            <pc:sldMk cId="2876680032" sldId="318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2.424" v="60"/>
          <ac:spMkLst>
            <pc:docMk/>
            <pc:sldMk cId="2876680032" sldId="318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32.427" v="62"/>
          <ac:graphicFrameMkLst>
            <pc:docMk/>
            <pc:sldMk cId="2876680032" sldId="318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2.973" v="66"/>
        <pc:sldMkLst>
          <pc:docMk/>
          <pc:sldMk cId="3262096017" sldId="319"/>
        </pc:sldMkLst>
        <pc:spChg chg="mod">
          <ac:chgData name="mfite optiontechnologies.com" userId="827ac295-96d6-46c4-9a1d-8c55a06573dd" providerId="ADAL" clId="{7FAA534C-3288-4C26-8ABE-FA8ADAA0D276}" dt="2026-09-02T14:06:32.971" v="65"/>
          <ac:spMkLst>
            <pc:docMk/>
            <pc:sldMk cId="3262096017" sldId="319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2.969" v="63"/>
          <ac:spMkLst>
            <pc:docMk/>
            <pc:sldMk cId="3262096017" sldId="319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2.970" v="64"/>
          <ac:spMkLst>
            <pc:docMk/>
            <pc:sldMk cId="3262096017" sldId="319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32.973" v="66"/>
          <ac:graphicFrameMkLst>
            <pc:docMk/>
            <pc:sldMk cId="3262096017" sldId="319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3.436" v="70"/>
        <pc:sldMkLst>
          <pc:docMk/>
          <pc:sldMk cId="258549754" sldId="320"/>
        </pc:sldMkLst>
        <pc:spChg chg="mod">
          <ac:chgData name="mfite optiontechnologies.com" userId="827ac295-96d6-46c4-9a1d-8c55a06573dd" providerId="ADAL" clId="{7FAA534C-3288-4C26-8ABE-FA8ADAA0D276}" dt="2026-09-02T14:06:33.434" v="69"/>
          <ac:spMkLst>
            <pc:docMk/>
            <pc:sldMk cId="258549754" sldId="320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3.432" v="67"/>
          <ac:spMkLst>
            <pc:docMk/>
            <pc:sldMk cId="258549754" sldId="320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3.433" v="68"/>
          <ac:spMkLst>
            <pc:docMk/>
            <pc:sldMk cId="258549754" sldId="320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33.436" v="70"/>
          <ac:graphicFrameMkLst>
            <pc:docMk/>
            <pc:sldMk cId="258549754" sldId="320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3.934" v="74"/>
        <pc:sldMkLst>
          <pc:docMk/>
          <pc:sldMk cId="690314667" sldId="321"/>
        </pc:sldMkLst>
        <pc:spChg chg="mod">
          <ac:chgData name="mfite optiontechnologies.com" userId="827ac295-96d6-46c4-9a1d-8c55a06573dd" providerId="ADAL" clId="{7FAA534C-3288-4C26-8ABE-FA8ADAA0D276}" dt="2026-09-02T14:06:33.932" v="73"/>
          <ac:spMkLst>
            <pc:docMk/>
            <pc:sldMk cId="690314667" sldId="321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3.930" v="71"/>
          <ac:spMkLst>
            <pc:docMk/>
            <pc:sldMk cId="690314667" sldId="321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3.931" v="72"/>
          <ac:spMkLst>
            <pc:docMk/>
            <pc:sldMk cId="690314667" sldId="321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33.934" v="74"/>
          <ac:graphicFrameMkLst>
            <pc:docMk/>
            <pc:sldMk cId="690314667" sldId="321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4.430" v="78"/>
        <pc:sldMkLst>
          <pc:docMk/>
          <pc:sldMk cId="4205377025" sldId="322"/>
        </pc:sldMkLst>
        <pc:spChg chg="mod">
          <ac:chgData name="mfite optiontechnologies.com" userId="827ac295-96d6-46c4-9a1d-8c55a06573dd" providerId="ADAL" clId="{7FAA534C-3288-4C26-8ABE-FA8ADAA0D276}" dt="2026-09-02T14:06:34.428" v="77"/>
          <ac:spMkLst>
            <pc:docMk/>
            <pc:sldMk cId="4205377025" sldId="322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4.425" v="75"/>
          <ac:spMkLst>
            <pc:docMk/>
            <pc:sldMk cId="4205377025" sldId="322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4.427" v="76"/>
          <ac:spMkLst>
            <pc:docMk/>
            <pc:sldMk cId="4205377025" sldId="322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34.430" v="78"/>
          <ac:graphicFrameMkLst>
            <pc:docMk/>
            <pc:sldMk cId="4205377025" sldId="322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9.580" v="110"/>
        <pc:sldMkLst>
          <pc:docMk/>
          <pc:sldMk cId="2303910907" sldId="323"/>
        </pc:sldMkLst>
        <pc:spChg chg="mod">
          <ac:chgData name="mfite optiontechnologies.com" userId="827ac295-96d6-46c4-9a1d-8c55a06573dd" providerId="ADAL" clId="{7FAA534C-3288-4C26-8ABE-FA8ADAA0D276}" dt="2026-09-02T14:06:39.579" v="109"/>
          <ac:spMkLst>
            <pc:docMk/>
            <pc:sldMk cId="2303910907" sldId="323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9.576" v="107"/>
          <ac:spMkLst>
            <pc:docMk/>
            <pc:sldMk cId="2303910907" sldId="323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9.578" v="108"/>
          <ac:spMkLst>
            <pc:docMk/>
            <pc:sldMk cId="2303910907" sldId="323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39.580" v="110"/>
          <ac:graphicFrameMkLst>
            <pc:docMk/>
            <pc:sldMk cId="2303910907" sldId="323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40.061" v="114"/>
        <pc:sldMkLst>
          <pc:docMk/>
          <pc:sldMk cId="2916364446" sldId="324"/>
        </pc:sldMkLst>
        <pc:spChg chg="mod">
          <ac:chgData name="mfite optiontechnologies.com" userId="827ac295-96d6-46c4-9a1d-8c55a06573dd" providerId="ADAL" clId="{7FAA534C-3288-4C26-8ABE-FA8ADAA0D276}" dt="2026-09-02T14:06:40.059" v="113"/>
          <ac:spMkLst>
            <pc:docMk/>
            <pc:sldMk cId="2916364446" sldId="324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40.056" v="111"/>
          <ac:spMkLst>
            <pc:docMk/>
            <pc:sldMk cId="2916364446" sldId="324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40.057" v="112"/>
          <ac:spMkLst>
            <pc:docMk/>
            <pc:sldMk cId="2916364446" sldId="324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40.061" v="114"/>
          <ac:graphicFrameMkLst>
            <pc:docMk/>
            <pc:sldMk cId="2916364446" sldId="324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40.544" v="118"/>
        <pc:sldMkLst>
          <pc:docMk/>
          <pc:sldMk cId="1354553314" sldId="325"/>
        </pc:sldMkLst>
        <pc:spChg chg="mod">
          <ac:chgData name="mfite optiontechnologies.com" userId="827ac295-96d6-46c4-9a1d-8c55a06573dd" providerId="ADAL" clId="{7FAA534C-3288-4C26-8ABE-FA8ADAA0D276}" dt="2026-09-02T14:06:40.542" v="117"/>
          <ac:spMkLst>
            <pc:docMk/>
            <pc:sldMk cId="1354553314" sldId="325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40.538" v="115"/>
          <ac:spMkLst>
            <pc:docMk/>
            <pc:sldMk cId="1354553314" sldId="325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40.540" v="116"/>
          <ac:spMkLst>
            <pc:docMk/>
            <pc:sldMk cId="1354553314" sldId="325"/>
            <ac:spMk id="9" creationId="{C61464E1-D4BD-C66F-70DB-BB82AC1201AD}"/>
          </ac:spMkLst>
        </pc:spChg>
        <pc:graphicFrameChg chg="mod">
          <ac:chgData name="mfite optiontechnologies.com" userId="827ac295-96d6-46c4-9a1d-8c55a06573dd" providerId="ADAL" clId="{7FAA534C-3288-4C26-8ABE-FA8ADAA0D276}" dt="2026-09-02T14:06:40.544" v="118"/>
          <ac:graphicFrameMkLst>
            <pc:docMk/>
            <pc:sldMk cId="1354553314" sldId="325"/>
            <ac:graphicFrameMk id="6" creationId="{00347514-C017-A84B-6007-AFD69774C6EF}"/>
          </ac:graphicFrameMkLst>
        </pc:graphicFrameChg>
      </pc:sldChg>
      <pc:sldChg chg="modSp">
        <pc:chgData name="mfite optiontechnologies.com" userId="827ac295-96d6-46c4-9a1d-8c55a06573dd" providerId="ADAL" clId="{7FAA534C-3288-4C26-8ABE-FA8ADAA0D276}" dt="2026-09-02T14:06:31.031" v="54"/>
        <pc:sldMkLst>
          <pc:docMk/>
          <pc:sldMk cId="3944162076" sldId="326"/>
        </pc:sldMkLst>
        <pc:spChg chg="mod">
          <ac:chgData name="mfite optiontechnologies.com" userId="827ac295-96d6-46c4-9a1d-8c55a06573dd" providerId="ADAL" clId="{7FAA534C-3288-4C26-8ABE-FA8ADAA0D276}" dt="2026-09-02T14:06:31.029" v="53"/>
          <ac:spMkLst>
            <pc:docMk/>
            <pc:sldMk cId="3944162076" sldId="326"/>
            <ac:spMk id="5" creationId="{CDDDF838-C945-2BB3-1602-EB254C3BF1BE}"/>
          </ac:spMkLst>
        </pc:spChg>
        <pc:spChg chg="mod">
          <ac:chgData name="mfite optiontechnologies.com" userId="827ac295-96d6-46c4-9a1d-8c55a06573dd" providerId="ADAL" clId="{7FAA534C-3288-4C26-8ABE-FA8ADAA0D276}" dt="2026-09-02T14:06:31.027" v="51"/>
          <ac:spMkLst>
            <pc:docMk/>
            <pc:sldMk cId="3944162076" sldId="326"/>
            <ac:spMk id="8" creationId="{16A9DD9F-A2FF-7289-11AE-7FA474309B73}"/>
          </ac:spMkLst>
        </pc:spChg>
        <pc:spChg chg="mod">
          <ac:chgData name="mfite optiontechnologies.com" userId="827ac295-96d6-46c4-9a1d-8c55a06573dd" providerId="ADAL" clId="{7FAA534C-3288-4C26-8ABE-FA8ADAA0D276}" dt="2026-09-02T14:06:31.028" v="52"/>
          <ac:spMkLst>
            <pc:docMk/>
            <pc:sldMk cId="3944162076" sldId="326"/>
            <ac:spMk id="9" creationId="{5050F36A-491E-3432-EC0E-F8B9A7DB7EAF}"/>
          </ac:spMkLst>
        </pc:spChg>
        <pc:graphicFrameChg chg="mod">
          <ac:chgData name="mfite optiontechnologies.com" userId="827ac295-96d6-46c4-9a1d-8c55a06573dd" providerId="ADAL" clId="{7FAA534C-3288-4C26-8ABE-FA8ADAA0D276}" dt="2026-09-02T14:06:31.031" v="54"/>
          <ac:graphicFrameMkLst>
            <pc:docMk/>
            <pc:sldMk cId="3944162076" sldId="326"/>
            <ac:graphicFrameMk id="6" creationId="{00347514-C017-A84B-6007-AFD69774C6EF}"/>
          </ac:graphicFrameMkLst>
        </pc:graphicFrameChg>
      </pc:sldChg>
      <pc:sldChg chg="ord">
        <pc:chgData name="mfite optiontechnologies.com" userId="827ac295-96d6-46c4-9a1d-8c55a06573dd" providerId="ADAL" clId="{7FAA534C-3288-4C26-8ABE-FA8ADAA0D276}" dt="2026-09-02T14:06:58.707" v="125"/>
        <pc:sldMkLst>
          <pc:docMk/>
          <pc:sldMk cId="1434018128" sldId="332"/>
        </pc:sldMkLst>
      </pc:sldChg>
      <pc:sldChg chg="ord">
        <pc:chgData name="mfite optiontechnologies.com" userId="827ac295-96d6-46c4-9a1d-8c55a06573dd" providerId="ADAL" clId="{7FAA534C-3288-4C26-8ABE-FA8ADAA0D276}" dt="2026-09-02T14:10:44.495" v="133"/>
        <pc:sldMkLst>
          <pc:docMk/>
          <pc:sldMk cId="2794673513" sldId="33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7D261-2C22-035F-9B28-571A02079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87155-612A-F558-AEFE-97636B2DD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96069-699F-7006-DE32-E1925E287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86817-1418-7C97-7A61-BCF302CD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18200-F1CB-D2FE-502A-CB60FC1D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371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54FB9-E75F-F6D3-EB1B-64497A0F4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B0D50-06CD-9726-06CF-7265A1210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6ADA7-3B41-8ECE-A70B-9F35CCA02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AB8BA7-9D8A-16EA-2422-89AB65C3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A2DA4-2B0C-4EA3-8476-8F29CB8CB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85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4F25A-0878-4EF6-C2C8-B6FE4C5A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C708CB-FBD6-BF9A-0BA4-E3BE49809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FC5A7-447B-CF02-C8F1-FDD0C37F5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CC194-4020-FAD1-525D-C58DEA147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241E1-FD03-E709-5308-682E6D1B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34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864E7-CE18-9042-60DC-90EB778A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3C85F-6F03-9728-1B64-54BCAEDD8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12AB00-1F51-CFE6-468E-65DAFA1B3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32875-505A-ADFF-6293-D4BAAAAD1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0B4F8-AF97-97B0-4A92-65284F4F4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6EC3D-1394-8998-0BCD-FF7739329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0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4696F-8AAA-E65A-99E9-B3E6E1A27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CF01A-FA5F-0241-DA6D-4B74028B5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2351C2-CB32-0158-8B3A-C623CCD26B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7758B4-85E9-FADF-B31D-BD920C4462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9CF38A-F82F-5A11-716E-0416E97CDE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112C96-1D95-D4A4-3093-1293E2821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F95396-38B8-37A7-B72B-942B848B7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C4532F-9EC0-38F3-982E-94D68E232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58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E310F-A7BD-A795-5B7F-9D0291A90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6D5E40-A9AF-237E-CA36-C0792853C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3DB5E8-FD6C-6DB9-F56B-3069427BE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BD5E1A-CA91-C435-0F05-C0EE1C4D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87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CE708B-34B0-3DE6-F185-B81A62A08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3C5F78-FAAC-28C9-199C-0E3EFAA2E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BF6FB-5D32-43A0-D9DC-967C6C5F6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68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488FF-6DE8-5CEC-1889-9F5E13274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F3733-8173-90F9-F13E-7B39C8567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86E12-6B3D-5E5A-0942-7E885BAB4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913305-0802-1B3F-CD93-E52B5B024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7AC6CC-9C63-36F7-E973-3CE2FEFE6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86870B-2B97-7F58-E90D-B833BFB6F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5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04283-1010-6F6E-F641-F12894809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840332-3692-92BA-42FF-9027FF28E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B7E47-00FD-BEB1-DEF5-ADED4828D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B85699-E60E-2076-C60F-7CEA3A2BD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F4260-12A4-BC6C-A648-09081D0EE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B59D9-CEA1-0664-ED4F-2D1A51C5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03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6B3D9-D2E3-66BC-DDFA-4F8F3902C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D9C455-5821-1AD0-B061-0FAB13C365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CFAC1-FCEB-FD89-B719-C706D7ACA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42C94-7A2D-30FD-37CE-661EC25A7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12527-DC31-11BB-9DB4-657FAA6A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06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1DB14D-C807-4783-0654-D98236388A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1F255-B586-CE26-3474-ED0969586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D92FB-C382-5308-C7CF-69EC1D0FA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1573E7-13DB-8D77-2435-9ED337EA0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88BA1-2789-9BF5-FD6F-2CEE90CD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7764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TextLayout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xtA">
            <a:extLst>
              <a:ext uri="{FF2B5EF4-FFF2-40B4-BE49-F238E27FC236}">
                <a16:creationId xmlns:a16="http://schemas.microsoft.com/office/drawing/2014/main" id="{2D129179-9067-FACF-4C61-6627219B5A1F}"/>
              </a:ext>
            </a:extLst>
          </p:cNvPr>
          <p:cNvSpPr>
            <a:spLocks noGrp="1"/>
          </p:cNvSpPr>
          <p:nvPr>
            <p:ph type="title" idx="10" hasCustomPrompt="1"/>
          </p:nvPr>
        </p:nvSpPr>
        <p:spPr>
          <a:xfrm>
            <a:off x="457200" y="279400"/>
            <a:ext cx="11277600" cy="114300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/>
              <a:t>Click to enter poll prompt.</a:t>
            </a:r>
          </a:p>
        </p:txBody>
      </p:sp>
      <p:sp>
        <p:nvSpPr>
          <p:cNvPr id="7" name="ContextB">
            <a:extLst>
              <a:ext uri="{FF2B5EF4-FFF2-40B4-BE49-F238E27FC236}">
                <a16:creationId xmlns:a16="http://schemas.microsoft.com/office/drawing/2014/main" id="{1E9E9379-C328-942D-C05B-F6B216F3450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457200" y="1498600"/>
            <a:ext cx="5080000" cy="4445000"/>
          </a:xfrm>
        </p:spPr>
        <p:txBody>
          <a:bodyPr wrap="square">
            <a:noAutofit/>
          </a:bodyPr>
          <a:lstStyle>
            <a:lvl1pPr marL="51435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AutoNum type="arabicPeriod"/>
              <a:defRPr sz="2800"/>
            </a:lvl1pPr>
            <a:lvl2pPr marL="97155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AutoNum type="arabicPeriod"/>
              <a:defRPr sz="2800"/>
            </a:lvl2pPr>
            <a:lvl3pPr marL="142875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AutoNum type="arabicPeriod"/>
              <a:defRPr sz="2800"/>
            </a:lvl3pPr>
            <a:lvl4pPr marL="188595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AutoNum type="arabicPeriod"/>
              <a:defRPr sz="2800"/>
            </a:lvl4pPr>
            <a:lvl5pPr marL="234315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AutoNum type="arabicPeriod"/>
              <a:defRPr sz="2800"/>
            </a:lvl5pPr>
          </a:lstStyle>
          <a:p>
            <a:pPr lvl="0"/>
            <a:r>
              <a:rPr lang="en-US"/>
              <a:t>Click to enter choices.</a:t>
            </a:r>
          </a:p>
        </p:txBody>
      </p:sp>
    </p:spTree>
    <p:extLst>
      <p:ext uri="{BB962C8B-B14F-4D97-AF65-F5344CB8AC3E}">
        <p14:creationId xmlns:p14="http://schemas.microsoft.com/office/powerpoint/2010/main" val="2287529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37BA03-74F0-4047-8D6F-5BC407785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331C3-AB8D-00F0-2678-B0E96A6DF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EE81A-2083-4D9C-DEF9-E2F715EFB0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3C7CE-8BDE-4F11-888D-AC9D852EF5B6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55A1B-B8EC-22B3-31DF-E4D0EF8B16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9DC6B-041B-C4CF-B793-F7D9F32AC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33050-52D3-43BC-9468-5D59A4C1DF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212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voter.com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voter.com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control" Target="../activeX/activeX1.xml"/><Relationship Id="rId5" Type="http://schemas.openxmlformats.org/officeDocument/2006/relationships/tags" Target="../tags/tag6.xml"/><Relationship Id="rId10" Type="http://schemas.openxmlformats.org/officeDocument/2006/relationships/image" Target="../media/image10.wmf"/><Relationship Id="rId4" Type="http://schemas.openxmlformats.org/officeDocument/2006/relationships/tags" Target="../tags/tag5.xml"/><Relationship Id="rId9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control" Target="../activeX/activeX2.xml"/><Relationship Id="rId5" Type="http://schemas.openxmlformats.org/officeDocument/2006/relationships/tags" Target="../tags/tag11.xml"/><Relationship Id="rId10" Type="http://schemas.openxmlformats.org/officeDocument/2006/relationships/image" Target="../media/image12.wmf"/><Relationship Id="rId4" Type="http://schemas.openxmlformats.org/officeDocument/2006/relationships/tags" Target="../tags/tag10.xml"/><Relationship Id="rId9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control" Target="../activeX/activeX3.xml"/><Relationship Id="rId5" Type="http://schemas.openxmlformats.org/officeDocument/2006/relationships/tags" Target="../tags/tag16.xml"/><Relationship Id="rId10" Type="http://schemas.openxmlformats.org/officeDocument/2006/relationships/image" Target="../media/image12.wmf"/><Relationship Id="rId4" Type="http://schemas.openxmlformats.org/officeDocument/2006/relationships/tags" Target="../tags/tag15.xml"/><Relationship Id="rId9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DAAD03-7D2E-A558-11EA-2B7CD6E50748}"/>
              </a:ext>
            </a:extLst>
          </p:cNvPr>
          <p:cNvSpPr/>
          <p:nvPr/>
        </p:nvSpPr>
        <p:spPr>
          <a:xfrm>
            <a:off x="3919814" y="757398"/>
            <a:ext cx="4352365" cy="373445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712121-11C7-7B87-AE91-69E9D08BE2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491857"/>
            <a:ext cx="9144000" cy="1122363"/>
          </a:xfrm>
        </p:spPr>
        <p:txBody>
          <a:bodyPr>
            <a:normAutofit/>
          </a:bodyPr>
          <a:lstStyle/>
          <a:p>
            <a:r>
              <a:rPr lang="en-US" sz="4800" dirty="0"/>
              <a:t>Tribal Council Meeting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1AEFCBC-EF74-2CEB-22D1-572D1545D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713883"/>
            <a:ext cx="9144000" cy="665164"/>
          </a:xfrm>
        </p:spPr>
        <p:txBody>
          <a:bodyPr>
            <a:normAutofit/>
          </a:bodyPr>
          <a:lstStyle/>
          <a:p>
            <a:r>
              <a:rPr lang="en-US" sz="3200" dirty="0"/>
              <a:t>VVoter Instructions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D25E1C-2A49-6EBB-4EF9-EAAB789F7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456" y="1291540"/>
            <a:ext cx="3649079" cy="291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893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E4FC09-A53B-E8D7-7B72-81F818BFE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BE2381-5E71-F88B-5584-B06DE2C48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10B99A-DEB4-BA95-2E49-8B4933AF4987}"/>
              </a:ext>
            </a:extLst>
          </p:cNvPr>
          <p:cNvSpPr txBox="1"/>
          <p:nvPr/>
        </p:nvSpPr>
        <p:spPr>
          <a:xfrm>
            <a:off x="1938207" y="623528"/>
            <a:ext cx="831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Logging In to Zoom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56B00F-03A7-41CF-4B6F-8244DD54B582}"/>
              </a:ext>
            </a:extLst>
          </p:cNvPr>
          <p:cNvSpPr txBox="1"/>
          <p:nvPr/>
        </p:nvSpPr>
        <p:spPr>
          <a:xfrm>
            <a:off x="2033285" y="1630753"/>
            <a:ext cx="8125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Step 1: </a:t>
            </a:r>
            <a:r>
              <a:rPr lang="en-US" sz="2400" b="1" u="sng" dirty="0"/>
              <a:t>Click on the Zoom link in your invitation email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52D6D1-A674-B822-C0D6-34BEFF63D194}"/>
              </a:ext>
            </a:extLst>
          </p:cNvPr>
          <p:cNvSpPr txBox="1"/>
          <p:nvPr/>
        </p:nvSpPr>
        <p:spPr>
          <a:xfrm>
            <a:off x="2033285" y="2669277"/>
            <a:ext cx="87080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Step 2: </a:t>
            </a:r>
            <a:r>
              <a:rPr lang="en-US" sz="2400" b="1" u="sng" dirty="0"/>
              <a:t>Enter the Zoom session code from the invitation email</a:t>
            </a:r>
          </a:p>
        </p:txBody>
      </p:sp>
    </p:spTree>
    <p:extLst>
      <p:ext uri="{BB962C8B-B14F-4D97-AF65-F5344CB8AC3E}">
        <p14:creationId xmlns:p14="http://schemas.microsoft.com/office/powerpoint/2010/main" val="2794673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DA5089-689F-A121-697D-DA0F1A05C4EB}"/>
              </a:ext>
            </a:extLst>
          </p:cNvPr>
          <p:cNvSpPr txBox="1"/>
          <p:nvPr/>
        </p:nvSpPr>
        <p:spPr>
          <a:xfrm>
            <a:off x="2936898" y="2449044"/>
            <a:ext cx="5765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www.vvoter.</a:t>
            </a:r>
            <a:r>
              <a:rPr lang="en-US" sz="24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747DAC-86D5-5C3B-1095-56B391B93B28}"/>
              </a:ext>
            </a:extLst>
          </p:cNvPr>
          <p:cNvSpPr txBox="1"/>
          <p:nvPr/>
        </p:nvSpPr>
        <p:spPr>
          <a:xfrm>
            <a:off x="1938207" y="623528"/>
            <a:ext cx="8315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Logging In to VVoter - Three Step Process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982F08-26EC-9561-D1A0-76987B529E8B}"/>
              </a:ext>
            </a:extLst>
          </p:cNvPr>
          <p:cNvSpPr txBox="1"/>
          <p:nvPr/>
        </p:nvSpPr>
        <p:spPr>
          <a:xfrm>
            <a:off x="3897114" y="5333711"/>
            <a:ext cx="4030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Enrollment Number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F01A3F-56CF-9BD1-828C-A80AF95107BF}"/>
              </a:ext>
            </a:extLst>
          </p:cNvPr>
          <p:cNvSpPr txBox="1"/>
          <p:nvPr/>
        </p:nvSpPr>
        <p:spPr>
          <a:xfrm>
            <a:off x="2033285" y="1630753"/>
            <a:ext cx="8125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Step 1: </a:t>
            </a:r>
            <a:r>
              <a:rPr lang="en-US" sz="2400" b="1" u="sng" dirty="0"/>
              <a:t>Open your browser and go to www.vvoter.com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2AB54F-0798-82EA-F4E6-539AFB921768}"/>
              </a:ext>
            </a:extLst>
          </p:cNvPr>
          <p:cNvSpPr txBox="1"/>
          <p:nvPr/>
        </p:nvSpPr>
        <p:spPr>
          <a:xfrm>
            <a:off x="2033285" y="3081917"/>
            <a:ext cx="66207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Step 2: </a:t>
            </a:r>
            <a:r>
              <a:rPr lang="en-US" sz="2400" b="1" u="sng" dirty="0"/>
              <a:t>Enter the Session ID for the meeting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CAC5DA-9BC0-E4E1-433D-C64786BC0A4D}"/>
              </a:ext>
            </a:extLst>
          </p:cNvPr>
          <p:cNvSpPr txBox="1"/>
          <p:nvPr/>
        </p:nvSpPr>
        <p:spPr>
          <a:xfrm>
            <a:off x="2033285" y="4609642"/>
            <a:ext cx="8315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Step 3: </a:t>
            </a:r>
            <a:r>
              <a:rPr lang="en-US" sz="2400" b="1" u="sng" dirty="0"/>
              <a:t>Enter your Enrollment Number as your Login ID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C60020-632D-4FA1-55F8-D68CB3DAD53B}"/>
              </a:ext>
            </a:extLst>
          </p:cNvPr>
          <p:cNvSpPr txBox="1"/>
          <p:nvPr/>
        </p:nvSpPr>
        <p:spPr>
          <a:xfrm>
            <a:off x="3308392" y="3907334"/>
            <a:ext cx="5765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Session ID: 172 945 926</a:t>
            </a:r>
          </a:p>
        </p:txBody>
      </p:sp>
    </p:spTree>
    <p:extLst>
      <p:ext uri="{BB962C8B-B14F-4D97-AF65-F5344CB8AC3E}">
        <p14:creationId xmlns:p14="http://schemas.microsoft.com/office/powerpoint/2010/main" val="2986470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23B5F3-B430-361C-9816-58E34CF17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A06E85-64A9-4E41-A3FE-810CBF750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05E93D-13B9-DB2C-1E50-6A9A4BECA990}"/>
              </a:ext>
            </a:extLst>
          </p:cNvPr>
          <p:cNvSpPr txBox="1"/>
          <p:nvPr/>
        </p:nvSpPr>
        <p:spPr>
          <a:xfrm>
            <a:off x="3242059" y="3604295"/>
            <a:ext cx="5707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www.vvoter.</a:t>
            </a:r>
            <a:r>
              <a:rPr lang="en-US" sz="3200" b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0A70E8-7912-5F7E-36DF-3B82F78A4240}"/>
              </a:ext>
            </a:extLst>
          </p:cNvPr>
          <p:cNvSpPr txBox="1"/>
          <p:nvPr/>
        </p:nvSpPr>
        <p:spPr>
          <a:xfrm>
            <a:off x="2549721" y="803551"/>
            <a:ext cx="661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Logging In to VVoter: STEP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8BC8CE-911F-6719-B2D0-4689CC328334}"/>
              </a:ext>
            </a:extLst>
          </p:cNvPr>
          <p:cNvSpPr txBox="1"/>
          <p:nvPr/>
        </p:nvSpPr>
        <p:spPr>
          <a:xfrm>
            <a:off x="1182546" y="2253432"/>
            <a:ext cx="9826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/>
              <a:t>Step 1: </a:t>
            </a:r>
            <a:r>
              <a:rPr lang="en-US" sz="3200" b="1" u="sng" dirty="0"/>
              <a:t>Open your browser and go to www.vvoter.com</a:t>
            </a:r>
          </a:p>
        </p:txBody>
      </p:sp>
    </p:spTree>
    <p:extLst>
      <p:ext uri="{BB962C8B-B14F-4D97-AF65-F5344CB8AC3E}">
        <p14:creationId xmlns:p14="http://schemas.microsoft.com/office/powerpoint/2010/main" val="2388405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6A4BAC-796A-212E-C4E1-D890AA393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319" y="506392"/>
            <a:ext cx="8562966" cy="584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54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58B8A0-04BE-B486-8962-C68D0EE21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B20E96-54DF-A5F8-8B50-3FD139F26C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329635-E160-C18F-04DA-D38CECDBFDFF}"/>
              </a:ext>
            </a:extLst>
          </p:cNvPr>
          <p:cNvSpPr txBox="1"/>
          <p:nvPr/>
        </p:nvSpPr>
        <p:spPr>
          <a:xfrm>
            <a:off x="3242059" y="3604295"/>
            <a:ext cx="5707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563C1"/>
                </a:solidFill>
              </a:rPr>
              <a:t>Session ID: 172 945 926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959C8E-EEE1-3193-3658-CA012047C2FD}"/>
              </a:ext>
            </a:extLst>
          </p:cNvPr>
          <p:cNvSpPr txBox="1"/>
          <p:nvPr/>
        </p:nvSpPr>
        <p:spPr>
          <a:xfrm>
            <a:off x="2549721" y="803551"/>
            <a:ext cx="661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Logging In to VVoter: STEP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51A703-51F7-DE1A-536D-D71B11F1159B}"/>
              </a:ext>
            </a:extLst>
          </p:cNvPr>
          <p:cNvSpPr txBox="1"/>
          <p:nvPr/>
        </p:nvSpPr>
        <p:spPr>
          <a:xfrm>
            <a:off x="1182546" y="2253432"/>
            <a:ext cx="9826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/>
              <a:t>Step 2: Enter the Session ID for the meeting</a:t>
            </a:r>
          </a:p>
        </p:txBody>
      </p:sp>
    </p:spTree>
    <p:extLst>
      <p:ext uri="{BB962C8B-B14F-4D97-AF65-F5344CB8AC3E}">
        <p14:creationId xmlns:p14="http://schemas.microsoft.com/office/powerpoint/2010/main" val="3701406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19769A-53B6-B27C-0281-D782A06DC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302" y="659757"/>
            <a:ext cx="8521143" cy="5810491"/>
          </a:xfrm>
          <a:prstGeom prst="rect">
            <a:avLst/>
          </a:prstGeom>
        </p:spPr>
      </p:pic>
      <p:sp>
        <p:nvSpPr>
          <p:cNvPr id="5" name="Callout: Line 4">
            <a:extLst>
              <a:ext uri="{FF2B5EF4-FFF2-40B4-BE49-F238E27FC236}">
                <a16:creationId xmlns:a16="http://schemas.microsoft.com/office/drawing/2014/main" id="{5212C283-1FE9-B83E-94AA-174E68FC8E9E}"/>
              </a:ext>
            </a:extLst>
          </p:cNvPr>
          <p:cNvSpPr/>
          <p:nvPr/>
        </p:nvSpPr>
        <p:spPr>
          <a:xfrm>
            <a:off x="2325727" y="3220049"/>
            <a:ext cx="2269422" cy="993136"/>
          </a:xfrm>
          <a:prstGeom prst="borderCallout1">
            <a:avLst>
              <a:gd name="adj1" fmla="val -7007"/>
              <a:gd name="adj2" fmla="val 43667"/>
              <a:gd name="adj3" fmla="val -82020"/>
              <a:gd name="adj4" fmla="val 5255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Session ID </a:t>
            </a:r>
            <a:r>
              <a:rPr lang="en-US" sz="2000" b="1" dirty="0"/>
              <a:t>172459926</a:t>
            </a:r>
            <a:r>
              <a:rPr lang="en-US" dirty="0"/>
              <a:t> and click Connect</a:t>
            </a:r>
          </a:p>
        </p:txBody>
      </p:sp>
    </p:spTree>
    <p:extLst>
      <p:ext uri="{BB962C8B-B14F-4D97-AF65-F5344CB8AC3E}">
        <p14:creationId xmlns:p14="http://schemas.microsoft.com/office/powerpoint/2010/main" val="2869796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406079-ED50-BFE1-8DD6-06669FDC6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E61497D-72D9-7030-1617-7520AB45CD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150832-C3CA-D8D4-9B76-F3E08A0A958B}"/>
              </a:ext>
            </a:extLst>
          </p:cNvPr>
          <p:cNvSpPr txBox="1"/>
          <p:nvPr/>
        </p:nvSpPr>
        <p:spPr>
          <a:xfrm>
            <a:off x="3242059" y="3435019"/>
            <a:ext cx="57078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563C1"/>
                </a:solidFill>
              </a:rPr>
              <a:t>Enrollment Number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892BC1-6E48-C41B-62FD-C7B144CD6B3D}"/>
              </a:ext>
            </a:extLst>
          </p:cNvPr>
          <p:cNvSpPr txBox="1"/>
          <p:nvPr/>
        </p:nvSpPr>
        <p:spPr>
          <a:xfrm>
            <a:off x="2549721" y="803551"/>
            <a:ext cx="661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Logging In to VVoter: STEP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5D4224-64DD-1B2F-7747-FCE392302F72}"/>
              </a:ext>
            </a:extLst>
          </p:cNvPr>
          <p:cNvSpPr txBox="1"/>
          <p:nvPr/>
        </p:nvSpPr>
        <p:spPr>
          <a:xfrm>
            <a:off x="1182546" y="2253432"/>
            <a:ext cx="10357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Step 3: Enter your Enrollment Number as your Login ID</a:t>
            </a:r>
          </a:p>
        </p:txBody>
      </p:sp>
    </p:spTree>
    <p:extLst>
      <p:ext uri="{BB962C8B-B14F-4D97-AF65-F5344CB8AC3E}">
        <p14:creationId xmlns:p14="http://schemas.microsoft.com/office/powerpoint/2010/main" val="3722129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D362E7-54C3-6ACE-43A7-53C8D49CF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230" y="590308"/>
            <a:ext cx="8704816" cy="5926238"/>
          </a:xfrm>
          <a:prstGeom prst="rect">
            <a:avLst/>
          </a:prstGeom>
        </p:spPr>
      </p:pic>
      <p:sp>
        <p:nvSpPr>
          <p:cNvPr id="5" name="Callout: Line 4">
            <a:extLst>
              <a:ext uri="{FF2B5EF4-FFF2-40B4-BE49-F238E27FC236}">
                <a16:creationId xmlns:a16="http://schemas.microsoft.com/office/drawing/2014/main" id="{5DA2AFC3-1A5B-C026-9F2F-B3785663F250}"/>
              </a:ext>
            </a:extLst>
          </p:cNvPr>
          <p:cNvSpPr/>
          <p:nvPr/>
        </p:nvSpPr>
        <p:spPr>
          <a:xfrm>
            <a:off x="5092075" y="3301070"/>
            <a:ext cx="3727833" cy="1317227"/>
          </a:xfrm>
          <a:prstGeom prst="borderCallout1">
            <a:avLst>
              <a:gd name="adj1" fmla="val -7007"/>
              <a:gd name="adj2" fmla="val 43667"/>
              <a:gd name="adj3" fmla="val -74990"/>
              <a:gd name="adj4" fmla="val 680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your Tribal </a:t>
            </a:r>
            <a:r>
              <a:rPr lang="en-US" b="1" dirty="0"/>
              <a:t>Enrollment Number </a:t>
            </a:r>
            <a:r>
              <a:rPr lang="en-US" dirty="0"/>
              <a:t>and click </a:t>
            </a:r>
            <a:r>
              <a:rPr lang="en-US" b="1" dirty="0"/>
              <a:t>Log In</a:t>
            </a:r>
          </a:p>
        </p:txBody>
      </p:sp>
    </p:spTree>
    <p:extLst>
      <p:ext uri="{BB962C8B-B14F-4D97-AF65-F5344CB8AC3E}">
        <p14:creationId xmlns:p14="http://schemas.microsoft.com/office/powerpoint/2010/main" val="3207758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F4DA31-217D-7761-55A4-2241D56D4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604" y="1552454"/>
            <a:ext cx="4637798" cy="31714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CB4A40-A7F7-EE5E-B10C-1DB38E94F2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609" y="1474113"/>
            <a:ext cx="4850328" cy="33206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27B747-8E89-2668-80DB-5D843264F466}"/>
              </a:ext>
            </a:extLst>
          </p:cNvPr>
          <p:cNvSpPr txBox="1"/>
          <p:nvPr/>
        </p:nvSpPr>
        <p:spPr>
          <a:xfrm>
            <a:off x="2584445" y="467886"/>
            <a:ext cx="661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What You Will See…</a:t>
            </a:r>
          </a:p>
        </p:txBody>
      </p:sp>
    </p:spTree>
    <p:extLst>
      <p:ext uri="{BB962C8B-B14F-4D97-AF65-F5344CB8AC3E}">
        <p14:creationId xmlns:p14="http://schemas.microsoft.com/office/powerpoint/2010/main" val="74381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8D4D33-554A-C87B-FF4B-B3721F65E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164" y="1607059"/>
            <a:ext cx="7072283" cy="48284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565035-FF4A-837B-4702-56B0E2E49D3F}"/>
              </a:ext>
            </a:extLst>
          </p:cNvPr>
          <p:cNvSpPr txBox="1"/>
          <p:nvPr/>
        </p:nvSpPr>
        <p:spPr>
          <a:xfrm>
            <a:off x="2584445" y="467886"/>
            <a:ext cx="661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Practice Voting Slide – Example</a:t>
            </a:r>
          </a:p>
        </p:txBody>
      </p:sp>
      <p:sp>
        <p:nvSpPr>
          <p:cNvPr id="9" name="Callout: Line 8">
            <a:extLst>
              <a:ext uri="{FF2B5EF4-FFF2-40B4-BE49-F238E27FC236}">
                <a16:creationId xmlns:a16="http://schemas.microsoft.com/office/drawing/2014/main" id="{B196690C-02B7-B675-8302-E451A02FE6C9}"/>
              </a:ext>
            </a:extLst>
          </p:cNvPr>
          <p:cNvSpPr/>
          <p:nvPr/>
        </p:nvSpPr>
        <p:spPr>
          <a:xfrm>
            <a:off x="3895579" y="4365943"/>
            <a:ext cx="1736203" cy="763929"/>
          </a:xfrm>
          <a:prstGeom prst="borderCallout1">
            <a:avLst>
              <a:gd name="adj1" fmla="val -7007"/>
              <a:gd name="adj2" fmla="val 43667"/>
              <a:gd name="adj3" fmla="val -40529"/>
              <a:gd name="adj4" fmla="val -25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your vote and click Submit</a:t>
            </a:r>
          </a:p>
        </p:txBody>
      </p:sp>
    </p:spTree>
    <p:extLst>
      <p:ext uri="{BB962C8B-B14F-4D97-AF65-F5344CB8AC3E}">
        <p14:creationId xmlns:p14="http://schemas.microsoft.com/office/powerpoint/2010/main" val="1646971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96F23-E7BA-7FF4-2E90-C90FB0508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0B6788-6E19-319F-0F54-D5BA6BF0F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137" y="1354237"/>
            <a:ext cx="7690677" cy="52363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07B701-6DB6-0207-0557-7D3A8CD80892}"/>
              </a:ext>
            </a:extLst>
          </p:cNvPr>
          <p:cNvSpPr txBox="1"/>
          <p:nvPr/>
        </p:nvSpPr>
        <p:spPr>
          <a:xfrm>
            <a:off x="2584445" y="467886"/>
            <a:ext cx="661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</a:rPr>
              <a:t>Resolution Voting Slide – Example</a:t>
            </a:r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20AE4C5F-F740-AD23-A2B8-BAAEB1BE70C0}"/>
              </a:ext>
            </a:extLst>
          </p:cNvPr>
          <p:cNvSpPr/>
          <p:nvPr/>
        </p:nvSpPr>
        <p:spPr>
          <a:xfrm>
            <a:off x="3583063" y="4296495"/>
            <a:ext cx="1736203" cy="763929"/>
          </a:xfrm>
          <a:prstGeom prst="borderCallout1">
            <a:avLst>
              <a:gd name="adj1" fmla="val -7007"/>
              <a:gd name="adj2" fmla="val 43667"/>
              <a:gd name="adj3" fmla="val -40529"/>
              <a:gd name="adj4" fmla="val -25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Enter your vote and click Submit</a:t>
            </a:r>
          </a:p>
        </p:txBody>
      </p:sp>
    </p:spTree>
    <p:extLst>
      <p:ext uri="{BB962C8B-B14F-4D97-AF65-F5344CB8AC3E}">
        <p14:creationId xmlns:p14="http://schemas.microsoft.com/office/powerpoint/2010/main" val="2073434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xtA">
            <a:extLst>
              <a:ext uri="{FF2B5EF4-FFF2-40B4-BE49-F238E27FC236}">
                <a16:creationId xmlns:a16="http://schemas.microsoft.com/office/drawing/2014/main" id="{ECB8750D-2A0F-2266-37D5-0A97F484166B}"/>
              </a:ext>
            </a:extLst>
          </p:cNvPr>
          <p:cNvSpPr>
            <a:spLocks noGrp="1"/>
          </p:cNvSpPr>
          <p:nvPr>
            <p:ph type="title" idx="10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Are you?</a:t>
            </a:r>
          </a:p>
        </p:txBody>
      </p:sp>
      <p:sp>
        <p:nvSpPr>
          <p:cNvPr id="3" name="ContextB">
            <a:extLst>
              <a:ext uri="{FF2B5EF4-FFF2-40B4-BE49-F238E27FC236}">
                <a16:creationId xmlns:a16="http://schemas.microsoft.com/office/drawing/2014/main" id="{9CC97DE6-DCBE-9CEE-0BF2-E69ECCA40713}"/>
              </a:ext>
            </a:extLst>
          </p:cNvPr>
          <p:cNvSpPr>
            <a:spLocks noGrp="1"/>
          </p:cNvSpPr>
          <p:nvPr>
            <p:ph type="body" idx="11"/>
            <p:custDataLst>
              <p:tags r:id="rId3"/>
            </p:custDataLst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sz="4800" dirty="0"/>
              <a:t>Cheyenne</a:t>
            </a:r>
          </a:p>
          <a:p>
            <a:pPr>
              <a:spcAft>
                <a:spcPts val="1200"/>
              </a:spcAft>
            </a:pPr>
            <a:r>
              <a:rPr lang="en-US" sz="4800" dirty="0"/>
              <a:t>Arapaho</a:t>
            </a:r>
          </a:p>
          <a:p>
            <a:pPr>
              <a:spcAft>
                <a:spcPts val="1200"/>
              </a:spcAft>
            </a:pPr>
            <a:r>
              <a:rPr lang="en-US" sz="4800" dirty="0"/>
              <a:t>Both Tribes</a:t>
            </a:r>
          </a:p>
        </p:txBody>
      </p:sp>
      <p:sp>
        <p:nvSpPr>
          <p:cNvPr id="5" name="CrossTabLblShape">
            <a:extLst>
              <a:ext uri="{FF2B5EF4-FFF2-40B4-BE49-F238E27FC236}">
                <a16:creationId xmlns:a16="http://schemas.microsoft.com/office/drawing/2014/main" id="{CDDDF838-C945-2BB3-1602-EB254C3BF1BE}"/>
              </a:ext>
            </a:extLst>
          </p:cNvPr>
          <p:cNvSpPr txBox="1"/>
          <p:nvPr/>
        </p:nvSpPr>
        <p:spPr>
          <a:xfrm>
            <a:off x="1854200" y="6286500"/>
            <a:ext cx="1725922" cy="40011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000"/>
              <a:t>Cross-tab label</a:t>
            </a:r>
          </a:p>
        </p:txBody>
      </p:sp>
      <p:graphicFrame>
        <p:nvGraphicFramePr>
          <p:cNvPr id="6" name="OTChartCtrl1">
            <a:extLst>
              <a:ext uri="{FF2B5EF4-FFF2-40B4-BE49-F238E27FC236}">
                <a16:creationId xmlns:a16="http://schemas.microsoft.com/office/drawing/2014/main" id="{00347514-C017-A84B-6007-AFD69774C6EF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23845736"/>
              </p:ext>
            </p:extLst>
          </p:nvPr>
        </p:nvGraphicFramePr>
        <p:xfrm>
          <a:off x="4610941" y="2403475"/>
          <a:ext cx="6604000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8" imgW="6600684" imgH="4314979" progId="MSGraph.Chart.8">
                  <p:embed followColorScheme="full"/>
                </p:oleObj>
              </mc:Choice>
              <mc:Fallback>
                <p:oleObj name="Chart" r:id="rId8" imgW="6600684" imgH="4314979" progId="MSGraph.Chart.8">
                  <p:embed followColorScheme="full"/>
                  <p:pic>
                    <p:nvPicPr>
                      <p:cNvPr id="6" name="OTChartCtrl1">
                        <a:extLst>
                          <a:ext uri="{FF2B5EF4-FFF2-40B4-BE49-F238E27FC236}">
                            <a16:creationId xmlns:a16="http://schemas.microsoft.com/office/drawing/2014/main" id="{00347514-C017-A84B-6007-AFD69774C6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10941" y="2403475"/>
                        <a:ext cx="6604000" cy="431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EndVoteShape">
            <a:extLst>
              <a:ext uri="{FF2B5EF4-FFF2-40B4-BE49-F238E27FC236}">
                <a16:creationId xmlns:a16="http://schemas.microsoft.com/office/drawing/2014/main" id="{16A9DD9F-A2FF-7289-11AE-7FA474309B73}"/>
              </a:ext>
            </a:extLst>
          </p:cNvPr>
          <p:cNvSpPr txBox="1"/>
          <p:nvPr/>
        </p:nvSpPr>
        <p:spPr>
          <a:xfrm>
            <a:off x="-1270000" y="0"/>
            <a:ext cx="1143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9" name="PollCounter1" hidden="1">
            <a:extLst>
              <a:ext uri="{FF2B5EF4-FFF2-40B4-BE49-F238E27FC236}">
                <a16:creationId xmlns:a16="http://schemas.microsoft.com/office/drawing/2014/main" id="{5050F36A-491E-3432-EC0E-F8B9A7DB7E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1990" y="6286500"/>
            <a:ext cx="1842117" cy="338554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1600"/>
              <a:t>0 / 72</a:t>
            </a:r>
          </a:p>
        </p:txBody>
      </p:sp>
    </p:spTree>
    <p:custDataLst>
      <p:tags r:id="rId1"/>
    </p:custDataLst>
    <p:controls>
      <mc:AlternateContent xmlns:mc="http://schemas.openxmlformats.org/markup-compatibility/2006">
        <mc:Choice xmlns:v="urn:schemas-microsoft-com:vml" Requires="v">
          <p:control name="OPActiveX" r:id="rId6" imgW="380880" imgH="380880"/>
        </mc:Choice>
        <mc:Fallback>
          <p:control name="OPActiveX" r:id="rId6" imgW="380880" imgH="380880">
            <p:pic>
              <p:nvPicPr>
                <p:cNvPr id="7" name="OPActiveX" hidden="1">
                  <a:extLst>
                    <a:ext uri="{FF2B5EF4-FFF2-40B4-BE49-F238E27FC236}">
                      <a16:creationId xmlns:a16="http://schemas.microsoft.com/office/drawing/2014/main" id="{9984DD53-96DE-B028-DC2A-38CB44AF093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-2540000" y="2540000"/>
                  <a:ext cx="381000" cy="38100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61185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xtA">
            <a:extLst>
              <a:ext uri="{FF2B5EF4-FFF2-40B4-BE49-F238E27FC236}">
                <a16:creationId xmlns:a16="http://schemas.microsoft.com/office/drawing/2014/main" id="{ECB8750D-2A0F-2266-37D5-0A97F484166B}"/>
              </a:ext>
            </a:extLst>
          </p:cNvPr>
          <p:cNvSpPr>
            <a:spLocks noGrp="1"/>
          </p:cNvSpPr>
          <p:nvPr>
            <p:ph type="title" idx="10"/>
            <p:custDataLst>
              <p:tags r:id="rId2"/>
            </p:custDataLst>
          </p:nvPr>
        </p:nvSpPr>
        <p:spPr>
          <a:xfrm>
            <a:off x="457201" y="232946"/>
            <a:ext cx="11277598" cy="1832920"/>
          </a:xfrm>
        </p:spPr>
        <p:txBody>
          <a:bodyPr>
            <a:normAutofit/>
          </a:bodyPr>
          <a:lstStyle/>
          <a:p>
            <a:r>
              <a:rPr lang="en-US" sz="4400" b="1" dirty="0"/>
              <a:t>Resolution</a:t>
            </a:r>
            <a:endParaRPr lang="en-US" sz="400000" b="1" dirty="0"/>
          </a:p>
        </p:txBody>
      </p:sp>
      <p:sp>
        <p:nvSpPr>
          <p:cNvPr id="3" name="ContextB">
            <a:extLst>
              <a:ext uri="{FF2B5EF4-FFF2-40B4-BE49-F238E27FC236}">
                <a16:creationId xmlns:a16="http://schemas.microsoft.com/office/drawing/2014/main" id="{9CC97DE6-DCBE-9CEE-0BF2-E69ECCA40713}"/>
              </a:ext>
            </a:extLst>
          </p:cNvPr>
          <p:cNvSpPr>
            <a:spLocks noGrp="1"/>
          </p:cNvSpPr>
          <p:nvPr>
            <p:ph type="body" idx="11"/>
            <p:custDataLst>
              <p:tags r:id="rId3"/>
            </p:custDataLst>
          </p:nvPr>
        </p:nvSpPr>
        <p:spPr>
          <a:xfrm>
            <a:off x="457201" y="2023535"/>
            <a:ext cx="4597400" cy="3894667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4400" dirty="0"/>
              <a:t> In Favor</a:t>
            </a:r>
          </a:p>
          <a:p>
            <a:pPr>
              <a:spcAft>
                <a:spcPts val="1200"/>
              </a:spcAft>
            </a:pPr>
            <a:r>
              <a:rPr lang="en-US" sz="4400" dirty="0"/>
              <a:t> Not in Favor</a:t>
            </a:r>
          </a:p>
          <a:p>
            <a:pPr>
              <a:spcAft>
                <a:spcPts val="1200"/>
              </a:spcAft>
            </a:pPr>
            <a:r>
              <a:rPr lang="en-US" sz="4400" dirty="0"/>
              <a:t> Abstain</a:t>
            </a:r>
          </a:p>
        </p:txBody>
      </p:sp>
      <p:sp>
        <p:nvSpPr>
          <p:cNvPr id="5" name="CrossTabLblShape" hidden="1">
            <a:extLst>
              <a:ext uri="{FF2B5EF4-FFF2-40B4-BE49-F238E27FC236}">
                <a16:creationId xmlns:a16="http://schemas.microsoft.com/office/drawing/2014/main" id="{CDDDF838-C945-2BB3-1602-EB254C3BF1BE}"/>
              </a:ext>
            </a:extLst>
          </p:cNvPr>
          <p:cNvSpPr txBox="1"/>
          <p:nvPr/>
        </p:nvSpPr>
        <p:spPr>
          <a:xfrm>
            <a:off x="1854200" y="6286500"/>
            <a:ext cx="1725922" cy="40011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000"/>
              <a:t>Cross-tab label</a:t>
            </a:r>
          </a:p>
        </p:txBody>
      </p:sp>
      <p:graphicFrame>
        <p:nvGraphicFramePr>
          <p:cNvPr id="6" name="OTChartCtrl1">
            <a:extLst>
              <a:ext uri="{FF2B5EF4-FFF2-40B4-BE49-F238E27FC236}">
                <a16:creationId xmlns:a16="http://schemas.microsoft.com/office/drawing/2014/main" id="{00347514-C017-A84B-6007-AFD69774C6EF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037628632"/>
              </p:ext>
            </p:extLst>
          </p:nvPr>
        </p:nvGraphicFramePr>
        <p:xfrm>
          <a:off x="4597833" y="2220913"/>
          <a:ext cx="6604000" cy="431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8" imgW="6600684" imgH="4314979" progId="MSGraph.Chart.8">
                  <p:embed followColorScheme="full"/>
                </p:oleObj>
              </mc:Choice>
              <mc:Fallback>
                <p:oleObj name="Chart" r:id="rId8" imgW="6600684" imgH="4314979" progId="MSGraph.Chart.8">
                  <p:embed followColorScheme="full"/>
                  <p:pic>
                    <p:nvPicPr>
                      <p:cNvPr id="6" name="OTChartCtrl1">
                        <a:extLst>
                          <a:ext uri="{FF2B5EF4-FFF2-40B4-BE49-F238E27FC236}">
                            <a16:creationId xmlns:a16="http://schemas.microsoft.com/office/drawing/2014/main" id="{00347514-C017-A84B-6007-AFD69774C6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97833" y="2220913"/>
                        <a:ext cx="6604000" cy="4319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EndVoteShape">
            <a:extLst>
              <a:ext uri="{FF2B5EF4-FFF2-40B4-BE49-F238E27FC236}">
                <a16:creationId xmlns:a16="http://schemas.microsoft.com/office/drawing/2014/main" id="{16A9DD9F-A2FF-7289-11AE-7FA474309B73}"/>
              </a:ext>
            </a:extLst>
          </p:cNvPr>
          <p:cNvSpPr txBox="1"/>
          <p:nvPr/>
        </p:nvSpPr>
        <p:spPr>
          <a:xfrm>
            <a:off x="-1270000" y="0"/>
            <a:ext cx="1143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9" name="PollCounter1" hidden="1">
            <a:extLst>
              <a:ext uri="{FF2B5EF4-FFF2-40B4-BE49-F238E27FC236}">
                <a16:creationId xmlns:a16="http://schemas.microsoft.com/office/drawing/2014/main" id="{5050F36A-491E-3432-EC0E-F8B9A7DB7E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1990" y="6286500"/>
            <a:ext cx="1842117" cy="338554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1600"/>
              <a:t>0 / 72</a:t>
            </a:r>
          </a:p>
        </p:txBody>
      </p:sp>
    </p:spTree>
    <p:custDataLst>
      <p:tags r:id="rId1"/>
    </p:custDataLst>
    <p:controls>
      <mc:AlternateContent xmlns:mc="http://schemas.openxmlformats.org/markup-compatibility/2006">
        <mc:Choice xmlns:v="urn:schemas-microsoft-com:vml" Requires="v">
          <p:control name="OPActiveX" r:id="rId6" imgW="380880" imgH="380880"/>
        </mc:Choice>
        <mc:Fallback>
          <p:control name="OPActiveX" r:id="rId6" imgW="380880" imgH="380880">
            <p:pic>
              <p:nvPicPr>
                <p:cNvPr id="7" name="OPActiveX" hidden="1">
                  <a:extLst>
                    <a:ext uri="{FF2B5EF4-FFF2-40B4-BE49-F238E27FC236}">
                      <a16:creationId xmlns:a16="http://schemas.microsoft.com/office/drawing/2014/main" id="{9984DD53-96DE-B028-DC2A-38CB44AF093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-2540000" y="2540000"/>
                  <a:ext cx="381000" cy="38100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23403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xtA">
            <a:extLst>
              <a:ext uri="{FF2B5EF4-FFF2-40B4-BE49-F238E27FC236}">
                <a16:creationId xmlns:a16="http://schemas.microsoft.com/office/drawing/2014/main" id="{ECB8750D-2A0F-2266-37D5-0A97F484166B}"/>
              </a:ext>
            </a:extLst>
          </p:cNvPr>
          <p:cNvSpPr>
            <a:spLocks noGrp="1"/>
          </p:cNvSpPr>
          <p:nvPr>
            <p:ph type="title" idx="10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Have you ever used Zoom before?</a:t>
            </a:r>
          </a:p>
        </p:txBody>
      </p:sp>
      <p:sp>
        <p:nvSpPr>
          <p:cNvPr id="3" name="ContextB">
            <a:extLst>
              <a:ext uri="{FF2B5EF4-FFF2-40B4-BE49-F238E27FC236}">
                <a16:creationId xmlns:a16="http://schemas.microsoft.com/office/drawing/2014/main" id="{9CC97DE6-DCBE-9CEE-0BF2-E69ECCA40713}"/>
              </a:ext>
            </a:extLst>
          </p:cNvPr>
          <p:cNvSpPr>
            <a:spLocks noGrp="1"/>
          </p:cNvSpPr>
          <p:nvPr>
            <p:ph type="body" idx="11"/>
            <p:custDataLst>
              <p:tags r:id="rId3"/>
            </p:custDataLst>
          </p:nvPr>
        </p:nvSpPr>
        <p:spPr>
          <a:xfrm>
            <a:off x="457200" y="1684868"/>
            <a:ext cx="5274733" cy="41656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sz="4400" dirty="0"/>
              <a:t> Yes</a:t>
            </a:r>
          </a:p>
          <a:p>
            <a:pPr>
              <a:spcAft>
                <a:spcPts val="1200"/>
              </a:spcAft>
            </a:pPr>
            <a:r>
              <a:rPr lang="en-US" sz="4400" dirty="0"/>
              <a:t> No</a:t>
            </a:r>
          </a:p>
          <a:p>
            <a:pPr>
              <a:spcAft>
                <a:spcPts val="1200"/>
              </a:spcAft>
            </a:pPr>
            <a:r>
              <a:rPr lang="en-US" sz="4400" dirty="0"/>
              <a:t> Abstain</a:t>
            </a:r>
          </a:p>
        </p:txBody>
      </p:sp>
      <p:sp>
        <p:nvSpPr>
          <p:cNvPr id="5" name="CrossTabLblShape" hidden="1">
            <a:extLst>
              <a:ext uri="{FF2B5EF4-FFF2-40B4-BE49-F238E27FC236}">
                <a16:creationId xmlns:a16="http://schemas.microsoft.com/office/drawing/2014/main" id="{CDDDF838-C945-2BB3-1602-EB254C3BF1BE}"/>
              </a:ext>
            </a:extLst>
          </p:cNvPr>
          <p:cNvSpPr txBox="1"/>
          <p:nvPr/>
        </p:nvSpPr>
        <p:spPr>
          <a:xfrm>
            <a:off x="1854200" y="6286500"/>
            <a:ext cx="1725922" cy="40011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000"/>
              <a:t>Cross-tab label</a:t>
            </a:r>
          </a:p>
        </p:txBody>
      </p:sp>
      <p:graphicFrame>
        <p:nvGraphicFramePr>
          <p:cNvPr id="6" name="OTChartCtrl1">
            <a:extLst>
              <a:ext uri="{FF2B5EF4-FFF2-40B4-BE49-F238E27FC236}">
                <a16:creationId xmlns:a16="http://schemas.microsoft.com/office/drawing/2014/main" id="{00347514-C017-A84B-6007-AFD69774C6EF}"/>
              </a:ext>
            </a:extLst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66284789"/>
              </p:ext>
            </p:extLst>
          </p:nvPr>
        </p:nvGraphicFramePr>
        <p:xfrm>
          <a:off x="4683912" y="2106613"/>
          <a:ext cx="6604000" cy="431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8" imgW="6600843" imgH="4314628" progId="MSGraph.Chart.8">
                  <p:embed followColorScheme="full"/>
                </p:oleObj>
              </mc:Choice>
              <mc:Fallback>
                <p:oleObj name="Chart" r:id="rId8" imgW="6600843" imgH="4314628" progId="MSGraph.Chart.8">
                  <p:embed followColorScheme="full"/>
                  <p:pic>
                    <p:nvPicPr>
                      <p:cNvPr id="6" name="OTChartCtrl1">
                        <a:extLst>
                          <a:ext uri="{FF2B5EF4-FFF2-40B4-BE49-F238E27FC236}">
                            <a16:creationId xmlns:a16="http://schemas.microsoft.com/office/drawing/2014/main" id="{00347514-C017-A84B-6007-AFD69774C6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83912" y="2106613"/>
                        <a:ext cx="6604000" cy="431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EndVoteShape">
            <a:extLst>
              <a:ext uri="{FF2B5EF4-FFF2-40B4-BE49-F238E27FC236}">
                <a16:creationId xmlns:a16="http://schemas.microsoft.com/office/drawing/2014/main" id="{16A9DD9F-A2FF-7289-11AE-7FA474309B73}"/>
              </a:ext>
            </a:extLst>
          </p:cNvPr>
          <p:cNvSpPr txBox="1"/>
          <p:nvPr/>
        </p:nvSpPr>
        <p:spPr>
          <a:xfrm>
            <a:off x="-1270000" y="0"/>
            <a:ext cx="1143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/>
              <a:t> </a:t>
            </a:r>
          </a:p>
        </p:txBody>
      </p:sp>
      <p:sp>
        <p:nvSpPr>
          <p:cNvPr id="9" name="PollCounter1" hidden="1">
            <a:extLst>
              <a:ext uri="{FF2B5EF4-FFF2-40B4-BE49-F238E27FC236}">
                <a16:creationId xmlns:a16="http://schemas.microsoft.com/office/drawing/2014/main" id="{5050F36A-491E-3432-EC0E-F8B9A7DB7EA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81990" y="6286500"/>
            <a:ext cx="1842117" cy="338554"/>
          </a:xfrm>
          <a:prstGeom prst="rect">
            <a:avLst/>
          </a:prstGeom>
          <a:noFill/>
          <a:ln w="12700" cmpd="sng">
            <a:solidFill>
              <a:schemeClr val="tx1"/>
            </a:solidFill>
          </a:ln>
        </p:spPr>
        <p:txBody>
          <a:bodyPr vert="horz" wrap="square" rtlCol="0">
            <a:spAutoFit/>
          </a:bodyPr>
          <a:lstStyle/>
          <a:p>
            <a:pPr algn="ctr"/>
            <a:r>
              <a:rPr lang="en-US" sz="1600"/>
              <a:t>5 / 625</a:t>
            </a:r>
          </a:p>
        </p:txBody>
      </p:sp>
    </p:spTree>
    <p:custDataLst>
      <p:tags r:id="rId1"/>
    </p:custDataLst>
    <p:controls>
      <mc:AlternateContent xmlns:mc="http://schemas.openxmlformats.org/markup-compatibility/2006">
        <mc:Choice xmlns:v="urn:schemas-microsoft-com:vml" Requires="v">
          <p:control name="OPActiveX" r:id="rId6" imgW="380880" imgH="380880"/>
        </mc:Choice>
        <mc:Fallback>
          <p:control name="OPActiveX" r:id="rId6" imgW="380880" imgH="380880">
            <p:pic>
              <p:nvPicPr>
                <p:cNvPr id="7" name="OPActiveX" hidden="1">
                  <a:extLst>
                    <a:ext uri="{FF2B5EF4-FFF2-40B4-BE49-F238E27FC236}">
                      <a16:creationId xmlns:a16="http://schemas.microsoft.com/office/drawing/2014/main" id="{9984DD53-96DE-B028-DC2A-38CB44AF093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-2540000" y="2540000"/>
                  <a:ext cx="381000" cy="38100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81885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5972A-4FCF-B38C-0988-B1385A3BD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703B47-9637-3A9A-2646-09BB46C9DEEF}"/>
              </a:ext>
            </a:extLst>
          </p:cNvPr>
          <p:cNvSpPr/>
          <p:nvPr/>
        </p:nvSpPr>
        <p:spPr>
          <a:xfrm>
            <a:off x="3919814" y="757398"/>
            <a:ext cx="4352365" cy="373445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BB5860-4C14-BE9A-5968-5967EC7CE7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491857"/>
            <a:ext cx="9144000" cy="1122363"/>
          </a:xfrm>
        </p:spPr>
        <p:txBody>
          <a:bodyPr>
            <a:normAutofit/>
          </a:bodyPr>
          <a:lstStyle/>
          <a:p>
            <a:r>
              <a:rPr lang="en-US" sz="4800" dirty="0"/>
              <a:t>Tribal Council Meeting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1946832-8921-6DC9-4717-B431A3CF88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5713883"/>
            <a:ext cx="9144000" cy="665164"/>
          </a:xfrm>
        </p:spPr>
        <p:txBody>
          <a:bodyPr>
            <a:normAutofit/>
          </a:bodyPr>
          <a:lstStyle/>
          <a:p>
            <a:endParaRPr lang="en-US"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2B39FF7-FB0D-0EE6-938E-4D45BE5A6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456" y="1291540"/>
            <a:ext cx="3649079" cy="291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4018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B4508-081C-68AD-E693-26E087619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0313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bc3ad8c4-e334-441d-8386-8ad9cffdaa72"/>
  <p:tag name="SESGUID" val="71"/>
  <p:tag name="SESIDS" val="15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SLIDE" val="1090781184"/>
  <p:tag name="MESSAGINGXML" val="&lt;?xml version=&quot;1.0&quot; encoding=&quot;utf-16&quot; standalone=&quot;yes&quot;?&gt;&#10;&lt;messaging&gt;&#10;  &lt;broadcast&gt;&#10;    &lt;enabled&gt;False&lt;/enabled&gt;&#10;    &lt;send&gt;0&lt;/send&gt;&#10;    &lt;other_text&gt;&lt;/other_text&gt;&#10;  &lt;/broadcast&gt;&#10;  &lt;feedback&gt;&#10;    &lt;enabled&gt;False&lt;/enabled&gt;&#10;    &lt;send&gt;1&lt;/send&gt;&#10;    &lt;other_text&gt;&lt;/other_text&gt;&#10;    &lt;prepend_text&gt;&lt;/prepend_text&gt;&#10;    &lt;append_text&gt;&lt;/append_text&gt;&#10;  &lt;/feedback&gt;&#10;&lt;/messaging&gt;"/>
  <p:tag name="COMPARATIVESLIDE" val="False"/>
  <p:tag name="EXELEMGUID" val="dfa66cfb-8d12-461d-9a8b-94a1abd62fdd"/>
  <p:tag name="EXERID" val="3"/>
  <p:tag name="SESGUID" val="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IAS" val="Are you?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IASES" val="Choice 0^^Cheyenne^^Arapaho^^Both Tribes^^"/>
  <p:tag name="WEIGHTS" val="1^^1^^1^^1^^"/>
  <p:tag name="CORRECTANSWER" val="0^^0^^0^^0^^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STYLE" val="0"/>
  <p:tag name="DATADECIMALS" val="0"/>
  <p:tag name="MULTISERIES" val="1"/>
  <p:tag name="CHARTLABELS" val="0"/>
  <p:tag name="NUMOFSERIES" val="1"/>
  <p:tag name="DATACOLORING" val="0"/>
  <p:tag name="FONTSIZESET" val="True"/>
  <p:tag name="COLORCORRECTANSWER" val="0"/>
  <p:tag name="CORRECTANSWERCOLOR" val="Black"/>
  <p:tag name="PERCENTDATA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RESHOLDVALUE" val="100"/>
  <p:tag name="ADVONTHRESH" val="Fal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SLIDE" val="1090781184"/>
  <p:tag name="LIMITTEAMS" val="False"/>
  <p:tag name="DEACTIVATERESPONDENTSWITHINCORRECTANSWERS" val="False"/>
  <p:tag name="USEEXCELTEMPLATE" val="False"/>
  <p:tag name="MESSAGINGXML" val="&lt;?xml version=&quot;1.0&quot; encoding=&quot;utf-16&quot; standalone=&quot;yes&quot;?&gt;&#10;&lt;messaging&gt;&#10;  &lt;broadcast&gt;&#10;    &lt;enabled&gt;False&lt;/enabled&gt;&#10;    &lt;send&gt;0&lt;/send&gt;&#10;    &lt;other_text&gt;&lt;/other_text&gt;&#10;  &lt;/broadcast&gt;&#10;  &lt;feedback&gt;&#10;    &lt;enabled&gt;False&lt;/enabled&gt;&#10;    &lt;send&gt;1&lt;/send&gt;&#10;    &lt;other_text&gt;&lt;/other_text&gt;&#10;    &lt;prepend_text&gt;&lt;/prepend_text&gt;&#10;    &lt;append_text&gt;&lt;/append_text&gt;&#10;  &lt;/feedback&gt;&#10;&lt;/messaging&gt;"/>
  <p:tag name="" val="&lt;?xml version=&quot;1.0&quot; encoding=&quot;utf-16&quot; standalone=&quot;yes&quot;?&gt;&#10;&lt;TimeDegradation&gt;&#10; &lt;Delta&gt;0&lt;/Delta&gt;&#10; &lt;Degrade&gt;0&lt;/Degrade&gt;&#10;&lt;/TimeDegradation&gt;"/>
  <p:tag name="CORRECTANSWERSOURCE" val="-1"/>
  <p:tag name="USECORRECTANSWERSOURCE" val="False"/>
  <p:tag name="DISPLAYSELECTEDANSWERASTEXT" val="False"/>
  <p:tag name="CORRECTANSWERPOINTS" val="0"/>
  <p:tag name="INCORRECTANSWERPOINTS" val="0"/>
  <p:tag name="EXELEMGUID" val="ba551c9d-3c3f-40ae-9dfb-08afc182f76d"/>
  <p:tag name="COMPARATIVESLIDE" val="False"/>
  <p:tag name="EXERID" val="93"/>
  <p:tag name="SESGUID" val="2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IAS" val="Resoluti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EIGHTS" val="1^^1^^1^^1^^"/>
  <p:tag name="CORRECTANSWER" val="0^^0^^0^^0^^"/>
  <p:tag name="ALIASES" val="Choice 0^^Yes^^No^^Abstain^^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STYLE" val="0"/>
  <p:tag name="DATADECIMALS" val="0"/>
  <p:tag name="MULTISERIES" val="1"/>
  <p:tag name="CHARTLABELS" val="0"/>
  <p:tag name="NUMOFSERIES" val="1"/>
  <p:tag name="DATACOLORING" val="0"/>
  <p:tag name="FONTSIZESET" val="True"/>
  <p:tag name="COLORCORRECTANSWER" val="0"/>
  <p:tag name="CORRECTANSWERCOLOR" val="Black"/>
  <p:tag name="PERCENTDATA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RESHOLDVALUE" val="100"/>
  <p:tag name="ADVONTHRESH" val="Fal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SLIDE" val="1090781184"/>
  <p:tag name="MESSAGINGXML" val="&lt;?xml version=&quot;1.0&quot; encoding=&quot;utf-16&quot; standalone=&quot;yes&quot;?&gt;&#10;&lt;messaging&gt;&#10;  &lt;broadcast&gt;&#10;    &lt;enabled&gt;False&lt;/enabled&gt;&#10;    &lt;send&gt;0&lt;/send&gt;&#10;    &lt;other_text&gt;&lt;/other_text&gt;&#10;  &lt;/broadcast&gt;&#10;  &lt;feedback&gt;&#10;    &lt;enabled&gt;False&lt;/enabled&gt;&#10;    &lt;send&gt;1&lt;/send&gt;&#10;    &lt;other_text&gt;&lt;/other_text&gt;&#10;    &lt;prepend_text&gt;&lt;/prepend_text&gt;&#10;    &lt;append_text&gt;&lt;/append_text&gt;&#10;  &lt;/feedback&gt;&#10;&lt;/messaging&gt;"/>
  <p:tag name="COMPARATIVESLIDE" val="False"/>
  <p:tag name="EXELEMGUID" val="d2f03f42-ddb2-46c2-a670-f6e1fff71801"/>
  <p:tag name="EXERID" val="3"/>
  <p:tag name="SESGUID" val="6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LIAS" val="Amend the Constitution Reducing the Per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WEIGHTS" val="1^^1^^1^^1^^"/>
  <p:tag name="CORRECTANSWER" val="0^^0^^0^^0^^"/>
  <p:tag name="ALIASES" val="Choice 0^^In Favor^^Not In Favor^^Abstain^^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HARTSTYLE" val="0"/>
  <p:tag name="DATADECIMALS" val="0"/>
  <p:tag name="MULTISERIES" val="1"/>
  <p:tag name="CHARTLABELS" val="0"/>
  <p:tag name="NUMOFSERIES" val="1"/>
  <p:tag name="DATACOLORING" val="0"/>
  <p:tag name="FONTSIZESET" val="True"/>
  <p:tag name="COLORCORRECTANSWER" val="0"/>
  <p:tag name="CORRECTANSWERCOLOR" val="Black"/>
  <p:tag name="PERCENTDATA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RESHOLDVALUE" val="100"/>
  <p:tag name="ADVONTHRESH" val="Fal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4655</TotalTime>
  <Words>252</Words>
  <Application>Microsoft Office PowerPoint</Application>
  <PresentationFormat>Widescreen</PresentationFormat>
  <Paragraphs>50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Microsoft Graph Chart</vt:lpstr>
      <vt:lpstr>Chart</vt:lpstr>
      <vt:lpstr>Tribal Council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Are you?</vt:lpstr>
      <vt:lpstr>Resolution</vt:lpstr>
      <vt:lpstr>Have you ever used Zoom before?</vt:lpstr>
      <vt:lpstr>Tribal Council Meeting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Kristina Kinney</dc:creator>
  <cp:lastModifiedBy>mfite optiontechnologies.com</cp:lastModifiedBy>
  <cp:revision>138</cp:revision>
  <dcterms:created xsi:type="dcterms:W3CDTF">2022-09-20T20:47:32Z</dcterms:created>
  <dcterms:modified xsi:type="dcterms:W3CDTF">2026-09-02T14:37:57Z</dcterms:modified>
</cp:coreProperties>
</file>