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4" roundtripDataSignature="AMtx7mhxWRzSqC3wArsRm7AtyXxaMZnQ9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4"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drive/folders/1gQUej_8cmAEr1Xeux1G3B6lraIzgk3rR?usp=sharing"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latin typeface="Arial"/>
                <a:ea typeface="Arial"/>
                <a:cs typeface="Arial"/>
                <a:sym typeface="Arial"/>
              </a:rPr>
              <a:t>Generic background images here: </a:t>
            </a:r>
            <a:r>
              <a:rPr lang="en-US" u="sng">
                <a:solidFill>
                  <a:schemeClr val="hlink"/>
                </a:solidFill>
                <a:latin typeface="Arial"/>
                <a:ea typeface="Arial"/>
                <a:cs typeface="Arial"/>
                <a:sym typeface="Arial"/>
                <a:hlinkClick r:id="rId2"/>
              </a:rPr>
              <a:t>Cover Images</a:t>
            </a:r>
            <a:endParaRPr>
              <a:latin typeface="Arial"/>
              <a:ea typeface="Arial"/>
              <a:cs typeface="Arial"/>
              <a:sym typeface="Arial"/>
            </a:endParaRPr>
          </a:p>
        </p:txBody>
      </p:sp>
      <p:sp>
        <p:nvSpPr>
          <p:cNvPr id="77" name="Google Shape;7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542069b1fb_0_3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g3542069b1fb_0_3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latin typeface="Arial"/>
                <a:ea typeface="Arial"/>
                <a:cs typeface="Arial"/>
                <a:sym typeface="Arial"/>
              </a:rPr>
              <a:t>Note:</a:t>
            </a:r>
            <a:r>
              <a:rPr lang="en-US">
                <a:latin typeface="Arial"/>
                <a:ea typeface="Arial"/>
                <a:cs typeface="Arial"/>
                <a:sym typeface="Arial"/>
              </a:rPr>
              <a:t> you will likely need to resize the text box lengths</a:t>
            </a:r>
            <a:endParaRPr>
              <a:latin typeface="Arial"/>
              <a:ea typeface="Arial"/>
              <a:cs typeface="Arial"/>
              <a:sym typeface="Arial"/>
            </a:endParaRPr>
          </a:p>
        </p:txBody>
      </p:sp>
      <p:sp>
        <p:nvSpPr>
          <p:cNvPr id="87" name="Google Shape;87;g3542069b1fb_0_35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3542069b1fb_0_4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g3542069b1fb_0_4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9" name="Google Shape;99;g3542069b1fb_0_4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3542069b1fb_0_4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g3542069b1fb_0_4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7" name="Google Shape;107;g3542069b1fb_0_4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3542069b1fb_1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g3542069b1fb_1_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7" name="Google Shape;117;g3542069b1fb_1_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542069b1fb_0_3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g3542069b1fb_0_3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
        <p:nvSpPr>
          <p:cNvPr id="129" name="Google Shape;129;g3542069b1fb_0_34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542069b1fb_0_6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g3542069b1fb_0_6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2" name="Google Shape;142;g3542069b1fb_0_65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3542069b1fb_0_4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g3542069b1fb_0_46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
        <p:nvSpPr>
          <p:cNvPr id="152" name="Google Shape;152;g3542069b1fb_0_46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6c38fc0502_0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7" name="Google Shape;167;g36c38fc0502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15" name="Shape 15"/>
        <p:cNvGrpSpPr/>
        <p:nvPr/>
      </p:nvGrpSpPr>
      <p:grpSpPr>
        <a:xfrm>
          <a:off x="0" y="0"/>
          <a:ext cx="0" cy="0"/>
          <a:chOff x="0" y="0"/>
          <a:chExt cx="0" cy="0"/>
        </a:xfrm>
      </p:grpSpPr>
      <p:sp>
        <p:nvSpPr>
          <p:cNvPr id="16" name="Google Shape;16;p30"/>
          <p:cNvSpPr txBox="1"/>
          <p:nvPr>
            <p:ph idx="12" type="sldNum"/>
          </p:nvPr>
        </p:nvSpPr>
        <p:spPr>
          <a:xfrm>
            <a:off x="11186347" y="225147"/>
            <a:ext cx="525241" cy="365125"/>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Images Right">
  <p:cSld name="TITLE_ONLY_2_2">
    <p:spTree>
      <p:nvGrpSpPr>
        <p:cNvPr id="49" name="Shape 49"/>
        <p:cNvGrpSpPr/>
        <p:nvPr/>
      </p:nvGrpSpPr>
      <p:grpSpPr>
        <a:xfrm>
          <a:off x="0" y="0"/>
          <a:ext cx="0" cy="0"/>
          <a:chOff x="0" y="0"/>
          <a:chExt cx="0" cy="0"/>
        </a:xfrm>
      </p:grpSpPr>
      <p:sp>
        <p:nvSpPr>
          <p:cNvPr id="50" name="Google Shape;50;g3542069b1fb_0_575"/>
          <p:cNvSpPr txBox="1"/>
          <p:nvPr>
            <p:ph idx="12" type="sldNum"/>
          </p:nvPr>
        </p:nvSpPr>
        <p:spPr>
          <a:xfrm>
            <a:off x="11186347" y="225147"/>
            <a:ext cx="525300" cy="3651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51" name="Google Shape;51;g3542069b1fb_0_575"/>
          <p:cNvSpPr txBox="1"/>
          <p:nvPr>
            <p:ph type="title"/>
          </p:nvPr>
        </p:nvSpPr>
        <p:spPr>
          <a:xfrm>
            <a:off x="659225" y="666475"/>
            <a:ext cx="11052300" cy="664800"/>
          </a:xfrm>
          <a:prstGeom prst="rect">
            <a:avLst/>
          </a:prstGeom>
          <a:noFill/>
          <a:ln>
            <a:noFill/>
          </a:ln>
        </p:spPr>
        <p:txBody>
          <a:bodyPr anchorCtr="0" anchor="b" bIns="0" lIns="0" spcFirstLastPara="1" rIns="0" wrap="square" tIns="0">
            <a:noAutofit/>
          </a:bodyPr>
          <a:lstStyle>
            <a:lvl1pPr lvl="0" marR="0" algn="l">
              <a:lnSpc>
                <a:spcPct val="90000"/>
              </a:lnSpc>
              <a:spcBef>
                <a:spcPts val="0"/>
              </a:spcBef>
              <a:spcAft>
                <a:spcPts val="0"/>
              </a:spcAft>
              <a:buClr>
                <a:schemeClr val="dk2"/>
              </a:buClr>
              <a:buSzPts val="3400"/>
              <a:buFont typeface="Avenir"/>
              <a:buNone/>
              <a:defRPr b="0" i="0" sz="3400" u="none" cap="none" strike="noStrike">
                <a:solidFill>
                  <a:schemeClr val="dk2"/>
                </a:solidFill>
                <a:latin typeface="Avenir"/>
                <a:ea typeface="Avenir"/>
                <a:cs typeface="Avenir"/>
                <a:sym typeface="Avenir"/>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52" name="Google Shape;52;g3542069b1fb_0_575"/>
          <p:cNvSpPr/>
          <p:nvPr>
            <p:ph idx="2" type="pic"/>
          </p:nvPr>
        </p:nvSpPr>
        <p:spPr>
          <a:xfrm>
            <a:off x="9195425" y="1609200"/>
            <a:ext cx="2425800" cy="3038700"/>
          </a:xfrm>
          <a:prstGeom prst="roundRect">
            <a:avLst>
              <a:gd fmla="val 3287" name="adj"/>
            </a:avLst>
          </a:prstGeom>
          <a:noFill/>
          <a:ln>
            <a:noFill/>
          </a:ln>
        </p:spPr>
      </p:sp>
      <p:sp>
        <p:nvSpPr>
          <p:cNvPr id="53" name="Google Shape;53;g3542069b1fb_0_575"/>
          <p:cNvSpPr/>
          <p:nvPr>
            <p:ph idx="3" type="pic"/>
          </p:nvPr>
        </p:nvSpPr>
        <p:spPr>
          <a:xfrm>
            <a:off x="6447150" y="1609200"/>
            <a:ext cx="2526900" cy="3038700"/>
          </a:xfrm>
          <a:prstGeom prst="roundRect">
            <a:avLst>
              <a:gd fmla="val 3287" name="adj"/>
            </a:avLst>
          </a:prstGeom>
          <a:noFill/>
          <a:ln>
            <a:noFill/>
          </a:ln>
        </p:spPr>
      </p:sp>
      <p:sp>
        <p:nvSpPr>
          <p:cNvPr id="54" name="Google Shape;54;g3542069b1fb_0_575"/>
          <p:cNvSpPr txBox="1"/>
          <p:nvPr>
            <p:ph idx="1" type="body"/>
          </p:nvPr>
        </p:nvSpPr>
        <p:spPr>
          <a:xfrm>
            <a:off x="659225" y="1609200"/>
            <a:ext cx="5669400" cy="4795200"/>
          </a:xfrm>
          <a:prstGeom prst="rect">
            <a:avLst/>
          </a:prstGeom>
          <a:noFill/>
          <a:ln>
            <a:noFill/>
          </a:ln>
        </p:spPr>
        <p:txBody>
          <a:bodyPr anchorCtr="0" anchor="t" bIns="0" lIns="91425" spcFirstLastPara="1" rIns="182875" wrap="square" tIns="0">
            <a:normAutofit/>
          </a:bodyPr>
          <a:lstStyle>
            <a:lvl1pPr indent="-342900" lvl="0" marL="457200" algn="l">
              <a:lnSpc>
                <a:spcPct val="115000"/>
              </a:lnSpc>
              <a:spcBef>
                <a:spcPts val="1000"/>
              </a:spcBef>
              <a:spcAft>
                <a:spcPts val="0"/>
              </a:spcAft>
              <a:buClr>
                <a:schemeClr val="accent2"/>
              </a:buClr>
              <a:buSzPts val="1800"/>
              <a:buFont typeface="Space Mono"/>
              <a:buAutoNum type="arabicPeriod"/>
              <a:defRPr sz="1800"/>
            </a:lvl1pPr>
            <a:lvl2pPr indent="-330200" lvl="1" marL="914400" algn="l">
              <a:lnSpc>
                <a:spcPct val="115000"/>
              </a:lnSpc>
              <a:spcBef>
                <a:spcPts val="2000"/>
              </a:spcBef>
              <a:spcAft>
                <a:spcPts val="0"/>
              </a:spcAft>
              <a:buClr>
                <a:schemeClr val="accent2"/>
              </a:buClr>
              <a:buSzPts val="1600"/>
              <a:buFont typeface="Space Mono"/>
              <a:buAutoNum type="alphaLcPeriod"/>
              <a:defRPr sz="1600"/>
            </a:lvl2pPr>
            <a:lvl3pPr indent="-330200" lvl="2" marL="1371600" algn="l">
              <a:lnSpc>
                <a:spcPct val="115000"/>
              </a:lnSpc>
              <a:spcBef>
                <a:spcPts val="2000"/>
              </a:spcBef>
              <a:spcAft>
                <a:spcPts val="0"/>
              </a:spcAft>
              <a:buClr>
                <a:schemeClr val="accent2"/>
              </a:buClr>
              <a:buSzPts val="1600"/>
              <a:buFont typeface="Space Mono"/>
              <a:buAutoNum type="romanLcPeriod"/>
              <a:defRPr sz="1600"/>
            </a:lvl3pPr>
            <a:lvl4pPr indent="-323850" lvl="3" marL="1828800" algn="l">
              <a:lnSpc>
                <a:spcPct val="115000"/>
              </a:lnSpc>
              <a:spcBef>
                <a:spcPts val="2000"/>
              </a:spcBef>
              <a:spcAft>
                <a:spcPts val="0"/>
              </a:spcAft>
              <a:buClr>
                <a:schemeClr val="accent2"/>
              </a:buClr>
              <a:buSzPts val="1500"/>
              <a:buFont typeface="Space Mono"/>
              <a:buAutoNum type="arabicPeriod"/>
              <a:defRPr sz="1500"/>
            </a:lvl4pPr>
            <a:lvl5pPr indent="-323850" lvl="4" marL="2286000" algn="l">
              <a:lnSpc>
                <a:spcPct val="115000"/>
              </a:lnSpc>
              <a:spcBef>
                <a:spcPts val="2000"/>
              </a:spcBef>
              <a:spcAft>
                <a:spcPts val="0"/>
              </a:spcAft>
              <a:buClr>
                <a:schemeClr val="accent2"/>
              </a:buClr>
              <a:buSzPts val="1500"/>
              <a:buFont typeface="Space Mono"/>
              <a:buAutoNum type="alphaLcPeriod"/>
              <a:defRPr sz="1500"/>
            </a:lvl5pPr>
            <a:lvl6pPr indent="-323850" lvl="5" marL="2743200" algn="l">
              <a:lnSpc>
                <a:spcPct val="115000"/>
              </a:lnSpc>
              <a:spcBef>
                <a:spcPts val="2000"/>
              </a:spcBef>
              <a:spcAft>
                <a:spcPts val="0"/>
              </a:spcAft>
              <a:buClr>
                <a:schemeClr val="accent2"/>
              </a:buClr>
              <a:buSzPts val="1500"/>
              <a:buFont typeface="Space Mono"/>
              <a:buAutoNum type="romanLcPeriod"/>
              <a:defRPr sz="1500"/>
            </a:lvl6pPr>
            <a:lvl7pPr indent="-323850" lvl="6" marL="3200400" algn="l">
              <a:lnSpc>
                <a:spcPct val="115000"/>
              </a:lnSpc>
              <a:spcBef>
                <a:spcPts val="2000"/>
              </a:spcBef>
              <a:spcAft>
                <a:spcPts val="0"/>
              </a:spcAft>
              <a:buClr>
                <a:schemeClr val="accent2"/>
              </a:buClr>
              <a:buSzPts val="1500"/>
              <a:buFont typeface="Space Mono"/>
              <a:buAutoNum type="arabicPeriod"/>
              <a:defRPr sz="1500"/>
            </a:lvl7pPr>
            <a:lvl8pPr indent="-323850" lvl="7" marL="3657600" algn="l">
              <a:lnSpc>
                <a:spcPct val="115000"/>
              </a:lnSpc>
              <a:spcBef>
                <a:spcPts val="2000"/>
              </a:spcBef>
              <a:spcAft>
                <a:spcPts val="0"/>
              </a:spcAft>
              <a:buClr>
                <a:schemeClr val="accent2"/>
              </a:buClr>
              <a:buSzPts val="1500"/>
              <a:buFont typeface="Space Mono"/>
              <a:buAutoNum type="alphaLcPeriod"/>
              <a:defRPr sz="1500"/>
            </a:lvl8pPr>
            <a:lvl9pPr indent="-323850" lvl="8" marL="4114800" algn="l">
              <a:lnSpc>
                <a:spcPct val="115000"/>
              </a:lnSpc>
              <a:spcBef>
                <a:spcPts val="2000"/>
              </a:spcBef>
              <a:spcAft>
                <a:spcPts val="2000"/>
              </a:spcAft>
              <a:buClr>
                <a:schemeClr val="accent2"/>
              </a:buClr>
              <a:buSzPts val="1500"/>
              <a:buFont typeface="Space Mono"/>
              <a:buAutoNum type="romanLcPeriod"/>
              <a:defRPr sz="1500"/>
            </a:lvl9pPr>
          </a:lstStyle>
          <a:p/>
        </p:txBody>
      </p:sp>
      <p:sp>
        <p:nvSpPr>
          <p:cNvPr id="55" name="Google Shape;55;g3542069b1fb_0_575"/>
          <p:cNvSpPr/>
          <p:nvPr>
            <p:ph idx="4" type="pic"/>
          </p:nvPr>
        </p:nvSpPr>
        <p:spPr>
          <a:xfrm>
            <a:off x="8222550" y="4846675"/>
            <a:ext cx="1810500" cy="1646400"/>
          </a:xfrm>
          <a:prstGeom prst="roundRect">
            <a:avLst>
              <a:gd fmla="val 3287" name="adj"/>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Images Left">
  <p:cSld name="TITLE_ONLY_2_2_1">
    <p:spTree>
      <p:nvGrpSpPr>
        <p:cNvPr id="56" name="Shape 56"/>
        <p:cNvGrpSpPr/>
        <p:nvPr/>
      </p:nvGrpSpPr>
      <p:grpSpPr>
        <a:xfrm>
          <a:off x="0" y="0"/>
          <a:ext cx="0" cy="0"/>
          <a:chOff x="0" y="0"/>
          <a:chExt cx="0" cy="0"/>
        </a:xfrm>
      </p:grpSpPr>
      <p:sp>
        <p:nvSpPr>
          <p:cNvPr id="57" name="Google Shape;57;g3542069b1fb_1_47"/>
          <p:cNvSpPr txBox="1"/>
          <p:nvPr>
            <p:ph idx="12" type="sldNum"/>
          </p:nvPr>
        </p:nvSpPr>
        <p:spPr>
          <a:xfrm>
            <a:off x="11186347" y="225147"/>
            <a:ext cx="525300" cy="3651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58" name="Google Shape;58;g3542069b1fb_1_47"/>
          <p:cNvSpPr txBox="1"/>
          <p:nvPr>
            <p:ph type="title"/>
          </p:nvPr>
        </p:nvSpPr>
        <p:spPr>
          <a:xfrm>
            <a:off x="659225" y="666475"/>
            <a:ext cx="11052300" cy="664800"/>
          </a:xfrm>
          <a:prstGeom prst="rect">
            <a:avLst/>
          </a:prstGeom>
          <a:noFill/>
          <a:ln>
            <a:noFill/>
          </a:ln>
        </p:spPr>
        <p:txBody>
          <a:bodyPr anchorCtr="0" anchor="b" bIns="0" lIns="0" spcFirstLastPara="1" rIns="0" wrap="square" tIns="0">
            <a:noAutofit/>
          </a:bodyPr>
          <a:lstStyle>
            <a:lvl1pPr lvl="0" marR="0" algn="l">
              <a:lnSpc>
                <a:spcPct val="90000"/>
              </a:lnSpc>
              <a:spcBef>
                <a:spcPts val="0"/>
              </a:spcBef>
              <a:spcAft>
                <a:spcPts val="0"/>
              </a:spcAft>
              <a:buClr>
                <a:schemeClr val="dk2"/>
              </a:buClr>
              <a:buSzPts val="3400"/>
              <a:buFont typeface="Avenir"/>
              <a:buNone/>
              <a:defRPr b="0" i="0" sz="3400" u="none" cap="none" strike="noStrike">
                <a:solidFill>
                  <a:schemeClr val="dk2"/>
                </a:solidFill>
                <a:latin typeface="Avenir"/>
                <a:ea typeface="Avenir"/>
                <a:cs typeface="Avenir"/>
                <a:sym typeface="Avenir"/>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59" name="Google Shape;59;g3542069b1fb_1_47"/>
          <p:cNvSpPr/>
          <p:nvPr>
            <p:ph idx="2" type="pic"/>
          </p:nvPr>
        </p:nvSpPr>
        <p:spPr>
          <a:xfrm>
            <a:off x="2383875" y="1609188"/>
            <a:ext cx="2071200" cy="2076000"/>
          </a:xfrm>
          <a:prstGeom prst="roundRect">
            <a:avLst>
              <a:gd fmla="val 3287" name="adj"/>
            </a:avLst>
          </a:prstGeom>
          <a:noFill/>
          <a:ln>
            <a:noFill/>
          </a:ln>
        </p:spPr>
      </p:sp>
      <p:sp>
        <p:nvSpPr>
          <p:cNvPr id="60" name="Google Shape;60;g3542069b1fb_1_47"/>
          <p:cNvSpPr/>
          <p:nvPr>
            <p:ph idx="3" type="pic"/>
          </p:nvPr>
        </p:nvSpPr>
        <p:spPr>
          <a:xfrm>
            <a:off x="659225" y="1609188"/>
            <a:ext cx="1483800" cy="2076000"/>
          </a:xfrm>
          <a:prstGeom prst="roundRect">
            <a:avLst>
              <a:gd fmla="val 3287" name="adj"/>
            </a:avLst>
          </a:prstGeom>
          <a:noFill/>
          <a:ln>
            <a:noFill/>
          </a:ln>
        </p:spPr>
      </p:sp>
      <p:sp>
        <p:nvSpPr>
          <p:cNvPr id="61" name="Google Shape;61;g3542069b1fb_1_47"/>
          <p:cNvSpPr txBox="1"/>
          <p:nvPr>
            <p:ph idx="1" type="body"/>
          </p:nvPr>
        </p:nvSpPr>
        <p:spPr>
          <a:xfrm>
            <a:off x="4901025" y="1609200"/>
            <a:ext cx="6456900" cy="4795200"/>
          </a:xfrm>
          <a:prstGeom prst="rect">
            <a:avLst/>
          </a:prstGeom>
          <a:noFill/>
          <a:ln>
            <a:noFill/>
          </a:ln>
        </p:spPr>
        <p:txBody>
          <a:bodyPr anchorCtr="0" anchor="t" bIns="0" lIns="91425" spcFirstLastPara="1" rIns="182875" wrap="square" tIns="0">
            <a:normAutofit/>
          </a:bodyPr>
          <a:lstStyle>
            <a:lvl1pPr indent="-342900" lvl="0" marL="457200" algn="l">
              <a:lnSpc>
                <a:spcPct val="115000"/>
              </a:lnSpc>
              <a:spcBef>
                <a:spcPts val="1000"/>
              </a:spcBef>
              <a:spcAft>
                <a:spcPts val="0"/>
              </a:spcAft>
              <a:buClr>
                <a:schemeClr val="accent2"/>
              </a:buClr>
              <a:buSzPts val="1800"/>
              <a:buFont typeface="Space Mono"/>
              <a:buAutoNum type="arabicPeriod"/>
              <a:defRPr sz="1800"/>
            </a:lvl1pPr>
            <a:lvl2pPr indent="-330200" lvl="1" marL="914400" algn="l">
              <a:lnSpc>
                <a:spcPct val="115000"/>
              </a:lnSpc>
              <a:spcBef>
                <a:spcPts val="2000"/>
              </a:spcBef>
              <a:spcAft>
                <a:spcPts val="0"/>
              </a:spcAft>
              <a:buClr>
                <a:schemeClr val="accent2"/>
              </a:buClr>
              <a:buSzPts val="1600"/>
              <a:buFont typeface="Space Mono"/>
              <a:buAutoNum type="alphaLcPeriod"/>
              <a:defRPr sz="1600"/>
            </a:lvl2pPr>
            <a:lvl3pPr indent="-330200" lvl="2" marL="1371600" algn="l">
              <a:lnSpc>
                <a:spcPct val="115000"/>
              </a:lnSpc>
              <a:spcBef>
                <a:spcPts val="2000"/>
              </a:spcBef>
              <a:spcAft>
                <a:spcPts val="0"/>
              </a:spcAft>
              <a:buClr>
                <a:schemeClr val="accent2"/>
              </a:buClr>
              <a:buSzPts val="1600"/>
              <a:buFont typeface="Space Mono"/>
              <a:buAutoNum type="romanLcPeriod"/>
              <a:defRPr sz="1600"/>
            </a:lvl3pPr>
            <a:lvl4pPr indent="-323850" lvl="3" marL="1828800" algn="l">
              <a:lnSpc>
                <a:spcPct val="115000"/>
              </a:lnSpc>
              <a:spcBef>
                <a:spcPts val="2000"/>
              </a:spcBef>
              <a:spcAft>
                <a:spcPts val="0"/>
              </a:spcAft>
              <a:buClr>
                <a:schemeClr val="accent2"/>
              </a:buClr>
              <a:buSzPts val="1500"/>
              <a:buFont typeface="Space Mono"/>
              <a:buAutoNum type="arabicPeriod"/>
              <a:defRPr sz="1500"/>
            </a:lvl4pPr>
            <a:lvl5pPr indent="-323850" lvl="4" marL="2286000" algn="l">
              <a:lnSpc>
                <a:spcPct val="115000"/>
              </a:lnSpc>
              <a:spcBef>
                <a:spcPts val="2000"/>
              </a:spcBef>
              <a:spcAft>
                <a:spcPts val="0"/>
              </a:spcAft>
              <a:buClr>
                <a:schemeClr val="accent2"/>
              </a:buClr>
              <a:buSzPts val="1500"/>
              <a:buFont typeface="Space Mono"/>
              <a:buAutoNum type="alphaLcPeriod"/>
              <a:defRPr sz="1500"/>
            </a:lvl5pPr>
            <a:lvl6pPr indent="-323850" lvl="5" marL="2743200" algn="l">
              <a:lnSpc>
                <a:spcPct val="115000"/>
              </a:lnSpc>
              <a:spcBef>
                <a:spcPts val="2000"/>
              </a:spcBef>
              <a:spcAft>
                <a:spcPts val="0"/>
              </a:spcAft>
              <a:buClr>
                <a:schemeClr val="accent2"/>
              </a:buClr>
              <a:buSzPts val="1500"/>
              <a:buFont typeface="Space Mono"/>
              <a:buAutoNum type="romanLcPeriod"/>
              <a:defRPr sz="1500"/>
            </a:lvl6pPr>
            <a:lvl7pPr indent="-323850" lvl="6" marL="3200400" algn="l">
              <a:lnSpc>
                <a:spcPct val="115000"/>
              </a:lnSpc>
              <a:spcBef>
                <a:spcPts val="2000"/>
              </a:spcBef>
              <a:spcAft>
                <a:spcPts val="0"/>
              </a:spcAft>
              <a:buClr>
                <a:schemeClr val="accent2"/>
              </a:buClr>
              <a:buSzPts val="1500"/>
              <a:buFont typeface="Space Mono"/>
              <a:buAutoNum type="arabicPeriod"/>
              <a:defRPr sz="1500"/>
            </a:lvl7pPr>
            <a:lvl8pPr indent="-323850" lvl="7" marL="3657600" algn="l">
              <a:lnSpc>
                <a:spcPct val="115000"/>
              </a:lnSpc>
              <a:spcBef>
                <a:spcPts val="2000"/>
              </a:spcBef>
              <a:spcAft>
                <a:spcPts val="0"/>
              </a:spcAft>
              <a:buClr>
                <a:schemeClr val="accent2"/>
              </a:buClr>
              <a:buSzPts val="1500"/>
              <a:buFont typeface="Space Mono"/>
              <a:buAutoNum type="alphaLcPeriod"/>
              <a:defRPr sz="1500"/>
            </a:lvl8pPr>
            <a:lvl9pPr indent="-323850" lvl="8" marL="4114800" algn="l">
              <a:lnSpc>
                <a:spcPct val="115000"/>
              </a:lnSpc>
              <a:spcBef>
                <a:spcPts val="2000"/>
              </a:spcBef>
              <a:spcAft>
                <a:spcPts val="2000"/>
              </a:spcAft>
              <a:buClr>
                <a:schemeClr val="accent2"/>
              </a:buClr>
              <a:buSzPts val="1500"/>
              <a:buFont typeface="Space Mono"/>
              <a:buAutoNum type="romanLcPeriod"/>
              <a:defRPr sz="1500"/>
            </a:lvl9pPr>
          </a:lstStyle>
          <a:p/>
        </p:txBody>
      </p:sp>
      <p:sp>
        <p:nvSpPr>
          <p:cNvPr id="62" name="Google Shape;62;g3542069b1fb_1_47"/>
          <p:cNvSpPr/>
          <p:nvPr>
            <p:ph idx="4" type="pic"/>
          </p:nvPr>
        </p:nvSpPr>
        <p:spPr>
          <a:xfrm>
            <a:off x="659225" y="3931163"/>
            <a:ext cx="2071200" cy="2530800"/>
          </a:xfrm>
          <a:prstGeom prst="roundRect">
            <a:avLst>
              <a:gd fmla="val 3287" name="adj"/>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Images Left">
  <p:cSld name="TITLE_ONLY_2_2_1_1">
    <p:spTree>
      <p:nvGrpSpPr>
        <p:cNvPr id="63" name="Shape 63"/>
        <p:cNvGrpSpPr/>
        <p:nvPr/>
      </p:nvGrpSpPr>
      <p:grpSpPr>
        <a:xfrm>
          <a:off x="0" y="0"/>
          <a:ext cx="0" cy="0"/>
          <a:chOff x="0" y="0"/>
          <a:chExt cx="0" cy="0"/>
        </a:xfrm>
      </p:grpSpPr>
      <p:sp>
        <p:nvSpPr>
          <p:cNvPr id="64" name="Google Shape;64;g3542069b1fb_1_94"/>
          <p:cNvSpPr txBox="1"/>
          <p:nvPr>
            <p:ph idx="12" type="sldNum"/>
          </p:nvPr>
        </p:nvSpPr>
        <p:spPr>
          <a:xfrm>
            <a:off x="11186347" y="225147"/>
            <a:ext cx="525300" cy="3651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65" name="Google Shape;65;g3542069b1fb_1_94"/>
          <p:cNvSpPr txBox="1"/>
          <p:nvPr>
            <p:ph type="title"/>
          </p:nvPr>
        </p:nvSpPr>
        <p:spPr>
          <a:xfrm>
            <a:off x="659225" y="666475"/>
            <a:ext cx="11052300" cy="664800"/>
          </a:xfrm>
          <a:prstGeom prst="rect">
            <a:avLst/>
          </a:prstGeom>
          <a:noFill/>
          <a:ln>
            <a:noFill/>
          </a:ln>
        </p:spPr>
        <p:txBody>
          <a:bodyPr anchorCtr="0" anchor="b" bIns="0" lIns="0" spcFirstLastPara="1" rIns="0" wrap="square" tIns="0">
            <a:noAutofit/>
          </a:bodyPr>
          <a:lstStyle>
            <a:lvl1pPr lvl="0" marR="0" algn="l">
              <a:lnSpc>
                <a:spcPct val="90000"/>
              </a:lnSpc>
              <a:spcBef>
                <a:spcPts val="0"/>
              </a:spcBef>
              <a:spcAft>
                <a:spcPts val="0"/>
              </a:spcAft>
              <a:buClr>
                <a:schemeClr val="dk2"/>
              </a:buClr>
              <a:buSzPts val="3400"/>
              <a:buFont typeface="Avenir"/>
              <a:buNone/>
              <a:defRPr b="0" i="0" sz="3400" u="none" cap="none" strike="noStrike">
                <a:solidFill>
                  <a:schemeClr val="dk2"/>
                </a:solidFill>
                <a:latin typeface="Avenir"/>
                <a:ea typeface="Avenir"/>
                <a:cs typeface="Avenir"/>
                <a:sym typeface="Avenir"/>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66" name="Google Shape;66;g3542069b1fb_1_94"/>
          <p:cNvSpPr/>
          <p:nvPr>
            <p:ph idx="2" type="pic"/>
          </p:nvPr>
        </p:nvSpPr>
        <p:spPr>
          <a:xfrm>
            <a:off x="659225" y="1609200"/>
            <a:ext cx="1617300" cy="1637400"/>
          </a:xfrm>
          <a:prstGeom prst="roundRect">
            <a:avLst>
              <a:gd fmla="val 3287" name="adj"/>
            </a:avLst>
          </a:prstGeom>
          <a:noFill/>
          <a:ln>
            <a:noFill/>
          </a:ln>
        </p:spPr>
      </p:sp>
      <p:sp>
        <p:nvSpPr>
          <p:cNvPr id="67" name="Google Shape;67;g3542069b1fb_1_94"/>
          <p:cNvSpPr txBox="1"/>
          <p:nvPr>
            <p:ph idx="1" type="body"/>
          </p:nvPr>
        </p:nvSpPr>
        <p:spPr>
          <a:xfrm>
            <a:off x="4690525" y="1609200"/>
            <a:ext cx="6667500" cy="4795200"/>
          </a:xfrm>
          <a:prstGeom prst="rect">
            <a:avLst/>
          </a:prstGeom>
          <a:noFill/>
          <a:ln>
            <a:noFill/>
          </a:ln>
        </p:spPr>
        <p:txBody>
          <a:bodyPr anchorCtr="0" anchor="t" bIns="0" lIns="91425" spcFirstLastPara="1" rIns="182875" wrap="square" tIns="0">
            <a:normAutofit/>
          </a:bodyPr>
          <a:lstStyle>
            <a:lvl1pPr indent="-342900" lvl="0" marL="457200" algn="l">
              <a:lnSpc>
                <a:spcPct val="115000"/>
              </a:lnSpc>
              <a:spcBef>
                <a:spcPts val="1000"/>
              </a:spcBef>
              <a:spcAft>
                <a:spcPts val="0"/>
              </a:spcAft>
              <a:buClr>
                <a:schemeClr val="accent2"/>
              </a:buClr>
              <a:buSzPts val="1800"/>
              <a:buFont typeface="Space Mono"/>
              <a:buAutoNum type="arabicPeriod"/>
              <a:defRPr sz="1800"/>
            </a:lvl1pPr>
            <a:lvl2pPr indent="-330200" lvl="1" marL="914400" algn="l">
              <a:lnSpc>
                <a:spcPct val="115000"/>
              </a:lnSpc>
              <a:spcBef>
                <a:spcPts val="2000"/>
              </a:spcBef>
              <a:spcAft>
                <a:spcPts val="0"/>
              </a:spcAft>
              <a:buClr>
                <a:schemeClr val="accent2"/>
              </a:buClr>
              <a:buSzPts val="1600"/>
              <a:buFont typeface="Space Mono"/>
              <a:buAutoNum type="alphaLcPeriod"/>
              <a:defRPr sz="1600"/>
            </a:lvl2pPr>
            <a:lvl3pPr indent="-330200" lvl="2" marL="1371600" algn="l">
              <a:lnSpc>
                <a:spcPct val="115000"/>
              </a:lnSpc>
              <a:spcBef>
                <a:spcPts val="2000"/>
              </a:spcBef>
              <a:spcAft>
                <a:spcPts val="0"/>
              </a:spcAft>
              <a:buClr>
                <a:schemeClr val="accent2"/>
              </a:buClr>
              <a:buSzPts val="1600"/>
              <a:buFont typeface="Space Mono"/>
              <a:buAutoNum type="romanLcPeriod"/>
              <a:defRPr sz="1600"/>
            </a:lvl3pPr>
            <a:lvl4pPr indent="-323850" lvl="3" marL="1828800" algn="l">
              <a:lnSpc>
                <a:spcPct val="115000"/>
              </a:lnSpc>
              <a:spcBef>
                <a:spcPts val="2000"/>
              </a:spcBef>
              <a:spcAft>
                <a:spcPts val="0"/>
              </a:spcAft>
              <a:buClr>
                <a:schemeClr val="accent2"/>
              </a:buClr>
              <a:buSzPts val="1500"/>
              <a:buFont typeface="Space Mono"/>
              <a:buAutoNum type="arabicPeriod"/>
              <a:defRPr sz="1500"/>
            </a:lvl4pPr>
            <a:lvl5pPr indent="-323850" lvl="4" marL="2286000" algn="l">
              <a:lnSpc>
                <a:spcPct val="115000"/>
              </a:lnSpc>
              <a:spcBef>
                <a:spcPts val="2000"/>
              </a:spcBef>
              <a:spcAft>
                <a:spcPts val="0"/>
              </a:spcAft>
              <a:buClr>
                <a:schemeClr val="accent2"/>
              </a:buClr>
              <a:buSzPts val="1500"/>
              <a:buFont typeface="Space Mono"/>
              <a:buAutoNum type="alphaLcPeriod"/>
              <a:defRPr sz="1500"/>
            </a:lvl5pPr>
            <a:lvl6pPr indent="-323850" lvl="5" marL="2743200" algn="l">
              <a:lnSpc>
                <a:spcPct val="115000"/>
              </a:lnSpc>
              <a:spcBef>
                <a:spcPts val="2000"/>
              </a:spcBef>
              <a:spcAft>
                <a:spcPts val="0"/>
              </a:spcAft>
              <a:buClr>
                <a:schemeClr val="accent2"/>
              </a:buClr>
              <a:buSzPts val="1500"/>
              <a:buFont typeface="Space Mono"/>
              <a:buAutoNum type="romanLcPeriod"/>
              <a:defRPr sz="1500"/>
            </a:lvl6pPr>
            <a:lvl7pPr indent="-323850" lvl="6" marL="3200400" algn="l">
              <a:lnSpc>
                <a:spcPct val="115000"/>
              </a:lnSpc>
              <a:spcBef>
                <a:spcPts val="2000"/>
              </a:spcBef>
              <a:spcAft>
                <a:spcPts val="0"/>
              </a:spcAft>
              <a:buClr>
                <a:schemeClr val="accent2"/>
              </a:buClr>
              <a:buSzPts val="1500"/>
              <a:buFont typeface="Space Mono"/>
              <a:buAutoNum type="arabicPeriod"/>
              <a:defRPr sz="1500"/>
            </a:lvl7pPr>
            <a:lvl8pPr indent="-323850" lvl="7" marL="3657600" algn="l">
              <a:lnSpc>
                <a:spcPct val="115000"/>
              </a:lnSpc>
              <a:spcBef>
                <a:spcPts val="2000"/>
              </a:spcBef>
              <a:spcAft>
                <a:spcPts val="0"/>
              </a:spcAft>
              <a:buClr>
                <a:schemeClr val="accent2"/>
              </a:buClr>
              <a:buSzPts val="1500"/>
              <a:buFont typeface="Space Mono"/>
              <a:buAutoNum type="alphaLcPeriod"/>
              <a:defRPr sz="1500"/>
            </a:lvl8pPr>
            <a:lvl9pPr indent="-323850" lvl="8" marL="4114800" algn="l">
              <a:lnSpc>
                <a:spcPct val="115000"/>
              </a:lnSpc>
              <a:spcBef>
                <a:spcPts val="2000"/>
              </a:spcBef>
              <a:spcAft>
                <a:spcPts val="2000"/>
              </a:spcAft>
              <a:buClr>
                <a:schemeClr val="accent2"/>
              </a:buClr>
              <a:buSzPts val="1500"/>
              <a:buFont typeface="Space Mono"/>
              <a:buAutoNum type="romanLcPeriod"/>
              <a:defRPr sz="1500"/>
            </a:lvl9pPr>
          </a:lstStyle>
          <a:p/>
        </p:txBody>
      </p:sp>
      <p:sp>
        <p:nvSpPr>
          <p:cNvPr id="68" name="Google Shape;68;g3542069b1fb_1_94"/>
          <p:cNvSpPr/>
          <p:nvPr>
            <p:ph idx="3" type="pic"/>
          </p:nvPr>
        </p:nvSpPr>
        <p:spPr>
          <a:xfrm>
            <a:off x="2583250" y="1609200"/>
            <a:ext cx="1617300" cy="1637400"/>
          </a:xfrm>
          <a:prstGeom prst="roundRect">
            <a:avLst>
              <a:gd fmla="val 3287" name="adj"/>
            </a:avLst>
          </a:prstGeom>
          <a:noFill/>
          <a:ln>
            <a:noFill/>
          </a:ln>
        </p:spPr>
      </p:sp>
      <p:sp>
        <p:nvSpPr>
          <p:cNvPr id="69" name="Google Shape;69;g3542069b1fb_1_94"/>
          <p:cNvSpPr/>
          <p:nvPr>
            <p:ph idx="4" type="pic"/>
          </p:nvPr>
        </p:nvSpPr>
        <p:spPr>
          <a:xfrm>
            <a:off x="659225" y="3526900"/>
            <a:ext cx="1617300" cy="1637400"/>
          </a:xfrm>
          <a:prstGeom prst="roundRect">
            <a:avLst>
              <a:gd fmla="val 3287" name="adj"/>
            </a:avLst>
          </a:prstGeom>
          <a:noFill/>
          <a:ln>
            <a:noFill/>
          </a:ln>
        </p:spPr>
      </p:sp>
      <p:sp>
        <p:nvSpPr>
          <p:cNvPr id="70" name="Google Shape;70;g3542069b1fb_1_94"/>
          <p:cNvSpPr/>
          <p:nvPr>
            <p:ph idx="5" type="pic"/>
          </p:nvPr>
        </p:nvSpPr>
        <p:spPr>
          <a:xfrm>
            <a:off x="2583250" y="3526900"/>
            <a:ext cx="1617300" cy="1637400"/>
          </a:xfrm>
          <a:prstGeom prst="roundRect">
            <a:avLst>
              <a:gd fmla="val 3287" name="adj"/>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ubtitle">
  <p:cSld name="TITLE_ONLY_3">
    <p:bg>
      <p:bgPr>
        <a:blipFill>
          <a:blip r:embed="rId2">
            <a:alphaModFix/>
          </a:blip>
          <a:stretch>
            <a:fillRect/>
          </a:stretch>
        </a:blipFill>
      </p:bgPr>
    </p:bg>
    <p:spTree>
      <p:nvGrpSpPr>
        <p:cNvPr id="71" name="Shape 71"/>
        <p:cNvGrpSpPr/>
        <p:nvPr/>
      </p:nvGrpSpPr>
      <p:grpSpPr>
        <a:xfrm>
          <a:off x="0" y="0"/>
          <a:ext cx="0" cy="0"/>
          <a:chOff x="0" y="0"/>
          <a:chExt cx="0" cy="0"/>
        </a:xfrm>
      </p:grpSpPr>
      <p:sp>
        <p:nvSpPr>
          <p:cNvPr id="72" name="Google Shape;72;g3542069b1fb_1_135"/>
          <p:cNvSpPr txBox="1"/>
          <p:nvPr>
            <p:ph idx="12" type="sldNum"/>
          </p:nvPr>
        </p:nvSpPr>
        <p:spPr>
          <a:xfrm>
            <a:off x="11186347" y="225147"/>
            <a:ext cx="525300" cy="3651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73" name="Google Shape;73;g3542069b1fb_1_135"/>
          <p:cNvSpPr txBox="1"/>
          <p:nvPr>
            <p:ph type="title"/>
          </p:nvPr>
        </p:nvSpPr>
        <p:spPr>
          <a:xfrm>
            <a:off x="659225" y="666475"/>
            <a:ext cx="11052300" cy="664800"/>
          </a:xfrm>
          <a:prstGeom prst="rect">
            <a:avLst/>
          </a:prstGeom>
          <a:noFill/>
          <a:ln>
            <a:noFill/>
          </a:ln>
        </p:spPr>
        <p:txBody>
          <a:bodyPr anchorCtr="0" anchor="b" bIns="0" lIns="0" spcFirstLastPara="1" rIns="0" wrap="square" tIns="0">
            <a:noAutofit/>
          </a:bodyPr>
          <a:lstStyle>
            <a:lvl1pPr lvl="0" marR="0" algn="l">
              <a:lnSpc>
                <a:spcPct val="90000"/>
              </a:lnSpc>
              <a:spcBef>
                <a:spcPts val="0"/>
              </a:spcBef>
              <a:spcAft>
                <a:spcPts val="0"/>
              </a:spcAft>
              <a:buClr>
                <a:schemeClr val="dk2"/>
              </a:buClr>
              <a:buSzPts val="3400"/>
              <a:buFont typeface="Avenir"/>
              <a:buNone/>
              <a:defRPr b="0" i="0" sz="3400" u="none" cap="none" strike="noStrike">
                <a:solidFill>
                  <a:schemeClr val="dk2"/>
                </a:solidFill>
                <a:latin typeface="Avenir"/>
                <a:ea typeface="Avenir"/>
                <a:cs typeface="Avenir"/>
                <a:sym typeface="Avenir"/>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74" name="Google Shape;74;g3542069b1fb_1_135"/>
          <p:cNvSpPr txBox="1"/>
          <p:nvPr>
            <p:ph idx="1" type="subTitle"/>
          </p:nvPr>
        </p:nvSpPr>
        <p:spPr>
          <a:xfrm>
            <a:off x="659250" y="1541900"/>
            <a:ext cx="10732800" cy="365100"/>
          </a:xfrm>
          <a:prstGeom prst="rect">
            <a:avLst/>
          </a:prstGeom>
          <a:noFill/>
          <a:ln>
            <a:noFill/>
          </a:ln>
        </p:spPr>
        <p:txBody>
          <a:bodyPr anchorCtr="0" anchor="t" bIns="0" lIns="0" spcFirstLastPara="1" rIns="0" wrap="square" tIns="0">
            <a:normAutofit/>
          </a:bodyPr>
          <a:lstStyle>
            <a:lvl1pPr lvl="0" algn="l">
              <a:lnSpc>
                <a:spcPct val="90000"/>
              </a:lnSpc>
              <a:spcBef>
                <a:spcPts val="1000"/>
              </a:spcBef>
              <a:spcAft>
                <a:spcPts val="0"/>
              </a:spcAft>
              <a:buSzPts val="1800"/>
              <a:buNone/>
              <a:defRPr sz="1800"/>
            </a:lvl1pPr>
            <a:lvl2pPr lvl="1" algn="l">
              <a:lnSpc>
                <a:spcPct val="90000"/>
              </a:lnSpc>
              <a:spcBef>
                <a:spcPts val="500"/>
              </a:spcBef>
              <a:spcAft>
                <a:spcPts val="0"/>
              </a:spcAft>
              <a:buSzPts val="2400"/>
              <a:buNone/>
              <a:defRPr/>
            </a:lvl2pPr>
            <a:lvl3pPr lvl="2" algn="l">
              <a:lnSpc>
                <a:spcPct val="90000"/>
              </a:lnSpc>
              <a:spcBef>
                <a:spcPts val="500"/>
              </a:spcBef>
              <a:spcAft>
                <a:spcPts val="0"/>
              </a:spcAft>
              <a:buSzPts val="2000"/>
              <a:buNone/>
              <a:defRPr/>
            </a:lvl3pPr>
            <a:lvl4pPr lvl="3" algn="l">
              <a:lnSpc>
                <a:spcPct val="90000"/>
              </a:lnSpc>
              <a:spcBef>
                <a:spcPts val="500"/>
              </a:spcBef>
              <a:spcAft>
                <a:spcPts val="0"/>
              </a:spcAft>
              <a:buSzPts val="1800"/>
              <a:buNone/>
              <a:defRPr/>
            </a:lvl4pPr>
            <a:lvl5pPr lvl="4" algn="l">
              <a:lnSpc>
                <a:spcPct val="90000"/>
              </a:lnSpc>
              <a:spcBef>
                <a:spcPts val="500"/>
              </a:spcBef>
              <a:spcAft>
                <a:spcPts val="0"/>
              </a:spcAft>
              <a:buSzPts val="1800"/>
              <a:buNone/>
              <a:defRPr/>
            </a:lvl5pPr>
            <a:lvl6pPr lvl="5" algn="l">
              <a:lnSpc>
                <a:spcPct val="90000"/>
              </a:lnSpc>
              <a:spcBef>
                <a:spcPts val="500"/>
              </a:spcBef>
              <a:spcAft>
                <a:spcPts val="0"/>
              </a:spcAft>
              <a:buSzPts val="1800"/>
              <a:buNone/>
              <a:defRPr/>
            </a:lvl6pPr>
            <a:lvl7pPr lvl="6" algn="l">
              <a:lnSpc>
                <a:spcPct val="90000"/>
              </a:lnSpc>
              <a:spcBef>
                <a:spcPts val="500"/>
              </a:spcBef>
              <a:spcAft>
                <a:spcPts val="0"/>
              </a:spcAft>
              <a:buSzPts val="1800"/>
              <a:buNone/>
              <a:defRPr/>
            </a:lvl7pPr>
            <a:lvl8pPr lvl="7" algn="l">
              <a:lnSpc>
                <a:spcPct val="90000"/>
              </a:lnSpc>
              <a:spcBef>
                <a:spcPts val="500"/>
              </a:spcBef>
              <a:spcAft>
                <a:spcPts val="0"/>
              </a:spcAft>
              <a:buSzPts val="1800"/>
              <a:buNone/>
              <a:defRPr/>
            </a:lvl8pPr>
            <a:lvl9pPr lvl="8" algn="l">
              <a:lnSpc>
                <a:spcPct val="90000"/>
              </a:lnSpc>
              <a:spcBef>
                <a:spcPts val="500"/>
              </a:spcBef>
              <a:spcAft>
                <a:spcPts val="0"/>
              </a:spcAft>
              <a:buSzPts val="18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quired Tools">
  <p:cSld name="TITLE_ONLY_1">
    <p:bg>
      <p:bgPr>
        <a:blipFill>
          <a:blip r:embed="rId2">
            <a:alphaModFix/>
          </a:blip>
          <a:stretch>
            <a:fillRect/>
          </a:stretch>
        </a:blipFill>
      </p:bgPr>
    </p:bg>
    <p:spTree>
      <p:nvGrpSpPr>
        <p:cNvPr id="17" name="Shape 17"/>
        <p:cNvGrpSpPr/>
        <p:nvPr/>
      </p:nvGrpSpPr>
      <p:grpSpPr>
        <a:xfrm>
          <a:off x="0" y="0"/>
          <a:ext cx="0" cy="0"/>
          <a:chOff x="0" y="0"/>
          <a:chExt cx="0" cy="0"/>
        </a:xfrm>
      </p:grpSpPr>
      <p:sp>
        <p:nvSpPr>
          <p:cNvPr id="18" name="Google Shape;18;g3542069b1fb_0_23"/>
          <p:cNvSpPr txBox="1"/>
          <p:nvPr>
            <p:ph idx="12" type="sldNum"/>
          </p:nvPr>
        </p:nvSpPr>
        <p:spPr>
          <a:xfrm>
            <a:off x="11186347" y="225147"/>
            <a:ext cx="525300" cy="3651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19" name="Google Shape;19;g3542069b1fb_0_23"/>
          <p:cNvSpPr txBox="1"/>
          <p:nvPr/>
        </p:nvSpPr>
        <p:spPr>
          <a:xfrm>
            <a:off x="659225" y="666475"/>
            <a:ext cx="11052300" cy="664800"/>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chemeClr val="dk2"/>
              </a:buClr>
              <a:buSzPts val="2800"/>
              <a:buFont typeface="Arial"/>
              <a:buNone/>
            </a:pPr>
            <a:r>
              <a:rPr b="1" i="0" lang="en-US" sz="3400" u="none" cap="none" strike="noStrike">
                <a:solidFill>
                  <a:srgbClr val="000000"/>
                </a:solidFill>
                <a:latin typeface="Avenir"/>
                <a:ea typeface="Avenir"/>
                <a:cs typeface="Avenir"/>
                <a:sym typeface="Avenir"/>
              </a:rPr>
              <a:t>R E Q U I R E D   T O O L S</a:t>
            </a:r>
            <a:endParaRPr b="0" i="0" sz="3400" u="none" cap="none" strike="noStrike">
              <a:solidFill>
                <a:srgbClr val="000000"/>
              </a:solidFill>
              <a:latin typeface="Avenir"/>
              <a:ea typeface="Avenir"/>
              <a:cs typeface="Avenir"/>
              <a:sym typeface="Aveni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Left">
  <p:cSld name="TITLE_ONLY_2_1">
    <p:spTree>
      <p:nvGrpSpPr>
        <p:cNvPr id="20" name="Shape 20"/>
        <p:cNvGrpSpPr/>
        <p:nvPr/>
      </p:nvGrpSpPr>
      <p:grpSpPr>
        <a:xfrm>
          <a:off x="0" y="0"/>
          <a:ext cx="0" cy="0"/>
          <a:chOff x="0" y="0"/>
          <a:chExt cx="0" cy="0"/>
        </a:xfrm>
      </p:grpSpPr>
      <p:sp>
        <p:nvSpPr>
          <p:cNvPr id="21" name="Google Shape;21;g3542069b1fb_0_335"/>
          <p:cNvSpPr txBox="1"/>
          <p:nvPr>
            <p:ph idx="12" type="sldNum"/>
          </p:nvPr>
        </p:nvSpPr>
        <p:spPr>
          <a:xfrm>
            <a:off x="11186347" y="225147"/>
            <a:ext cx="525300" cy="3651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22" name="Google Shape;22;g3542069b1fb_0_335"/>
          <p:cNvSpPr txBox="1"/>
          <p:nvPr>
            <p:ph type="title"/>
          </p:nvPr>
        </p:nvSpPr>
        <p:spPr>
          <a:xfrm>
            <a:off x="659225" y="666475"/>
            <a:ext cx="11052300" cy="664800"/>
          </a:xfrm>
          <a:prstGeom prst="rect">
            <a:avLst/>
          </a:prstGeom>
          <a:noFill/>
          <a:ln>
            <a:noFill/>
          </a:ln>
        </p:spPr>
        <p:txBody>
          <a:bodyPr anchorCtr="0" anchor="b" bIns="0" lIns="0" spcFirstLastPara="1" rIns="0" wrap="square" tIns="0">
            <a:noAutofit/>
          </a:bodyPr>
          <a:lstStyle>
            <a:lvl1pPr lvl="0" marR="0" algn="l">
              <a:lnSpc>
                <a:spcPct val="90000"/>
              </a:lnSpc>
              <a:spcBef>
                <a:spcPts val="0"/>
              </a:spcBef>
              <a:spcAft>
                <a:spcPts val="0"/>
              </a:spcAft>
              <a:buClr>
                <a:schemeClr val="dk2"/>
              </a:buClr>
              <a:buSzPts val="3400"/>
              <a:buFont typeface="Avenir"/>
              <a:buNone/>
              <a:defRPr b="0" i="0" sz="3400" u="none" cap="none" strike="noStrike">
                <a:solidFill>
                  <a:schemeClr val="dk2"/>
                </a:solidFill>
                <a:latin typeface="Avenir"/>
                <a:ea typeface="Avenir"/>
                <a:cs typeface="Avenir"/>
                <a:sym typeface="Avenir"/>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23" name="Google Shape;23;g3542069b1fb_0_335"/>
          <p:cNvSpPr txBox="1"/>
          <p:nvPr>
            <p:ph idx="1" type="body"/>
          </p:nvPr>
        </p:nvSpPr>
        <p:spPr>
          <a:xfrm>
            <a:off x="659225" y="1609200"/>
            <a:ext cx="5669400" cy="4795200"/>
          </a:xfrm>
          <a:prstGeom prst="rect">
            <a:avLst/>
          </a:prstGeom>
          <a:noFill/>
          <a:ln>
            <a:noFill/>
          </a:ln>
        </p:spPr>
        <p:txBody>
          <a:bodyPr anchorCtr="0" anchor="t" bIns="0" lIns="91425" spcFirstLastPara="1" rIns="182875" wrap="square" tIns="0">
            <a:normAutofit/>
          </a:bodyPr>
          <a:lstStyle>
            <a:lvl1pPr indent="-342900" lvl="0" marL="457200" algn="l">
              <a:lnSpc>
                <a:spcPct val="115000"/>
              </a:lnSpc>
              <a:spcBef>
                <a:spcPts val="1000"/>
              </a:spcBef>
              <a:spcAft>
                <a:spcPts val="0"/>
              </a:spcAft>
              <a:buClr>
                <a:schemeClr val="accent2"/>
              </a:buClr>
              <a:buSzPts val="1800"/>
              <a:buFont typeface="Space Mono"/>
              <a:buAutoNum type="arabicPeriod"/>
              <a:defRPr sz="1800"/>
            </a:lvl1pPr>
            <a:lvl2pPr indent="-330200" lvl="1" marL="914400" algn="l">
              <a:lnSpc>
                <a:spcPct val="115000"/>
              </a:lnSpc>
              <a:spcBef>
                <a:spcPts val="2000"/>
              </a:spcBef>
              <a:spcAft>
                <a:spcPts val="0"/>
              </a:spcAft>
              <a:buClr>
                <a:schemeClr val="accent2"/>
              </a:buClr>
              <a:buSzPts val="1600"/>
              <a:buFont typeface="Space Mono"/>
              <a:buAutoNum type="alphaLcPeriod"/>
              <a:defRPr sz="1600"/>
            </a:lvl2pPr>
            <a:lvl3pPr indent="-330200" lvl="2" marL="1371600" algn="l">
              <a:lnSpc>
                <a:spcPct val="115000"/>
              </a:lnSpc>
              <a:spcBef>
                <a:spcPts val="2000"/>
              </a:spcBef>
              <a:spcAft>
                <a:spcPts val="0"/>
              </a:spcAft>
              <a:buClr>
                <a:schemeClr val="accent2"/>
              </a:buClr>
              <a:buSzPts val="1600"/>
              <a:buFont typeface="Space Mono"/>
              <a:buAutoNum type="romanLcPeriod"/>
              <a:defRPr sz="1600"/>
            </a:lvl3pPr>
            <a:lvl4pPr indent="-323850" lvl="3" marL="1828800" algn="l">
              <a:lnSpc>
                <a:spcPct val="115000"/>
              </a:lnSpc>
              <a:spcBef>
                <a:spcPts val="2000"/>
              </a:spcBef>
              <a:spcAft>
                <a:spcPts val="0"/>
              </a:spcAft>
              <a:buClr>
                <a:schemeClr val="accent2"/>
              </a:buClr>
              <a:buSzPts val="1500"/>
              <a:buFont typeface="Space Mono"/>
              <a:buAutoNum type="arabicPeriod"/>
              <a:defRPr sz="1500"/>
            </a:lvl4pPr>
            <a:lvl5pPr indent="-323850" lvl="4" marL="2286000" algn="l">
              <a:lnSpc>
                <a:spcPct val="115000"/>
              </a:lnSpc>
              <a:spcBef>
                <a:spcPts val="2000"/>
              </a:spcBef>
              <a:spcAft>
                <a:spcPts val="0"/>
              </a:spcAft>
              <a:buClr>
                <a:schemeClr val="accent2"/>
              </a:buClr>
              <a:buSzPts val="1500"/>
              <a:buFont typeface="Space Mono"/>
              <a:buAutoNum type="alphaLcPeriod"/>
              <a:defRPr sz="1500"/>
            </a:lvl5pPr>
            <a:lvl6pPr indent="-323850" lvl="5" marL="2743200" algn="l">
              <a:lnSpc>
                <a:spcPct val="115000"/>
              </a:lnSpc>
              <a:spcBef>
                <a:spcPts val="2000"/>
              </a:spcBef>
              <a:spcAft>
                <a:spcPts val="0"/>
              </a:spcAft>
              <a:buClr>
                <a:schemeClr val="accent2"/>
              </a:buClr>
              <a:buSzPts val="1500"/>
              <a:buFont typeface="Space Mono"/>
              <a:buAutoNum type="romanLcPeriod"/>
              <a:defRPr sz="1500"/>
            </a:lvl6pPr>
            <a:lvl7pPr indent="-323850" lvl="6" marL="3200400" algn="l">
              <a:lnSpc>
                <a:spcPct val="115000"/>
              </a:lnSpc>
              <a:spcBef>
                <a:spcPts val="2000"/>
              </a:spcBef>
              <a:spcAft>
                <a:spcPts val="0"/>
              </a:spcAft>
              <a:buClr>
                <a:schemeClr val="accent2"/>
              </a:buClr>
              <a:buSzPts val="1500"/>
              <a:buFont typeface="Space Mono"/>
              <a:buAutoNum type="arabicPeriod"/>
              <a:defRPr sz="1500"/>
            </a:lvl7pPr>
            <a:lvl8pPr indent="-323850" lvl="7" marL="3657600" algn="l">
              <a:lnSpc>
                <a:spcPct val="115000"/>
              </a:lnSpc>
              <a:spcBef>
                <a:spcPts val="2000"/>
              </a:spcBef>
              <a:spcAft>
                <a:spcPts val="0"/>
              </a:spcAft>
              <a:buClr>
                <a:schemeClr val="accent2"/>
              </a:buClr>
              <a:buSzPts val="1500"/>
              <a:buFont typeface="Space Mono"/>
              <a:buAutoNum type="alphaLcPeriod"/>
              <a:defRPr sz="1500"/>
            </a:lvl8pPr>
            <a:lvl9pPr indent="-323850" lvl="8" marL="4114800" algn="l">
              <a:lnSpc>
                <a:spcPct val="115000"/>
              </a:lnSpc>
              <a:spcBef>
                <a:spcPts val="2000"/>
              </a:spcBef>
              <a:spcAft>
                <a:spcPts val="2000"/>
              </a:spcAft>
              <a:buClr>
                <a:schemeClr val="accent2"/>
              </a:buClr>
              <a:buSzPts val="1500"/>
              <a:buFont typeface="Space Mono"/>
              <a:buAutoNum type="romanLcPeriod"/>
              <a:defRPr sz="15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 name="Shape 24"/>
        <p:cNvGrpSpPr/>
        <p:nvPr/>
      </p:nvGrpSpPr>
      <p:grpSpPr>
        <a:xfrm>
          <a:off x="0" y="0"/>
          <a:ext cx="0" cy="0"/>
          <a:chOff x="0" y="0"/>
          <a:chExt cx="0" cy="0"/>
        </a:xfrm>
      </p:grpSpPr>
      <p:sp>
        <p:nvSpPr>
          <p:cNvPr id="25" name="Google Shape;25;p34"/>
          <p:cNvSpPr txBox="1"/>
          <p:nvPr>
            <p:ph type="title"/>
          </p:nvPr>
        </p:nvSpPr>
        <p:spPr>
          <a:xfrm>
            <a:off x="831850" y="1709738"/>
            <a:ext cx="10515600" cy="2852737"/>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4"/>
          <p:cNvSpPr txBox="1"/>
          <p:nvPr>
            <p:ph idx="1" type="body"/>
          </p:nvPr>
        </p:nvSpPr>
        <p:spPr>
          <a:xfrm>
            <a:off x="831850" y="4589463"/>
            <a:ext cx="10515600" cy="1500187"/>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rgbClr val="767676"/>
              </a:buClr>
              <a:buSzPts val="2400"/>
              <a:buNone/>
              <a:defRPr sz="2400">
                <a:solidFill>
                  <a:srgbClr val="767676"/>
                </a:solidFill>
              </a:defRPr>
            </a:lvl1pPr>
            <a:lvl2pPr indent="-228600" lvl="1" marL="914400" algn="l">
              <a:lnSpc>
                <a:spcPct val="90000"/>
              </a:lnSpc>
              <a:spcBef>
                <a:spcPts val="500"/>
              </a:spcBef>
              <a:spcAft>
                <a:spcPts val="0"/>
              </a:spcAft>
              <a:buClr>
                <a:srgbClr val="767676"/>
              </a:buClr>
              <a:buSzPts val="2000"/>
              <a:buNone/>
              <a:defRPr sz="2000">
                <a:solidFill>
                  <a:srgbClr val="767676"/>
                </a:solidFill>
              </a:defRPr>
            </a:lvl2pPr>
            <a:lvl3pPr indent="-228600" lvl="2" marL="1371600" algn="l">
              <a:lnSpc>
                <a:spcPct val="90000"/>
              </a:lnSpc>
              <a:spcBef>
                <a:spcPts val="500"/>
              </a:spcBef>
              <a:spcAft>
                <a:spcPts val="0"/>
              </a:spcAft>
              <a:buClr>
                <a:srgbClr val="767676"/>
              </a:buClr>
              <a:buSzPts val="1800"/>
              <a:buNone/>
              <a:defRPr sz="1800">
                <a:solidFill>
                  <a:srgbClr val="767676"/>
                </a:solidFill>
              </a:defRPr>
            </a:lvl3pPr>
            <a:lvl4pPr indent="-228600" lvl="3" marL="1828800" algn="l">
              <a:lnSpc>
                <a:spcPct val="90000"/>
              </a:lnSpc>
              <a:spcBef>
                <a:spcPts val="500"/>
              </a:spcBef>
              <a:spcAft>
                <a:spcPts val="0"/>
              </a:spcAft>
              <a:buClr>
                <a:srgbClr val="767676"/>
              </a:buClr>
              <a:buSzPts val="1600"/>
              <a:buNone/>
              <a:defRPr sz="1600">
                <a:solidFill>
                  <a:srgbClr val="767676"/>
                </a:solidFill>
              </a:defRPr>
            </a:lvl4pPr>
            <a:lvl5pPr indent="-228600" lvl="4" marL="2286000" algn="l">
              <a:lnSpc>
                <a:spcPct val="90000"/>
              </a:lnSpc>
              <a:spcBef>
                <a:spcPts val="500"/>
              </a:spcBef>
              <a:spcAft>
                <a:spcPts val="0"/>
              </a:spcAft>
              <a:buClr>
                <a:srgbClr val="767676"/>
              </a:buClr>
              <a:buSzPts val="1600"/>
              <a:buNone/>
              <a:defRPr sz="1600">
                <a:solidFill>
                  <a:srgbClr val="767676"/>
                </a:solidFill>
              </a:defRPr>
            </a:lvl5pPr>
            <a:lvl6pPr indent="-228600" lvl="5" marL="2743200" algn="l">
              <a:lnSpc>
                <a:spcPct val="90000"/>
              </a:lnSpc>
              <a:spcBef>
                <a:spcPts val="500"/>
              </a:spcBef>
              <a:spcAft>
                <a:spcPts val="0"/>
              </a:spcAft>
              <a:buClr>
                <a:srgbClr val="767676"/>
              </a:buClr>
              <a:buSzPts val="1600"/>
              <a:buNone/>
              <a:defRPr sz="1600">
                <a:solidFill>
                  <a:srgbClr val="767676"/>
                </a:solidFill>
              </a:defRPr>
            </a:lvl6pPr>
            <a:lvl7pPr indent="-228600" lvl="6" marL="3200400" algn="l">
              <a:lnSpc>
                <a:spcPct val="90000"/>
              </a:lnSpc>
              <a:spcBef>
                <a:spcPts val="500"/>
              </a:spcBef>
              <a:spcAft>
                <a:spcPts val="0"/>
              </a:spcAft>
              <a:buClr>
                <a:srgbClr val="767676"/>
              </a:buClr>
              <a:buSzPts val="1600"/>
              <a:buNone/>
              <a:defRPr sz="1600">
                <a:solidFill>
                  <a:srgbClr val="767676"/>
                </a:solidFill>
              </a:defRPr>
            </a:lvl7pPr>
            <a:lvl8pPr indent="-228600" lvl="7" marL="3657600" algn="l">
              <a:lnSpc>
                <a:spcPct val="90000"/>
              </a:lnSpc>
              <a:spcBef>
                <a:spcPts val="500"/>
              </a:spcBef>
              <a:spcAft>
                <a:spcPts val="0"/>
              </a:spcAft>
              <a:buClr>
                <a:srgbClr val="767676"/>
              </a:buClr>
              <a:buSzPts val="1600"/>
              <a:buNone/>
              <a:defRPr sz="1600">
                <a:solidFill>
                  <a:srgbClr val="767676"/>
                </a:solidFill>
              </a:defRPr>
            </a:lvl8pPr>
            <a:lvl9pPr indent="-228600" lvl="8" marL="4114800" algn="l">
              <a:lnSpc>
                <a:spcPct val="90000"/>
              </a:lnSpc>
              <a:spcBef>
                <a:spcPts val="500"/>
              </a:spcBef>
              <a:spcAft>
                <a:spcPts val="0"/>
              </a:spcAft>
              <a:buClr>
                <a:srgbClr val="767676"/>
              </a:buClr>
              <a:buSzPts val="1600"/>
              <a:buNone/>
              <a:defRPr sz="1600">
                <a:solidFill>
                  <a:srgbClr val="767676"/>
                </a:solidFill>
              </a:defRPr>
            </a:lvl9pPr>
          </a:lstStyle>
          <a:p/>
        </p:txBody>
      </p:sp>
      <p:sp>
        <p:nvSpPr>
          <p:cNvPr id="27" name="Google Shape;27;p34"/>
          <p:cNvSpPr txBox="1"/>
          <p:nvPr>
            <p:ph idx="12" type="sldNum"/>
          </p:nvPr>
        </p:nvSpPr>
        <p:spPr>
          <a:xfrm>
            <a:off x="11186347" y="225147"/>
            <a:ext cx="525241" cy="365125"/>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Only">
  <p:cSld name="TITLE_ONLY">
    <p:spTree>
      <p:nvGrpSpPr>
        <p:cNvPr id="28" name="Shape 28"/>
        <p:cNvGrpSpPr/>
        <p:nvPr/>
      </p:nvGrpSpPr>
      <p:grpSpPr>
        <a:xfrm>
          <a:off x="0" y="0"/>
          <a:ext cx="0" cy="0"/>
          <a:chOff x="0" y="0"/>
          <a:chExt cx="0" cy="0"/>
        </a:xfrm>
      </p:grpSpPr>
      <p:sp>
        <p:nvSpPr>
          <p:cNvPr id="29" name="Google Shape;29;p31"/>
          <p:cNvSpPr txBox="1"/>
          <p:nvPr>
            <p:ph idx="12" type="sldNum"/>
          </p:nvPr>
        </p:nvSpPr>
        <p:spPr>
          <a:xfrm>
            <a:off x="11186347" y="225147"/>
            <a:ext cx="525241" cy="365125"/>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30" name="Google Shape;30;p31"/>
          <p:cNvSpPr txBox="1"/>
          <p:nvPr>
            <p:ph type="title"/>
          </p:nvPr>
        </p:nvSpPr>
        <p:spPr>
          <a:xfrm>
            <a:off x="659225" y="666475"/>
            <a:ext cx="11052300" cy="664800"/>
          </a:xfrm>
          <a:prstGeom prst="rect">
            <a:avLst/>
          </a:prstGeom>
          <a:noFill/>
          <a:ln>
            <a:noFill/>
          </a:ln>
        </p:spPr>
        <p:txBody>
          <a:bodyPr anchorCtr="0" anchor="b" bIns="0" lIns="0" spcFirstLastPara="1" rIns="0" wrap="square" tIns="0">
            <a:noAutofit/>
          </a:bodyPr>
          <a:lstStyle>
            <a:lvl1pPr lvl="0" marR="0" algn="l">
              <a:lnSpc>
                <a:spcPct val="90000"/>
              </a:lnSpc>
              <a:spcBef>
                <a:spcPts val="0"/>
              </a:spcBef>
              <a:spcAft>
                <a:spcPts val="0"/>
              </a:spcAft>
              <a:buClr>
                <a:schemeClr val="dk2"/>
              </a:buClr>
              <a:buSzPts val="3400"/>
              <a:buFont typeface="Avenir"/>
              <a:buNone/>
              <a:defRPr b="0" i="0" sz="3400" u="none" cap="none" strike="noStrike">
                <a:solidFill>
                  <a:schemeClr val="dk2"/>
                </a:solidFill>
                <a:latin typeface="Avenir"/>
                <a:ea typeface="Avenir"/>
                <a:cs typeface="Avenir"/>
                <a:sym typeface="Avenir"/>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Right A">
  <p:cSld name="TITLE_ONLY_2_1_1">
    <p:spTree>
      <p:nvGrpSpPr>
        <p:cNvPr id="31" name="Shape 31"/>
        <p:cNvGrpSpPr/>
        <p:nvPr/>
      </p:nvGrpSpPr>
      <p:grpSpPr>
        <a:xfrm>
          <a:off x="0" y="0"/>
          <a:ext cx="0" cy="0"/>
          <a:chOff x="0" y="0"/>
          <a:chExt cx="0" cy="0"/>
        </a:xfrm>
      </p:grpSpPr>
      <p:sp>
        <p:nvSpPr>
          <p:cNvPr id="32" name="Google Shape;32;g3542069b1fb_0_426"/>
          <p:cNvSpPr txBox="1"/>
          <p:nvPr>
            <p:ph idx="12" type="sldNum"/>
          </p:nvPr>
        </p:nvSpPr>
        <p:spPr>
          <a:xfrm>
            <a:off x="11186347" y="225147"/>
            <a:ext cx="525300" cy="3651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33" name="Google Shape;33;g3542069b1fb_0_426"/>
          <p:cNvSpPr txBox="1"/>
          <p:nvPr>
            <p:ph type="title"/>
          </p:nvPr>
        </p:nvSpPr>
        <p:spPr>
          <a:xfrm>
            <a:off x="659225" y="666475"/>
            <a:ext cx="11052300" cy="664800"/>
          </a:xfrm>
          <a:prstGeom prst="rect">
            <a:avLst/>
          </a:prstGeom>
          <a:noFill/>
          <a:ln>
            <a:noFill/>
          </a:ln>
        </p:spPr>
        <p:txBody>
          <a:bodyPr anchorCtr="0" anchor="b" bIns="0" lIns="0" spcFirstLastPara="1" rIns="0" wrap="square" tIns="0">
            <a:noAutofit/>
          </a:bodyPr>
          <a:lstStyle>
            <a:lvl1pPr lvl="0" marR="0" algn="l">
              <a:lnSpc>
                <a:spcPct val="90000"/>
              </a:lnSpc>
              <a:spcBef>
                <a:spcPts val="0"/>
              </a:spcBef>
              <a:spcAft>
                <a:spcPts val="0"/>
              </a:spcAft>
              <a:buClr>
                <a:schemeClr val="dk2"/>
              </a:buClr>
              <a:buSzPts val="3400"/>
              <a:buFont typeface="Avenir"/>
              <a:buNone/>
              <a:defRPr b="0" i="0" sz="3400" u="none" cap="none" strike="noStrike">
                <a:solidFill>
                  <a:schemeClr val="dk2"/>
                </a:solidFill>
                <a:latin typeface="Avenir"/>
                <a:ea typeface="Avenir"/>
                <a:cs typeface="Avenir"/>
                <a:sym typeface="Avenir"/>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34" name="Google Shape;34;g3542069b1fb_0_426"/>
          <p:cNvSpPr txBox="1"/>
          <p:nvPr>
            <p:ph idx="1" type="body"/>
          </p:nvPr>
        </p:nvSpPr>
        <p:spPr>
          <a:xfrm>
            <a:off x="5745150" y="1609200"/>
            <a:ext cx="5669400" cy="4795200"/>
          </a:xfrm>
          <a:prstGeom prst="rect">
            <a:avLst/>
          </a:prstGeom>
          <a:noFill/>
          <a:ln>
            <a:noFill/>
          </a:ln>
        </p:spPr>
        <p:txBody>
          <a:bodyPr anchorCtr="0" anchor="t" bIns="0" lIns="91425" spcFirstLastPara="1" rIns="182875" wrap="square" tIns="0">
            <a:normAutofit/>
          </a:bodyPr>
          <a:lstStyle>
            <a:lvl1pPr indent="-342900" lvl="0" marL="457200" algn="l">
              <a:lnSpc>
                <a:spcPct val="115000"/>
              </a:lnSpc>
              <a:spcBef>
                <a:spcPts val="1000"/>
              </a:spcBef>
              <a:spcAft>
                <a:spcPts val="0"/>
              </a:spcAft>
              <a:buClr>
                <a:schemeClr val="accent2"/>
              </a:buClr>
              <a:buSzPts val="1800"/>
              <a:buFont typeface="Space Mono"/>
              <a:buAutoNum type="arabicPeriod"/>
              <a:defRPr sz="1800"/>
            </a:lvl1pPr>
            <a:lvl2pPr indent="-330200" lvl="1" marL="914400" algn="l">
              <a:lnSpc>
                <a:spcPct val="115000"/>
              </a:lnSpc>
              <a:spcBef>
                <a:spcPts val="2000"/>
              </a:spcBef>
              <a:spcAft>
                <a:spcPts val="0"/>
              </a:spcAft>
              <a:buClr>
                <a:schemeClr val="accent2"/>
              </a:buClr>
              <a:buSzPts val="1600"/>
              <a:buFont typeface="Space Mono"/>
              <a:buAutoNum type="alphaLcPeriod"/>
              <a:defRPr sz="1600"/>
            </a:lvl2pPr>
            <a:lvl3pPr indent="-330200" lvl="2" marL="1371600" algn="l">
              <a:lnSpc>
                <a:spcPct val="115000"/>
              </a:lnSpc>
              <a:spcBef>
                <a:spcPts val="2000"/>
              </a:spcBef>
              <a:spcAft>
                <a:spcPts val="0"/>
              </a:spcAft>
              <a:buClr>
                <a:schemeClr val="accent2"/>
              </a:buClr>
              <a:buSzPts val="1600"/>
              <a:buFont typeface="Space Mono"/>
              <a:buAutoNum type="romanLcPeriod"/>
              <a:defRPr sz="1600"/>
            </a:lvl3pPr>
            <a:lvl4pPr indent="-323850" lvl="3" marL="1828800" algn="l">
              <a:lnSpc>
                <a:spcPct val="115000"/>
              </a:lnSpc>
              <a:spcBef>
                <a:spcPts val="2000"/>
              </a:spcBef>
              <a:spcAft>
                <a:spcPts val="0"/>
              </a:spcAft>
              <a:buClr>
                <a:schemeClr val="accent2"/>
              </a:buClr>
              <a:buSzPts val="1500"/>
              <a:buFont typeface="Space Mono"/>
              <a:buAutoNum type="arabicPeriod"/>
              <a:defRPr sz="1500"/>
            </a:lvl4pPr>
            <a:lvl5pPr indent="-323850" lvl="4" marL="2286000" algn="l">
              <a:lnSpc>
                <a:spcPct val="115000"/>
              </a:lnSpc>
              <a:spcBef>
                <a:spcPts val="2000"/>
              </a:spcBef>
              <a:spcAft>
                <a:spcPts val="0"/>
              </a:spcAft>
              <a:buClr>
                <a:schemeClr val="accent2"/>
              </a:buClr>
              <a:buSzPts val="1500"/>
              <a:buFont typeface="Space Mono"/>
              <a:buAutoNum type="alphaLcPeriod"/>
              <a:defRPr sz="1500"/>
            </a:lvl5pPr>
            <a:lvl6pPr indent="-323850" lvl="5" marL="2743200" algn="l">
              <a:lnSpc>
                <a:spcPct val="115000"/>
              </a:lnSpc>
              <a:spcBef>
                <a:spcPts val="2000"/>
              </a:spcBef>
              <a:spcAft>
                <a:spcPts val="0"/>
              </a:spcAft>
              <a:buClr>
                <a:schemeClr val="accent2"/>
              </a:buClr>
              <a:buSzPts val="1500"/>
              <a:buFont typeface="Space Mono"/>
              <a:buAutoNum type="romanLcPeriod"/>
              <a:defRPr sz="1500"/>
            </a:lvl6pPr>
            <a:lvl7pPr indent="-323850" lvl="6" marL="3200400" algn="l">
              <a:lnSpc>
                <a:spcPct val="115000"/>
              </a:lnSpc>
              <a:spcBef>
                <a:spcPts val="2000"/>
              </a:spcBef>
              <a:spcAft>
                <a:spcPts val="0"/>
              </a:spcAft>
              <a:buClr>
                <a:schemeClr val="accent2"/>
              </a:buClr>
              <a:buSzPts val="1500"/>
              <a:buFont typeface="Space Mono"/>
              <a:buAutoNum type="arabicPeriod"/>
              <a:defRPr sz="1500"/>
            </a:lvl7pPr>
            <a:lvl8pPr indent="-323850" lvl="7" marL="3657600" algn="l">
              <a:lnSpc>
                <a:spcPct val="115000"/>
              </a:lnSpc>
              <a:spcBef>
                <a:spcPts val="2000"/>
              </a:spcBef>
              <a:spcAft>
                <a:spcPts val="0"/>
              </a:spcAft>
              <a:buClr>
                <a:schemeClr val="accent2"/>
              </a:buClr>
              <a:buSzPts val="1500"/>
              <a:buFont typeface="Space Mono"/>
              <a:buAutoNum type="alphaLcPeriod"/>
              <a:defRPr sz="1500"/>
            </a:lvl8pPr>
            <a:lvl9pPr indent="-323850" lvl="8" marL="4114800" algn="l">
              <a:lnSpc>
                <a:spcPct val="115000"/>
              </a:lnSpc>
              <a:spcBef>
                <a:spcPts val="2000"/>
              </a:spcBef>
              <a:spcAft>
                <a:spcPts val="2000"/>
              </a:spcAft>
              <a:buClr>
                <a:schemeClr val="accent2"/>
              </a:buClr>
              <a:buSzPts val="1500"/>
              <a:buFont typeface="Space Mono"/>
              <a:buAutoNum type="romanLcPeriod"/>
              <a:defRPr sz="15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Right C">
  <p:cSld name="TITLE_ONLY_2_1_1_1_1">
    <p:spTree>
      <p:nvGrpSpPr>
        <p:cNvPr id="35" name="Shape 35"/>
        <p:cNvGrpSpPr/>
        <p:nvPr/>
      </p:nvGrpSpPr>
      <p:grpSpPr>
        <a:xfrm>
          <a:off x="0" y="0"/>
          <a:ext cx="0" cy="0"/>
          <a:chOff x="0" y="0"/>
          <a:chExt cx="0" cy="0"/>
        </a:xfrm>
      </p:grpSpPr>
      <p:sp>
        <p:nvSpPr>
          <p:cNvPr id="36" name="Google Shape;36;g3542069b1fb_0_636"/>
          <p:cNvSpPr txBox="1"/>
          <p:nvPr>
            <p:ph idx="12" type="sldNum"/>
          </p:nvPr>
        </p:nvSpPr>
        <p:spPr>
          <a:xfrm>
            <a:off x="11186347" y="225147"/>
            <a:ext cx="525300" cy="3651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37" name="Google Shape;37;g3542069b1fb_0_636"/>
          <p:cNvSpPr txBox="1"/>
          <p:nvPr>
            <p:ph type="title"/>
          </p:nvPr>
        </p:nvSpPr>
        <p:spPr>
          <a:xfrm>
            <a:off x="659225" y="666475"/>
            <a:ext cx="11052300" cy="664800"/>
          </a:xfrm>
          <a:prstGeom prst="rect">
            <a:avLst/>
          </a:prstGeom>
          <a:noFill/>
          <a:ln>
            <a:noFill/>
          </a:ln>
        </p:spPr>
        <p:txBody>
          <a:bodyPr anchorCtr="0" anchor="b" bIns="0" lIns="0" spcFirstLastPara="1" rIns="0" wrap="square" tIns="0">
            <a:noAutofit/>
          </a:bodyPr>
          <a:lstStyle>
            <a:lvl1pPr lvl="0" marR="0" algn="l">
              <a:lnSpc>
                <a:spcPct val="90000"/>
              </a:lnSpc>
              <a:spcBef>
                <a:spcPts val="0"/>
              </a:spcBef>
              <a:spcAft>
                <a:spcPts val="0"/>
              </a:spcAft>
              <a:buClr>
                <a:schemeClr val="dk2"/>
              </a:buClr>
              <a:buSzPts val="3400"/>
              <a:buFont typeface="Avenir"/>
              <a:buNone/>
              <a:defRPr b="0" i="0" sz="3400" u="none" cap="none" strike="noStrike">
                <a:solidFill>
                  <a:schemeClr val="dk2"/>
                </a:solidFill>
                <a:latin typeface="Avenir"/>
                <a:ea typeface="Avenir"/>
                <a:cs typeface="Avenir"/>
                <a:sym typeface="Avenir"/>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38" name="Google Shape;38;g3542069b1fb_0_636"/>
          <p:cNvSpPr txBox="1"/>
          <p:nvPr>
            <p:ph idx="1" type="body"/>
          </p:nvPr>
        </p:nvSpPr>
        <p:spPr>
          <a:xfrm>
            <a:off x="4257250" y="1609200"/>
            <a:ext cx="6929100" cy="4795200"/>
          </a:xfrm>
          <a:prstGeom prst="rect">
            <a:avLst/>
          </a:prstGeom>
          <a:noFill/>
          <a:ln>
            <a:noFill/>
          </a:ln>
        </p:spPr>
        <p:txBody>
          <a:bodyPr anchorCtr="0" anchor="t" bIns="0" lIns="91425" spcFirstLastPara="1" rIns="182875" wrap="square" tIns="0">
            <a:normAutofit/>
          </a:bodyPr>
          <a:lstStyle>
            <a:lvl1pPr indent="-342900" lvl="0" marL="457200" algn="l">
              <a:lnSpc>
                <a:spcPct val="115000"/>
              </a:lnSpc>
              <a:spcBef>
                <a:spcPts val="1000"/>
              </a:spcBef>
              <a:spcAft>
                <a:spcPts val="0"/>
              </a:spcAft>
              <a:buClr>
                <a:schemeClr val="accent2"/>
              </a:buClr>
              <a:buSzPts val="1800"/>
              <a:buFont typeface="Space Mono"/>
              <a:buAutoNum type="arabicPeriod"/>
              <a:defRPr sz="1800"/>
            </a:lvl1pPr>
            <a:lvl2pPr indent="-330200" lvl="1" marL="914400" algn="l">
              <a:lnSpc>
                <a:spcPct val="115000"/>
              </a:lnSpc>
              <a:spcBef>
                <a:spcPts val="2000"/>
              </a:spcBef>
              <a:spcAft>
                <a:spcPts val="0"/>
              </a:spcAft>
              <a:buClr>
                <a:schemeClr val="accent2"/>
              </a:buClr>
              <a:buSzPts val="1600"/>
              <a:buFont typeface="Space Mono"/>
              <a:buAutoNum type="alphaLcPeriod"/>
              <a:defRPr sz="1600"/>
            </a:lvl2pPr>
            <a:lvl3pPr indent="-330200" lvl="2" marL="1371600" algn="l">
              <a:lnSpc>
                <a:spcPct val="115000"/>
              </a:lnSpc>
              <a:spcBef>
                <a:spcPts val="2000"/>
              </a:spcBef>
              <a:spcAft>
                <a:spcPts val="0"/>
              </a:spcAft>
              <a:buClr>
                <a:schemeClr val="accent2"/>
              </a:buClr>
              <a:buSzPts val="1600"/>
              <a:buFont typeface="Space Mono"/>
              <a:buAutoNum type="romanLcPeriod"/>
              <a:defRPr sz="1600"/>
            </a:lvl3pPr>
            <a:lvl4pPr indent="-323850" lvl="3" marL="1828800" algn="l">
              <a:lnSpc>
                <a:spcPct val="115000"/>
              </a:lnSpc>
              <a:spcBef>
                <a:spcPts val="2000"/>
              </a:spcBef>
              <a:spcAft>
                <a:spcPts val="0"/>
              </a:spcAft>
              <a:buClr>
                <a:schemeClr val="accent2"/>
              </a:buClr>
              <a:buSzPts val="1500"/>
              <a:buFont typeface="Space Mono"/>
              <a:buAutoNum type="arabicPeriod"/>
              <a:defRPr sz="1500"/>
            </a:lvl4pPr>
            <a:lvl5pPr indent="-323850" lvl="4" marL="2286000" algn="l">
              <a:lnSpc>
                <a:spcPct val="115000"/>
              </a:lnSpc>
              <a:spcBef>
                <a:spcPts val="2000"/>
              </a:spcBef>
              <a:spcAft>
                <a:spcPts val="0"/>
              </a:spcAft>
              <a:buClr>
                <a:schemeClr val="accent2"/>
              </a:buClr>
              <a:buSzPts val="1500"/>
              <a:buFont typeface="Space Mono"/>
              <a:buAutoNum type="alphaLcPeriod"/>
              <a:defRPr sz="1500"/>
            </a:lvl5pPr>
            <a:lvl6pPr indent="-323850" lvl="5" marL="2743200" algn="l">
              <a:lnSpc>
                <a:spcPct val="115000"/>
              </a:lnSpc>
              <a:spcBef>
                <a:spcPts val="2000"/>
              </a:spcBef>
              <a:spcAft>
                <a:spcPts val="0"/>
              </a:spcAft>
              <a:buClr>
                <a:schemeClr val="accent2"/>
              </a:buClr>
              <a:buSzPts val="1500"/>
              <a:buFont typeface="Space Mono"/>
              <a:buAutoNum type="romanLcPeriod"/>
              <a:defRPr sz="1500"/>
            </a:lvl6pPr>
            <a:lvl7pPr indent="-323850" lvl="6" marL="3200400" algn="l">
              <a:lnSpc>
                <a:spcPct val="115000"/>
              </a:lnSpc>
              <a:spcBef>
                <a:spcPts val="2000"/>
              </a:spcBef>
              <a:spcAft>
                <a:spcPts val="0"/>
              </a:spcAft>
              <a:buClr>
                <a:schemeClr val="accent2"/>
              </a:buClr>
              <a:buSzPts val="1500"/>
              <a:buFont typeface="Space Mono"/>
              <a:buAutoNum type="arabicPeriod"/>
              <a:defRPr sz="1500"/>
            </a:lvl7pPr>
            <a:lvl8pPr indent="-323850" lvl="7" marL="3657600" algn="l">
              <a:lnSpc>
                <a:spcPct val="115000"/>
              </a:lnSpc>
              <a:spcBef>
                <a:spcPts val="2000"/>
              </a:spcBef>
              <a:spcAft>
                <a:spcPts val="0"/>
              </a:spcAft>
              <a:buClr>
                <a:schemeClr val="accent2"/>
              </a:buClr>
              <a:buSzPts val="1500"/>
              <a:buFont typeface="Space Mono"/>
              <a:buAutoNum type="alphaLcPeriod"/>
              <a:defRPr sz="1500"/>
            </a:lvl8pPr>
            <a:lvl9pPr indent="-323850" lvl="8" marL="4114800" algn="l">
              <a:lnSpc>
                <a:spcPct val="115000"/>
              </a:lnSpc>
              <a:spcBef>
                <a:spcPts val="2000"/>
              </a:spcBef>
              <a:spcAft>
                <a:spcPts val="2000"/>
              </a:spcAft>
              <a:buClr>
                <a:schemeClr val="accent2"/>
              </a:buClr>
              <a:buSzPts val="1500"/>
              <a:buFont typeface="Space Mono"/>
              <a:buAutoNum type="romanLcPeriod"/>
              <a:defRPr sz="15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Right B">
  <p:cSld name="TITLE_ONLY_2_1_1_1">
    <p:spTree>
      <p:nvGrpSpPr>
        <p:cNvPr id="39" name="Shape 39"/>
        <p:cNvGrpSpPr/>
        <p:nvPr/>
      </p:nvGrpSpPr>
      <p:grpSpPr>
        <a:xfrm>
          <a:off x="0" y="0"/>
          <a:ext cx="0" cy="0"/>
          <a:chOff x="0" y="0"/>
          <a:chExt cx="0" cy="0"/>
        </a:xfrm>
      </p:grpSpPr>
      <p:sp>
        <p:nvSpPr>
          <p:cNvPr id="40" name="Google Shape;40;g3542069b1fb_0_487"/>
          <p:cNvSpPr txBox="1"/>
          <p:nvPr>
            <p:ph idx="12" type="sldNum"/>
          </p:nvPr>
        </p:nvSpPr>
        <p:spPr>
          <a:xfrm>
            <a:off x="11186347" y="225147"/>
            <a:ext cx="525300" cy="3651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41" name="Google Shape;41;g3542069b1fb_0_487"/>
          <p:cNvSpPr txBox="1"/>
          <p:nvPr>
            <p:ph type="title"/>
          </p:nvPr>
        </p:nvSpPr>
        <p:spPr>
          <a:xfrm>
            <a:off x="659225" y="666475"/>
            <a:ext cx="11052300" cy="664800"/>
          </a:xfrm>
          <a:prstGeom prst="rect">
            <a:avLst/>
          </a:prstGeom>
          <a:noFill/>
          <a:ln>
            <a:noFill/>
          </a:ln>
        </p:spPr>
        <p:txBody>
          <a:bodyPr anchorCtr="0" anchor="b" bIns="0" lIns="0" spcFirstLastPara="1" rIns="0" wrap="square" tIns="0">
            <a:noAutofit/>
          </a:bodyPr>
          <a:lstStyle>
            <a:lvl1pPr lvl="0" marR="0" algn="l">
              <a:lnSpc>
                <a:spcPct val="90000"/>
              </a:lnSpc>
              <a:spcBef>
                <a:spcPts val="0"/>
              </a:spcBef>
              <a:spcAft>
                <a:spcPts val="0"/>
              </a:spcAft>
              <a:buClr>
                <a:schemeClr val="dk2"/>
              </a:buClr>
              <a:buSzPts val="3400"/>
              <a:buFont typeface="Avenir"/>
              <a:buNone/>
              <a:defRPr b="0" i="0" sz="3400" u="none" cap="none" strike="noStrike">
                <a:solidFill>
                  <a:schemeClr val="dk2"/>
                </a:solidFill>
                <a:latin typeface="Avenir"/>
                <a:ea typeface="Avenir"/>
                <a:cs typeface="Avenir"/>
                <a:sym typeface="Avenir"/>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42" name="Google Shape;42;g3542069b1fb_0_487"/>
          <p:cNvSpPr txBox="1"/>
          <p:nvPr>
            <p:ph idx="1" type="body"/>
          </p:nvPr>
        </p:nvSpPr>
        <p:spPr>
          <a:xfrm>
            <a:off x="4850900" y="1609200"/>
            <a:ext cx="6929100" cy="4795200"/>
          </a:xfrm>
          <a:prstGeom prst="rect">
            <a:avLst/>
          </a:prstGeom>
          <a:noFill/>
          <a:ln>
            <a:noFill/>
          </a:ln>
        </p:spPr>
        <p:txBody>
          <a:bodyPr anchorCtr="0" anchor="t" bIns="0" lIns="91425" spcFirstLastPara="1" rIns="182875" wrap="square" tIns="0">
            <a:normAutofit/>
          </a:bodyPr>
          <a:lstStyle>
            <a:lvl1pPr indent="-342900" lvl="0" marL="457200" algn="l">
              <a:lnSpc>
                <a:spcPct val="115000"/>
              </a:lnSpc>
              <a:spcBef>
                <a:spcPts val="1000"/>
              </a:spcBef>
              <a:spcAft>
                <a:spcPts val="0"/>
              </a:spcAft>
              <a:buClr>
                <a:schemeClr val="accent2"/>
              </a:buClr>
              <a:buSzPts val="1800"/>
              <a:buFont typeface="Space Mono"/>
              <a:buAutoNum type="arabicPeriod"/>
              <a:defRPr sz="1800"/>
            </a:lvl1pPr>
            <a:lvl2pPr indent="-330200" lvl="1" marL="914400" algn="l">
              <a:lnSpc>
                <a:spcPct val="115000"/>
              </a:lnSpc>
              <a:spcBef>
                <a:spcPts val="2000"/>
              </a:spcBef>
              <a:spcAft>
                <a:spcPts val="0"/>
              </a:spcAft>
              <a:buClr>
                <a:schemeClr val="accent2"/>
              </a:buClr>
              <a:buSzPts val="1600"/>
              <a:buFont typeface="Space Mono"/>
              <a:buAutoNum type="alphaLcPeriod"/>
              <a:defRPr sz="1600"/>
            </a:lvl2pPr>
            <a:lvl3pPr indent="-330200" lvl="2" marL="1371600" algn="l">
              <a:lnSpc>
                <a:spcPct val="115000"/>
              </a:lnSpc>
              <a:spcBef>
                <a:spcPts val="2000"/>
              </a:spcBef>
              <a:spcAft>
                <a:spcPts val="0"/>
              </a:spcAft>
              <a:buClr>
                <a:schemeClr val="accent2"/>
              </a:buClr>
              <a:buSzPts val="1600"/>
              <a:buFont typeface="Space Mono"/>
              <a:buAutoNum type="romanLcPeriod"/>
              <a:defRPr sz="1600"/>
            </a:lvl3pPr>
            <a:lvl4pPr indent="-323850" lvl="3" marL="1828800" algn="l">
              <a:lnSpc>
                <a:spcPct val="115000"/>
              </a:lnSpc>
              <a:spcBef>
                <a:spcPts val="2000"/>
              </a:spcBef>
              <a:spcAft>
                <a:spcPts val="0"/>
              </a:spcAft>
              <a:buClr>
                <a:schemeClr val="accent2"/>
              </a:buClr>
              <a:buSzPts val="1500"/>
              <a:buFont typeface="Space Mono"/>
              <a:buAutoNum type="arabicPeriod"/>
              <a:defRPr sz="1500"/>
            </a:lvl4pPr>
            <a:lvl5pPr indent="-323850" lvl="4" marL="2286000" algn="l">
              <a:lnSpc>
                <a:spcPct val="115000"/>
              </a:lnSpc>
              <a:spcBef>
                <a:spcPts val="2000"/>
              </a:spcBef>
              <a:spcAft>
                <a:spcPts val="0"/>
              </a:spcAft>
              <a:buClr>
                <a:schemeClr val="accent2"/>
              </a:buClr>
              <a:buSzPts val="1500"/>
              <a:buFont typeface="Space Mono"/>
              <a:buAutoNum type="alphaLcPeriod"/>
              <a:defRPr sz="1500"/>
            </a:lvl5pPr>
            <a:lvl6pPr indent="-323850" lvl="5" marL="2743200" algn="l">
              <a:lnSpc>
                <a:spcPct val="115000"/>
              </a:lnSpc>
              <a:spcBef>
                <a:spcPts val="2000"/>
              </a:spcBef>
              <a:spcAft>
                <a:spcPts val="0"/>
              </a:spcAft>
              <a:buClr>
                <a:schemeClr val="accent2"/>
              </a:buClr>
              <a:buSzPts val="1500"/>
              <a:buFont typeface="Space Mono"/>
              <a:buAutoNum type="romanLcPeriod"/>
              <a:defRPr sz="1500"/>
            </a:lvl6pPr>
            <a:lvl7pPr indent="-323850" lvl="6" marL="3200400" algn="l">
              <a:lnSpc>
                <a:spcPct val="115000"/>
              </a:lnSpc>
              <a:spcBef>
                <a:spcPts val="2000"/>
              </a:spcBef>
              <a:spcAft>
                <a:spcPts val="0"/>
              </a:spcAft>
              <a:buClr>
                <a:schemeClr val="accent2"/>
              </a:buClr>
              <a:buSzPts val="1500"/>
              <a:buFont typeface="Space Mono"/>
              <a:buAutoNum type="arabicPeriod"/>
              <a:defRPr sz="1500"/>
            </a:lvl7pPr>
            <a:lvl8pPr indent="-323850" lvl="7" marL="3657600" algn="l">
              <a:lnSpc>
                <a:spcPct val="115000"/>
              </a:lnSpc>
              <a:spcBef>
                <a:spcPts val="2000"/>
              </a:spcBef>
              <a:spcAft>
                <a:spcPts val="0"/>
              </a:spcAft>
              <a:buClr>
                <a:schemeClr val="accent2"/>
              </a:buClr>
              <a:buSzPts val="1500"/>
              <a:buFont typeface="Space Mono"/>
              <a:buAutoNum type="alphaLcPeriod"/>
              <a:defRPr sz="1500"/>
            </a:lvl8pPr>
            <a:lvl9pPr indent="-323850" lvl="8" marL="4114800" algn="l">
              <a:lnSpc>
                <a:spcPct val="115000"/>
              </a:lnSpc>
              <a:spcBef>
                <a:spcPts val="2000"/>
              </a:spcBef>
              <a:spcAft>
                <a:spcPts val="2000"/>
              </a:spcAft>
              <a:buClr>
                <a:schemeClr val="accent2"/>
              </a:buClr>
              <a:buSzPts val="1500"/>
              <a:buFont typeface="Space Mono"/>
              <a:buAutoNum type="romanLcPeriod"/>
              <a:defRPr sz="15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Images Right">
  <p:cSld name="TITLE_ONLY_2">
    <p:spTree>
      <p:nvGrpSpPr>
        <p:cNvPr id="43" name="Shape 43"/>
        <p:cNvGrpSpPr/>
        <p:nvPr/>
      </p:nvGrpSpPr>
      <p:grpSpPr>
        <a:xfrm>
          <a:off x="0" y="0"/>
          <a:ext cx="0" cy="0"/>
          <a:chOff x="0" y="0"/>
          <a:chExt cx="0" cy="0"/>
        </a:xfrm>
      </p:grpSpPr>
      <p:sp>
        <p:nvSpPr>
          <p:cNvPr id="44" name="Google Shape;44;g3542069b1fb_0_63"/>
          <p:cNvSpPr txBox="1"/>
          <p:nvPr>
            <p:ph idx="12" type="sldNum"/>
          </p:nvPr>
        </p:nvSpPr>
        <p:spPr>
          <a:xfrm>
            <a:off x="11186347" y="225147"/>
            <a:ext cx="525300" cy="3651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3715D"/>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45" name="Google Shape;45;g3542069b1fb_0_63"/>
          <p:cNvSpPr txBox="1"/>
          <p:nvPr>
            <p:ph type="title"/>
          </p:nvPr>
        </p:nvSpPr>
        <p:spPr>
          <a:xfrm>
            <a:off x="659225" y="666475"/>
            <a:ext cx="11052300" cy="664800"/>
          </a:xfrm>
          <a:prstGeom prst="rect">
            <a:avLst/>
          </a:prstGeom>
          <a:noFill/>
          <a:ln>
            <a:noFill/>
          </a:ln>
        </p:spPr>
        <p:txBody>
          <a:bodyPr anchorCtr="0" anchor="b" bIns="0" lIns="0" spcFirstLastPara="1" rIns="0" wrap="square" tIns="0">
            <a:noAutofit/>
          </a:bodyPr>
          <a:lstStyle>
            <a:lvl1pPr lvl="0" marR="0" algn="l">
              <a:lnSpc>
                <a:spcPct val="90000"/>
              </a:lnSpc>
              <a:spcBef>
                <a:spcPts val="0"/>
              </a:spcBef>
              <a:spcAft>
                <a:spcPts val="0"/>
              </a:spcAft>
              <a:buClr>
                <a:schemeClr val="dk2"/>
              </a:buClr>
              <a:buSzPts val="3400"/>
              <a:buFont typeface="Avenir"/>
              <a:buNone/>
              <a:defRPr b="0" i="0" sz="3400" u="none" cap="none" strike="noStrike">
                <a:solidFill>
                  <a:schemeClr val="dk2"/>
                </a:solidFill>
                <a:latin typeface="Avenir"/>
                <a:ea typeface="Avenir"/>
                <a:cs typeface="Avenir"/>
                <a:sym typeface="Avenir"/>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46" name="Google Shape;46;g3542069b1fb_0_63"/>
          <p:cNvSpPr/>
          <p:nvPr>
            <p:ph idx="2" type="pic"/>
          </p:nvPr>
        </p:nvSpPr>
        <p:spPr>
          <a:xfrm>
            <a:off x="9168825" y="1609200"/>
            <a:ext cx="2463900" cy="3038700"/>
          </a:xfrm>
          <a:prstGeom prst="roundRect">
            <a:avLst>
              <a:gd fmla="val 3287" name="adj"/>
            </a:avLst>
          </a:prstGeom>
          <a:noFill/>
          <a:ln>
            <a:noFill/>
          </a:ln>
        </p:spPr>
      </p:sp>
      <p:sp>
        <p:nvSpPr>
          <p:cNvPr id="47" name="Google Shape;47;g3542069b1fb_0_63"/>
          <p:cNvSpPr/>
          <p:nvPr>
            <p:ph idx="3" type="pic"/>
          </p:nvPr>
        </p:nvSpPr>
        <p:spPr>
          <a:xfrm>
            <a:off x="6501825" y="1609200"/>
            <a:ext cx="2463900" cy="3038700"/>
          </a:xfrm>
          <a:prstGeom prst="roundRect">
            <a:avLst>
              <a:gd fmla="val 3287" name="adj"/>
            </a:avLst>
          </a:prstGeom>
          <a:noFill/>
          <a:ln>
            <a:noFill/>
          </a:ln>
        </p:spPr>
      </p:sp>
      <p:sp>
        <p:nvSpPr>
          <p:cNvPr id="48" name="Google Shape;48;g3542069b1fb_0_63"/>
          <p:cNvSpPr txBox="1"/>
          <p:nvPr>
            <p:ph idx="1" type="body"/>
          </p:nvPr>
        </p:nvSpPr>
        <p:spPr>
          <a:xfrm>
            <a:off x="659225" y="1609200"/>
            <a:ext cx="5669400" cy="4795200"/>
          </a:xfrm>
          <a:prstGeom prst="rect">
            <a:avLst/>
          </a:prstGeom>
          <a:noFill/>
          <a:ln>
            <a:noFill/>
          </a:ln>
        </p:spPr>
        <p:txBody>
          <a:bodyPr anchorCtr="0" anchor="t" bIns="0" lIns="91425" spcFirstLastPara="1" rIns="182875" wrap="square" tIns="0">
            <a:normAutofit/>
          </a:bodyPr>
          <a:lstStyle>
            <a:lvl1pPr indent="-342900" lvl="0" marL="457200" algn="l">
              <a:lnSpc>
                <a:spcPct val="115000"/>
              </a:lnSpc>
              <a:spcBef>
                <a:spcPts val="1000"/>
              </a:spcBef>
              <a:spcAft>
                <a:spcPts val="0"/>
              </a:spcAft>
              <a:buClr>
                <a:schemeClr val="accent2"/>
              </a:buClr>
              <a:buSzPts val="1800"/>
              <a:buFont typeface="Space Mono"/>
              <a:buAutoNum type="arabicPeriod"/>
              <a:defRPr sz="1800"/>
            </a:lvl1pPr>
            <a:lvl2pPr indent="-330200" lvl="1" marL="914400" algn="l">
              <a:lnSpc>
                <a:spcPct val="115000"/>
              </a:lnSpc>
              <a:spcBef>
                <a:spcPts val="2000"/>
              </a:spcBef>
              <a:spcAft>
                <a:spcPts val="0"/>
              </a:spcAft>
              <a:buClr>
                <a:schemeClr val="accent2"/>
              </a:buClr>
              <a:buSzPts val="1600"/>
              <a:buFont typeface="Space Mono"/>
              <a:buAutoNum type="alphaLcPeriod"/>
              <a:defRPr sz="1600"/>
            </a:lvl2pPr>
            <a:lvl3pPr indent="-330200" lvl="2" marL="1371600" algn="l">
              <a:lnSpc>
                <a:spcPct val="115000"/>
              </a:lnSpc>
              <a:spcBef>
                <a:spcPts val="2000"/>
              </a:spcBef>
              <a:spcAft>
                <a:spcPts val="0"/>
              </a:spcAft>
              <a:buClr>
                <a:schemeClr val="accent2"/>
              </a:buClr>
              <a:buSzPts val="1600"/>
              <a:buFont typeface="Space Mono"/>
              <a:buAutoNum type="romanLcPeriod"/>
              <a:defRPr sz="1600"/>
            </a:lvl3pPr>
            <a:lvl4pPr indent="-323850" lvl="3" marL="1828800" algn="l">
              <a:lnSpc>
                <a:spcPct val="115000"/>
              </a:lnSpc>
              <a:spcBef>
                <a:spcPts val="2000"/>
              </a:spcBef>
              <a:spcAft>
                <a:spcPts val="0"/>
              </a:spcAft>
              <a:buClr>
                <a:schemeClr val="accent2"/>
              </a:buClr>
              <a:buSzPts val="1500"/>
              <a:buFont typeface="Space Mono"/>
              <a:buAutoNum type="arabicPeriod"/>
              <a:defRPr sz="1500"/>
            </a:lvl4pPr>
            <a:lvl5pPr indent="-323850" lvl="4" marL="2286000" algn="l">
              <a:lnSpc>
                <a:spcPct val="115000"/>
              </a:lnSpc>
              <a:spcBef>
                <a:spcPts val="2000"/>
              </a:spcBef>
              <a:spcAft>
                <a:spcPts val="0"/>
              </a:spcAft>
              <a:buClr>
                <a:schemeClr val="accent2"/>
              </a:buClr>
              <a:buSzPts val="1500"/>
              <a:buFont typeface="Space Mono"/>
              <a:buAutoNum type="alphaLcPeriod"/>
              <a:defRPr sz="1500"/>
            </a:lvl5pPr>
            <a:lvl6pPr indent="-323850" lvl="5" marL="2743200" algn="l">
              <a:lnSpc>
                <a:spcPct val="115000"/>
              </a:lnSpc>
              <a:spcBef>
                <a:spcPts val="2000"/>
              </a:spcBef>
              <a:spcAft>
                <a:spcPts val="0"/>
              </a:spcAft>
              <a:buClr>
                <a:schemeClr val="accent2"/>
              </a:buClr>
              <a:buSzPts val="1500"/>
              <a:buFont typeface="Space Mono"/>
              <a:buAutoNum type="romanLcPeriod"/>
              <a:defRPr sz="1500"/>
            </a:lvl6pPr>
            <a:lvl7pPr indent="-323850" lvl="6" marL="3200400" algn="l">
              <a:lnSpc>
                <a:spcPct val="115000"/>
              </a:lnSpc>
              <a:spcBef>
                <a:spcPts val="2000"/>
              </a:spcBef>
              <a:spcAft>
                <a:spcPts val="0"/>
              </a:spcAft>
              <a:buClr>
                <a:schemeClr val="accent2"/>
              </a:buClr>
              <a:buSzPts val="1500"/>
              <a:buFont typeface="Space Mono"/>
              <a:buAutoNum type="arabicPeriod"/>
              <a:defRPr sz="1500"/>
            </a:lvl7pPr>
            <a:lvl8pPr indent="-323850" lvl="7" marL="3657600" algn="l">
              <a:lnSpc>
                <a:spcPct val="115000"/>
              </a:lnSpc>
              <a:spcBef>
                <a:spcPts val="2000"/>
              </a:spcBef>
              <a:spcAft>
                <a:spcPts val="0"/>
              </a:spcAft>
              <a:buClr>
                <a:schemeClr val="accent2"/>
              </a:buClr>
              <a:buSzPts val="1500"/>
              <a:buFont typeface="Space Mono"/>
              <a:buAutoNum type="alphaLcPeriod"/>
              <a:defRPr sz="1500"/>
            </a:lvl8pPr>
            <a:lvl9pPr indent="-323850" lvl="8" marL="4114800" algn="l">
              <a:lnSpc>
                <a:spcPct val="115000"/>
              </a:lnSpc>
              <a:spcBef>
                <a:spcPts val="2000"/>
              </a:spcBef>
              <a:spcAft>
                <a:spcPts val="2000"/>
              </a:spcAft>
              <a:buClr>
                <a:schemeClr val="accent2"/>
              </a:buClr>
              <a:buSzPts val="1500"/>
              <a:buFont typeface="Space Mono"/>
              <a:buAutoNum type="romanLcPeriod"/>
              <a:defRPr sz="15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2.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E7DE"/>
        </a:solidFill>
      </p:bgPr>
    </p:bg>
    <p:spTree>
      <p:nvGrpSpPr>
        <p:cNvPr id="9" name="Shape 9"/>
        <p:cNvGrpSpPr/>
        <p:nvPr/>
      </p:nvGrpSpPr>
      <p:grpSpPr>
        <a:xfrm>
          <a:off x="0" y="0"/>
          <a:ext cx="0" cy="0"/>
          <a:chOff x="0" y="0"/>
          <a:chExt cx="0" cy="0"/>
        </a:xfrm>
      </p:grpSpPr>
      <p:sp>
        <p:nvSpPr>
          <p:cNvPr id="10" name="Google Shape;10;p29"/>
          <p:cNvSpPr txBox="1"/>
          <p:nvPr>
            <p:ph type="title"/>
          </p:nvPr>
        </p:nvSpPr>
        <p:spPr>
          <a:xfrm>
            <a:off x="659225" y="666475"/>
            <a:ext cx="11052300" cy="664800"/>
          </a:xfrm>
          <a:prstGeom prst="rect">
            <a:avLst/>
          </a:prstGeom>
          <a:noFill/>
          <a:ln>
            <a:noFill/>
          </a:ln>
        </p:spPr>
        <p:txBody>
          <a:bodyPr anchorCtr="0" anchor="b" bIns="0" lIns="0" spcFirstLastPara="1" rIns="0" wrap="square" tIns="0">
            <a:noAutofit/>
          </a:bodyPr>
          <a:lstStyle>
            <a:lvl1pPr lvl="0" marR="0" rtl="0" algn="l">
              <a:lnSpc>
                <a:spcPct val="90000"/>
              </a:lnSpc>
              <a:spcBef>
                <a:spcPts val="0"/>
              </a:spcBef>
              <a:spcAft>
                <a:spcPts val="0"/>
              </a:spcAft>
              <a:buClr>
                <a:schemeClr val="dk2"/>
              </a:buClr>
              <a:buSzPts val="3400"/>
              <a:buFont typeface="Avenir"/>
              <a:buNone/>
              <a:defRPr b="0" i="0" sz="3400" u="none" cap="none" strike="noStrike">
                <a:solidFill>
                  <a:schemeClr val="dk2"/>
                </a:solidFill>
                <a:latin typeface="Avenir"/>
                <a:ea typeface="Avenir"/>
                <a:cs typeface="Avenir"/>
                <a:sym typeface="Avenir"/>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11" name="Google Shape;11;p29"/>
          <p:cNvSpPr txBox="1"/>
          <p:nvPr>
            <p:ph idx="1" type="body"/>
          </p:nvPr>
        </p:nvSpPr>
        <p:spPr>
          <a:xfrm>
            <a:off x="659225" y="1468825"/>
            <a:ext cx="11052300" cy="5079000"/>
          </a:xfrm>
          <a:prstGeom prst="rect">
            <a:avLst/>
          </a:prstGeom>
          <a:noFill/>
          <a:ln>
            <a:noFill/>
          </a:ln>
        </p:spPr>
        <p:txBody>
          <a:bodyPr anchorCtr="0" anchor="t" bIns="0" lIns="0" spcFirstLastPara="1" rIns="0" wrap="square" tIns="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venir"/>
                <a:ea typeface="Avenir"/>
                <a:cs typeface="Avenir"/>
                <a:sym typeface="Avenir"/>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venir"/>
                <a:ea typeface="Avenir"/>
                <a:cs typeface="Avenir"/>
                <a:sym typeface="Avenir"/>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venir"/>
                <a:ea typeface="Avenir"/>
                <a:cs typeface="Avenir"/>
                <a:sym typeface="Avenir"/>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9pPr>
          </a:lstStyle>
          <a:p/>
        </p:txBody>
      </p:sp>
      <p:sp>
        <p:nvSpPr>
          <p:cNvPr id="12" name="Google Shape;12;p29"/>
          <p:cNvSpPr txBox="1"/>
          <p:nvPr>
            <p:ph idx="12" type="sldNum"/>
          </p:nvPr>
        </p:nvSpPr>
        <p:spPr>
          <a:xfrm>
            <a:off x="11186347" y="225147"/>
            <a:ext cx="525241" cy="365125"/>
          </a:xfrm>
          <a:prstGeom prst="rect">
            <a:avLst/>
          </a:prstGeom>
          <a:noFill/>
          <a:ln>
            <a:noFill/>
          </a:ln>
        </p:spPr>
        <p:txBody>
          <a:bodyPr anchorCtr="0" anchor="ctr" bIns="0" lIns="0" spcFirstLastPara="1" rIns="0" wrap="square" tIns="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venir"/>
                <a:ea typeface="Avenir"/>
                <a:cs typeface="Avenir"/>
                <a:sym typeface="Avenir"/>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venir"/>
                <a:ea typeface="Avenir"/>
                <a:cs typeface="Avenir"/>
                <a:sym typeface="Avenir"/>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venir"/>
                <a:ea typeface="Avenir"/>
                <a:cs typeface="Avenir"/>
                <a:sym typeface="Avenir"/>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venir"/>
                <a:ea typeface="Avenir"/>
                <a:cs typeface="Avenir"/>
                <a:sym typeface="Avenir"/>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venir"/>
                <a:ea typeface="Avenir"/>
                <a:cs typeface="Avenir"/>
                <a:sym typeface="Avenir"/>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venir"/>
                <a:ea typeface="Avenir"/>
                <a:cs typeface="Avenir"/>
                <a:sym typeface="Avenir"/>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venir"/>
                <a:ea typeface="Avenir"/>
                <a:cs typeface="Avenir"/>
                <a:sym typeface="Avenir"/>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venir"/>
                <a:ea typeface="Avenir"/>
                <a:cs typeface="Avenir"/>
                <a:sym typeface="Avenir"/>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cxnSp>
        <p:nvCxnSpPr>
          <p:cNvPr id="13" name="Google Shape;13;p29"/>
          <p:cNvCxnSpPr/>
          <p:nvPr/>
        </p:nvCxnSpPr>
        <p:spPr>
          <a:xfrm>
            <a:off x="1260263" y="444495"/>
            <a:ext cx="10112155" cy="0"/>
          </a:xfrm>
          <a:prstGeom prst="straightConnector1">
            <a:avLst/>
          </a:prstGeom>
          <a:noFill/>
          <a:ln cap="flat" cmpd="sng" w="12700">
            <a:solidFill>
              <a:schemeClr val="accent6"/>
            </a:solidFill>
            <a:prstDash val="solid"/>
            <a:miter lim="800000"/>
            <a:headEnd len="sm" w="sm" type="none"/>
            <a:tailEnd len="sm" w="sm" type="none"/>
          </a:ln>
        </p:spPr>
      </p:cxnSp>
      <p:pic>
        <p:nvPicPr>
          <p:cNvPr id="14" name="Google Shape;14;p29"/>
          <p:cNvPicPr preferRelativeResize="0"/>
          <p:nvPr/>
        </p:nvPicPr>
        <p:blipFill rotWithShape="1">
          <a:blip r:embed="rId1">
            <a:alphaModFix/>
          </a:blip>
          <a:srcRect b="0" l="0" r="0" t="0"/>
          <a:stretch/>
        </p:blipFill>
        <p:spPr>
          <a:xfrm>
            <a:off x="413541" y="310115"/>
            <a:ext cx="724613" cy="14080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5.png"/><Relationship Id="rId5"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5.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jp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78" name="Shape 78"/>
        <p:cNvGrpSpPr/>
        <p:nvPr/>
      </p:nvGrpSpPr>
      <p:grpSpPr>
        <a:xfrm>
          <a:off x="0" y="0"/>
          <a:ext cx="0" cy="0"/>
          <a:chOff x="0" y="0"/>
          <a:chExt cx="0" cy="0"/>
        </a:xfrm>
      </p:grpSpPr>
      <p:pic>
        <p:nvPicPr>
          <p:cNvPr id="79" name="Google Shape;79;p1"/>
          <p:cNvPicPr preferRelativeResize="0"/>
          <p:nvPr/>
        </p:nvPicPr>
        <p:blipFill rotWithShape="1">
          <a:blip r:embed="rId3">
            <a:alphaModFix/>
          </a:blip>
          <a:srcRect b="0" l="39" r="49" t="0"/>
          <a:stretch/>
        </p:blipFill>
        <p:spPr>
          <a:xfrm>
            <a:off x="0" y="0"/>
            <a:ext cx="12192000" cy="6857998"/>
          </a:xfrm>
          <a:prstGeom prst="rect">
            <a:avLst/>
          </a:prstGeom>
          <a:noFill/>
          <a:ln>
            <a:noFill/>
          </a:ln>
        </p:spPr>
      </p:pic>
      <p:sp>
        <p:nvSpPr>
          <p:cNvPr id="80" name="Google Shape;80;p1"/>
          <p:cNvSpPr/>
          <p:nvPr/>
        </p:nvSpPr>
        <p:spPr>
          <a:xfrm>
            <a:off x="0" y="-21175"/>
            <a:ext cx="12192000" cy="2514600"/>
          </a:xfrm>
          <a:prstGeom prst="rect">
            <a:avLst/>
          </a:prstGeom>
          <a:gradFill>
            <a:gsLst>
              <a:gs pos="0">
                <a:srgbClr val="081A2B">
                  <a:alpha val="38039"/>
                </a:srgbClr>
              </a:gs>
              <a:gs pos="100000">
                <a:srgbClr val="081A2B">
                  <a:alpha val="0"/>
                </a:srgbClr>
              </a:gs>
            </a:gsLst>
            <a:lin ang="540070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venir"/>
              <a:ea typeface="Avenir"/>
              <a:cs typeface="Avenir"/>
              <a:sym typeface="Avenir"/>
            </a:endParaRPr>
          </a:p>
        </p:txBody>
      </p:sp>
      <p:pic>
        <p:nvPicPr>
          <p:cNvPr id="81" name="Google Shape;81;p1"/>
          <p:cNvPicPr preferRelativeResize="0"/>
          <p:nvPr/>
        </p:nvPicPr>
        <p:blipFill rotWithShape="1">
          <a:blip r:embed="rId4">
            <a:alphaModFix/>
          </a:blip>
          <a:srcRect b="0" l="0" r="0" t="0"/>
          <a:stretch/>
        </p:blipFill>
        <p:spPr>
          <a:xfrm>
            <a:off x="785770" y="701167"/>
            <a:ext cx="10775425" cy="5455667"/>
          </a:xfrm>
          <a:prstGeom prst="rect">
            <a:avLst/>
          </a:prstGeom>
          <a:noFill/>
          <a:ln>
            <a:noFill/>
          </a:ln>
        </p:spPr>
      </p:pic>
      <p:pic>
        <p:nvPicPr>
          <p:cNvPr id="82" name="Google Shape;82;p1"/>
          <p:cNvPicPr preferRelativeResize="0"/>
          <p:nvPr/>
        </p:nvPicPr>
        <p:blipFill rotWithShape="1">
          <a:blip r:embed="rId5">
            <a:alphaModFix/>
          </a:blip>
          <a:srcRect b="0" l="0" r="0" t="0"/>
          <a:stretch/>
        </p:blipFill>
        <p:spPr>
          <a:xfrm>
            <a:off x="1313150" y="1280675"/>
            <a:ext cx="3296950" cy="640650"/>
          </a:xfrm>
          <a:prstGeom prst="rect">
            <a:avLst/>
          </a:prstGeom>
          <a:noFill/>
          <a:ln>
            <a:noFill/>
          </a:ln>
        </p:spPr>
      </p:pic>
      <p:sp>
        <p:nvSpPr>
          <p:cNvPr id="83" name="Google Shape;83;p1"/>
          <p:cNvSpPr txBox="1"/>
          <p:nvPr/>
        </p:nvSpPr>
        <p:spPr>
          <a:xfrm>
            <a:off x="1313150" y="4394200"/>
            <a:ext cx="7809600" cy="1221900"/>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chemeClr val="lt1"/>
              </a:buClr>
              <a:buSzPts val="2800"/>
              <a:buFont typeface="Arial"/>
              <a:buNone/>
            </a:pPr>
            <a:r>
              <a:rPr lang="en-US" sz="3200">
                <a:solidFill>
                  <a:schemeClr val="lt1"/>
                </a:solidFill>
                <a:latin typeface="Avenir"/>
                <a:ea typeface="Avenir"/>
                <a:cs typeface="Avenir"/>
                <a:sym typeface="Avenir"/>
              </a:rPr>
              <a:t>ShortCut River Quiver 2-Banger</a:t>
            </a:r>
            <a:endParaRPr b="0" i="0" sz="2800" u="none" cap="none" strike="noStrik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g3542069b1fb_0_353"/>
          <p:cNvSpPr txBox="1"/>
          <p:nvPr>
            <p:ph idx="12" type="sldNum"/>
          </p:nvPr>
        </p:nvSpPr>
        <p:spPr>
          <a:xfrm>
            <a:off x="11186347" y="225147"/>
            <a:ext cx="525300" cy="3651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90" name="Google Shape;90;g3542069b1fb_0_353"/>
          <p:cNvSpPr txBox="1"/>
          <p:nvPr/>
        </p:nvSpPr>
        <p:spPr>
          <a:xfrm>
            <a:off x="659225" y="2046075"/>
            <a:ext cx="3553200" cy="646500"/>
          </a:xfrm>
          <a:prstGeom prst="rect">
            <a:avLst/>
          </a:prstGeom>
          <a:solidFill>
            <a:schemeClr val="lt1"/>
          </a:solidFill>
          <a:ln>
            <a:noFill/>
          </a:ln>
          <a:effectLst>
            <a:outerShdw blurRad="57150" rotWithShape="0" algn="bl" dir="5400000" dist="19050">
              <a:srgbClr val="000000">
                <a:alpha val="4705"/>
              </a:srgbClr>
            </a:outerShdw>
          </a:effectLst>
        </p:spPr>
        <p:txBody>
          <a:bodyPr anchorCtr="0" anchor="ctr" bIns="182875" lIns="182875" spcFirstLastPara="1" rIns="182875" wrap="square" tIns="182875">
            <a:spAutoFit/>
          </a:bodyPr>
          <a:lstStyle/>
          <a:p>
            <a:pPr indent="0" lvl="0" marL="0" marR="0" rtl="0" algn="l">
              <a:lnSpc>
                <a:spcPct val="90000"/>
              </a:lnSpc>
              <a:spcBef>
                <a:spcPts val="0"/>
              </a:spcBef>
              <a:spcAft>
                <a:spcPts val="0"/>
              </a:spcAft>
              <a:buClr>
                <a:schemeClr val="dk2"/>
              </a:buClr>
              <a:buSzPts val="2000"/>
              <a:buFont typeface="Arial"/>
              <a:buNone/>
            </a:pPr>
            <a:r>
              <a:rPr lang="en-US" sz="2000">
                <a:solidFill>
                  <a:schemeClr val="dk2"/>
                </a:solidFill>
                <a:latin typeface="Avenir"/>
                <a:ea typeface="Avenir"/>
                <a:cs typeface="Avenir"/>
                <a:sym typeface="Avenir"/>
              </a:rPr>
              <a:t>Drill</a:t>
            </a:r>
            <a:endParaRPr b="0" i="0" sz="1400" u="none" cap="none" strike="noStrike">
              <a:solidFill>
                <a:srgbClr val="000000"/>
              </a:solidFill>
              <a:latin typeface="Arial"/>
              <a:ea typeface="Arial"/>
              <a:cs typeface="Arial"/>
              <a:sym typeface="Arial"/>
            </a:endParaRPr>
          </a:p>
        </p:txBody>
      </p:sp>
      <p:sp>
        <p:nvSpPr>
          <p:cNvPr id="91" name="Google Shape;91;g3542069b1fb_0_353"/>
          <p:cNvSpPr txBox="1"/>
          <p:nvPr/>
        </p:nvSpPr>
        <p:spPr>
          <a:xfrm>
            <a:off x="659225" y="1542175"/>
            <a:ext cx="3276000" cy="329700"/>
          </a:xfrm>
          <a:prstGeom prst="rect">
            <a:avLst/>
          </a:prstGeom>
          <a:noFill/>
          <a:ln>
            <a:noFill/>
          </a:ln>
        </p:spPr>
        <p:txBody>
          <a:bodyPr anchorCtr="0" anchor="b" bIns="0" lIns="0" spcFirstLastPara="1" rIns="0" wrap="square" tIns="0">
            <a:normAutofit/>
          </a:bodyPr>
          <a:lstStyle/>
          <a:p>
            <a:pPr indent="0" lvl="0" marL="0" marR="0" rtl="0" algn="l">
              <a:lnSpc>
                <a:spcPct val="110000"/>
              </a:lnSpc>
              <a:spcBef>
                <a:spcPts val="0"/>
              </a:spcBef>
              <a:spcAft>
                <a:spcPts val="0"/>
              </a:spcAft>
              <a:buClr>
                <a:srgbClr val="5D7D97"/>
              </a:buClr>
              <a:buSzPts val="1600"/>
              <a:buFont typeface="Arial"/>
              <a:buNone/>
            </a:pPr>
            <a:r>
              <a:rPr b="1" i="0" lang="en-US" sz="1600" u="none" cap="none" strike="noStrike">
                <a:solidFill>
                  <a:srgbClr val="5D7D97"/>
                </a:solidFill>
                <a:latin typeface="Avenir"/>
                <a:ea typeface="Avenir"/>
                <a:cs typeface="Avenir"/>
                <a:sym typeface="Avenir"/>
              </a:rPr>
              <a:t>Tool Category Name</a:t>
            </a:r>
            <a:endParaRPr b="1" i="0" sz="1400" u="none" cap="none" strike="noStrike">
              <a:solidFill>
                <a:srgbClr val="000000"/>
              </a:solidFill>
              <a:latin typeface="Arial"/>
              <a:ea typeface="Arial"/>
              <a:cs typeface="Arial"/>
              <a:sym typeface="Arial"/>
            </a:endParaRPr>
          </a:p>
        </p:txBody>
      </p:sp>
      <p:sp>
        <p:nvSpPr>
          <p:cNvPr id="92" name="Google Shape;92;g3542069b1fb_0_353"/>
          <p:cNvSpPr txBox="1"/>
          <p:nvPr/>
        </p:nvSpPr>
        <p:spPr>
          <a:xfrm>
            <a:off x="659225" y="2930842"/>
            <a:ext cx="3553200" cy="646500"/>
          </a:xfrm>
          <a:prstGeom prst="rect">
            <a:avLst/>
          </a:prstGeom>
          <a:solidFill>
            <a:schemeClr val="lt1"/>
          </a:solidFill>
          <a:ln>
            <a:noFill/>
          </a:ln>
          <a:effectLst>
            <a:outerShdw blurRad="57150" rotWithShape="0" algn="bl" dir="5400000" dist="19050">
              <a:srgbClr val="000000">
                <a:alpha val="4705"/>
              </a:srgbClr>
            </a:outerShdw>
          </a:effectLst>
        </p:spPr>
        <p:txBody>
          <a:bodyPr anchorCtr="0" anchor="ctr" bIns="182875" lIns="182875" spcFirstLastPara="1" rIns="182875" wrap="square" tIns="182875">
            <a:spAutoFit/>
          </a:bodyPr>
          <a:lstStyle/>
          <a:p>
            <a:pPr indent="0" lvl="0" marL="0" marR="0" rtl="0" algn="l">
              <a:lnSpc>
                <a:spcPct val="90000"/>
              </a:lnSpc>
              <a:spcBef>
                <a:spcPts val="0"/>
              </a:spcBef>
              <a:spcAft>
                <a:spcPts val="0"/>
              </a:spcAft>
              <a:buClr>
                <a:schemeClr val="dk2"/>
              </a:buClr>
              <a:buSzPts val="2000"/>
              <a:buFont typeface="Arial"/>
              <a:buNone/>
            </a:pPr>
            <a:r>
              <a:rPr lang="en-US" sz="2000">
                <a:solidFill>
                  <a:schemeClr val="dk2"/>
                </a:solidFill>
                <a:latin typeface="Avenir"/>
                <a:ea typeface="Avenir"/>
                <a:cs typeface="Avenir"/>
                <a:sym typeface="Avenir"/>
              </a:rPr>
              <a:t>8.5mm Drill Bit</a:t>
            </a:r>
            <a:endParaRPr b="0" i="0" sz="1400" u="none" cap="none" strike="noStrike">
              <a:solidFill>
                <a:srgbClr val="000000"/>
              </a:solidFill>
              <a:latin typeface="Arial"/>
              <a:ea typeface="Arial"/>
              <a:cs typeface="Arial"/>
              <a:sym typeface="Arial"/>
            </a:endParaRPr>
          </a:p>
        </p:txBody>
      </p:sp>
      <p:sp>
        <p:nvSpPr>
          <p:cNvPr id="93" name="Google Shape;93;g3542069b1fb_0_353"/>
          <p:cNvSpPr txBox="1"/>
          <p:nvPr/>
        </p:nvSpPr>
        <p:spPr>
          <a:xfrm>
            <a:off x="659225" y="3815608"/>
            <a:ext cx="3553200" cy="646500"/>
          </a:xfrm>
          <a:prstGeom prst="rect">
            <a:avLst/>
          </a:prstGeom>
          <a:solidFill>
            <a:schemeClr val="lt1"/>
          </a:solidFill>
          <a:ln>
            <a:noFill/>
          </a:ln>
          <a:effectLst>
            <a:outerShdw blurRad="57150" rotWithShape="0" algn="bl" dir="5400000" dist="19050">
              <a:srgbClr val="000000">
                <a:alpha val="4705"/>
              </a:srgbClr>
            </a:outerShdw>
          </a:effectLst>
        </p:spPr>
        <p:txBody>
          <a:bodyPr anchorCtr="0" anchor="ctr" bIns="182875" lIns="182875" spcFirstLastPara="1" rIns="182875" wrap="square" tIns="182875">
            <a:spAutoFit/>
          </a:bodyPr>
          <a:lstStyle/>
          <a:p>
            <a:pPr indent="0" lvl="0" marL="0" marR="0" rtl="0" algn="l">
              <a:lnSpc>
                <a:spcPct val="90000"/>
              </a:lnSpc>
              <a:spcBef>
                <a:spcPts val="0"/>
              </a:spcBef>
              <a:spcAft>
                <a:spcPts val="0"/>
              </a:spcAft>
              <a:buClr>
                <a:schemeClr val="dk2"/>
              </a:buClr>
              <a:buSzPts val="2000"/>
              <a:buFont typeface="Arial"/>
              <a:buNone/>
            </a:pPr>
            <a:r>
              <a:rPr lang="en-US" sz="2000">
                <a:solidFill>
                  <a:schemeClr val="dk2"/>
                </a:solidFill>
                <a:latin typeface="Avenir"/>
                <a:ea typeface="Avenir"/>
                <a:cs typeface="Avenir"/>
                <a:sym typeface="Avenir"/>
              </a:rPr>
              <a:t>T40 Socket</a:t>
            </a:r>
            <a:endParaRPr b="0" i="0" sz="1400" u="none" cap="none" strike="noStrike">
              <a:solidFill>
                <a:srgbClr val="000000"/>
              </a:solidFill>
              <a:latin typeface="Arial"/>
              <a:ea typeface="Arial"/>
              <a:cs typeface="Arial"/>
              <a:sym typeface="Arial"/>
            </a:endParaRPr>
          </a:p>
        </p:txBody>
      </p:sp>
      <p:sp>
        <p:nvSpPr>
          <p:cNvPr id="94" name="Google Shape;94;g3542069b1fb_0_353"/>
          <p:cNvSpPr txBox="1"/>
          <p:nvPr/>
        </p:nvSpPr>
        <p:spPr>
          <a:xfrm>
            <a:off x="659225" y="4700375"/>
            <a:ext cx="3553200" cy="646500"/>
          </a:xfrm>
          <a:prstGeom prst="rect">
            <a:avLst/>
          </a:prstGeom>
          <a:solidFill>
            <a:schemeClr val="lt1"/>
          </a:solidFill>
          <a:ln>
            <a:noFill/>
          </a:ln>
          <a:effectLst>
            <a:outerShdw blurRad="57150" rotWithShape="0" algn="bl" dir="5400000" dist="19050">
              <a:srgbClr val="000000">
                <a:alpha val="4705"/>
              </a:srgbClr>
            </a:outerShdw>
          </a:effectLst>
        </p:spPr>
        <p:txBody>
          <a:bodyPr anchorCtr="0" anchor="ctr" bIns="182875" lIns="182875" spcFirstLastPara="1" rIns="182875" wrap="square" tIns="182875">
            <a:spAutoFit/>
          </a:bodyPr>
          <a:lstStyle/>
          <a:p>
            <a:pPr indent="0" lvl="0" marL="0" marR="0" rtl="0" algn="l">
              <a:lnSpc>
                <a:spcPct val="90000"/>
              </a:lnSpc>
              <a:spcBef>
                <a:spcPts val="0"/>
              </a:spcBef>
              <a:spcAft>
                <a:spcPts val="0"/>
              </a:spcAft>
              <a:buClr>
                <a:schemeClr val="dk2"/>
              </a:buClr>
              <a:buSzPts val="2000"/>
              <a:buFont typeface="Arial"/>
              <a:buNone/>
            </a:pPr>
            <a:r>
              <a:rPr lang="en-US" sz="2000">
                <a:solidFill>
                  <a:schemeClr val="dk2"/>
                </a:solidFill>
                <a:latin typeface="Avenir"/>
                <a:ea typeface="Avenir"/>
                <a:cs typeface="Avenir"/>
                <a:sym typeface="Avenir"/>
              </a:rPr>
              <a:t>Tape Measure</a:t>
            </a:r>
            <a:endParaRPr b="0" i="0" sz="1400" u="none" cap="none" strike="noStrike">
              <a:solidFill>
                <a:srgbClr val="000000"/>
              </a:solidFill>
              <a:latin typeface="Arial"/>
              <a:ea typeface="Arial"/>
              <a:cs typeface="Arial"/>
              <a:sym typeface="Arial"/>
            </a:endParaRPr>
          </a:p>
        </p:txBody>
      </p:sp>
      <p:sp>
        <p:nvSpPr>
          <p:cNvPr id="95" name="Google Shape;95;g3542069b1fb_0_353"/>
          <p:cNvSpPr txBox="1"/>
          <p:nvPr/>
        </p:nvSpPr>
        <p:spPr>
          <a:xfrm>
            <a:off x="659225" y="5585150"/>
            <a:ext cx="3553200" cy="646500"/>
          </a:xfrm>
          <a:prstGeom prst="rect">
            <a:avLst/>
          </a:prstGeom>
          <a:solidFill>
            <a:schemeClr val="lt1"/>
          </a:solidFill>
          <a:ln>
            <a:noFill/>
          </a:ln>
          <a:effectLst>
            <a:outerShdw blurRad="57150" rotWithShape="0" algn="bl" dir="5400000" dist="19050">
              <a:srgbClr val="000000">
                <a:alpha val="4710"/>
              </a:srgbClr>
            </a:outerShdw>
          </a:effectLst>
        </p:spPr>
        <p:txBody>
          <a:bodyPr anchorCtr="0" anchor="ctr" bIns="182875" lIns="182875" spcFirstLastPara="1" rIns="182875" wrap="square" tIns="182875">
            <a:spAutoFit/>
          </a:bodyPr>
          <a:lstStyle/>
          <a:p>
            <a:pPr indent="0" lvl="0" marL="0" marR="0" rtl="0" algn="l">
              <a:lnSpc>
                <a:spcPct val="90000"/>
              </a:lnSpc>
              <a:spcBef>
                <a:spcPts val="0"/>
              </a:spcBef>
              <a:spcAft>
                <a:spcPts val="0"/>
              </a:spcAft>
              <a:buClr>
                <a:schemeClr val="dk2"/>
              </a:buClr>
              <a:buSzPts val="2000"/>
              <a:buFont typeface="Arial"/>
              <a:buNone/>
            </a:pPr>
            <a:r>
              <a:rPr lang="en-US" sz="2000">
                <a:solidFill>
                  <a:schemeClr val="dk2"/>
                </a:solidFill>
                <a:latin typeface="Avenir"/>
                <a:ea typeface="Avenir"/>
                <a:cs typeface="Avenir"/>
                <a:sym typeface="Avenir"/>
              </a:rPr>
              <a:t>Ratchet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100" name="Shape 100"/>
        <p:cNvGrpSpPr/>
        <p:nvPr/>
      </p:nvGrpSpPr>
      <p:grpSpPr>
        <a:xfrm>
          <a:off x="0" y="0"/>
          <a:ext cx="0" cy="0"/>
          <a:chOff x="0" y="0"/>
          <a:chExt cx="0" cy="0"/>
        </a:xfrm>
      </p:grpSpPr>
      <p:sp>
        <p:nvSpPr>
          <p:cNvPr id="101" name="Google Shape;101;g3542069b1fb_0_439"/>
          <p:cNvSpPr txBox="1"/>
          <p:nvPr>
            <p:ph type="title"/>
          </p:nvPr>
        </p:nvSpPr>
        <p:spPr>
          <a:xfrm>
            <a:off x="838200" y="590244"/>
            <a:ext cx="10515600" cy="1467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6000"/>
              <a:buNone/>
            </a:pPr>
            <a:r>
              <a:rPr lang="en-US" sz="9000">
                <a:solidFill>
                  <a:srgbClr val="EAE7DE"/>
                </a:solidFill>
              </a:rPr>
              <a:t>Components</a:t>
            </a:r>
            <a:endParaRPr sz="9000">
              <a:solidFill>
                <a:srgbClr val="EAE7DE"/>
              </a:solidFill>
            </a:endParaRPr>
          </a:p>
        </p:txBody>
      </p:sp>
      <p:sp>
        <p:nvSpPr>
          <p:cNvPr id="102" name="Google Shape;102;g3542069b1fb_0_439"/>
          <p:cNvSpPr txBox="1"/>
          <p:nvPr>
            <p:ph idx="12" type="sldNum"/>
          </p:nvPr>
        </p:nvSpPr>
        <p:spPr>
          <a:xfrm>
            <a:off x="11186347" y="225147"/>
            <a:ext cx="525300" cy="3651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03" name="Google Shape;103;g3542069b1fb_0_439"/>
          <p:cNvSpPr txBox="1"/>
          <p:nvPr/>
        </p:nvSpPr>
        <p:spPr>
          <a:xfrm>
            <a:off x="1110900" y="2356625"/>
            <a:ext cx="6588300" cy="2761200"/>
          </a:xfrm>
          <a:prstGeom prst="rect">
            <a:avLst/>
          </a:prstGeom>
          <a:noFill/>
          <a:ln>
            <a:noFill/>
          </a:ln>
        </p:spPr>
        <p:txBody>
          <a:bodyPr anchorCtr="0" anchor="t" bIns="91425" lIns="91425" spcFirstLastPara="1" rIns="91425" wrap="square" tIns="91425">
            <a:noAutofit/>
          </a:bodyPr>
          <a:lstStyle/>
          <a:p>
            <a:pPr indent="-355600" lvl="0" marL="457200" marR="0" rtl="0" algn="l">
              <a:lnSpc>
                <a:spcPct val="90000"/>
              </a:lnSpc>
              <a:spcBef>
                <a:spcPts val="0"/>
              </a:spcBef>
              <a:spcAft>
                <a:spcPts val="0"/>
              </a:spcAft>
              <a:buClr>
                <a:srgbClr val="EAE7DE"/>
              </a:buClr>
              <a:buSzPts val="2000"/>
              <a:buFont typeface="Avenir"/>
              <a:buAutoNum type="arabicPeriod"/>
            </a:pPr>
            <a:r>
              <a:rPr lang="en-US" sz="2000">
                <a:solidFill>
                  <a:srgbClr val="EAE7DE"/>
                </a:solidFill>
                <a:latin typeface="Avenir"/>
                <a:ea typeface="Avenir"/>
                <a:cs typeface="Avenir"/>
                <a:sym typeface="Avenir"/>
              </a:rPr>
              <a:t>4 - M8x30 bolts</a:t>
            </a:r>
            <a:endParaRPr sz="2000">
              <a:solidFill>
                <a:srgbClr val="EAE7DE"/>
              </a:solidFill>
              <a:latin typeface="Avenir"/>
              <a:ea typeface="Avenir"/>
              <a:cs typeface="Avenir"/>
              <a:sym typeface="Avenir"/>
            </a:endParaRPr>
          </a:p>
          <a:p>
            <a:pPr indent="-355600" lvl="0" marL="457200" marR="0" rtl="0" algn="l">
              <a:lnSpc>
                <a:spcPct val="90000"/>
              </a:lnSpc>
              <a:spcBef>
                <a:spcPts val="0"/>
              </a:spcBef>
              <a:spcAft>
                <a:spcPts val="0"/>
              </a:spcAft>
              <a:buClr>
                <a:srgbClr val="EAE7DE"/>
              </a:buClr>
              <a:buSzPts val="2000"/>
              <a:buFont typeface="Avenir"/>
              <a:buAutoNum type="arabicPeriod"/>
            </a:pPr>
            <a:r>
              <a:rPr lang="en-US" sz="2000">
                <a:solidFill>
                  <a:srgbClr val="EAE7DE"/>
                </a:solidFill>
                <a:latin typeface="Avenir"/>
                <a:ea typeface="Avenir"/>
                <a:cs typeface="Avenir"/>
                <a:sym typeface="Avenir"/>
              </a:rPr>
              <a:t>4 - Hammer nuts</a:t>
            </a:r>
            <a:endParaRPr sz="2000">
              <a:solidFill>
                <a:srgbClr val="EAE7DE"/>
              </a:solidFill>
              <a:latin typeface="Avenir"/>
              <a:ea typeface="Avenir"/>
              <a:cs typeface="Avenir"/>
              <a:sym typeface="Avenir"/>
            </a:endParaRPr>
          </a:p>
          <a:p>
            <a:pPr indent="-355600" lvl="0" marL="457200" marR="0" rtl="0" algn="l">
              <a:lnSpc>
                <a:spcPct val="90000"/>
              </a:lnSpc>
              <a:spcBef>
                <a:spcPts val="0"/>
              </a:spcBef>
              <a:spcAft>
                <a:spcPts val="0"/>
              </a:spcAft>
              <a:buClr>
                <a:srgbClr val="EAE7DE"/>
              </a:buClr>
              <a:buSzPts val="2000"/>
              <a:buFont typeface="Avenir"/>
              <a:buAutoNum type="arabicPeriod"/>
            </a:pPr>
            <a:r>
              <a:rPr lang="en-US" sz="2000">
                <a:solidFill>
                  <a:srgbClr val="EAE7DE"/>
                </a:solidFill>
                <a:latin typeface="Avenir"/>
                <a:ea typeface="Avenir"/>
                <a:cs typeface="Avenir"/>
                <a:sym typeface="Avenir"/>
              </a:rPr>
              <a:t>1 - River Quiver 2-Banger</a:t>
            </a:r>
            <a:endParaRPr sz="2000">
              <a:solidFill>
                <a:srgbClr val="EAE7DE"/>
              </a:solidFill>
              <a:latin typeface="Avenir"/>
              <a:ea typeface="Avenir"/>
              <a:cs typeface="Avenir"/>
              <a:sym typeface="Aveni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g3542069b1fb_0_430" title="IMG_3477.HEIC"/>
          <p:cNvPicPr preferRelativeResize="0"/>
          <p:nvPr/>
        </p:nvPicPr>
        <p:blipFill rotWithShape="1">
          <a:blip r:embed="rId3">
            <a:alphaModFix/>
          </a:blip>
          <a:srcRect b="28397" l="1760" r="-1760" t="15623"/>
          <a:stretch/>
        </p:blipFill>
        <p:spPr>
          <a:xfrm>
            <a:off x="649575" y="1544438"/>
            <a:ext cx="4750103" cy="3545375"/>
          </a:xfrm>
          <a:prstGeom prst="rect">
            <a:avLst/>
          </a:prstGeom>
          <a:noFill/>
          <a:ln>
            <a:noFill/>
          </a:ln>
        </p:spPr>
      </p:pic>
      <p:sp>
        <p:nvSpPr>
          <p:cNvPr id="110" name="Google Shape;110;g3542069b1fb_0_430"/>
          <p:cNvSpPr/>
          <p:nvPr/>
        </p:nvSpPr>
        <p:spPr>
          <a:xfrm rot="5400000">
            <a:off x="1092826" y="638377"/>
            <a:ext cx="3863593" cy="5126355"/>
          </a:xfrm>
          <a:custGeom>
            <a:rect b="b" l="l" r="r" t="t"/>
            <a:pathLst>
              <a:path extrusionOk="0" h="6858000" w="5168686">
                <a:moveTo>
                  <a:pt x="0" y="0"/>
                </a:moveTo>
                <a:lnTo>
                  <a:pt x="0" y="6858000"/>
                </a:lnTo>
                <a:lnTo>
                  <a:pt x="5168687" y="6858000"/>
                </a:lnTo>
                <a:lnTo>
                  <a:pt x="5168687" y="0"/>
                </a:lnTo>
                <a:lnTo>
                  <a:pt x="0" y="0"/>
                </a:lnTo>
                <a:close/>
                <a:moveTo>
                  <a:pt x="4733594" y="2096276"/>
                </a:moveTo>
                <a:cubicBezTo>
                  <a:pt x="4733594" y="2157053"/>
                  <a:pt x="4698757" y="2242265"/>
                  <a:pt x="4656254" y="2285658"/>
                </a:cubicBezTo>
                <a:lnTo>
                  <a:pt x="4553520" y="2390444"/>
                </a:lnTo>
                <a:cubicBezTo>
                  <a:pt x="4510949" y="2433837"/>
                  <a:pt x="4476180" y="2519049"/>
                  <a:pt x="4476180" y="2579826"/>
                </a:cubicBezTo>
                <a:lnTo>
                  <a:pt x="4476180" y="4416498"/>
                </a:lnTo>
                <a:cubicBezTo>
                  <a:pt x="4476180" y="4477275"/>
                  <a:pt x="4512181" y="4561255"/>
                  <a:pt x="4556258" y="4603142"/>
                </a:cubicBezTo>
                <a:lnTo>
                  <a:pt x="4556258" y="4602937"/>
                </a:lnTo>
                <a:lnTo>
                  <a:pt x="4653516" y="4695403"/>
                </a:lnTo>
                <a:cubicBezTo>
                  <a:pt x="4697525" y="4737291"/>
                  <a:pt x="4733594" y="4821270"/>
                  <a:pt x="4733594" y="4882047"/>
                </a:cubicBezTo>
                <a:lnTo>
                  <a:pt x="4733594" y="6389713"/>
                </a:lnTo>
                <a:cubicBezTo>
                  <a:pt x="4733594" y="6450490"/>
                  <a:pt x="4684726" y="6491145"/>
                  <a:pt x="4624907" y="6480194"/>
                </a:cubicBezTo>
                <a:lnTo>
                  <a:pt x="543849" y="6481974"/>
                </a:lnTo>
                <a:cubicBezTo>
                  <a:pt x="484098" y="6470955"/>
                  <a:pt x="435161" y="6412162"/>
                  <a:pt x="435161" y="6351384"/>
                </a:cubicBezTo>
                <a:lnTo>
                  <a:pt x="435161" y="597919"/>
                </a:lnTo>
                <a:cubicBezTo>
                  <a:pt x="435161" y="537142"/>
                  <a:pt x="484030" y="477938"/>
                  <a:pt x="543644" y="466440"/>
                </a:cubicBezTo>
                <a:lnTo>
                  <a:pt x="4625044" y="422705"/>
                </a:lnTo>
                <a:cubicBezTo>
                  <a:pt x="4684726" y="411138"/>
                  <a:pt x="4733526" y="451451"/>
                  <a:pt x="4733526" y="512228"/>
                </a:cubicBezTo>
                <a:lnTo>
                  <a:pt x="4733526" y="2096344"/>
                </a:lnTo>
                <a:close/>
              </a:path>
            </a:pathLst>
          </a:custGeom>
          <a:solidFill>
            <a:srgbClr val="EAE7D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venir"/>
              <a:ea typeface="Avenir"/>
              <a:cs typeface="Avenir"/>
              <a:sym typeface="Avenir"/>
            </a:endParaRPr>
          </a:p>
        </p:txBody>
      </p:sp>
      <p:sp>
        <p:nvSpPr>
          <p:cNvPr id="111" name="Google Shape;111;g3542069b1fb_0_430"/>
          <p:cNvSpPr txBox="1"/>
          <p:nvPr>
            <p:ph idx="12" type="sldNum"/>
          </p:nvPr>
        </p:nvSpPr>
        <p:spPr>
          <a:xfrm>
            <a:off x="11186347" y="225147"/>
            <a:ext cx="525300" cy="3651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12" name="Google Shape;112;g3542069b1fb_0_430"/>
          <p:cNvSpPr txBox="1"/>
          <p:nvPr>
            <p:ph type="title"/>
          </p:nvPr>
        </p:nvSpPr>
        <p:spPr>
          <a:xfrm>
            <a:off x="659225" y="666475"/>
            <a:ext cx="11052300" cy="6648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a:t>Unboxing</a:t>
            </a:r>
            <a:endParaRPr/>
          </a:p>
        </p:txBody>
      </p:sp>
      <p:sp>
        <p:nvSpPr>
          <p:cNvPr id="113" name="Google Shape;113;g3542069b1fb_0_430"/>
          <p:cNvSpPr txBox="1"/>
          <p:nvPr>
            <p:ph idx="1" type="body"/>
          </p:nvPr>
        </p:nvSpPr>
        <p:spPr>
          <a:xfrm>
            <a:off x="5745150" y="1609200"/>
            <a:ext cx="5669400" cy="4795200"/>
          </a:xfrm>
          <a:prstGeom prst="rect">
            <a:avLst/>
          </a:prstGeom>
          <a:noFill/>
          <a:ln>
            <a:noFill/>
          </a:ln>
        </p:spPr>
        <p:txBody>
          <a:bodyPr anchorCtr="0" anchor="t" bIns="0" lIns="91425" spcFirstLastPara="1" rIns="182875" wrap="square" tIns="0">
            <a:normAutofit/>
          </a:bodyPr>
          <a:lstStyle/>
          <a:p>
            <a:pPr indent="-342900" lvl="0" marL="457200" rtl="0" algn="l">
              <a:lnSpc>
                <a:spcPct val="115000"/>
              </a:lnSpc>
              <a:spcBef>
                <a:spcPts val="1000"/>
              </a:spcBef>
              <a:spcAft>
                <a:spcPts val="0"/>
              </a:spcAft>
              <a:buSzPts val="1800"/>
              <a:buAutoNum type="arabicPeriod"/>
            </a:pPr>
            <a:r>
              <a:rPr lang="en-US"/>
              <a:t>Using saw horses unbox the ShortCut River Quiver 2-Banger</a:t>
            </a:r>
            <a:endParaRPr/>
          </a:p>
          <a:p>
            <a:pPr indent="0" lvl="0" marL="0" rtl="0" algn="l">
              <a:lnSpc>
                <a:spcPct val="115000"/>
              </a:lnSpc>
              <a:spcBef>
                <a:spcPts val="1000"/>
              </a:spcBef>
              <a:spcAft>
                <a:spcPts val="10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g3542069b1fb_1_21"/>
          <p:cNvSpPr txBox="1"/>
          <p:nvPr>
            <p:ph idx="12" type="sldNum"/>
          </p:nvPr>
        </p:nvSpPr>
        <p:spPr>
          <a:xfrm>
            <a:off x="11186347" y="225147"/>
            <a:ext cx="525300" cy="3651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20" name="Google Shape;120;g3542069b1fb_1_21"/>
          <p:cNvSpPr txBox="1"/>
          <p:nvPr>
            <p:ph type="title"/>
          </p:nvPr>
        </p:nvSpPr>
        <p:spPr>
          <a:xfrm>
            <a:off x="659225" y="666475"/>
            <a:ext cx="11052300" cy="6648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400"/>
              <a:buNone/>
            </a:pPr>
            <a:r>
              <a:rPr lang="en-US"/>
              <a:t>Adjusting Mounts </a:t>
            </a:r>
            <a:endParaRPr/>
          </a:p>
        </p:txBody>
      </p:sp>
      <p:sp>
        <p:nvSpPr>
          <p:cNvPr id="121" name="Google Shape;121;g3542069b1fb_1_21"/>
          <p:cNvSpPr txBox="1"/>
          <p:nvPr>
            <p:ph idx="1" type="body"/>
          </p:nvPr>
        </p:nvSpPr>
        <p:spPr>
          <a:xfrm>
            <a:off x="5745150" y="1609200"/>
            <a:ext cx="5669400" cy="4795200"/>
          </a:xfrm>
          <a:prstGeom prst="rect">
            <a:avLst/>
          </a:prstGeom>
          <a:noFill/>
          <a:ln>
            <a:noFill/>
          </a:ln>
        </p:spPr>
        <p:txBody>
          <a:bodyPr anchorCtr="0" anchor="t" bIns="0" lIns="91425" spcFirstLastPara="1" rIns="182875" wrap="square" tIns="0">
            <a:normAutofit/>
          </a:bodyPr>
          <a:lstStyle/>
          <a:p>
            <a:pPr indent="-342900" lvl="0" marL="457200" rtl="0" algn="l">
              <a:lnSpc>
                <a:spcPct val="115000"/>
              </a:lnSpc>
              <a:spcBef>
                <a:spcPts val="1000"/>
              </a:spcBef>
              <a:spcAft>
                <a:spcPts val="0"/>
              </a:spcAft>
              <a:buSzPts val="1800"/>
              <a:buAutoNum type="arabicPeriod"/>
            </a:pPr>
            <a:r>
              <a:rPr lang="en-US"/>
              <a:t>Using the provided tool from River Quiver turn both brackets to run parallel with the t track in the 2-Banger</a:t>
            </a:r>
            <a:endParaRPr/>
          </a:p>
          <a:p>
            <a:pPr indent="-342900" lvl="0" marL="457200" rtl="0" algn="l">
              <a:lnSpc>
                <a:spcPct val="115000"/>
              </a:lnSpc>
              <a:spcBef>
                <a:spcPts val="1000"/>
              </a:spcBef>
              <a:spcAft>
                <a:spcPts val="0"/>
              </a:spcAft>
              <a:buSzPts val="1800"/>
              <a:buAutoNum type="arabicPeriod"/>
            </a:pPr>
            <a:r>
              <a:rPr lang="en-US"/>
              <a:t>Tighten down first bracket 5” from the rear of the 2-Banger</a:t>
            </a:r>
            <a:endParaRPr/>
          </a:p>
          <a:p>
            <a:pPr indent="-342900" lvl="0" marL="457200" rtl="0" algn="l">
              <a:spcBef>
                <a:spcPts val="1000"/>
              </a:spcBef>
              <a:spcAft>
                <a:spcPts val="0"/>
              </a:spcAft>
              <a:buSzPts val="1800"/>
              <a:buAutoNum type="arabicPeriod"/>
            </a:pPr>
            <a:r>
              <a:rPr lang="en-US"/>
              <a:t>Tighten down the second bracket 5” from the front of the 2-Banger</a:t>
            </a:r>
            <a:endParaRPr/>
          </a:p>
        </p:txBody>
      </p:sp>
      <p:pic>
        <p:nvPicPr>
          <p:cNvPr id="122" name="Google Shape;122;g3542069b1fb_1_21" title="IMG_3480.HEIC"/>
          <p:cNvPicPr preferRelativeResize="0"/>
          <p:nvPr/>
        </p:nvPicPr>
        <p:blipFill rotWithShape="1">
          <a:blip r:embed="rId3">
            <a:alphaModFix/>
          </a:blip>
          <a:srcRect b="0" l="5736" r="5736" t="0"/>
          <a:stretch/>
        </p:blipFill>
        <p:spPr>
          <a:xfrm>
            <a:off x="459475" y="1507274"/>
            <a:ext cx="2440401" cy="3675699"/>
          </a:xfrm>
          <a:prstGeom prst="rect">
            <a:avLst/>
          </a:prstGeom>
          <a:noFill/>
          <a:ln>
            <a:noFill/>
          </a:ln>
        </p:spPr>
      </p:pic>
      <p:pic>
        <p:nvPicPr>
          <p:cNvPr id="123" name="Google Shape;123;g3542069b1fb_1_21" title="IMG_3481.HEIC"/>
          <p:cNvPicPr preferRelativeResize="0"/>
          <p:nvPr/>
        </p:nvPicPr>
        <p:blipFill rotWithShape="1">
          <a:blip r:embed="rId4">
            <a:alphaModFix/>
          </a:blip>
          <a:srcRect b="0" l="5736" r="5736" t="0"/>
          <a:stretch/>
        </p:blipFill>
        <p:spPr>
          <a:xfrm>
            <a:off x="3064212" y="1507275"/>
            <a:ext cx="2440401" cy="3675699"/>
          </a:xfrm>
          <a:prstGeom prst="rect">
            <a:avLst/>
          </a:prstGeom>
          <a:noFill/>
          <a:ln>
            <a:noFill/>
          </a:ln>
        </p:spPr>
      </p:pic>
      <p:sp>
        <p:nvSpPr>
          <p:cNvPr id="124" name="Google Shape;124;g3542069b1fb_1_21"/>
          <p:cNvSpPr/>
          <p:nvPr/>
        </p:nvSpPr>
        <p:spPr>
          <a:xfrm>
            <a:off x="219389" y="1290686"/>
            <a:ext cx="2920567" cy="3972513"/>
          </a:xfrm>
          <a:custGeom>
            <a:rect b="b" l="l" r="r" t="t"/>
            <a:pathLst>
              <a:path extrusionOk="0" h="1040606" w="765047">
                <a:moveTo>
                  <a:pt x="0" y="0"/>
                </a:moveTo>
                <a:lnTo>
                  <a:pt x="0" y="1040606"/>
                </a:lnTo>
                <a:lnTo>
                  <a:pt x="765048" y="1040606"/>
                </a:lnTo>
                <a:lnTo>
                  <a:pt x="765048" y="0"/>
                </a:lnTo>
                <a:lnTo>
                  <a:pt x="0" y="0"/>
                </a:lnTo>
                <a:close/>
                <a:moveTo>
                  <a:pt x="675704" y="794099"/>
                </a:moveTo>
                <a:cubicBezTo>
                  <a:pt x="675704" y="802862"/>
                  <a:pt x="670751" y="815245"/>
                  <a:pt x="664274" y="821341"/>
                </a:cubicBezTo>
                <a:lnTo>
                  <a:pt x="543020" y="941261"/>
                </a:lnTo>
                <a:cubicBezTo>
                  <a:pt x="536543" y="947738"/>
                  <a:pt x="524256" y="952690"/>
                  <a:pt x="515207" y="952690"/>
                </a:cubicBezTo>
                <a:lnTo>
                  <a:pt x="106109" y="952690"/>
                </a:lnTo>
                <a:cubicBezTo>
                  <a:pt x="97060" y="952690"/>
                  <a:pt x="89726" y="945356"/>
                  <a:pt x="89726" y="936593"/>
                </a:cubicBezTo>
                <a:lnTo>
                  <a:pt x="89440" y="936593"/>
                </a:lnTo>
                <a:lnTo>
                  <a:pt x="89440" y="249460"/>
                </a:lnTo>
                <a:cubicBezTo>
                  <a:pt x="89440" y="240697"/>
                  <a:pt x="94393" y="228314"/>
                  <a:pt x="100584" y="221933"/>
                </a:cubicBezTo>
                <a:lnTo>
                  <a:pt x="219837" y="99441"/>
                </a:lnTo>
                <a:cubicBezTo>
                  <a:pt x="226028" y="93250"/>
                  <a:pt x="238316" y="88011"/>
                  <a:pt x="247364" y="88011"/>
                </a:cubicBezTo>
                <a:lnTo>
                  <a:pt x="659321" y="88011"/>
                </a:lnTo>
                <a:cubicBezTo>
                  <a:pt x="668369" y="88011"/>
                  <a:pt x="675704" y="95345"/>
                  <a:pt x="675704" y="104108"/>
                </a:cubicBezTo>
                <a:lnTo>
                  <a:pt x="675704" y="794099"/>
                </a:lnTo>
                <a:close/>
              </a:path>
            </a:pathLst>
          </a:custGeom>
          <a:solidFill>
            <a:srgbClr val="EAE7D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5" name="Google Shape;125;g3542069b1fb_1_21"/>
          <p:cNvSpPr/>
          <p:nvPr/>
        </p:nvSpPr>
        <p:spPr>
          <a:xfrm>
            <a:off x="2818539" y="1290686"/>
            <a:ext cx="2920567" cy="3972513"/>
          </a:xfrm>
          <a:custGeom>
            <a:rect b="b" l="l" r="r" t="t"/>
            <a:pathLst>
              <a:path extrusionOk="0" h="1040606" w="765047">
                <a:moveTo>
                  <a:pt x="0" y="0"/>
                </a:moveTo>
                <a:lnTo>
                  <a:pt x="0" y="1040606"/>
                </a:lnTo>
                <a:lnTo>
                  <a:pt x="765048" y="1040606"/>
                </a:lnTo>
                <a:lnTo>
                  <a:pt x="765048" y="0"/>
                </a:lnTo>
                <a:lnTo>
                  <a:pt x="0" y="0"/>
                </a:lnTo>
                <a:close/>
                <a:moveTo>
                  <a:pt x="675704" y="794099"/>
                </a:moveTo>
                <a:cubicBezTo>
                  <a:pt x="675704" y="802862"/>
                  <a:pt x="670751" y="815245"/>
                  <a:pt x="664274" y="821341"/>
                </a:cubicBezTo>
                <a:lnTo>
                  <a:pt x="543020" y="941261"/>
                </a:lnTo>
                <a:cubicBezTo>
                  <a:pt x="536543" y="947738"/>
                  <a:pt x="524256" y="952690"/>
                  <a:pt x="515207" y="952690"/>
                </a:cubicBezTo>
                <a:lnTo>
                  <a:pt x="106109" y="952690"/>
                </a:lnTo>
                <a:cubicBezTo>
                  <a:pt x="97060" y="952690"/>
                  <a:pt x="89726" y="945356"/>
                  <a:pt x="89726" y="936593"/>
                </a:cubicBezTo>
                <a:lnTo>
                  <a:pt x="89440" y="936593"/>
                </a:lnTo>
                <a:lnTo>
                  <a:pt x="89440" y="249460"/>
                </a:lnTo>
                <a:cubicBezTo>
                  <a:pt x="89440" y="240697"/>
                  <a:pt x="94393" y="228314"/>
                  <a:pt x="100584" y="221933"/>
                </a:cubicBezTo>
                <a:lnTo>
                  <a:pt x="219837" y="99441"/>
                </a:lnTo>
                <a:cubicBezTo>
                  <a:pt x="226028" y="93250"/>
                  <a:pt x="238316" y="88011"/>
                  <a:pt x="247364" y="88011"/>
                </a:cubicBezTo>
                <a:lnTo>
                  <a:pt x="659321" y="88011"/>
                </a:lnTo>
                <a:cubicBezTo>
                  <a:pt x="668369" y="88011"/>
                  <a:pt x="675704" y="95345"/>
                  <a:pt x="675704" y="104108"/>
                </a:cubicBezTo>
                <a:lnTo>
                  <a:pt x="675704" y="794099"/>
                </a:lnTo>
                <a:close/>
              </a:path>
            </a:pathLst>
          </a:custGeom>
          <a:solidFill>
            <a:srgbClr val="EAE7D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g3542069b1fb_0_344" title="IMG_3482.HEIC"/>
          <p:cNvPicPr preferRelativeResize="0"/>
          <p:nvPr/>
        </p:nvPicPr>
        <p:blipFill rotWithShape="1">
          <a:blip r:embed="rId3">
            <a:alphaModFix/>
          </a:blip>
          <a:srcRect b="11796" l="0" r="0" t="11803"/>
          <a:stretch/>
        </p:blipFill>
        <p:spPr>
          <a:xfrm>
            <a:off x="6607947" y="1384300"/>
            <a:ext cx="4862327" cy="4953001"/>
          </a:xfrm>
          <a:prstGeom prst="rect">
            <a:avLst/>
          </a:prstGeom>
          <a:noFill/>
          <a:ln>
            <a:noFill/>
          </a:ln>
        </p:spPr>
      </p:pic>
      <p:sp>
        <p:nvSpPr>
          <p:cNvPr id="132" name="Google Shape;132;g3542069b1fb_0_344"/>
          <p:cNvSpPr/>
          <p:nvPr/>
        </p:nvSpPr>
        <p:spPr>
          <a:xfrm rot="10800000">
            <a:off x="6355318" y="1192930"/>
            <a:ext cx="5356330" cy="5291690"/>
          </a:xfrm>
          <a:custGeom>
            <a:rect b="b" l="l" r="r" t="t"/>
            <a:pathLst>
              <a:path extrusionOk="0" h="5291690" w="5356330">
                <a:moveTo>
                  <a:pt x="0" y="0"/>
                </a:moveTo>
                <a:lnTo>
                  <a:pt x="0" y="5291690"/>
                </a:lnTo>
                <a:lnTo>
                  <a:pt x="5356330" y="5291690"/>
                </a:lnTo>
                <a:lnTo>
                  <a:pt x="5356330" y="0"/>
                </a:lnTo>
                <a:lnTo>
                  <a:pt x="0" y="0"/>
                </a:lnTo>
                <a:close/>
                <a:moveTo>
                  <a:pt x="4983179" y="1571758"/>
                </a:moveTo>
                <a:cubicBezTo>
                  <a:pt x="4983179" y="1604078"/>
                  <a:pt x="4965697" y="1650384"/>
                  <a:pt x="4944366" y="1674625"/>
                </a:cubicBezTo>
                <a:lnTo>
                  <a:pt x="4748770" y="1896870"/>
                </a:lnTo>
                <a:cubicBezTo>
                  <a:pt x="4727409" y="1921139"/>
                  <a:pt x="4709957" y="1967416"/>
                  <a:pt x="4709957" y="1999736"/>
                </a:cubicBezTo>
                <a:lnTo>
                  <a:pt x="4709957" y="3261397"/>
                </a:lnTo>
                <a:cubicBezTo>
                  <a:pt x="4709957" y="3293717"/>
                  <a:pt x="4729613" y="3337878"/>
                  <a:pt x="4753618" y="3359503"/>
                </a:cubicBezTo>
                <a:lnTo>
                  <a:pt x="4939577" y="3527069"/>
                </a:lnTo>
                <a:cubicBezTo>
                  <a:pt x="4963582" y="3548694"/>
                  <a:pt x="4983238" y="3592855"/>
                  <a:pt x="4983238" y="3625175"/>
                </a:cubicBezTo>
                <a:lnTo>
                  <a:pt x="4983238" y="4833332"/>
                </a:lnTo>
                <a:cubicBezTo>
                  <a:pt x="4983238" y="4865652"/>
                  <a:pt x="4956795" y="4892096"/>
                  <a:pt x="4924474" y="4892096"/>
                </a:cubicBezTo>
                <a:lnTo>
                  <a:pt x="475988" y="4892096"/>
                </a:lnTo>
                <a:cubicBezTo>
                  <a:pt x="443668" y="4892096"/>
                  <a:pt x="417224" y="4865652"/>
                  <a:pt x="417224" y="4833332"/>
                </a:cubicBezTo>
                <a:lnTo>
                  <a:pt x="417224" y="456889"/>
                </a:lnTo>
                <a:cubicBezTo>
                  <a:pt x="417224" y="424569"/>
                  <a:pt x="443668" y="398125"/>
                  <a:pt x="475988" y="398125"/>
                </a:cubicBezTo>
                <a:lnTo>
                  <a:pt x="4924416" y="398125"/>
                </a:lnTo>
                <a:cubicBezTo>
                  <a:pt x="4956736" y="398125"/>
                  <a:pt x="4983179" y="424569"/>
                  <a:pt x="4983179" y="456889"/>
                </a:cubicBezTo>
                <a:lnTo>
                  <a:pt x="4983179" y="1571729"/>
                </a:lnTo>
                <a:close/>
              </a:path>
            </a:pathLst>
          </a:custGeom>
          <a:solidFill>
            <a:srgbClr val="EAE7D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venir"/>
              <a:ea typeface="Avenir"/>
              <a:cs typeface="Avenir"/>
              <a:sym typeface="Avenir"/>
            </a:endParaRPr>
          </a:p>
        </p:txBody>
      </p:sp>
      <p:sp>
        <p:nvSpPr>
          <p:cNvPr id="133" name="Google Shape;133;g3542069b1fb_0_344"/>
          <p:cNvSpPr txBox="1"/>
          <p:nvPr>
            <p:ph idx="12" type="sldNum"/>
          </p:nvPr>
        </p:nvSpPr>
        <p:spPr>
          <a:xfrm>
            <a:off x="11186347" y="225147"/>
            <a:ext cx="525300" cy="3651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34" name="Google Shape;134;g3542069b1fb_0_344"/>
          <p:cNvSpPr txBox="1"/>
          <p:nvPr>
            <p:ph type="title"/>
          </p:nvPr>
        </p:nvSpPr>
        <p:spPr>
          <a:xfrm>
            <a:off x="659225" y="666475"/>
            <a:ext cx="11052300" cy="6648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a:t>Drilling Brackets</a:t>
            </a:r>
            <a:endParaRPr/>
          </a:p>
        </p:txBody>
      </p:sp>
      <p:sp>
        <p:nvSpPr>
          <p:cNvPr id="135" name="Google Shape;135;g3542069b1fb_0_344"/>
          <p:cNvSpPr txBox="1"/>
          <p:nvPr>
            <p:ph idx="1" type="body"/>
          </p:nvPr>
        </p:nvSpPr>
        <p:spPr>
          <a:xfrm>
            <a:off x="659225" y="1609200"/>
            <a:ext cx="5669400" cy="4795200"/>
          </a:xfrm>
          <a:prstGeom prst="rect">
            <a:avLst/>
          </a:prstGeom>
          <a:noFill/>
          <a:ln>
            <a:noFill/>
          </a:ln>
        </p:spPr>
        <p:txBody>
          <a:bodyPr anchorCtr="0" anchor="t" bIns="0" lIns="91425" spcFirstLastPara="1" rIns="182875" wrap="square" tIns="0">
            <a:normAutofit/>
          </a:bodyPr>
          <a:lstStyle/>
          <a:p>
            <a:pPr indent="-342900" lvl="0" marL="457200" rtl="0" algn="l">
              <a:lnSpc>
                <a:spcPct val="115000"/>
              </a:lnSpc>
              <a:spcBef>
                <a:spcPts val="1000"/>
              </a:spcBef>
              <a:spcAft>
                <a:spcPts val="0"/>
              </a:spcAft>
              <a:buSzPts val="1800"/>
              <a:buAutoNum type="arabicPeriod"/>
            </a:pPr>
            <a:r>
              <a:rPr lang="en-US"/>
              <a:t>Drill out all four holes of the 2-Banger brackets using an 8.5mm drill bit</a:t>
            </a:r>
            <a:endParaRPr/>
          </a:p>
          <a:p>
            <a:pPr indent="0" lvl="0" marL="457200" rtl="0" algn="l">
              <a:lnSpc>
                <a:spcPct val="115000"/>
              </a:lnSpc>
              <a:spcBef>
                <a:spcPts val="1000"/>
              </a:spcBef>
              <a:spcAft>
                <a:spcPts val="1000"/>
              </a:spcAft>
              <a:buNone/>
            </a:pPr>
            <a:r>
              <a:t/>
            </a:r>
            <a:endParaRPr/>
          </a:p>
        </p:txBody>
      </p:sp>
      <p:grpSp>
        <p:nvGrpSpPr>
          <p:cNvPr id="136" name="Google Shape;136;g3542069b1fb_0_344"/>
          <p:cNvGrpSpPr/>
          <p:nvPr/>
        </p:nvGrpSpPr>
        <p:grpSpPr>
          <a:xfrm>
            <a:off x="659232" y="4419552"/>
            <a:ext cx="5126700" cy="1071300"/>
            <a:chOff x="6307957" y="1581302"/>
            <a:chExt cx="5126700" cy="1071300"/>
          </a:xfrm>
        </p:grpSpPr>
        <p:sp>
          <p:nvSpPr>
            <p:cNvPr id="137" name="Google Shape;137;g3542069b1fb_0_344"/>
            <p:cNvSpPr txBox="1"/>
            <p:nvPr/>
          </p:nvSpPr>
          <p:spPr>
            <a:xfrm>
              <a:off x="6307957" y="1581302"/>
              <a:ext cx="5126700" cy="1071300"/>
            </a:xfrm>
            <a:prstGeom prst="rect">
              <a:avLst/>
            </a:prstGeom>
            <a:solidFill>
              <a:srgbClr val="E0DCD1"/>
            </a:solidFill>
            <a:ln>
              <a:noFill/>
            </a:ln>
          </p:spPr>
          <p:txBody>
            <a:bodyPr anchorCtr="0" anchor="ctr" bIns="182875" lIns="548625" spcFirstLastPara="1" rIns="182875" wrap="square" tIns="182875">
              <a:spAutoFit/>
            </a:bodyPr>
            <a:lstStyle/>
            <a:p>
              <a:pPr indent="0" lvl="0" marL="0" rtl="0" algn="l">
                <a:lnSpc>
                  <a:spcPct val="110000"/>
                </a:lnSpc>
                <a:spcBef>
                  <a:spcPts val="0"/>
                </a:spcBef>
                <a:spcAft>
                  <a:spcPts val="0"/>
                </a:spcAft>
                <a:buClr>
                  <a:srgbClr val="5D7D97"/>
                </a:buClr>
                <a:buSzPts val="1600"/>
                <a:buFont typeface="Arial"/>
                <a:buNone/>
              </a:pPr>
              <a:r>
                <a:rPr b="1" lang="en-US" sz="1600">
                  <a:solidFill>
                    <a:srgbClr val="5D7D97"/>
                  </a:solidFill>
                  <a:latin typeface="Avenir"/>
                  <a:ea typeface="Avenir"/>
                  <a:cs typeface="Avenir"/>
                  <a:sym typeface="Avenir"/>
                </a:rPr>
                <a:t>N O T E :</a:t>
              </a:r>
              <a:endParaRPr b="1"/>
            </a:p>
            <a:p>
              <a:pPr indent="0" lvl="0" marL="0" rtl="0" algn="l">
                <a:spcBef>
                  <a:spcPts val="0"/>
                </a:spcBef>
                <a:spcAft>
                  <a:spcPts val="0"/>
                </a:spcAft>
                <a:buClr>
                  <a:srgbClr val="000000"/>
                </a:buClr>
                <a:buSzPts val="1400"/>
                <a:buFont typeface="Arial"/>
                <a:buNone/>
              </a:pPr>
              <a:r>
                <a:rPr b="1" lang="en-US">
                  <a:solidFill>
                    <a:srgbClr val="46637C"/>
                  </a:solidFill>
                  <a:latin typeface="Avenir"/>
                  <a:ea typeface="Avenir"/>
                  <a:cs typeface="Avenir"/>
                  <a:sym typeface="Avenir"/>
                </a:rPr>
                <a:t>When drilling out the brackets ensure you do not drill too far and hit the body of the 2-Banger</a:t>
              </a:r>
              <a:endParaRPr sz="1500">
                <a:solidFill>
                  <a:srgbClr val="46637C"/>
                </a:solidFill>
                <a:latin typeface="Avenir"/>
                <a:ea typeface="Avenir"/>
                <a:cs typeface="Avenir"/>
                <a:sym typeface="Avenir"/>
              </a:endParaRPr>
            </a:p>
          </p:txBody>
        </p:sp>
        <p:pic>
          <p:nvPicPr>
            <p:cNvPr id="138" name="Google Shape;138;g3542069b1fb_0_344"/>
            <p:cNvPicPr preferRelativeResize="0"/>
            <p:nvPr/>
          </p:nvPicPr>
          <p:blipFill>
            <a:blip r:embed="rId4">
              <a:alphaModFix/>
            </a:blip>
            <a:stretch>
              <a:fillRect/>
            </a:stretch>
          </p:blipFill>
          <p:spPr>
            <a:xfrm>
              <a:off x="6500275" y="1790700"/>
              <a:ext cx="198975" cy="227400"/>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g3542069b1fb_0_659"/>
          <p:cNvSpPr txBox="1"/>
          <p:nvPr>
            <p:ph idx="12" type="sldNum"/>
          </p:nvPr>
        </p:nvSpPr>
        <p:spPr>
          <a:xfrm>
            <a:off x="11186347" y="225147"/>
            <a:ext cx="525300" cy="3651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45" name="Google Shape;145;g3542069b1fb_0_659"/>
          <p:cNvSpPr txBox="1"/>
          <p:nvPr>
            <p:ph type="title"/>
          </p:nvPr>
        </p:nvSpPr>
        <p:spPr>
          <a:xfrm>
            <a:off x="659225" y="666475"/>
            <a:ext cx="11052300" cy="6648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400"/>
              <a:buNone/>
            </a:pPr>
            <a:r>
              <a:rPr lang="en-US"/>
              <a:t>Prepping for Mounting</a:t>
            </a:r>
            <a:endParaRPr/>
          </a:p>
        </p:txBody>
      </p:sp>
      <p:sp>
        <p:nvSpPr>
          <p:cNvPr id="146" name="Google Shape;146;g3542069b1fb_0_659"/>
          <p:cNvSpPr txBox="1"/>
          <p:nvPr>
            <p:ph idx="1" type="body"/>
          </p:nvPr>
        </p:nvSpPr>
        <p:spPr>
          <a:xfrm>
            <a:off x="4257250" y="1609200"/>
            <a:ext cx="6929100" cy="4795200"/>
          </a:xfrm>
          <a:prstGeom prst="rect">
            <a:avLst/>
          </a:prstGeom>
          <a:noFill/>
          <a:ln>
            <a:noFill/>
          </a:ln>
        </p:spPr>
        <p:txBody>
          <a:bodyPr anchorCtr="0" anchor="t" bIns="0" lIns="91425" spcFirstLastPara="1" rIns="182875" wrap="square" tIns="0">
            <a:normAutofit/>
          </a:bodyPr>
          <a:lstStyle/>
          <a:p>
            <a:pPr indent="-342900" lvl="0" marL="457200" rtl="0" algn="l">
              <a:lnSpc>
                <a:spcPct val="115000"/>
              </a:lnSpc>
              <a:spcBef>
                <a:spcPts val="1000"/>
              </a:spcBef>
              <a:spcAft>
                <a:spcPts val="0"/>
              </a:spcAft>
              <a:buSzPts val="1800"/>
              <a:buAutoNum type="arabicPeriod"/>
            </a:pPr>
            <a:r>
              <a:rPr lang="en-US"/>
              <a:t>Install all M8x30 hardware and the included hammer nuts into the brackets</a:t>
            </a:r>
            <a:endParaRPr/>
          </a:p>
          <a:p>
            <a:pPr indent="0" lvl="0" marL="457200" rtl="0" algn="l">
              <a:lnSpc>
                <a:spcPct val="115000"/>
              </a:lnSpc>
              <a:spcBef>
                <a:spcPts val="1000"/>
              </a:spcBef>
              <a:spcAft>
                <a:spcPts val="1000"/>
              </a:spcAft>
              <a:buNone/>
            </a:pPr>
            <a:r>
              <a:t/>
            </a:r>
            <a:endParaRPr/>
          </a:p>
        </p:txBody>
      </p:sp>
      <p:pic>
        <p:nvPicPr>
          <p:cNvPr id="147" name="Google Shape;147;g3542069b1fb_0_659" title="IMG_3483.HEIC"/>
          <p:cNvPicPr preferRelativeResize="0"/>
          <p:nvPr/>
        </p:nvPicPr>
        <p:blipFill rotWithShape="1">
          <a:blip r:embed="rId3">
            <a:alphaModFix/>
          </a:blip>
          <a:srcRect b="0" l="1484" r="1494" t="0"/>
          <a:stretch/>
        </p:blipFill>
        <p:spPr>
          <a:xfrm>
            <a:off x="633825" y="1547175"/>
            <a:ext cx="3427100" cy="4709699"/>
          </a:xfrm>
          <a:prstGeom prst="rect">
            <a:avLst/>
          </a:prstGeom>
          <a:noFill/>
          <a:ln>
            <a:noFill/>
          </a:ln>
        </p:spPr>
      </p:pic>
      <p:sp>
        <p:nvSpPr>
          <p:cNvPr id="148" name="Google Shape;148;g3542069b1fb_0_659"/>
          <p:cNvSpPr/>
          <p:nvPr/>
        </p:nvSpPr>
        <p:spPr>
          <a:xfrm>
            <a:off x="381626" y="1269254"/>
            <a:ext cx="3863593" cy="5126355"/>
          </a:xfrm>
          <a:custGeom>
            <a:rect b="b" l="l" r="r" t="t"/>
            <a:pathLst>
              <a:path extrusionOk="0" h="6858000" w="5168686">
                <a:moveTo>
                  <a:pt x="0" y="0"/>
                </a:moveTo>
                <a:lnTo>
                  <a:pt x="0" y="6858000"/>
                </a:lnTo>
                <a:lnTo>
                  <a:pt x="5168687" y="6858000"/>
                </a:lnTo>
                <a:lnTo>
                  <a:pt x="5168687" y="0"/>
                </a:lnTo>
                <a:lnTo>
                  <a:pt x="0" y="0"/>
                </a:lnTo>
                <a:close/>
                <a:moveTo>
                  <a:pt x="4733594" y="2096276"/>
                </a:moveTo>
                <a:cubicBezTo>
                  <a:pt x="4733594" y="2157053"/>
                  <a:pt x="4698757" y="2242265"/>
                  <a:pt x="4656254" y="2285658"/>
                </a:cubicBezTo>
                <a:lnTo>
                  <a:pt x="4553520" y="2390444"/>
                </a:lnTo>
                <a:cubicBezTo>
                  <a:pt x="4510949" y="2433837"/>
                  <a:pt x="4476180" y="2519049"/>
                  <a:pt x="4476180" y="2579826"/>
                </a:cubicBezTo>
                <a:lnTo>
                  <a:pt x="4476180" y="4416498"/>
                </a:lnTo>
                <a:cubicBezTo>
                  <a:pt x="4476180" y="4477275"/>
                  <a:pt x="4512181" y="4561255"/>
                  <a:pt x="4556258" y="4603142"/>
                </a:cubicBezTo>
                <a:lnTo>
                  <a:pt x="4556258" y="4602937"/>
                </a:lnTo>
                <a:lnTo>
                  <a:pt x="4653516" y="4695403"/>
                </a:lnTo>
                <a:cubicBezTo>
                  <a:pt x="4697525" y="4737291"/>
                  <a:pt x="4733594" y="4821270"/>
                  <a:pt x="4733594" y="4882047"/>
                </a:cubicBezTo>
                <a:lnTo>
                  <a:pt x="4733594" y="6389713"/>
                </a:lnTo>
                <a:cubicBezTo>
                  <a:pt x="4733594" y="6450490"/>
                  <a:pt x="4684726" y="6491145"/>
                  <a:pt x="4624907" y="6480194"/>
                </a:cubicBezTo>
                <a:lnTo>
                  <a:pt x="543849" y="6481974"/>
                </a:lnTo>
                <a:cubicBezTo>
                  <a:pt x="484098" y="6470955"/>
                  <a:pt x="435161" y="6412162"/>
                  <a:pt x="435161" y="6351384"/>
                </a:cubicBezTo>
                <a:lnTo>
                  <a:pt x="435161" y="597919"/>
                </a:lnTo>
                <a:cubicBezTo>
                  <a:pt x="435161" y="537142"/>
                  <a:pt x="484030" y="477938"/>
                  <a:pt x="543644" y="466440"/>
                </a:cubicBezTo>
                <a:lnTo>
                  <a:pt x="4625044" y="422705"/>
                </a:lnTo>
                <a:cubicBezTo>
                  <a:pt x="4684726" y="411138"/>
                  <a:pt x="4733526" y="451451"/>
                  <a:pt x="4733526" y="512228"/>
                </a:cubicBezTo>
                <a:lnTo>
                  <a:pt x="4733526" y="2096344"/>
                </a:lnTo>
                <a:close/>
              </a:path>
            </a:pathLst>
          </a:custGeom>
          <a:solidFill>
            <a:srgbClr val="EAE7D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venir"/>
              <a:ea typeface="Avenir"/>
              <a:cs typeface="Avenir"/>
              <a:sym typeface="Aveni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g3542069b1fb_0_465" title="IMG_3475.HEIC"/>
          <p:cNvPicPr preferRelativeResize="0"/>
          <p:nvPr/>
        </p:nvPicPr>
        <p:blipFill rotWithShape="1">
          <a:blip r:embed="rId3">
            <a:alphaModFix/>
          </a:blip>
          <a:srcRect b="0" l="9131" r="9122" t="0"/>
          <a:stretch/>
        </p:blipFill>
        <p:spPr>
          <a:xfrm>
            <a:off x="6642100" y="1508250"/>
            <a:ext cx="2446725" cy="3990851"/>
          </a:xfrm>
          <a:prstGeom prst="rect">
            <a:avLst/>
          </a:prstGeom>
          <a:noFill/>
          <a:ln>
            <a:noFill/>
          </a:ln>
        </p:spPr>
      </p:pic>
      <p:pic>
        <p:nvPicPr>
          <p:cNvPr id="155" name="Google Shape;155;g3542069b1fb_0_465" title="IMG_3474.HEIC"/>
          <p:cNvPicPr preferRelativeResize="0"/>
          <p:nvPr/>
        </p:nvPicPr>
        <p:blipFill rotWithShape="1">
          <a:blip r:embed="rId4">
            <a:alphaModFix/>
          </a:blip>
          <a:srcRect b="0" l="9131" r="9122" t="0"/>
          <a:stretch/>
        </p:blipFill>
        <p:spPr>
          <a:xfrm>
            <a:off x="9264925" y="1496175"/>
            <a:ext cx="2446725" cy="3990851"/>
          </a:xfrm>
          <a:prstGeom prst="rect">
            <a:avLst/>
          </a:prstGeom>
          <a:noFill/>
          <a:ln>
            <a:noFill/>
          </a:ln>
        </p:spPr>
      </p:pic>
      <p:sp>
        <p:nvSpPr>
          <p:cNvPr id="156" name="Google Shape;156;g3542069b1fb_0_465"/>
          <p:cNvSpPr/>
          <p:nvPr/>
        </p:nvSpPr>
        <p:spPr>
          <a:xfrm rot="-5400000">
            <a:off x="5795530" y="2058369"/>
            <a:ext cx="4152402" cy="2853012"/>
          </a:xfrm>
          <a:custGeom>
            <a:rect b="b" l="l" r="r" t="t"/>
            <a:pathLst>
              <a:path extrusionOk="0" h="1550550" w="2256740">
                <a:moveTo>
                  <a:pt x="0" y="0"/>
                </a:moveTo>
                <a:lnTo>
                  <a:pt x="0" y="1550551"/>
                </a:lnTo>
                <a:lnTo>
                  <a:pt x="2256740" y="1550551"/>
                </a:lnTo>
                <a:lnTo>
                  <a:pt x="2256740" y="0"/>
                </a:lnTo>
                <a:lnTo>
                  <a:pt x="0" y="0"/>
                </a:lnTo>
                <a:close/>
                <a:moveTo>
                  <a:pt x="2142080" y="960343"/>
                </a:moveTo>
                <a:cubicBezTo>
                  <a:pt x="2142080" y="989140"/>
                  <a:pt x="2124115" y="1027712"/>
                  <a:pt x="2102451" y="1046206"/>
                </a:cubicBezTo>
                <a:lnTo>
                  <a:pt x="1754244" y="1343423"/>
                </a:lnTo>
                <a:cubicBezTo>
                  <a:pt x="1732316" y="1361917"/>
                  <a:pt x="1691102" y="1377240"/>
                  <a:pt x="1662569" y="1377240"/>
                </a:cubicBezTo>
                <a:lnTo>
                  <a:pt x="166706" y="1377240"/>
                </a:lnTo>
                <a:cubicBezTo>
                  <a:pt x="137909" y="1377240"/>
                  <a:pt x="114660" y="1353727"/>
                  <a:pt x="114660" y="1325194"/>
                </a:cubicBezTo>
                <a:lnTo>
                  <a:pt x="114660" y="225357"/>
                </a:lnTo>
                <a:cubicBezTo>
                  <a:pt x="114660" y="196560"/>
                  <a:pt x="138173" y="173311"/>
                  <a:pt x="166706" y="173311"/>
                </a:cubicBezTo>
                <a:lnTo>
                  <a:pt x="2090034" y="173311"/>
                </a:lnTo>
                <a:cubicBezTo>
                  <a:pt x="2118831" y="173311"/>
                  <a:pt x="2142080" y="196824"/>
                  <a:pt x="2142080" y="225357"/>
                </a:cubicBezTo>
                <a:lnTo>
                  <a:pt x="2142080" y="960343"/>
                </a:lnTo>
                <a:close/>
              </a:path>
            </a:pathLst>
          </a:custGeom>
          <a:solidFill>
            <a:srgbClr val="EAE7D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7" name="Google Shape;157;g3542069b1fb_0_465"/>
          <p:cNvSpPr/>
          <p:nvPr/>
        </p:nvSpPr>
        <p:spPr>
          <a:xfrm rot="-5400000">
            <a:off x="8424430" y="2058369"/>
            <a:ext cx="4152402" cy="2853012"/>
          </a:xfrm>
          <a:custGeom>
            <a:rect b="b" l="l" r="r" t="t"/>
            <a:pathLst>
              <a:path extrusionOk="0" h="1550550" w="2256740">
                <a:moveTo>
                  <a:pt x="0" y="0"/>
                </a:moveTo>
                <a:lnTo>
                  <a:pt x="0" y="1550551"/>
                </a:lnTo>
                <a:lnTo>
                  <a:pt x="2256740" y="1550551"/>
                </a:lnTo>
                <a:lnTo>
                  <a:pt x="2256740" y="0"/>
                </a:lnTo>
                <a:lnTo>
                  <a:pt x="0" y="0"/>
                </a:lnTo>
                <a:close/>
                <a:moveTo>
                  <a:pt x="2142080" y="960343"/>
                </a:moveTo>
                <a:cubicBezTo>
                  <a:pt x="2142080" y="989140"/>
                  <a:pt x="2124115" y="1027712"/>
                  <a:pt x="2102451" y="1046206"/>
                </a:cubicBezTo>
                <a:lnTo>
                  <a:pt x="1754244" y="1343423"/>
                </a:lnTo>
                <a:cubicBezTo>
                  <a:pt x="1732316" y="1361917"/>
                  <a:pt x="1691102" y="1377240"/>
                  <a:pt x="1662569" y="1377240"/>
                </a:cubicBezTo>
                <a:lnTo>
                  <a:pt x="166706" y="1377240"/>
                </a:lnTo>
                <a:cubicBezTo>
                  <a:pt x="137909" y="1377240"/>
                  <a:pt x="114660" y="1353727"/>
                  <a:pt x="114660" y="1325194"/>
                </a:cubicBezTo>
                <a:lnTo>
                  <a:pt x="114660" y="225357"/>
                </a:lnTo>
                <a:cubicBezTo>
                  <a:pt x="114660" y="196560"/>
                  <a:pt x="138173" y="173311"/>
                  <a:pt x="166706" y="173311"/>
                </a:cubicBezTo>
                <a:lnTo>
                  <a:pt x="2090034" y="173311"/>
                </a:lnTo>
                <a:cubicBezTo>
                  <a:pt x="2118831" y="173311"/>
                  <a:pt x="2142080" y="196824"/>
                  <a:pt x="2142080" y="225357"/>
                </a:cubicBezTo>
                <a:lnTo>
                  <a:pt x="2142080" y="960343"/>
                </a:lnTo>
                <a:close/>
              </a:path>
            </a:pathLst>
          </a:custGeom>
          <a:solidFill>
            <a:srgbClr val="EAE7D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8" name="Google Shape;158;g3542069b1fb_0_465"/>
          <p:cNvSpPr txBox="1"/>
          <p:nvPr>
            <p:ph idx="12" type="sldNum"/>
          </p:nvPr>
        </p:nvSpPr>
        <p:spPr>
          <a:xfrm>
            <a:off x="11186347" y="225147"/>
            <a:ext cx="525300" cy="3651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59" name="Google Shape;159;g3542069b1fb_0_465"/>
          <p:cNvSpPr txBox="1"/>
          <p:nvPr>
            <p:ph type="title"/>
          </p:nvPr>
        </p:nvSpPr>
        <p:spPr>
          <a:xfrm>
            <a:off x="659225" y="666475"/>
            <a:ext cx="11052300" cy="6648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400"/>
              <a:buNone/>
            </a:pPr>
            <a:r>
              <a:rPr lang="en-US"/>
              <a:t>Installing ShortCut River Quiver 2-Banger</a:t>
            </a:r>
            <a:endParaRPr/>
          </a:p>
        </p:txBody>
      </p:sp>
      <p:sp>
        <p:nvSpPr>
          <p:cNvPr id="160" name="Google Shape;160;g3542069b1fb_0_465"/>
          <p:cNvSpPr txBox="1"/>
          <p:nvPr>
            <p:ph idx="1" type="body"/>
          </p:nvPr>
        </p:nvSpPr>
        <p:spPr>
          <a:xfrm>
            <a:off x="659225" y="1609200"/>
            <a:ext cx="5669400" cy="4795200"/>
          </a:xfrm>
          <a:prstGeom prst="rect">
            <a:avLst/>
          </a:prstGeom>
          <a:noFill/>
          <a:ln>
            <a:noFill/>
          </a:ln>
        </p:spPr>
        <p:txBody>
          <a:bodyPr anchorCtr="0" anchor="t" bIns="0" lIns="91425" spcFirstLastPara="1" rIns="182875" wrap="square" tIns="0">
            <a:normAutofit/>
          </a:bodyPr>
          <a:lstStyle/>
          <a:p>
            <a:pPr indent="-342900" lvl="0" marL="457200" rtl="0" algn="l">
              <a:lnSpc>
                <a:spcPct val="115000"/>
              </a:lnSpc>
              <a:spcBef>
                <a:spcPts val="1000"/>
              </a:spcBef>
              <a:spcAft>
                <a:spcPts val="0"/>
              </a:spcAft>
              <a:buSzPts val="1800"/>
              <a:buAutoNum type="arabicPeriod"/>
            </a:pPr>
            <a:r>
              <a:rPr lang="en-US"/>
              <a:t>Align the hammer nuts with the uppermost t track of the Tune M1</a:t>
            </a:r>
            <a:endParaRPr/>
          </a:p>
          <a:p>
            <a:pPr indent="-342900" lvl="0" marL="457200" rtl="0" algn="l">
              <a:lnSpc>
                <a:spcPct val="115000"/>
              </a:lnSpc>
              <a:spcBef>
                <a:spcPts val="1000"/>
              </a:spcBef>
              <a:spcAft>
                <a:spcPts val="0"/>
              </a:spcAft>
              <a:buSzPts val="1800"/>
              <a:buAutoNum type="arabicPeriod"/>
            </a:pPr>
            <a:r>
              <a:rPr lang="en-US"/>
              <a:t>Using a T40 socket and a ratchet tighten down all hardware</a:t>
            </a:r>
            <a:endParaRPr/>
          </a:p>
          <a:p>
            <a:pPr indent="-342900" lvl="0" marL="457200" rtl="0" algn="l">
              <a:lnSpc>
                <a:spcPct val="115000"/>
              </a:lnSpc>
              <a:spcBef>
                <a:spcPts val="1000"/>
              </a:spcBef>
              <a:spcAft>
                <a:spcPts val="1000"/>
              </a:spcAft>
              <a:buSzPts val="1800"/>
              <a:buAutoNum type="arabicPeriod"/>
            </a:pPr>
            <a:r>
              <a:rPr lang="en-US"/>
              <a:t>Torque to 12lb●ft</a:t>
            </a:r>
            <a:endParaRPr/>
          </a:p>
        </p:txBody>
      </p:sp>
      <p:sp>
        <p:nvSpPr>
          <p:cNvPr id="161" name="Google Shape;161;g3542069b1fb_0_465"/>
          <p:cNvSpPr/>
          <p:nvPr/>
        </p:nvSpPr>
        <p:spPr>
          <a:xfrm>
            <a:off x="6901700" y="4894525"/>
            <a:ext cx="685800" cy="342900"/>
          </a:xfrm>
          <a:prstGeom prst="roundRect">
            <a:avLst>
              <a:gd fmla="val 8333" name="adj"/>
            </a:avLst>
          </a:prstGeom>
          <a:solidFill>
            <a:schemeClr val="lt1"/>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600"/>
              <a:buFont typeface="Arial"/>
              <a:buNone/>
            </a:pPr>
            <a:r>
              <a:rPr b="1" i="0" lang="en-US" sz="1600" u="none" cap="none" strike="noStrike">
                <a:solidFill>
                  <a:srgbClr val="5D7D97"/>
                </a:solidFill>
                <a:latin typeface="Avenir"/>
                <a:ea typeface="Avenir"/>
                <a:cs typeface="Avenir"/>
                <a:sym typeface="Avenir"/>
              </a:rPr>
              <a:t>Fig. 1</a:t>
            </a:r>
            <a:endParaRPr b="0" i="0" sz="1400" u="none" cap="none" strike="noStrike">
              <a:solidFill>
                <a:srgbClr val="000000"/>
              </a:solidFill>
              <a:latin typeface="Avenir"/>
              <a:ea typeface="Avenir"/>
              <a:cs typeface="Avenir"/>
              <a:sym typeface="Avenir"/>
            </a:endParaRPr>
          </a:p>
        </p:txBody>
      </p:sp>
      <p:sp>
        <p:nvSpPr>
          <p:cNvPr id="162" name="Google Shape;162;g3542069b1fb_0_465"/>
          <p:cNvSpPr/>
          <p:nvPr/>
        </p:nvSpPr>
        <p:spPr>
          <a:xfrm>
            <a:off x="9519377" y="4894525"/>
            <a:ext cx="685800" cy="342900"/>
          </a:xfrm>
          <a:prstGeom prst="roundRect">
            <a:avLst>
              <a:gd fmla="val 8333" name="adj"/>
            </a:avLst>
          </a:prstGeom>
          <a:solidFill>
            <a:schemeClr val="lt1"/>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600"/>
              <a:buFont typeface="Arial"/>
              <a:buNone/>
            </a:pPr>
            <a:r>
              <a:rPr b="1" i="0" lang="en-US" sz="1600" u="none" cap="none" strike="noStrike">
                <a:solidFill>
                  <a:srgbClr val="5D7D97"/>
                </a:solidFill>
                <a:latin typeface="Avenir"/>
                <a:ea typeface="Avenir"/>
                <a:cs typeface="Avenir"/>
                <a:sym typeface="Avenir"/>
              </a:rPr>
              <a:t>Fig. 2</a:t>
            </a:r>
            <a:endParaRPr b="0" i="0" sz="1400" u="none" cap="none" strike="noStrike">
              <a:solidFill>
                <a:srgbClr val="000000"/>
              </a:solidFill>
              <a:latin typeface="Avenir"/>
              <a:ea typeface="Avenir"/>
              <a:cs typeface="Avenir"/>
              <a:sym typeface="Avenir"/>
            </a:endParaRPr>
          </a:p>
        </p:txBody>
      </p:sp>
      <p:sp>
        <p:nvSpPr>
          <p:cNvPr id="163" name="Google Shape;163;g3542069b1fb_0_465"/>
          <p:cNvSpPr txBox="1"/>
          <p:nvPr/>
        </p:nvSpPr>
        <p:spPr>
          <a:xfrm>
            <a:off x="659232" y="5333102"/>
            <a:ext cx="5126700" cy="1071300"/>
          </a:xfrm>
          <a:prstGeom prst="rect">
            <a:avLst/>
          </a:prstGeom>
          <a:solidFill>
            <a:srgbClr val="E0DCD1"/>
          </a:solidFill>
          <a:ln>
            <a:noFill/>
          </a:ln>
        </p:spPr>
        <p:txBody>
          <a:bodyPr anchorCtr="0" anchor="ctr" bIns="182875" lIns="548625" spcFirstLastPara="1" rIns="182875" wrap="square" tIns="182875">
            <a:spAutoFit/>
          </a:bodyPr>
          <a:lstStyle/>
          <a:p>
            <a:pPr indent="0" lvl="0" marL="0" rtl="0" algn="l">
              <a:lnSpc>
                <a:spcPct val="110000"/>
              </a:lnSpc>
              <a:spcBef>
                <a:spcPts val="0"/>
              </a:spcBef>
              <a:spcAft>
                <a:spcPts val="0"/>
              </a:spcAft>
              <a:buClr>
                <a:srgbClr val="5D7D97"/>
              </a:buClr>
              <a:buSzPts val="1600"/>
              <a:buFont typeface="Arial"/>
              <a:buNone/>
            </a:pPr>
            <a:r>
              <a:rPr b="1" lang="en-US" sz="1600">
                <a:solidFill>
                  <a:srgbClr val="5D7D97"/>
                </a:solidFill>
                <a:latin typeface="Avenir"/>
                <a:ea typeface="Avenir"/>
                <a:cs typeface="Avenir"/>
                <a:sym typeface="Avenir"/>
              </a:rPr>
              <a:t>N O T E :</a:t>
            </a:r>
            <a:endParaRPr b="1"/>
          </a:p>
          <a:p>
            <a:pPr indent="0" lvl="0" marL="0" rtl="0" algn="l">
              <a:spcBef>
                <a:spcPts val="0"/>
              </a:spcBef>
              <a:spcAft>
                <a:spcPts val="0"/>
              </a:spcAft>
              <a:buClr>
                <a:srgbClr val="000000"/>
              </a:buClr>
              <a:buSzPts val="1400"/>
              <a:buFont typeface="Arial"/>
              <a:buNone/>
            </a:pPr>
            <a:r>
              <a:rPr b="1" lang="en-US">
                <a:solidFill>
                  <a:srgbClr val="46637C"/>
                </a:solidFill>
                <a:latin typeface="Avenir"/>
                <a:ea typeface="Avenir"/>
                <a:cs typeface="Avenir"/>
                <a:sym typeface="Avenir"/>
              </a:rPr>
              <a:t>For ease of installation two people is strongly </a:t>
            </a:r>
            <a:r>
              <a:rPr b="1" lang="en-US">
                <a:solidFill>
                  <a:srgbClr val="46637C"/>
                </a:solidFill>
                <a:latin typeface="Avenir"/>
                <a:ea typeface="Avenir"/>
                <a:cs typeface="Avenir"/>
                <a:sym typeface="Avenir"/>
              </a:rPr>
              <a:t>recommended.</a:t>
            </a:r>
            <a:endParaRPr sz="1500">
              <a:solidFill>
                <a:srgbClr val="46637C"/>
              </a:solidFill>
              <a:latin typeface="Avenir"/>
              <a:ea typeface="Avenir"/>
              <a:cs typeface="Avenir"/>
              <a:sym typeface="Avenir"/>
            </a:endParaRPr>
          </a:p>
        </p:txBody>
      </p:sp>
      <p:sp>
        <p:nvSpPr>
          <p:cNvPr id="164" name="Google Shape;164;g3542069b1fb_0_465"/>
          <p:cNvSpPr txBox="1"/>
          <p:nvPr/>
        </p:nvSpPr>
        <p:spPr>
          <a:xfrm>
            <a:off x="6642107" y="5487027"/>
            <a:ext cx="5126700" cy="1286700"/>
          </a:xfrm>
          <a:prstGeom prst="rect">
            <a:avLst/>
          </a:prstGeom>
          <a:solidFill>
            <a:srgbClr val="E0DCD1"/>
          </a:solidFill>
          <a:ln>
            <a:noFill/>
          </a:ln>
        </p:spPr>
        <p:txBody>
          <a:bodyPr anchorCtr="0" anchor="ctr" bIns="182875" lIns="548625" spcFirstLastPara="1" rIns="182875" wrap="square" tIns="182875">
            <a:spAutoFit/>
          </a:bodyPr>
          <a:lstStyle/>
          <a:p>
            <a:pPr indent="0" lvl="0" marL="0" rtl="0" algn="l">
              <a:lnSpc>
                <a:spcPct val="110000"/>
              </a:lnSpc>
              <a:spcBef>
                <a:spcPts val="0"/>
              </a:spcBef>
              <a:spcAft>
                <a:spcPts val="0"/>
              </a:spcAft>
              <a:buClr>
                <a:srgbClr val="5D7D97"/>
              </a:buClr>
              <a:buSzPts val="1600"/>
              <a:buFont typeface="Arial"/>
              <a:buNone/>
            </a:pPr>
            <a:r>
              <a:rPr b="1" lang="en-US" sz="1600">
                <a:solidFill>
                  <a:srgbClr val="5D7D97"/>
                </a:solidFill>
                <a:latin typeface="Avenir"/>
                <a:ea typeface="Avenir"/>
                <a:cs typeface="Avenir"/>
                <a:sym typeface="Avenir"/>
              </a:rPr>
              <a:t>W A R N I N G: </a:t>
            </a:r>
            <a:endParaRPr b="1"/>
          </a:p>
          <a:p>
            <a:pPr indent="0" lvl="0" marL="0" rtl="0" algn="l">
              <a:spcBef>
                <a:spcPts val="0"/>
              </a:spcBef>
              <a:spcAft>
                <a:spcPts val="0"/>
              </a:spcAft>
              <a:buClr>
                <a:srgbClr val="000000"/>
              </a:buClr>
              <a:buSzPts val="1400"/>
              <a:buFont typeface="Arial"/>
              <a:buNone/>
            </a:pPr>
            <a:r>
              <a:rPr b="1" lang="en-US">
                <a:solidFill>
                  <a:srgbClr val="46637C"/>
                </a:solidFill>
                <a:latin typeface="Avenir"/>
                <a:ea typeface="Avenir"/>
                <a:cs typeface="Avenir"/>
                <a:sym typeface="Avenir"/>
              </a:rPr>
              <a:t>Ensure all hammer nuts are properly engaged in the t track. Failure to do so may result in damage to the product or vehicle.</a:t>
            </a:r>
            <a:endParaRPr sz="1500">
              <a:solidFill>
                <a:srgbClr val="46637C"/>
              </a:solidFill>
              <a:latin typeface="Avenir"/>
              <a:ea typeface="Avenir"/>
              <a:cs typeface="Avenir"/>
              <a:sym typeface="Aveni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8" name="Shape 168"/>
        <p:cNvGrpSpPr/>
        <p:nvPr/>
      </p:nvGrpSpPr>
      <p:grpSpPr>
        <a:xfrm>
          <a:off x="0" y="0"/>
          <a:ext cx="0" cy="0"/>
          <a:chOff x="0" y="0"/>
          <a:chExt cx="0" cy="0"/>
        </a:xfrm>
      </p:grpSpPr>
      <p:sp>
        <p:nvSpPr>
          <p:cNvPr id="169" name="Google Shape;169;g36c38fc0502_0_11"/>
          <p:cNvSpPr txBox="1"/>
          <p:nvPr>
            <p:ph idx="12" type="sldNum"/>
          </p:nvPr>
        </p:nvSpPr>
        <p:spPr>
          <a:xfrm>
            <a:off x="11186347" y="197954"/>
            <a:ext cx="525300" cy="3651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170" name="Google Shape;170;g36c38fc0502_0_11"/>
          <p:cNvSpPr txBox="1"/>
          <p:nvPr>
            <p:ph type="title"/>
          </p:nvPr>
        </p:nvSpPr>
        <p:spPr>
          <a:xfrm>
            <a:off x="659225" y="666475"/>
            <a:ext cx="11052300" cy="6648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2"/>
              </a:buClr>
              <a:buSzPts val="2800"/>
              <a:buFont typeface="Arial"/>
              <a:buNone/>
            </a:pPr>
            <a:r>
              <a:rPr lang="en-US"/>
              <a:t>Safety Disclaimer and Acknowledgment</a:t>
            </a:r>
            <a:endParaRPr/>
          </a:p>
        </p:txBody>
      </p:sp>
      <p:sp>
        <p:nvSpPr>
          <p:cNvPr id="171" name="Google Shape;171;g36c38fc0502_0_11"/>
          <p:cNvSpPr/>
          <p:nvPr/>
        </p:nvSpPr>
        <p:spPr>
          <a:xfrm>
            <a:off x="659250" y="2025725"/>
            <a:ext cx="3173100" cy="4210200"/>
          </a:xfrm>
          <a:prstGeom prst="roundRect">
            <a:avLst>
              <a:gd fmla="val 3197" name="adj"/>
            </a:avLst>
          </a:prstGeom>
          <a:solidFill>
            <a:schemeClr val="lt1"/>
          </a:solidFill>
          <a:ln>
            <a:noFill/>
          </a:ln>
          <a:effectLst>
            <a:outerShdw blurRad="520700" sx="103000" rotWithShape="0" algn="ctr" sy="103000">
              <a:srgbClr val="000000">
                <a:alpha val="43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venir"/>
              <a:ea typeface="Avenir"/>
              <a:cs typeface="Avenir"/>
              <a:sym typeface="Avenir"/>
            </a:endParaRPr>
          </a:p>
        </p:txBody>
      </p:sp>
      <p:grpSp>
        <p:nvGrpSpPr>
          <p:cNvPr id="172" name="Google Shape;172;g36c38fc0502_0_11"/>
          <p:cNvGrpSpPr/>
          <p:nvPr/>
        </p:nvGrpSpPr>
        <p:grpSpPr>
          <a:xfrm>
            <a:off x="787000" y="2168601"/>
            <a:ext cx="2892683" cy="3890699"/>
            <a:chOff x="435499" y="1822458"/>
            <a:chExt cx="2766000" cy="3367113"/>
          </a:xfrm>
        </p:grpSpPr>
        <p:sp>
          <p:nvSpPr>
            <p:cNvPr id="173" name="Google Shape;173;g36c38fc0502_0_11"/>
            <p:cNvSpPr/>
            <p:nvPr/>
          </p:nvSpPr>
          <p:spPr>
            <a:xfrm>
              <a:off x="435499" y="2391171"/>
              <a:ext cx="2766000" cy="2798400"/>
            </a:xfrm>
            <a:prstGeom prst="roundRect">
              <a:avLst>
                <a:gd fmla="val 3514" name="adj"/>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venir"/>
                <a:ea typeface="Avenir"/>
                <a:cs typeface="Avenir"/>
                <a:sym typeface="Avenir"/>
              </a:endParaRPr>
            </a:p>
          </p:txBody>
        </p:sp>
        <p:sp>
          <p:nvSpPr>
            <p:cNvPr id="174" name="Google Shape;174;g36c38fc0502_0_11"/>
            <p:cNvSpPr txBox="1"/>
            <p:nvPr/>
          </p:nvSpPr>
          <p:spPr>
            <a:xfrm>
              <a:off x="605154" y="2539549"/>
              <a:ext cx="2514300" cy="2649900"/>
            </a:xfrm>
            <a:prstGeom prst="rect">
              <a:avLst/>
            </a:prstGeom>
            <a:noFill/>
            <a:ln>
              <a:noFill/>
            </a:ln>
          </p:spPr>
          <p:txBody>
            <a:bodyPr anchorCtr="0" anchor="t" bIns="0" lIns="0" spcFirstLastPara="1" rIns="0" wrap="square" tIns="0">
              <a:normAutofit/>
            </a:bodyPr>
            <a:lstStyle/>
            <a:p>
              <a:pPr indent="0" lvl="0" marL="0" marR="0" rtl="0" algn="l">
                <a:lnSpc>
                  <a:spcPct val="115000"/>
                </a:lnSpc>
                <a:spcBef>
                  <a:spcPts val="0"/>
                </a:spcBef>
                <a:spcAft>
                  <a:spcPts val="0"/>
                </a:spcAft>
                <a:buClr>
                  <a:schemeClr val="dk2"/>
                </a:buClr>
                <a:buSzPts val="1800"/>
                <a:buFont typeface="Arial"/>
                <a:buNone/>
              </a:pPr>
              <a:r>
                <a:rPr b="0" i="0" lang="en-US" sz="1200" u="none" cap="none" strike="noStrike">
                  <a:solidFill>
                    <a:schemeClr val="dk2"/>
                  </a:solidFill>
                  <a:latin typeface="Avenir"/>
                  <a:ea typeface="Avenir"/>
                  <a:cs typeface="Avenir"/>
                  <a:sym typeface="Avenir"/>
                </a:rPr>
                <a:t>All hardware must be adequately tightened to ensure secure installation of the Shor</a:t>
              </a:r>
              <a:r>
                <a:rPr lang="en-US" sz="1200">
                  <a:solidFill>
                    <a:schemeClr val="dk2"/>
                  </a:solidFill>
                  <a:latin typeface="Avenir"/>
                  <a:ea typeface="Avenir"/>
                  <a:cs typeface="Avenir"/>
                  <a:sym typeface="Avenir"/>
                </a:rPr>
                <a:t>tCut River Quiver 2-Banger</a:t>
              </a:r>
              <a:r>
                <a:rPr b="0" i="0" lang="en-US" sz="1200" u="none" cap="none" strike="noStrike">
                  <a:solidFill>
                    <a:schemeClr val="dk2"/>
                  </a:solidFill>
                  <a:latin typeface="Avenir"/>
                  <a:ea typeface="Avenir"/>
                  <a:cs typeface="Avenir"/>
                  <a:sym typeface="Avenir"/>
                </a:rPr>
                <a:t>. Loose hardware may lead to improper installation, resulting in potential damage to the vehicle or injury.</a:t>
              </a:r>
              <a:endParaRPr b="0" i="0" sz="1200" u="none" cap="none" strike="noStrike">
                <a:solidFill>
                  <a:schemeClr val="dk2"/>
                </a:solidFill>
                <a:latin typeface="Avenir"/>
                <a:ea typeface="Avenir"/>
                <a:cs typeface="Avenir"/>
                <a:sym typeface="Avenir"/>
              </a:endParaRPr>
            </a:p>
            <a:p>
              <a:pPr indent="0" lvl="0" marL="0" marR="0" rtl="0" algn="l">
                <a:lnSpc>
                  <a:spcPct val="115000"/>
                </a:lnSpc>
                <a:spcBef>
                  <a:spcPts val="0"/>
                </a:spcBef>
                <a:spcAft>
                  <a:spcPts val="0"/>
                </a:spcAft>
                <a:buClr>
                  <a:schemeClr val="dk2"/>
                </a:buClr>
                <a:buSzPts val="1800"/>
                <a:buFont typeface="Arial"/>
                <a:buNone/>
              </a:pPr>
              <a:r>
                <a:t/>
              </a:r>
              <a:endParaRPr b="0" i="0" sz="1200" u="none" cap="none" strike="noStrike">
                <a:solidFill>
                  <a:schemeClr val="dk2"/>
                </a:solidFill>
                <a:latin typeface="Avenir"/>
                <a:ea typeface="Avenir"/>
                <a:cs typeface="Avenir"/>
                <a:sym typeface="Avenir"/>
              </a:endParaRPr>
            </a:p>
            <a:p>
              <a:pPr indent="0" lvl="0" marL="0" marR="0" rtl="0" algn="l">
                <a:lnSpc>
                  <a:spcPct val="115000"/>
                </a:lnSpc>
                <a:spcBef>
                  <a:spcPts val="0"/>
                </a:spcBef>
                <a:spcAft>
                  <a:spcPts val="0"/>
                </a:spcAft>
                <a:buClr>
                  <a:schemeClr val="dk2"/>
                </a:buClr>
                <a:buSzPts val="1800"/>
                <a:buFont typeface="Arial"/>
                <a:buNone/>
              </a:pPr>
              <a:r>
                <a:rPr b="0" i="0" lang="en-US" sz="1200" u="none" cap="none" strike="noStrike">
                  <a:solidFill>
                    <a:schemeClr val="dk2"/>
                  </a:solidFill>
                  <a:latin typeface="Avenir"/>
                  <a:ea typeface="Avenir"/>
                  <a:cs typeface="Avenir"/>
                  <a:sym typeface="Avenir"/>
                </a:rPr>
                <a:t>Ensure that all fasteners are checked and tightened before use of the Short</a:t>
              </a:r>
              <a:r>
                <a:rPr lang="en-US" sz="1200">
                  <a:solidFill>
                    <a:schemeClr val="dk2"/>
                  </a:solidFill>
                  <a:latin typeface="Avenir"/>
                  <a:ea typeface="Avenir"/>
                  <a:cs typeface="Avenir"/>
                  <a:sym typeface="Avenir"/>
                </a:rPr>
                <a:t>Cut River Quiver 2-Banger</a:t>
              </a:r>
              <a:r>
                <a:rPr b="0" i="0" lang="en-US" sz="1200" u="none" cap="none" strike="noStrike">
                  <a:solidFill>
                    <a:schemeClr val="dk2"/>
                  </a:solidFill>
                  <a:latin typeface="Avenir"/>
                  <a:ea typeface="Avenir"/>
                  <a:cs typeface="Avenir"/>
                  <a:sym typeface="Avenir"/>
                </a:rPr>
                <a:t>. Periodic inspection is recommended to maintain safety during transportation.</a:t>
              </a:r>
              <a:endParaRPr b="0" i="0" sz="1200" u="none" cap="none" strike="noStrike">
                <a:solidFill>
                  <a:schemeClr val="dk2"/>
                </a:solidFill>
                <a:latin typeface="Avenir"/>
                <a:ea typeface="Avenir"/>
                <a:cs typeface="Avenir"/>
                <a:sym typeface="Avenir"/>
              </a:endParaRPr>
            </a:p>
          </p:txBody>
        </p:sp>
        <p:sp>
          <p:nvSpPr>
            <p:cNvPr id="175" name="Google Shape;175;g36c38fc0502_0_11"/>
            <p:cNvSpPr txBox="1"/>
            <p:nvPr/>
          </p:nvSpPr>
          <p:spPr>
            <a:xfrm>
              <a:off x="512185" y="1822458"/>
              <a:ext cx="2194500" cy="4263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1000"/>
                </a:spcAft>
                <a:buClr>
                  <a:srgbClr val="000000"/>
                </a:buClr>
                <a:buSzPts val="1600"/>
                <a:buFont typeface="Arial"/>
                <a:buNone/>
              </a:pPr>
              <a:r>
                <a:rPr b="1" i="0" lang="en-US" sz="1600" u="none" cap="none" strike="noStrike">
                  <a:solidFill>
                    <a:schemeClr val="dk1"/>
                  </a:solidFill>
                  <a:latin typeface="Avenir"/>
                  <a:ea typeface="Avenir"/>
                  <a:cs typeface="Avenir"/>
                  <a:sym typeface="Avenir"/>
                </a:rPr>
                <a:t>Proper Installation and Hardware Tightening:</a:t>
              </a:r>
              <a:endParaRPr b="0" i="0" sz="3200" u="none" cap="none" strike="noStrike">
                <a:solidFill>
                  <a:schemeClr val="dk2"/>
                </a:solidFill>
                <a:latin typeface="Avenir"/>
                <a:ea typeface="Avenir"/>
                <a:cs typeface="Avenir"/>
                <a:sym typeface="Avenir"/>
              </a:endParaRPr>
            </a:p>
          </p:txBody>
        </p:sp>
      </p:grpSp>
      <p:sp>
        <p:nvSpPr>
          <p:cNvPr id="176" name="Google Shape;176;g36c38fc0502_0_11"/>
          <p:cNvSpPr txBox="1"/>
          <p:nvPr/>
        </p:nvSpPr>
        <p:spPr>
          <a:xfrm>
            <a:off x="659225" y="1520425"/>
            <a:ext cx="10732800" cy="36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1000"/>
              </a:spcAft>
              <a:buClr>
                <a:srgbClr val="000000"/>
              </a:buClr>
              <a:buSzPts val="1300"/>
              <a:buFont typeface="Arial"/>
              <a:buNone/>
            </a:pPr>
            <a:r>
              <a:rPr b="1" i="0" lang="en-US" sz="1200" u="none" cap="none" strike="noStrike">
                <a:solidFill>
                  <a:schemeClr val="dk1"/>
                </a:solidFill>
                <a:latin typeface="Avenir"/>
                <a:ea typeface="Avenir"/>
                <a:cs typeface="Avenir"/>
                <a:sym typeface="Avenir"/>
              </a:rPr>
              <a:t>By using the ShortCut </a:t>
            </a:r>
            <a:r>
              <a:rPr b="1" lang="en-US" sz="1200">
                <a:solidFill>
                  <a:schemeClr val="dk1"/>
                </a:solidFill>
                <a:latin typeface="Avenir"/>
                <a:ea typeface="Avenir"/>
                <a:cs typeface="Avenir"/>
                <a:sym typeface="Avenir"/>
              </a:rPr>
              <a:t>River Quiver 2-Banger</a:t>
            </a:r>
            <a:r>
              <a:rPr b="1" i="0" lang="en-US" sz="1200" u="none" cap="none" strike="noStrike">
                <a:solidFill>
                  <a:schemeClr val="dk1"/>
                </a:solidFill>
                <a:latin typeface="Avenir"/>
                <a:ea typeface="Avenir"/>
                <a:cs typeface="Avenir"/>
                <a:sym typeface="Avenir"/>
              </a:rPr>
              <a:t> and its associated components, you acknowledge and agree to adhere to the following safety instructions and terms:</a:t>
            </a:r>
            <a:endParaRPr b="1" i="0" sz="1200" u="none" cap="none" strike="noStrike">
              <a:solidFill>
                <a:schemeClr val="dk1"/>
              </a:solidFill>
              <a:latin typeface="Avenir"/>
              <a:ea typeface="Avenir"/>
              <a:cs typeface="Avenir"/>
              <a:sym typeface="Avenir"/>
            </a:endParaRPr>
          </a:p>
        </p:txBody>
      </p:sp>
      <p:sp>
        <p:nvSpPr>
          <p:cNvPr id="177" name="Google Shape;177;g36c38fc0502_0_11"/>
          <p:cNvSpPr/>
          <p:nvPr/>
        </p:nvSpPr>
        <p:spPr>
          <a:xfrm>
            <a:off x="4288488" y="2025725"/>
            <a:ext cx="3214200" cy="4210200"/>
          </a:xfrm>
          <a:prstGeom prst="roundRect">
            <a:avLst>
              <a:gd fmla="val 4543" name="adj"/>
            </a:avLst>
          </a:prstGeom>
          <a:solidFill>
            <a:schemeClr val="lt1"/>
          </a:solidFill>
          <a:ln>
            <a:noFill/>
          </a:ln>
          <a:effectLst>
            <a:outerShdw blurRad="520700" sx="103000" rotWithShape="0" algn="ctr" sy="103000">
              <a:srgbClr val="000000">
                <a:alpha val="43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venir"/>
              <a:ea typeface="Avenir"/>
              <a:cs typeface="Avenir"/>
              <a:sym typeface="Avenir"/>
            </a:endParaRPr>
          </a:p>
        </p:txBody>
      </p:sp>
      <p:grpSp>
        <p:nvGrpSpPr>
          <p:cNvPr id="178" name="Google Shape;178;g36c38fc0502_0_11"/>
          <p:cNvGrpSpPr/>
          <p:nvPr/>
        </p:nvGrpSpPr>
        <p:grpSpPr>
          <a:xfrm>
            <a:off x="4416237" y="2164173"/>
            <a:ext cx="2969549" cy="3890778"/>
            <a:chOff x="435498" y="1822478"/>
            <a:chExt cx="2839500" cy="3820106"/>
          </a:xfrm>
        </p:grpSpPr>
        <p:sp>
          <p:nvSpPr>
            <p:cNvPr id="179" name="Google Shape;179;g36c38fc0502_0_11"/>
            <p:cNvSpPr/>
            <p:nvPr/>
          </p:nvSpPr>
          <p:spPr>
            <a:xfrm>
              <a:off x="435498" y="2474884"/>
              <a:ext cx="2839500" cy="3167700"/>
            </a:xfrm>
            <a:prstGeom prst="roundRect">
              <a:avLst>
                <a:gd fmla="val 3514" name="adj"/>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venir"/>
                <a:ea typeface="Avenir"/>
                <a:cs typeface="Avenir"/>
                <a:sym typeface="Avenir"/>
              </a:endParaRPr>
            </a:p>
          </p:txBody>
        </p:sp>
        <p:sp>
          <p:nvSpPr>
            <p:cNvPr id="180" name="Google Shape;180;g36c38fc0502_0_11"/>
            <p:cNvSpPr txBox="1"/>
            <p:nvPr/>
          </p:nvSpPr>
          <p:spPr>
            <a:xfrm>
              <a:off x="605153" y="2631022"/>
              <a:ext cx="2505300" cy="3011400"/>
            </a:xfrm>
            <a:prstGeom prst="rect">
              <a:avLst/>
            </a:prstGeom>
            <a:noFill/>
            <a:ln>
              <a:noFill/>
            </a:ln>
          </p:spPr>
          <p:txBody>
            <a:bodyPr anchorCtr="0" anchor="t" bIns="0" lIns="0" spcFirstLastPara="1" rIns="0" wrap="square" tIns="0">
              <a:normAutofit/>
            </a:bodyPr>
            <a:lstStyle/>
            <a:p>
              <a:pPr indent="0" lvl="0" marL="0" marR="0" rtl="0" algn="l">
                <a:lnSpc>
                  <a:spcPct val="115000"/>
                </a:lnSpc>
                <a:spcBef>
                  <a:spcPts val="0"/>
                </a:spcBef>
                <a:spcAft>
                  <a:spcPts val="0"/>
                </a:spcAft>
                <a:buClr>
                  <a:schemeClr val="dk2"/>
                </a:buClr>
                <a:buSzPts val="1800"/>
                <a:buFont typeface="Arial"/>
                <a:buNone/>
              </a:pPr>
              <a:r>
                <a:rPr b="0" i="0" lang="en-US" sz="1200" u="none" cap="none" strike="noStrike">
                  <a:solidFill>
                    <a:schemeClr val="dk2"/>
                  </a:solidFill>
                  <a:latin typeface="Avenir"/>
                  <a:ea typeface="Avenir"/>
                  <a:cs typeface="Avenir"/>
                  <a:sym typeface="Avenir"/>
                </a:rPr>
                <a:t>Hammer nuts must be fully engaged in the T-track to ensure the ShortCut </a:t>
              </a:r>
              <a:r>
                <a:rPr lang="en-US" sz="1200">
                  <a:solidFill>
                    <a:schemeClr val="dk2"/>
                  </a:solidFill>
                  <a:latin typeface="Avenir"/>
                  <a:ea typeface="Avenir"/>
                  <a:cs typeface="Avenir"/>
                  <a:sym typeface="Avenir"/>
                </a:rPr>
                <a:t>River Quiver 2-Banger</a:t>
              </a:r>
              <a:r>
                <a:rPr b="0" i="0" lang="en-US" sz="1200" u="none" cap="none" strike="noStrike">
                  <a:solidFill>
                    <a:schemeClr val="dk2"/>
                  </a:solidFill>
                  <a:latin typeface="Avenir"/>
                  <a:ea typeface="Avenir"/>
                  <a:cs typeface="Avenir"/>
                  <a:sym typeface="Avenir"/>
                </a:rPr>
                <a:t> remains securely attached. Failure to fully engage the hammer nuts may result in the ShortCut </a:t>
              </a:r>
              <a:r>
                <a:rPr lang="en-US" sz="1200">
                  <a:solidFill>
                    <a:schemeClr val="dk2"/>
                  </a:solidFill>
                  <a:latin typeface="Avenir"/>
                  <a:ea typeface="Avenir"/>
                  <a:cs typeface="Avenir"/>
                  <a:sym typeface="Avenir"/>
                </a:rPr>
                <a:t>River Quiver 2-Banger</a:t>
              </a:r>
              <a:r>
                <a:rPr b="0" i="0" lang="en-US" sz="1200" u="none" cap="none" strike="noStrike">
                  <a:solidFill>
                    <a:schemeClr val="dk2"/>
                  </a:solidFill>
                  <a:latin typeface="Avenir"/>
                  <a:ea typeface="Avenir"/>
                  <a:cs typeface="Avenir"/>
                  <a:sym typeface="Avenir"/>
                </a:rPr>
                <a:t> detaching while driving, leading to potential accidents, property damage, or injury.</a:t>
              </a:r>
              <a:endParaRPr b="0" i="0" sz="1200" u="none" cap="none" strike="noStrike">
                <a:solidFill>
                  <a:schemeClr val="dk2"/>
                </a:solidFill>
                <a:latin typeface="Avenir"/>
                <a:ea typeface="Avenir"/>
                <a:cs typeface="Avenir"/>
                <a:sym typeface="Avenir"/>
              </a:endParaRPr>
            </a:p>
            <a:p>
              <a:pPr indent="0" lvl="0" marL="0" marR="0" rtl="0" algn="l">
                <a:lnSpc>
                  <a:spcPct val="115000"/>
                </a:lnSpc>
                <a:spcBef>
                  <a:spcPts val="0"/>
                </a:spcBef>
                <a:spcAft>
                  <a:spcPts val="0"/>
                </a:spcAft>
                <a:buClr>
                  <a:schemeClr val="dk2"/>
                </a:buClr>
                <a:buSzPts val="1800"/>
                <a:buFont typeface="Arial"/>
                <a:buNone/>
              </a:pPr>
              <a:r>
                <a:t/>
              </a:r>
              <a:endParaRPr b="0" i="0" sz="1200" u="none" cap="none" strike="noStrike">
                <a:solidFill>
                  <a:schemeClr val="dk2"/>
                </a:solidFill>
                <a:latin typeface="Avenir"/>
                <a:ea typeface="Avenir"/>
                <a:cs typeface="Avenir"/>
                <a:sym typeface="Avenir"/>
              </a:endParaRPr>
            </a:p>
            <a:p>
              <a:pPr indent="0" lvl="0" marL="0" marR="0" rtl="0" algn="l">
                <a:lnSpc>
                  <a:spcPct val="115000"/>
                </a:lnSpc>
                <a:spcBef>
                  <a:spcPts val="0"/>
                </a:spcBef>
                <a:spcAft>
                  <a:spcPts val="0"/>
                </a:spcAft>
                <a:buClr>
                  <a:schemeClr val="dk2"/>
                </a:buClr>
                <a:buSzPts val="1800"/>
                <a:buFont typeface="Arial"/>
                <a:buNone/>
              </a:pPr>
              <a:r>
                <a:rPr b="0" i="0" lang="en-US" sz="1200" u="none" cap="none" strike="noStrike">
                  <a:solidFill>
                    <a:schemeClr val="dk2"/>
                  </a:solidFill>
                  <a:latin typeface="Avenir"/>
                  <a:ea typeface="Avenir"/>
                  <a:cs typeface="Avenir"/>
                  <a:sym typeface="Avenir"/>
                </a:rPr>
                <a:t>Before driving, always double-check that the hammer nuts are properly secured and that the ShortCut </a:t>
              </a:r>
              <a:r>
                <a:rPr lang="en-US" sz="1200">
                  <a:solidFill>
                    <a:schemeClr val="dk2"/>
                  </a:solidFill>
                  <a:latin typeface="Avenir"/>
                  <a:ea typeface="Avenir"/>
                  <a:cs typeface="Avenir"/>
                  <a:sym typeface="Avenir"/>
                </a:rPr>
                <a:t>River Quiver 2-Banger</a:t>
              </a:r>
              <a:r>
                <a:rPr b="0" i="0" lang="en-US" sz="1200" u="none" cap="none" strike="noStrike">
                  <a:solidFill>
                    <a:schemeClr val="dk2"/>
                  </a:solidFill>
                  <a:latin typeface="Avenir"/>
                  <a:ea typeface="Avenir"/>
                  <a:cs typeface="Avenir"/>
                  <a:sym typeface="Avenir"/>
                </a:rPr>
                <a:t> is stable.</a:t>
              </a:r>
              <a:endParaRPr b="0" i="0" sz="1200" u="none" cap="none" strike="noStrike">
                <a:solidFill>
                  <a:schemeClr val="dk2"/>
                </a:solidFill>
                <a:latin typeface="Avenir"/>
                <a:ea typeface="Avenir"/>
                <a:cs typeface="Avenir"/>
                <a:sym typeface="Avenir"/>
              </a:endParaRPr>
            </a:p>
          </p:txBody>
        </p:sp>
        <p:sp>
          <p:nvSpPr>
            <p:cNvPr id="181" name="Google Shape;181;g36c38fc0502_0_11"/>
            <p:cNvSpPr txBox="1"/>
            <p:nvPr/>
          </p:nvSpPr>
          <p:spPr>
            <a:xfrm>
              <a:off x="512184" y="1822478"/>
              <a:ext cx="2187000" cy="4836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1000"/>
                </a:spcAft>
                <a:buClr>
                  <a:srgbClr val="000000"/>
                </a:buClr>
                <a:buSzPts val="1600"/>
                <a:buFont typeface="Arial"/>
                <a:buNone/>
              </a:pPr>
              <a:r>
                <a:rPr b="1" i="0" lang="en-US" sz="1600" u="none" cap="none" strike="noStrike">
                  <a:solidFill>
                    <a:schemeClr val="dk1"/>
                  </a:solidFill>
                  <a:latin typeface="Avenir"/>
                  <a:ea typeface="Avenir"/>
                  <a:cs typeface="Avenir"/>
                  <a:sym typeface="Avenir"/>
                </a:rPr>
                <a:t>Hammer Nut Engagement:</a:t>
              </a:r>
              <a:endParaRPr b="0" i="0" sz="3200" u="none" cap="none" strike="noStrike">
                <a:solidFill>
                  <a:schemeClr val="dk2"/>
                </a:solidFill>
                <a:latin typeface="Avenir"/>
                <a:ea typeface="Avenir"/>
                <a:cs typeface="Avenir"/>
                <a:sym typeface="Avenir"/>
              </a:endParaRPr>
            </a:p>
          </p:txBody>
        </p:sp>
      </p:grpSp>
      <p:sp>
        <p:nvSpPr>
          <p:cNvPr id="182" name="Google Shape;182;g36c38fc0502_0_11"/>
          <p:cNvSpPr/>
          <p:nvPr/>
        </p:nvSpPr>
        <p:spPr>
          <a:xfrm>
            <a:off x="7958825" y="2025725"/>
            <a:ext cx="3433200" cy="4210200"/>
          </a:xfrm>
          <a:prstGeom prst="roundRect">
            <a:avLst>
              <a:gd fmla="val 3197" name="adj"/>
            </a:avLst>
          </a:prstGeom>
          <a:solidFill>
            <a:schemeClr val="lt1"/>
          </a:solidFill>
          <a:ln>
            <a:noFill/>
          </a:ln>
          <a:effectLst>
            <a:outerShdw blurRad="520700" sx="103000" rotWithShape="0" algn="ctr" sy="103000">
              <a:srgbClr val="000000">
                <a:alpha val="47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venir"/>
              <a:ea typeface="Avenir"/>
              <a:cs typeface="Avenir"/>
              <a:sym typeface="Avenir"/>
            </a:endParaRPr>
          </a:p>
        </p:txBody>
      </p:sp>
      <p:grpSp>
        <p:nvGrpSpPr>
          <p:cNvPr id="183" name="Google Shape;183;g36c38fc0502_0_11"/>
          <p:cNvGrpSpPr/>
          <p:nvPr/>
        </p:nvGrpSpPr>
        <p:grpSpPr>
          <a:xfrm>
            <a:off x="8086575" y="2168620"/>
            <a:ext cx="3173012" cy="4067167"/>
            <a:chOff x="435512" y="1822458"/>
            <a:chExt cx="3121200" cy="3939145"/>
          </a:xfrm>
        </p:grpSpPr>
        <p:sp>
          <p:nvSpPr>
            <p:cNvPr id="184" name="Google Shape;184;g36c38fc0502_0_11"/>
            <p:cNvSpPr/>
            <p:nvPr/>
          </p:nvSpPr>
          <p:spPr>
            <a:xfrm>
              <a:off x="435512" y="2433504"/>
              <a:ext cx="3121200" cy="3152700"/>
            </a:xfrm>
            <a:prstGeom prst="roundRect">
              <a:avLst>
                <a:gd fmla="val 3514" name="adj"/>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venir"/>
                <a:ea typeface="Avenir"/>
                <a:cs typeface="Avenir"/>
                <a:sym typeface="Avenir"/>
              </a:endParaRPr>
            </a:p>
          </p:txBody>
        </p:sp>
        <p:sp>
          <p:nvSpPr>
            <p:cNvPr id="185" name="Google Shape;185;g36c38fc0502_0_11"/>
            <p:cNvSpPr txBox="1"/>
            <p:nvPr/>
          </p:nvSpPr>
          <p:spPr>
            <a:xfrm>
              <a:off x="605146" y="2608903"/>
              <a:ext cx="2845500" cy="3152700"/>
            </a:xfrm>
            <a:prstGeom prst="rect">
              <a:avLst/>
            </a:prstGeom>
            <a:noFill/>
            <a:ln>
              <a:noFill/>
            </a:ln>
          </p:spPr>
          <p:txBody>
            <a:bodyPr anchorCtr="0" anchor="t" bIns="0" lIns="0" spcFirstLastPara="1" rIns="0" wrap="square" tIns="0">
              <a:normAutofit/>
            </a:bodyPr>
            <a:lstStyle/>
            <a:p>
              <a:pPr indent="0" lvl="0" marL="0" marR="0" rtl="0" algn="l">
                <a:lnSpc>
                  <a:spcPct val="115000"/>
                </a:lnSpc>
                <a:spcBef>
                  <a:spcPts val="0"/>
                </a:spcBef>
                <a:spcAft>
                  <a:spcPts val="0"/>
                </a:spcAft>
                <a:buClr>
                  <a:schemeClr val="dk2"/>
                </a:buClr>
                <a:buSzPts val="1800"/>
                <a:buFont typeface="Arial"/>
                <a:buNone/>
              </a:pPr>
              <a:r>
                <a:rPr b="0" i="0" lang="en-US" sz="1200" u="none" cap="none" strike="noStrike">
                  <a:solidFill>
                    <a:schemeClr val="dk2"/>
                  </a:solidFill>
                  <a:latin typeface="Avenir"/>
                  <a:ea typeface="Avenir"/>
                  <a:cs typeface="Avenir"/>
                  <a:sym typeface="Avenir"/>
                </a:rPr>
                <a:t>By using this product, the user agrees to indemnify, defend, and hold harmless the manufacturer, distributor, seller, and their affiliates, employees, and agents from any claims, damages, injuries, or losses that result from improper use, installation, or failure to follow the provided safety guidelines.</a:t>
              </a:r>
              <a:endParaRPr b="0" i="0" sz="1200" u="none" cap="none" strike="noStrike">
                <a:solidFill>
                  <a:schemeClr val="dk2"/>
                </a:solidFill>
                <a:latin typeface="Avenir"/>
                <a:ea typeface="Avenir"/>
                <a:cs typeface="Avenir"/>
                <a:sym typeface="Avenir"/>
              </a:endParaRPr>
            </a:p>
            <a:p>
              <a:pPr indent="0" lvl="0" marL="0" marR="0" rtl="0" algn="l">
                <a:lnSpc>
                  <a:spcPct val="115000"/>
                </a:lnSpc>
                <a:spcBef>
                  <a:spcPts val="0"/>
                </a:spcBef>
                <a:spcAft>
                  <a:spcPts val="0"/>
                </a:spcAft>
                <a:buClr>
                  <a:schemeClr val="dk2"/>
                </a:buClr>
                <a:buSzPts val="1800"/>
                <a:buFont typeface="Arial"/>
                <a:buNone/>
              </a:pPr>
              <a:r>
                <a:t/>
              </a:r>
              <a:endParaRPr b="0" i="0" sz="1200" u="none" cap="none" strike="noStrike">
                <a:solidFill>
                  <a:schemeClr val="dk2"/>
                </a:solidFill>
                <a:latin typeface="Avenir"/>
                <a:ea typeface="Avenir"/>
                <a:cs typeface="Avenir"/>
                <a:sym typeface="Avenir"/>
              </a:endParaRPr>
            </a:p>
            <a:p>
              <a:pPr indent="0" lvl="0" marL="0" marR="0" rtl="0" algn="l">
                <a:lnSpc>
                  <a:spcPct val="115000"/>
                </a:lnSpc>
                <a:spcBef>
                  <a:spcPts val="0"/>
                </a:spcBef>
                <a:spcAft>
                  <a:spcPts val="0"/>
                </a:spcAft>
                <a:buClr>
                  <a:schemeClr val="dk2"/>
                </a:buClr>
                <a:buSzPts val="1800"/>
                <a:buFont typeface="Arial"/>
                <a:buNone/>
              </a:pPr>
              <a:r>
                <a:rPr b="0" i="0" lang="en-US" sz="1200" u="none" cap="none" strike="noStrike">
                  <a:solidFill>
                    <a:schemeClr val="dk2"/>
                  </a:solidFill>
                  <a:latin typeface="Avenir"/>
                  <a:ea typeface="Avenir"/>
                  <a:cs typeface="Avenir"/>
                  <a:sym typeface="Avenir"/>
                </a:rPr>
                <a:t>This indemnity includes any legal costs and expenses incurred in defending against such claims, including those related to negligence, misuse, or failure</a:t>
              </a:r>
              <a:br>
                <a:rPr b="0" i="0" lang="en-US" sz="1200" u="none" cap="none" strike="noStrike">
                  <a:solidFill>
                    <a:schemeClr val="dk2"/>
                  </a:solidFill>
                  <a:latin typeface="Avenir"/>
                  <a:ea typeface="Avenir"/>
                  <a:cs typeface="Avenir"/>
                  <a:sym typeface="Avenir"/>
                </a:rPr>
              </a:br>
              <a:r>
                <a:rPr b="0" i="0" lang="en-US" sz="1200" u="none" cap="none" strike="noStrike">
                  <a:solidFill>
                    <a:schemeClr val="dk2"/>
                  </a:solidFill>
                  <a:latin typeface="Avenir"/>
                  <a:ea typeface="Avenir"/>
                  <a:cs typeface="Avenir"/>
                  <a:sym typeface="Avenir"/>
                </a:rPr>
                <a:t>to adhere to the product’s instructions.</a:t>
              </a:r>
              <a:endParaRPr b="0" i="0" sz="1200" u="none" cap="none" strike="noStrike">
                <a:solidFill>
                  <a:schemeClr val="dk2"/>
                </a:solidFill>
                <a:latin typeface="Avenir"/>
                <a:ea typeface="Avenir"/>
                <a:cs typeface="Avenir"/>
                <a:sym typeface="Avenir"/>
              </a:endParaRPr>
            </a:p>
          </p:txBody>
        </p:sp>
        <p:sp>
          <p:nvSpPr>
            <p:cNvPr id="186" name="Google Shape;186;g36c38fc0502_0_11"/>
            <p:cNvSpPr txBox="1"/>
            <p:nvPr/>
          </p:nvSpPr>
          <p:spPr>
            <a:xfrm>
              <a:off x="512185" y="1822458"/>
              <a:ext cx="2194500" cy="4770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1000"/>
                </a:spcAft>
                <a:buClr>
                  <a:srgbClr val="000000"/>
                </a:buClr>
                <a:buSzPts val="1600"/>
                <a:buFont typeface="Arial"/>
                <a:buNone/>
              </a:pPr>
              <a:r>
                <a:rPr b="1" i="0" lang="en-US" sz="1600" u="none" cap="none" strike="noStrike">
                  <a:solidFill>
                    <a:schemeClr val="dk1"/>
                  </a:solidFill>
                  <a:latin typeface="Avenir"/>
                  <a:ea typeface="Avenir"/>
                  <a:cs typeface="Avenir"/>
                  <a:sym typeface="Avenir"/>
                </a:rPr>
                <a:t>Responsibility and Indemnification:</a:t>
              </a:r>
              <a:endParaRPr b="0" i="0" sz="3200" u="none" cap="none" strike="noStrike">
                <a:solidFill>
                  <a:schemeClr val="dk2"/>
                </a:solidFill>
                <a:latin typeface="Avenir"/>
                <a:ea typeface="Avenir"/>
                <a:cs typeface="Avenir"/>
                <a:sym typeface="Avenir"/>
              </a:endParaRPr>
            </a:p>
          </p:txBody>
        </p:sp>
      </p:grpSp>
    </p:spTree>
  </p:cSld>
  <p:clrMapOvr>
    <a:masterClrMapping/>
  </p:clrMapOvr>
  <p:transition>
    <p:fade/>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UNE Outdoor">
  <a:themeElements>
    <a:clrScheme name="TUNE Outdoor">
      <a:dk1>
        <a:srgbClr val="171717"/>
      </a:dk1>
      <a:lt1>
        <a:srgbClr val="FFFFFF"/>
      </a:lt1>
      <a:dk2>
        <a:srgbClr val="333333"/>
      </a:dk2>
      <a:lt2>
        <a:srgbClr val="F2EEE8"/>
      </a:lt2>
      <a:accent1>
        <a:srgbClr val="113457"/>
      </a:accent1>
      <a:accent2>
        <a:srgbClr val="F5881F"/>
      </a:accent2>
      <a:accent3>
        <a:srgbClr val="65695B"/>
      </a:accent3>
      <a:accent4>
        <a:srgbClr val="D35321"/>
      </a:accent4>
      <a:accent5>
        <a:srgbClr val="5D7D97"/>
      </a:accent5>
      <a:accent6>
        <a:srgbClr val="A89785"/>
      </a:accent6>
      <a:hlink>
        <a:srgbClr val="0375E8"/>
      </a:hlink>
      <a:folHlink>
        <a:srgbClr val="5C5E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2023-10-31T16:42:18Z</dcterms:created>
  <dc:creator>Mollie Rolf</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