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hiGxnu3ANc92dPAMaP3J6HLune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0"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gQUej_8cmAEr1Xeux1G3B6lraIzgk3rR?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Generic background images here: </a:t>
            </a:r>
            <a:r>
              <a:rPr lang="en-US" u="sng">
                <a:solidFill>
                  <a:schemeClr val="hlink"/>
                </a:solidFill>
                <a:latin typeface="Arial"/>
                <a:ea typeface="Arial"/>
                <a:cs typeface="Arial"/>
                <a:sym typeface="Arial"/>
                <a:hlinkClick r:id="rId2"/>
              </a:rPr>
              <a:t>Cover Images</a:t>
            </a:r>
            <a:endParaRPr>
              <a:latin typeface="Arial"/>
              <a:ea typeface="Arial"/>
              <a:cs typeface="Arial"/>
              <a:sym typeface="Arial"/>
            </a:endParaRPr>
          </a:p>
        </p:txBody>
      </p:sp>
      <p:sp>
        <p:nvSpPr>
          <p:cNvPr id="77" name="Google Shape;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42069b1fb_0_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542069b1fb_0_3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Note:</a:t>
            </a:r>
            <a:r>
              <a:rPr lang="en-US">
                <a:latin typeface="Arial"/>
                <a:ea typeface="Arial"/>
                <a:cs typeface="Arial"/>
                <a:sym typeface="Arial"/>
              </a:rPr>
              <a:t> you will likely need to resize the text box lengths</a:t>
            </a:r>
            <a:endParaRPr>
              <a:latin typeface="Arial"/>
              <a:ea typeface="Arial"/>
              <a:cs typeface="Arial"/>
              <a:sym typeface="Arial"/>
            </a:endParaRPr>
          </a:p>
        </p:txBody>
      </p:sp>
      <p:sp>
        <p:nvSpPr>
          <p:cNvPr id="87" name="Google Shape;87;g3542069b1fb_0_3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42069b1fb_0_5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3542069b1fb_0_5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3542069b1fb_0_5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42069b1fb_1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3542069b1fb_1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542069b1fb_1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75b4f16bd8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375b4f16bd8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5" name="Shape 15"/>
        <p:cNvGrpSpPr/>
        <p:nvPr/>
      </p:nvGrpSpPr>
      <p:grpSpPr>
        <a:xfrm>
          <a:off x="0" y="0"/>
          <a:ext cx="0" cy="0"/>
          <a:chOff x="0" y="0"/>
          <a:chExt cx="0" cy="0"/>
        </a:xfrm>
      </p:grpSpPr>
      <p:sp>
        <p:nvSpPr>
          <p:cNvPr id="16" name="Google Shape;16;p30"/>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Right">
  <p:cSld name="TITLE_ONLY_2_2">
    <p:spTree>
      <p:nvGrpSpPr>
        <p:cNvPr id="49" name="Shape 49"/>
        <p:cNvGrpSpPr/>
        <p:nvPr/>
      </p:nvGrpSpPr>
      <p:grpSpPr>
        <a:xfrm>
          <a:off x="0" y="0"/>
          <a:ext cx="0" cy="0"/>
          <a:chOff x="0" y="0"/>
          <a:chExt cx="0" cy="0"/>
        </a:xfrm>
      </p:grpSpPr>
      <p:sp>
        <p:nvSpPr>
          <p:cNvPr id="50" name="Google Shape;50;g3542069b1fb_0_57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g3542069b1fb_0_57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2" name="Google Shape;52;g3542069b1fb_0_575"/>
          <p:cNvSpPr/>
          <p:nvPr>
            <p:ph idx="2" type="pic"/>
          </p:nvPr>
        </p:nvSpPr>
        <p:spPr>
          <a:xfrm>
            <a:off x="9195425" y="1609200"/>
            <a:ext cx="2425800" cy="3038700"/>
          </a:xfrm>
          <a:prstGeom prst="roundRect">
            <a:avLst>
              <a:gd fmla="val 3287" name="adj"/>
            </a:avLst>
          </a:prstGeom>
          <a:noFill/>
          <a:ln>
            <a:noFill/>
          </a:ln>
        </p:spPr>
      </p:sp>
      <p:sp>
        <p:nvSpPr>
          <p:cNvPr id="53" name="Google Shape;53;g3542069b1fb_0_575"/>
          <p:cNvSpPr/>
          <p:nvPr>
            <p:ph idx="3" type="pic"/>
          </p:nvPr>
        </p:nvSpPr>
        <p:spPr>
          <a:xfrm>
            <a:off x="6447150" y="1609200"/>
            <a:ext cx="2526900" cy="3038700"/>
          </a:xfrm>
          <a:prstGeom prst="roundRect">
            <a:avLst>
              <a:gd fmla="val 3287" name="adj"/>
            </a:avLst>
          </a:prstGeom>
          <a:noFill/>
          <a:ln>
            <a:noFill/>
          </a:ln>
        </p:spPr>
      </p:sp>
      <p:sp>
        <p:nvSpPr>
          <p:cNvPr id="54" name="Google Shape;54;g3542069b1fb_0_575"/>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55" name="Google Shape;55;g3542069b1fb_0_575"/>
          <p:cNvSpPr/>
          <p:nvPr>
            <p:ph idx="4" type="pic"/>
          </p:nvPr>
        </p:nvSpPr>
        <p:spPr>
          <a:xfrm>
            <a:off x="8222550" y="4846675"/>
            <a:ext cx="1810500" cy="1646400"/>
          </a:xfrm>
          <a:prstGeom prst="roundRect">
            <a:avLst>
              <a:gd fmla="val 3287" name="adj"/>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Left">
  <p:cSld name="TITLE_ONLY_2_2_1">
    <p:spTree>
      <p:nvGrpSpPr>
        <p:cNvPr id="56" name="Shape 56"/>
        <p:cNvGrpSpPr/>
        <p:nvPr/>
      </p:nvGrpSpPr>
      <p:grpSpPr>
        <a:xfrm>
          <a:off x="0" y="0"/>
          <a:ext cx="0" cy="0"/>
          <a:chOff x="0" y="0"/>
          <a:chExt cx="0" cy="0"/>
        </a:xfrm>
      </p:grpSpPr>
      <p:sp>
        <p:nvSpPr>
          <p:cNvPr id="57" name="Google Shape;57;g3542069b1fb_1_47"/>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g3542069b1fb_1_47"/>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9" name="Google Shape;59;g3542069b1fb_1_47"/>
          <p:cNvSpPr/>
          <p:nvPr>
            <p:ph idx="2" type="pic"/>
          </p:nvPr>
        </p:nvSpPr>
        <p:spPr>
          <a:xfrm>
            <a:off x="2383875" y="1609188"/>
            <a:ext cx="2071200" cy="2076000"/>
          </a:xfrm>
          <a:prstGeom prst="roundRect">
            <a:avLst>
              <a:gd fmla="val 3287" name="adj"/>
            </a:avLst>
          </a:prstGeom>
          <a:noFill/>
          <a:ln>
            <a:noFill/>
          </a:ln>
        </p:spPr>
      </p:sp>
      <p:sp>
        <p:nvSpPr>
          <p:cNvPr id="60" name="Google Shape;60;g3542069b1fb_1_47"/>
          <p:cNvSpPr/>
          <p:nvPr>
            <p:ph idx="3" type="pic"/>
          </p:nvPr>
        </p:nvSpPr>
        <p:spPr>
          <a:xfrm>
            <a:off x="659225" y="1609188"/>
            <a:ext cx="1483800" cy="2076000"/>
          </a:xfrm>
          <a:prstGeom prst="roundRect">
            <a:avLst>
              <a:gd fmla="val 3287" name="adj"/>
            </a:avLst>
          </a:prstGeom>
          <a:noFill/>
          <a:ln>
            <a:noFill/>
          </a:ln>
        </p:spPr>
      </p:sp>
      <p:sp>
        <p:nvSpPr>
          <p:cNvPr id="61" name="Google Shape;61;g3542069b1fb_1_47"/>
          <p:cNvSpPr txBox="1"/>
          <p:nvPr>
            <p:ph idx="1" type="body"/>
          </p:nvPr>
        </p:nvSpPr>
        <p:spPr>
          <a:xfrm>
            <a:off x="4901025" y="1609200"/>
            <a:ext cx="64569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62" name="Google Shape;62;g3542069b1fb_1_47"/>
          <p:cNvSpPr/>
          <p:nvPr>
            <p:ph idx="4" type="pic"/>
          </p:nvPr>
        </p:nvSpPr>
        <p:spPr>
          <a:xfrm>
            <a:off x="659225" y="3931163"/>
            <a:ext cx="2071200" cy="2530800"/>
          </a:xfrm>
          <a:prstGeom prst="roundRect">
            <a:avLst>
              <a:gd fmla="val 3287" name="adj"/>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eft">
  <p:cSld name="TITLE_ONLY_2_2_1_1">
    <p:spTree>
      <p:nvGrpSpPr>
        <p:cNvPr id="63" name="Shape 63"/>
        <p:cNvGrpSpPr/>
        <p:nvPr/>
      </p:nvGrpSpPr>
      <p:grpSpPr>
        <a:xfrm>
          <a:off x="0" y="0"/>
          <a:ext cx="0" cy="0"/>
          <a:chOff x="0" y="0"/>
          <a:chExt cx="0" cy="0"/>
        </a:xfrm>
      </p:grpSpPr>
      <p:sp>
        <p:nvSpPr>
          <p:cNvPr id="64" name="Google Shape;64;g3542069b1fb_1_94"/>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g3542069b1fb_1_94"/>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66" name="Google Shape;66;g3542069b1fb_1_94"/>
          <p:cNvSpPr/>
          <p:nvPr>
            <p:ph idx="2" type="pic"/>
          </p:nvPr>
        </p:nvSpPr>
        <p:spPr>
          <a:xfrm>
            <a:off x="659225" y="1609200"/>
            <a:ext cx="1617300" cy="1637400"/>
          </a:xfrm>
          <a:prstGeom prst="roundRect">
            <a:avLst>
              <a:gd fmla="val 3287" name="adj"/>
            </a:avLst>
          </a:prstGeom>
          <a:noFill/>
          <a:ln>
            <a:noFill/>
          </a:ln>
        </p:spPr>
      </p:sp>
      <p:sp>
        <p:nvSpPr>
          <p:cNvPr id="67" name="Google Shape;67;g3542069b1fb_1_94"/>
          <p:cNvSpPr txBox="1"/>
          <p:nvPr>
            <p:ph idx="1" type="body"/>
          </p:nvPr>
        </p:nvSpPr>
        <p:spPr>
          <a:xfrm>
            <a:off x="4690525" y="1609200"/>
            <a:ext cx="66675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68" name="Google Shape;68;g3542069b1fb_1_94"/>
          <p:cNvSpPr/>
          <p:nvPr>
            <p:ph idx="3" type="pic"/>
          </p:nvPr>
        </p:nvSpPr>
        <p:spPr>
          <a:xfrm>
            <a:off x="2583250" y="1609200"/>
            <a:ext cx="1617300" cy="1637400"/>
          </a:xfrm>
          <a:prstGeom prst="roundRect">
            <a:avLst>
              <a:gd fmla="val 3287" name="adj"/>
            </a:avLst>
          </a:prstGeom>
          <a:noFill/>
          <a:ln>
            <a:noFill/>
          </a:ln>
        </p:spPr>
      </p:sp>
      <p:sp>
        <p:nvSpPr>
          <p:cNvPr id="69" name="Google Shape;69;g3542069b1fb_1_94"/>
          <p:cNvSpPr/>
          <p:nvPr>
            <p:ph idx="4" type="pic"/>
          </p:nvPr>
        </p:nvSpPr>
        <p:spPr>
          <a:xfrm>
            <a:off x="659225" y="3526900"/>
            <a:ext cx="1617300" cy="1637400"/>
          </a:xfrm>
          <a:prstGeom prst="roundRect">
            <a:avLst>
              <a:gd fmla="val 3287" name="adj"/>
            </a:avLst>
          </a:prstGeom>
          <a:noFill/>
          <a:ln>
            <a:noFill/>
          </a:ln>
        </p:spPr>
      </p:sp>
      <p:sp>
        <p:nvSpPr>
          <p:cNvPr id="70" name="Google Shape;70;g3542069b1fb_1_94"/>
          <p:cNvSpPr/>
          <p:nvPr>
            <p:ph idx="5" type="pic"/>
          </p:nvPr>
        </p:nvSpPr>
        <p:spPr>
          <a:xfrm>
            <a:off x="2583250" y="3526900"/>
            <a:ext cx="1617300" cy="1637400"/>
          </a:xfrm>
          <a:prstGeom prst="roundRect">
            <a:avLst>
              <a:gd fmla="val 328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_ONLY_3">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g3542069b1fb_1_13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g3542069b1fb_1_13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4" name="Google Shape;74;g3542069b1fb_1_135"/>
          <p:cNvSpPr txBox="1"/>
          <p:nvPr>
            <p:ph idx="1" type="subTitle"/>
          </p:nvPr>
        </p:nvSpPr>
        <p:spPr>
          <a:xfrm>
            <a:off x="659250" y="1541900"/>
            <a:ext cx="10732800" cy="365100"/>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1800"/>
              <a:buNone/>
              <a:defRPr sz="1800"/>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quired Tools">
  <p:cSld name="TITLE_ONLY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g3542069b1fb_0_2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g3542069b1fb_0_23"/>
          <p:cNvSpPr txBox="1"/>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2"/>
              </a:buClr>
              <a:buSzPts val="2800"/>
              <a:buFont typeface="Arial"/>
              <a:buNone/>
            </a:pPr>
            <a:r>
              <a:rPr b="1" i="0" lang="en-US" sz="3400" u="none" cap="none" strike="noStrike">
                <a:solidFill>
                  <a:srgbClr val="000000"/>
                </a:solidFill>
                <a:latin typeface="Avenir"/>
                <a:ea typeface="Avenir"/>
                <a:cs typeface="Avenir"/>
                <a:sym typeface="Avenir"/>
              </a:rPr>
              <a:t>R E Q U I R E D   T O O L S</a:t>
            </a:r>
            <a:endParaRPr b="0" i="0" sz="3400" u="none" cap="none" strike="noStrike">
              <a:solidFill>
                <a:srgbClr val="000000"/>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Left">
  <p:cSld name="TITLE_ONLY_2_1">
    <p:spTree>
      <p:nvGrpSpPr>
        <p:cNvPr id="20" name="Shape 20"/>
        <p:cNvGrpSpPr/>
        <p:nvPr/>
      </p:nvGrpSpPr>
      <p:grpSpPr>
        <a:xfrm>
          <a:off x="0" y="0"/>
          <a:ext cx="0" cy="0"/>
          <a:chOff x="0" y="0"/>
          <a:chExt cx="0" cy="0"/>
        </a:xfrm>
      </p:grpSpPr>
      <p:sp>
        <p:nvSpPr>
          <p:cNvPr id="21" name="Google Shape;21;g3542069b1fb_0_33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g3542069b1fb_0_33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3" name="Google Shape;23;g3542069b1fb_0_335"/>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4"/>
          <p:cNvSpPr txBox="1"/>
          <p:nvPr>
            <p:ph type="title"/>
          </p:nvPr>
        </p:nvSpPr>
        <p:spPr>
          <a:xfrm>
            <a:off x="831850" y="1709738"/>
            <a:ext cx="10515600" cy="2852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 type="body"/>
          </p:nvPr>
        </p:nvSpPr>
        <p:spPr>
          <a:xfrm>
            <a:off x="831850" y="4589463"/>
            <a:ext cx="10515600" cy="150018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767676"/>
              </a:buClr>
              <a:buSzPts val="2400"/>
              <a:buNone/>
              <a:defRPr sz="2400">
                <a:solidFill>
                  <a:srgbClr val="767676"/>
                </a:solidFill>
              </a:defRPr>
            </a:lvl1pPr>
            <a:lvl2pPr indent="-228600" lvl="1" marL="914400" algn="l">
              <a:lnSpc>
                <a:spcPct val="90000"/>
              </a:lnSpc>
              <a:spcBef>
                <a:spcPts val="500"/>
              </a:spcBef>
              <a:spcAft>
                <a:spcPts val="0"/>
              </a:spcAft>
              <a:buClr>
                <a:srgbClr val="767676"/>
              </a:buClr>
              <a:buSzPts val="2000"/>
              <a:buNone/>
              <a:defRPr sz="2000">
                <a:solidFill>
                  <a:srgbClr val="767676"/>
                </a:solidFill>
              </a:defRPr>
            </a:lvl2pPr>
            <a:lvl3pPr indent="-228600" lvl="2" marL="1371600" algn="l">
              <a:lnSpc>
                <a:spcPct val="90000"/>
              </a:lnSpc>
              <a:spcBef>
                <a:spcPts val="500"/>
              </a:spcBef>
              <a:spcAft>
                <a:spcPts val="0"/>
              </a:spcAft>
              <a:buClr>
                <a:srgbClr val="767676"/>
              </a:buClr>
              <a:buSzPts val="1800"/>
              <a:buNone/>
              <a:defRPr sz="1800">
                <a:solidFill>
                  <a:srgbClr val="767676"/>
                </a:solidFill>
              </a:defRPr>
            </a:lvl3pPr>
            <a:lvl4pPr indent="-228600" lvl="3" marL="1828800" algn="l">
              <a:lnSpc>
                <a:spcPct val="90000"/>
              </a:lnSpc>
              <a:spcBef>
                <a:spcPts val="500"/>
              </a:spcBef>
              <a:spcAft>
                <a:spcPts val="0"/>
              </a:spcAft>
              <a:buClr>
                <a:srgbClr val="767676"/>
              </a:buClr>
              <a:buSzPts val="1600"/>
              <a:buNone/>
              <a:defRPr sz="1600">
                <a:solidFill>
                  <a:srgbClr val="767676"/>
                </a:solidFill>
              </a:defRPr>
            </a:lvl4pPr>
            <a:lvl5pPr indent="-228600" lvl="4" marL="2286000" algn="l">
              <a:lnSpc>
                <a:spcPct val="90000"/>
              </a:lnSpc>
              <a:spcBef>
                <a:spcPts val="500"/>
              </a:spcBef>
              <a:spcAft>
                <a:spcPts val="0"/>
              </a:spcAft>
              <a:buClr>
                <a:srgbClr val="767676"/>
              </a:buClr>
              <a:buSzPts val="1600"/>
              <a:buNone/>
              <a:defRPr sz="1600">
                <a:solidFill>
                  <a:srgbClr val="767676"/>
                </a:solidFill>
              </a:defRPr>
            </a:lvl5pPr>
            <a:lvl6pPr indent="-228600" lvl="5" marL="2743200" algn="l">
              <a:lnSpc>
                <a:spcPct val="90000"/>
              </a:lnSpc>
              <a:spcBef>
                <a:spcPts val="500"/>
              </a:spcBef>
              <a:spcAft>
                <a:spcPts val="0"/>
              </a:spcAft>
              <a:buClr>
                <a:srgbClr val="767676"/>
              </a:buClr>
              <a:buSzPts val="1600"/>
              <a:buNone/>
              <a:defRPr sz="1600">
                <a:solidFill>
                  <a:srgbClr val="767676"/>
                </a:solidFill>
              </a:defRPr>
            </a:lvl6pPr>
            <a:lvl7pPr indent="-228600" lvl="6" marL="3200400" algn="l">
              <a:lnSpc>
                <a:spcPct val="90000"/>
              </a:lnSpc>
              <a:spcBef>
                <a:spcPts val="500"/>
              </a:spcBef>
              <a:spcAft>
                <a:spcPts val="0"/>
              </a:spcAft>
              <a:buClr>
                <a:srgbClr val="767676"/>
              </a:buClr>
              <a:buSzPts val="1600"/>
              <a:buNone/>
              <a:defRPr sz="1600">
                <a:solidFill>
                  <a:srgbClr val="767676"/>
                </a:solidFill>
              </a:defRPr>
            </a:lvl7pPr>
            <a:lvl8pPr indent="-228600" lvl="7" marL="3657600" algn="l">
              <a:lnSpc>
                <a:spcPct val="90000"/>
              </a:lnSpc>
              <a:spcBef>
                <a:spcPts val="500"/>
              </a:spcBef>
              <a:spcAft>
                <a:spcPts val="0"/>
              </a:spcAft>
              <a:buClr>
                <a:srgbClr val="767676"/>
              </a:buClr>
              <a:buSzPts val="1600"/>
              <a:buNone/>
              <a:defRPr sz="1600">
                <a:solidFill>
                  <a:srgbClr val="767676"/>
                </a:solidFill>
              </a:defRPr>
            </a:lvl8pPr>
            <a:lvl9pPr indent="-228600" lvl="8" marL="4114800" algn="l">
              <a:lnSpc>
                <a:spcPct val="90000"/>
              </a:lnSpc>
              <a:spcBef>
                <a:spcPts val="500"/>
              </a:spcBef>
              <a:spcAft>
                <a:spcPts val="0"/>
              </a:spcAft>
              <a:buClr>
                <a:srgbClr val="767676"/>
              </a:buClr>
              <a:buSzPts val="1600"/>
              <a:buNone/>
              <a:defRPr sz="1600">
                <a:solidFill>
                  <a:srgbClr val="767676"/>
                </a:solidFill>
              </a:defRPr>
            </a:lvl9pPr>
          </a:lstStyle>
          <a:p/>
        </p:txBody>
      </p:sp>
      <p:sp>
        <p:nvSpPr>
          <p:cNvPr id="27" name="Google Shape;27;p34"/>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Only">
  <p:cSld name="TITLE_ONLY">
    <p:spTree>
      <p:nvGrpSpPr>
        <p:cNvPr id="28" name="Shape 28"/>
        <p:cNvGrpSpPr/>
        <p:nvPr/>
      </p:nvGrpSpPr>
      <p:grpSpPr>
        <a:xfrm>
          <a:off x="0" y="0"/>
          <a:ext cx="0" cy="0"/>
          <a:chOff x="0" y="0"/>
          <a:chExt cx="0" cy="0"/>
        </a:xfrm>
      </p:grpSpPr>
      <p:sp>
        <p:nvSpPr>
          <p:cNvPr id="29" name="Google Shape;29;p31"/>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31"/>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A">
  <p:cSld name="TITLE_ONLY_2_1_1">
    <p:spTree>
      <p:nvGrpSpPr>
        <p:cNvPr id="31" name="Shape 31"/>
        <p:cNvGrpSpPr/>
        <p:nvPr/>
      </p:nvGrpSpPr>
      <p:grpSpPr>
        <a:xfrm>
          <a:off x="0" y="0"/>
          <a:ext cx="0" cy="0"/>
          <a:chOff x="0" y="0"/>
          <a:chExt cx="0" cy="0"/>
        </a:xfrm>
      </p:grpSpPr>
      <p:sp>
        <p:nvSpPr>
          <p:cNvPr id="32" name="Google Shape;32;g3542069b1fb_0_426"/>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g3542069b1fb_0_426"/>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4" name="Google Shape;34;g3542069b1fb_0_426"/>
          <p:cNvSpPr txBox="1"/>
          <p:nvPr>
            <p:ph idx="1" type="body"/>
          </p:nvPr>
        </p:nvSpPr>
        <p:spPr>
          <a:xfrm>
            <a:off x="5745150"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C">
  <p:cSld name="TITLE_ONLY_2_1_1_1_1">
    <p:spTree>
      <p:nvGrpSpPr>
        <p:cNvPr id="35" name="Shape 35"/>
        <p:cNvGrpSpPr/>
        <p:nvPr/>
      </p:nvGrpSpPr>
      <p:grpSpPr>
        <a:xfrm>
          <a:off x="0" y="0"/>
          <a:ext cx="0" cy="0"/>
          <a:chOff x="0" y="0"/>
          <a:chExt cx="0" cy="0"/>
        </a:xfrm>
      </p:grpSpPr>
      <p:sp>
        <p:nvSpPr>
          <p:cNvPr id="36" name="Google Shape;36;g3542069b1fb_0_636"/>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g3542069b1fb_0_636"/>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8" name="Google Shape;38;g3542069b1fb_0_636"/>
          <p:cNvSpPr txBox="1"/>
          <p:nvPr>
            <p:ph idx="1" type="body"/>
          </p:nvPr>
        </p:nvSpPr>
        <p:spPr>
          <a:xfrm>
            <a:off x="4257250" y="1609200"/>
            <a:ext cx="69291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B">
  <p:cSld name="TITLE_ONLY_2_1_1_1">
    <p:spTree>
      <p:nvGrpSpPr>
        <p:cNvPr id="39" name="Shape 39"/>
        <p:cNvGrpSpPr/>
        <p:nvPr/>
      </p:nvGrpSpPr>
      <p:grpSpPr>
        <a:xfrm>
          <a:off x="0" y="0"/>
          <a:ext cx="0" cy="0"/>
          <a:chOff x="0" y="0"/>
          <a:chExt cx="0" cy="0"/>
        </a:xfrm>
      </p:grpSpPr>
      <p:sp>
        <p:nvSpPr>
          <p:cNvPr id="40" name="Google Shape;40;g3542069b1fb_0_487"/>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g3542069b1fb_0_487"/>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2" name="Google Shape;42;g3542069b1fb_0_487"/>
          <p:cNvSpPr txBox="1"/>
          <p:nvPr>
            <p:ph idx="1" type="body"/>
          </p:nvPr>
        </p:nvSpPr>
        <p:spPr>
          <a:xfrm>
            <a:off x="4850900" y="1609200"/>
            <a:ext cx="69291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Right">
  <p:cSld name="TITLE_ONLY_2">
    <p:spTree>
      <p:nvGrpSpPr>
        <p:cNvPr id="43" name="Shape 43"/>
        <p:cNvGrpSpPr/>
        <p:nvPr/>
      </p:nvGrpSpPr>
      <p:grpSpPr>
        <a:xfrm>
          <a:off x="0" y="0"/>
          <a:ext cx="0" cy="0"/>
          <a:chOff x="0" y="0"/>
          <a:chExt cx="0" cy="0"/>
        </a:xfrm>
      </p:grpSpPr>
      <p:sp>
        <p:nvSpPr>
          <p:cNvPr id="44" name="Google Shape;44;g3542069b1fb_0_6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g3542069b1fb_0_63"/>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6" name="Google Shape;46;g3542069b1fb_0_63"/>
          <p:cNvSpPr/>
          <p:nvPr>
            <p:ph idx="2" type="pic"/>
          </p:nvPr>
        </p:nvSpPr>
        <p:spPr>
          <a:xfrm>
            <a:off x="9168825" y="1609200"/>
            <a:ext cx="2463900" cy="3038700"/>
          </a:xfrm>
          <a:prstGeom prst="roundRect">
            <a:avLst>
              <a:gd fmla="val 3287" name="adj"/>
            </a:avLst>
          </a:prstGeom>
          <a:noFill/>
          <a:ln>
            <a:noFill/>
          </a:ln>
        </p:spPr>
      </p:sp>
      <p:sp>
        <p:nvSpPr>
          <p:cNvPr id="47" name="Google Shape;47;g3542069b1fb_0_63"/>
          <p:cNvSpPr/>
          <p:nvPr>
            <p:ph idx="3" type="pic"/>
          </p:nvPr>
        </p:nvSpPr>
        <p:spPr>
          <a:xfrm>
            <a:off x="6501825" y="1609200"/>
            <a:ext cx="2463900" cy="3038700"/>
          </a:xfrm>
          <a:prstGeom prst="roundRect">
            <a:avLst>
              <a:gd fmla="val 3287" name="adj"/>
            </a:avLst>
          </a:prstGeom>
          <a:noFill/>
          <a:ln>
            <a:noFill/>
          </a:ln>
        </p:spPr>
      </p:sp>
      <p:sp>
        <p:nvSpPr>
          <p:cNvPr id="48" name="Google Shape;48;g3542069b1fb_0_63"/>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7DE"/>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29"/>
          <p:cNvSpPr txBox="1"/>
          <p:nvPr>
            <p:ph idx="1" type="body"/>
          </p:nvPr>
        </p:nvSpPr>
        <p:spPr>
          <a:xfrm>
            <a:off x="659225" y="1468825"/>
            <a:ext cx="11052300" cy="507900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9"/>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29"/>
          <p:cNvCxnSpPr/>
          <p:nvPr/>
        </p:nvCxnSpPr>
        <p:spPr>
          <a:xfrm>
            <a:off x="1260263" y="444495"/>
            <a:ext cx="10112155" cy="0"/>
          </a:xfrm>
          <a:prstGeom prst="straightConnector1">
            <a:avLst/>
          </a:prstGeom>
          <a:noFill/>
          <a:ln cap="flat" cmpd="sng" w="12700">
            <a:solidFill>
              <a:schemeClr val="accent6"/>
            </a:solidFill>
            <a:prstDash val="solid"/>
            <a:miter lim="800000"/>
            <a:headEnd len="sm" w="sm" type="none"/>
            <a:tailEnd len="sm" w="sm" type="none"/>
          </a:ln>
        </p:spPr>
      </p:cxnSp>
      <p:pic>
        <p:nvPicPr>
          <p:cNvPr id="14" name="Google Shape;14;p29"/>
          <p:cNvPicPr preferRelativeResize="0"/>
          <p:nvPr/>
        </p:nvPicPr>
        <p:blipFill rotWithShape="1">
          <a:blip r:embed="rId1">
            <a:alphaModFix/>
          </a:blip>
          <a:srcRect b="0" l="0" r="0" t="0"/>
          <a:stretch/>
        </p:blipFill>
        <p:spPr>
          <a:xfrm>
            <a:off x="413541" y="310115"/>
            <a:ext cx="724613" cy="1408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6.jpg"/><Relationship Id="rId5" Type="http://schemas.openxmlformats.org/officeDocument/2006/relationships/image" Target="../media/image14.jpg"/><Relationship Id="rId6" Type="http://schemas.openxmlformats.org/officeDocument/2006/relationships/image" Target="../media/image12.jpg"/><Relationship Id="rId7"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8" name="Shape 78"/>
        <p:cNvGrpSpPr/>
        <p:nvPr/>
      </p:nvGrpSpPr>
      <p:grpSpPr>
        <a:xfrm>
          <a:off x="0" y="0"/>
          <a:ext cx="0" cy="0"/>
          <a:chOff x="0" y="0"/>
          <a:chExt cx="0" cy="0"/>
        </a:xfrm>
      </p:grpSpPr>
      <p:pic>
        <p:nvPicPr>
          <p:cNvPr id="79" name="Google Shape;79;p1"/>
          <p:cNvPicPr preferRelativeResize="0"/>
          <p:nvPr/>
        </p:nvPicPr>
        <p:blipFill rotWithShape="1">
          <a:blip r:embed="rId3">
            <a:alphaModFix/>
          </a:blip>
          <a:srcRect b="0" l="39" r="49" t="0"/>
          <a:stretch/>
        </p:blipFill>
        <p:spPr>
          <a:xfrm>
            <a:off x="0" y="0"/>
            <a:ext cx="12192000" cy="6857998"/>
          </a:xfrm>
          <a:prstGeom prst="rect">
            <a:avLst/>
          </a:prstGeom>
          <a:noFill/>
          <a:ln>
            <a:noFill/>
          </a:ln>
        </p:spPr>
      </p:pic>
      <p:sp>
        <p:nvSpPr>
          <p:cNvPr id="80" name="Google Shape;80;p1"/>
          <p:cNvSpPr/>
          <p:nvPr/>
        </p:nvSpPr>
        <p:spPr>
          <a:xfrm>
            <a:off x="0" y="-21175"/>
            <a:ext cx="12192000" cy="2514600"/>
          </a:xfrm>
          <a:prstGeom prst="rect">
            <a:avLst/>
          </a:prstGeom>
          <a:gradFill>
            <a:gsLst>
              <a:gs pos="0">
                <a:srgbClr val="081A2B">
                  <a:alpha val="37647"/>
                </a:srgbClr>
              </a:gs>
              <a:gs pos="100000">
                <a:srgbClr val="081A2B">
                  <a:alpha val="0"/>
                </a:srgbClr>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pic>
        <p:nvPicPr>
          <p:cNvPr id="81" name="Google Shape;81;p1"/>
          <p:cNvPicPr preferRelativeResize="0"/>
          <p:nvPr/>
        </p:nvPicPr>
        <p:blipFill rotWithShape="1">
          <a:blip r:embed="rId4">
            <a:alphaModFix/>
          </a:blip>
          <a:srcRect b="0" l="0" r="0" t="0"/>
          <a:stretch/>
        </p:blipFill>
        <p:spPr>
          <a:xfrm>
            <a:off x="785770" y="701167"/>
            <a:ext cx="10775425" cy="5455667"/>
          </a:xfrm>
          <a:prstGeom prst="rect">
            <a:avLst/>
          </a:prstGeom>
          <a:noFill/>
          <a:ln>
            <a:noFill/>
          </a:ln>
        </p:spPr>
      </p:pic>
      <p:pic>
        <p:nvPicPr>
          <p:cNvPr id="82" name="Google Shape;82;p1"/>
          <p:cNvPicPr preferRelativeResize="0"/>
          <p:nvPr/>
        </p:nvPicPr>
        <p:blipFill rotWithShape="1">
          <a:blip r:embed="rId5">
            <a:alphaModFix/>
          </a:blip>
          <a:srcRect b="0" l="0" r="0" t="0"/>
          <a:stretch/>
        </p:blipFill>
        <p:spPr>
          <a:xfrm>
            <a:off x="1313150" y="1280675"/>
            <a:ext cx="3296950" cy="640650"/>
          </a:xfrm>
          <a:prstGeom prst="rect">
            <a:avLst/>
          </a:prstGeom>
          <a:noFill/>
          <a:ln>
            <a:noFill/>
          </a:ln>
        </p:spPr>
      </p:pic>
      <p:sp>
        <p:nvSpPr>
          <p:cNvPr id="83" name="Google Shape;83;p1"/>
          <p:cNvSpPr txBox="1"/>
          <p:nvPr/>
        </p:nvSpPr>
        <p:spPr>
          <a:xfrm>
            <a:off x="1313150" y="4394200"/>
            <a:ext cx="7809600" cy="12219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2800"/>
              <a:buFont typeface="Arial"/>
              <a:buNone/>
            </a:pPr>
            <a:r>
              <a:rPr lang="en-US" sz="3200">
                <a:solidFill>
                  <a:schemeClr val="lt1"/>
                </a:solidFill>
                <a:latin typeface="Avenir"/>
                <a:ea typeface="Avenir"/>
                <a:cs typeface="Avenir"/>
                <a:sym typeface="Avenir"/>
              </a:rPr>
              <a:t>Molle Panel Installation Guide</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542069b1fb_0_35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0" name="Google Shape;90;g3542069b1fb_0_353"/>
          <p:cNvSpPr txBox="1"/>
          <p:nvPr/>
        </p:nvSpPr>
        <p:spPr>
          <a:xfrm>
            <a:off x="659225" y="2046075"/>
            <a:ext cx="3553200" cy="646500"/>
          </a:xfrm>
          <a:prstGeom prst="rect">
            <a:avLst/>
          </a:prstGeom>
          <a:solidFill>
            <a:schemeClr val="lt1"/>
          </a:solidFill>
          <a:ln>
            <a:noFill/>
          </a:ln>
          <a:effectLst>
            <a:outerShdw blurRad="57150" rotWithShape="0" algn="bl" dir="5400000" dist="19050">
              <a:srgbClr val="000000">
                <a:alpha val="4313"/>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T40</a:t>
            </a:r>
            <a:endParaRPr b="0" i="0" sz="1400" u="none" cap="none" strike="noStrike">
              <a:solidFill>
                <a:srgbClr val="000000"/>
              </a:solidFill>
              <a:latin typeface="Arial"/>
              <a:ea typeface="Arial"/>
              <a:cs typeface="Arial"/>
              <a:sym typeface="Arial"/>
            </a:endParaRPr>
          </a:p>
        </p:txBody>
      </p:sp>
      <p:sp>
        <p:nvSpPr>
          <p:cNvPr id="91" name="Google Shape;91;g3542069b1fb_0_353"/>
          <p:cNvSpPr txBox="1"/>
          <p:nvPr/>
        </p:nvSpPr>
        <p:spPr>
          <a:xfrm>
            <a:off x="659225" y="1542175"/>
            <a:ext cx="3276000" cy="329700"/>
          </a:xfrm>
          <a:prstGeom prst="rect">
            <a:avLst/>
          </a:prstGeom>
          <a:noFill/>
          <a:ln>
            <a:noFill/>
          </a:ln>
        </p:spPr>
        <p:txBody>
          <a:bodyPr anchorCtr="0" anchor="b" bIns="0" lIns="0" spcFirstLastPara="1" rIns="0" wrap="square" tIns="0">
            <a:normAutofit/>
          </a:bodyPr>
          <a:lstStyle/>
          <a:p>
            <a:pPr indent="0" lvl="0" marL="0" marR="0" rtl="0" algn="l">
              <a:lnSpc>
                <a:spcPct val="110000"/>
              </a:lnSpc>
              <a:spcBef>
                <a:spcPts val="0"/>
              </a:spcBef>
              <a:spcAft>
                <a:spcPts val="0"/>
              </a:spcAft>
              <a:buClr>
                <a:srgbClr val="5D7D97"/>
              </a:buClr>
              <a:buSzPts val="1600"/>
              <a:buFont typeface="Arial"/>
              <a:buNone/>
            </a:pPr>
            <a:r>
              <a:rPr b="1" i="0" lang="en-US" sz="1600" u="none" cap="none" strike="noStrike">
                <a:solidFill>
                  <a:srgbClr val="5D7D97"/>
                </a:solidFill>
                <a:latin typeface="Avenir"/>
                <a:ea typeface="Avenir"/>
                <a:cs typeface="Avenir"/>
                <a:sym typeface="Avenir"/>
              </a:rPr>
              <a:t>Tool Category Name</a:t>
            </a:r>
            <a:endParaRPr b="1" i="0" sz="1400" u="none" cap="none" strike="noStrike">
              <a:solidFill>
                <a:srgbClr val="000000"/>
              </a:solidFill>
              <a:latin typeface="Arial"/>
              <a:ea typeface="Arial"/>
              <a:cs typeface="Arial"/>
              <a:sym typeface="Arial"/>
            </a:endParaRPr>
          </a:p>
        </p:txBody>
      </p:sp>
      <p:pic>
        <p:nvPicPr>
          <p:cNvPr id="92" name="Google Shape;92;g3542069b1fb_0_353" title="IMG_1229.HEIC"/>
          <p:cNvPicPr preferRelativeResize="0"/>
          <p:nvPr/>
        </p:nvPicPr>
        <p:blipFill rotWithShape="1">
          <a:blip r:embed="rId3">
            <a:alphaModFix/>
          </a:blip>
          <a:srcRect b="3016" l="0" r="0" t="3025"/>
          <a:stretch/>
        </p:blipFill>
        <p:spPr>
          <a:xfrm>
            <a:off x="7518725" y="1014737"/>
            <a:ext cx="3553315" cy="4451313"/>
          </a:xfrm>
          <a:custGeom>
            <a:rect b="b" l="l" r="r" t="t"/>
            <a:pathLst>
              <a:path extrusionOk="0" h="6225612" w="4675415">
                <a:moveTo>
                  <a:pt x="882186" y="0"/>
                </a:moveTo>
                <a:lnTo>
                  <a:pt x="4378650" y="0"/>
                </a:lnTo>
                <a:cubicBezTo>
                  <a:pt x="4542560" y="0"/>
                  <a:pt x="4675415" y="132804"/>
                  <a:pt x="4675415" y="296649"/>
                </a:cubicBezTo>
                <a:lnTo>
                  <a:pt x="4675415" y="5343771"/>
                </a:lnTo>
                <a:cubicBezTo>
                  <a:pt x="4675415" y="5422432"/>
                  <a:pt x="4644011" y="5498094"/>
                  <a:pt x="4588434" y="5553825"/>
                </a:cubicBezTo>
                <a:cubicBezTo>
                  <a:pt x="4371592" y="5770756"/>
                  <a:pt x="4220206" y="5921905"/>
                  <a:pt x="4003363" y="6138663"/>
                </a:cubicBezTo>
                <a:cubicBezTo>
                  <a:pt x="3947614" y="6194394"/>
                  <a:pt x="3872095" y="6225612"/>
                  <a:pt x="3793229" y="6225612"/>
                </a:cubicBezTo>
                <a:lnTo>
                  <a:pt x="296770" y="6225612"/>
                </a:lnTo>
                <a:cubicBezTo>
                  <a:pt x="132856" y="6225612"/>
                  <a:pt x="0" y="6092808"/>
                  <a:pt x="0" y="5928958"/>
                </a:cubicBezTo>
                <a:lnTo>
                  <a:pt x="0" y="881841"/>
                </a:lnTo>
                <a:cubicBezTo>
                  <a:pt x="0" y="803180"/>
                  <a:pt x="31404" y="727518"/>
                  <a:pt x="86986" y="671787"/>
                </a:cubicBezTo>
                <a:cubicBezTo>
                  <a:pt x="303824" y="454851"/>
                  <a:pt x="455210" y="303708"/>
                  <a:pt x="672048" y="86949"/>
                </a:cubicBezTo>
                <a:cubicBezTo>
                  <a:pt x="727806" y="31218"/>
                  <a:pt x="803320" y="0"/>
                  <a:pt x="882186" y="0"/>
                </a:cubicBezTo>
                <a:close/>
              </a:path>
            </a:pathLst>
          </a:custGeom>
          <a:noFill/>
          <a:ln>
            <a:noFill/>
          </a:ln>
        </p:spPr>
      </p:pic>
      <p:sp>
        <p:nvSpPr>
          <p:cNvPr id="93" name="Google Shape;93;g3542069b1fb_0_353"/>
          <p:cNvSpPr txBox="1"/>
          <p:nvPr/>
        </p:nvSpPr>
        <p:spPr>
          <a:xfrm>
            <a:off x="659225" y="2930842"/>
            <a:ext cx="3553200" cy="646500"/>
          </a:xfrm>
          <a:prstGeom prst="rect">
            <a:avLst/>
          </a:prstGeom>
          <a:solidFill>
            <a:schemeClr val="lt1"/>
          </a:solidFill>
          <a:ln>
            <a:noFill/>
          </a:ln>
          <a:effectLst>
            <a:outerShdw blurRad="57150" rotWithShape="0" algn="bl" dir="5400000" dist="19050">
              <a:srgbClr val="000000">
                <a:alpha val="4313"/>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Torque Wrench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542069b1fb_0_586"/>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0" name="Google Shape;100;g3542069b1fb_0_586"/>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Unboxing</a:t>
            </a:r>
            <a:endParaRPr/>
          </a:p>
        </p:txBody>
      </p:sp>
      <p:pic>
        <p:nvPicPr>
          <p:cNvPr id="101" name="Google Shape;101;g3542069b1fb_0_586" title="IMG_1231.HEIC"/>
          <p:cNvPicPr preferRelativeResize="0"/>
          <p:nvPr>
            <p:ph idx="2" type="pic"/>
          </p:nvPr>
        </p:nvPicPr>
        <p:blipFill rotWithShape="1">
          <a:blip r:embed="rId3">
            <a:alphaModFix/>
          </a:blip>
          <a:srcRect b="-13855" l="16002" r="7538" t="-13842"/>
          <a:stretch/>
        </p:blipFill>
        <p:spPr>
          <a:xfrm>
            <a:off x="9195425" y="1609200"/>
            <a:ext cx="2425800" cy="3038700"/>
          </a:xfrm>
          <a:prstGeom prst="roundRect">
            <a:avLst>
              <a:gd fmla="val 16667" name="adj"/>
            </a:avLst>
          </a:prstGeom>
          <a:noFill/>
          <a:ln>
            <a:noFill/>
          </a:ln>
        </p:spPr>
      </p:pic>
      <p:pic>
        <p:nvPicPr>
          <p:cNvPr id="102" name="Google Shape;102;g3542069b1fb_0_586" title="IMG_1230.HEIC"/>
          <p:cNvPicPr preferRelativeResize="0"/>
          <p:nvPr>
            <p:ph idx="3" type="pic"/>
          </p:nvPr>
        </p:nvPicPr>
        <p:blipFill rotWithShape="1">
          <a:blip r:embed="rId4">
            <a:alphaModFix/>
          </a:blip>
          <a:srcRect b="-13337" l="13788" r="4089" t="-18327"/>
          <a:stretch/>
        </p:blipFill>
        <p:spPr>
          <a:xfrm>
            <a:off x="6447150" y="1609200"/>
            <a:ext cx="2526900" cy="3038700"/>
          </a:xfrm>
          <a:prstGeom prst="roundRect">
            <a:avLst>
              <a:gd fmla="val 16667" name="adj"/>
            </a:avLst>
          </a:prstGeom>
          <a:noFill/>
          <a:ln>
            <a:noFill/>
          </a:ln>
        </p:spPr>
      </p:pic>
      <p:sp>
        <p:nvSpPr>
          <p:cNvPr id="103" name="Google Shape;103;g3542069b1fb_0_586"/>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Open cardboard box and pull out contents</a:t>
            </a:r>
            <a:endParaRPr/>
          </a:p>
          <a:p>
            <a:pPr indent="-342900" lvl="0" marL="457200" rtl="0" algn="l">
              <a:lnSpc>
                <a:spcPct val="115000"/>
              </a:lnSpc>
              <a:spcBef>
                <a:spcPts val="1000"/>
              </a:spcBef>
              <a:spcAft>
                <a:spcPts val="1000"/>
              </a:spcAft>
              <a:buSzPts val="1800"/>
              <a:buAutoNum type="arabicPeriod"/>
            </a:pPr>
            <a:r>
              <a:rPr lang="en-US"/>
              <a:t>Remove protective foam covering from the molle panel</a:t>
            </a:r>
            <a:endParaRPr/>
          </a:p>
        </p:txBody>
      </p:sp>
      <p:pic>
        <p:nvPicPr>
          <p:cNvPr id="104" name="Google Shape;104;g3542069b1fb_0_586" title="IMG_1232.HEIC"/>
          <p:cNvPicPr preferRelativeResize="0"/>
          <p:nvPr>
            <p:ph idx="4" type="pic"/>
          </p:nvPr>
        </p:nvPicPr>
        <p:blipFill rotWithShape="1">
          <a:blip r:embed="rId5">
            <a:alphaModFix/>
          </a:blip>
          <a:srcRect b="0" l="8758" r="8767" t="0"/>
          <a:stretch/>
        </p:blipFill>
        <p:spPr>
          <a:xfrm>
            <a:off x="8222550" y="4846675"/>
            <a:ext cx="1810500" cy="16464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pSp>
        <p:nvGrpSpPr>
          <p:cNvPr id="110" name="Google Shape;110;g3542069b1fb_1_109"/>
          <p:cNvGrpSpPr/>
          <p:nvPr/>
        </p:nvGrpSpPr>
        <p:grpSpPr>
          <a:xfrm>
            <a:off x="659225" y="5444600"/>
            <a:ext cx="7269900" cy="1071300"/>
            <a:chOff x="2165875" y="2297475"/>
            <a:chExt cx="7269900" cy="1071300"/>
          </a:xfrm>
        </p:grpSpPr>
        <p:sp>
          <p:nvSpPr>
            <p:cNvPr id="111" name="Google Shape;111;g3542069b1fb_1_109"/>
            <p:cNvSpPr txBox="1"/>
            <p:nvPr/>
          </p:nvSpPr>
          <p:spPr>
            <a:xfrm>
              <a:off x="2165875" y="2297475"/>
              <a:ext cx="7269900" cy="1071300"/>
            </a:xfrm>
            <a:prstGeom prst="rect">
              <a:avLst/>
            </a:prstGeom>
            <a:solidFill>
              <a:srgbClr val="E0DCD1"/>
            </a:solidFill>
            <a:ln>
              <a:noFill/>
            </a:ln>
          </p:spPr>
          <p:txBody>
            <a:bodyPr anchorCtr="0" anchor="ctr" bIns="182875" lIns="548625" spcFirstLastPara="1" rIns="182875" wrap="square" tIns="182875">
              <a:spAutoFit/>
            </a:bodyPr>
            <a:lstStyle/>
            <a:p>
              <a:pPr indent="0" lvl="0" marL="0" marR="0" rtl="0" algn="l">
                <a:lnSpc>
                  <a:spcPct val="110000"/>
                </a:lnSpc>
                <a:spcBef>
                  <a:spcPts val="0"/>
                </a:spcBef>
                <a:spcAft>
                  <a:spcPts val="0"/>
                </a:spcAft>
                <a:buClr>
                  <a:srgbClr val="5D7D97"/>
                </a:buClr>
                <a:buSzPts val="1600"/>
                <a:buFont typeface="Arial"/>
                <a:buNone/>
              </a:pPr>
              <a:r>
                <a:rPr b="1" i="0" lang="en-US" sz="1600" u="none" cap="none" strike="noStrike">
                  <a:solidFill>
                    <a:srgbClr val="5D7D97"/>
                  </a:solidFill>
                  <a:latin typeface="Avenir"/>
                  <a:ea typeface="Avenir"/>
                  <a:cs typeface="Avenir"/>
                  <a:sym typeface="Avenir"/>
                </a:rPr>
                <a:t>W A R N I N G </a:t>
              </a:r>
              <a:endParaRPr b="1" i="0" sz="1400" u="none" cap="none" strike="noStrike">
                <a:solidFill>
                  <a:srgbClr val="000000"/>
                </a:solidFill>
                <a:latin typeface="Arial"/>
                <a:ea typeface="Arial"/>
                <a:cs typeface="Arial"/>
                <a:sym typeface="Arial"/>
              </a:endParaRPr>
            </a:p>
            <a:p>
              <a:pPr indent="0" lvl="0" marL="0" rtl="0" algn="l">
                <a:spcBef>
                  <a:spcPts val="0"/>
                </a:spcBef>
                <a:spcAft>
                  <a:spcPts val="0"/>
                </a:spcAft>
                <a:buClr>
                  <a:srgbClr val="000000"/>
                </a:buClr>
                <a:buSzPts val="1400"/>
                <a:buFont typeface="Arial"/>
                <a:buNone/>
              </a:pPr>
              <a:r>
                <a:rPr b="1" lang="en-US">
                  <a:solidFill>
                    <a:srgbClr val="46637C"/>
                  </a:solidFill>
                  <a:latin typeface="Avenir"/>
                  <a:ea typeface="Avenir"/>
                  <a:cs typeface="Avenir"/>
                  <a:sym typeface="Avenir"/>
                </a:rPr>
                <a:t>Ensure all hammer nuts are properly engaged in the t track</a:t>
              </a:r>
              <a:endParaRPr sz="1500">
                <a:solidFill>
                  <a:srgbClr val="46637C"/>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46637C"/>
                </a:solidFill>
                <a:latin typeface="Avenir"/>
                <a:ea typeface="Avenir"/>
                <a:cs typeface="Avenir"/>
                <a:sym typeface="Avenir"/>
              </a:endParaRPr>
            </a:p>
          </p:txBody>
        </p:sp>
        <p:pic>
          <p:nvPicPr>
            <p:cNvPr id="112" name="Google Shape;112;g3542069b1fb_1_109"/>
            <p:cNvPicPr preferRelativeResize="0"/>
            <p:nvPr/>
          </p:nvPicPr>
          <p:blipFill rotWithShape="1">
            <a:blip r:embed="rId3">
              <a:alphaModFix/>
            </a:blip>
            <a:srcRect b="0" l="0" r="0" t="0"/>
            <a:stretch/>
          </p:blipFill>
          <p:spPr>
            <a:xfrm>
              <a:off x="2358975" y="2505326"/>
              <a:ext cx="220475" cy="220475"/>
            </a:xfrm>
            <a:prstGeom prst="rect">
              <a:avLst/>
            </a:prstGeom>
            <a:noFill/>
            <a:ln>
              <a:noFill/>
            </a:ln>
          </p:spPr>
        </p:pic>
      </p:grpSp>
      <p:sp>
        <p:nvSpPr>
          <p:cNvPr id="113" name="Google Shape;113;g3542069b1fb_1_109"/>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4" name="Google Shape;114;g3542069b1fb_1_109"/>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Installation</a:t>
            </a:r>
            <a:endParaRPr/>
          </a:p>
        </p:txBody>
      </p:sp>
      <p:pic>
        <p:nvPicPr>
          <p:cNvPr id="115" name="Google Shape;115;g3542069b1fb_1_109" title="IMG_1243.HEIC"/>
          <p:cNvPicPr preferRelativeResize="0"/>
          <p:nvPr>
            <p:ph idx="2" type="pic"/>
          </p:nvPr>
        </p:nvPicPr>
        <p:blipFill rotWithShape="1">
          <a:blip r:embed="rId4">
            <a:alphaModFix/>
          </a:blip>
          <a:srcRect b="0" l="612" r="612" t="0"/>
          <a:stretch/>
        </p:blipFill>
        <p:spPr>
          <a:xfrm>
            <a:off x="659225" y="1609200"/>
            <a:ext cx="1617300" cy="1637400"/>
          </a:xfrm>
          <a:prstGeom prst="roundRect">
            <a:avLst>
              <a:gd fmla="val 16667" name="adj"/>
            </a:avLst>
          </a:prstGeom>
          <a:noFill/>
          <a:ln>
            <a:noFill/>
          </a:ln>
        </p:spPr>
      </p:pic>
      <p:sp>
        <p:nvSpPr>
          <p:cNvPr id="116" name="Google Shape;116;g3542069b1fb_1_109"/>
          <p:cNvSpPr txBox="1"/>
          <p:nvPr>
            <p:ph idx="1" type="body"/>
          </p:nvPr>
        </p:nvSpPr>
        <p:spPr>
          <a:xfrm>
            <a:off x="4716200" y="1474350"/>
            <a:ext cx="6667500" cy="4795200"/>
          </a:xfrm>
          <a:prstGeom prst="rect">
            <a:avLst/>
          </a:prstGeom>
          <a:noFill/>
          <a:ln>
            <a:noFill/>
          </a:ln>
        </p:spPr>
        <p:txBody>
          <a:bodyPr anchorCtr="0" anchor="t" bIns="0" lIns="91425" spcFirstLastPara="1" rIns="182875" wrap="square" tIns="0">
            <a:normAutofit/>
          </a:bodyPr>
          <a:lstStyle/>
          <a:p>
            <a:pPr indent="-342900" lvl="0" marL="457200" rtl="0" algn="l">
              <a:spcBef>
                <a:spcPts val="1000"/>
              </a:spcBef>
              <a:spcAft>
                <a:spcPts val="0"/>
              </a:spcAft>
              <a:buSzPts val="1800"/>
              <a:buAutoNum type="arabicPeriod"/>
            </a:pPr>
            <a:r>
              <a:rPr lang="en-US"/>
              <a:t>Loosen the T40 bolts on the upper and lower sides of the molle panel </a:t>
            </a:r>
            <a:endParaRPr/>
          </a:p>
          <a:p>
            <a:pPr indent="-330200" lvl="1" marL="914400" rtl="0" algn="l">
              <a:spcBef>
                <a:spcPts val="1000"/>
              </a:spcBef>
              <a:spcAft>
                <a:spcPts val="0"/>
              </a:spcAft>
              <a:buSzPts val="1600"/>
              <a:buAutoNum type="alphaLcPeriod"/>
            </a:pPr>
            <a:r>
              <a:rPr lang="en-US"/>
              <a:t>These bolts adjust the overall height of the molle panel</a:t>
            </a:r>
            <a:endParaRPr/>
          </a:p>
          <a:p>
            <a:pPr indent="-342900" lvl="0" marL="457200" rtl="0" algn="l">
              <a:spcBef>
                <a:spcPts val="1000"/>
              </a:spcBef>
              <a:spcAft>
                <a:spcPts val="0"/>
              </a:spcAft>
              <a:buSzPts val="1800"/>
              <a:buAutoNum type="arabicPeriod"/>
            </a:pPr>
            <a:r>
              <a:rPr lang="en-US"/>
              <a:t>Align all hammer nuts with the t track </a:t>
            </a:r>
            <a:endParaRPr/>
          </a:p>
          <a:p>
            <a:pPr indent="-342900" lvl="0" marL="457200" rtl="0" algn="l">
              <a:spcBef>
                <a:spcPts val="1000"/>
              </a:spcBef>
              <a:spcAft>
                <a:spcPts val="0"/>
              </a:spcAft>
              <a:buSzPts val="1800"/>
              <a:buAutoNum type="arabicPeriod"/>
            </a:pPr>
            <a:r>
              <a:rPr lang="en-US"/>
              <a:t>Engage the upper hammer nuts (Fig. 1)</a:t>
            </a:r>
            <a:endParaRPr/>
          </a:p>
          <a:p>
            <a:pPr indent="-342900" lvl="0" marL="457200" rtl="0" algn="l">
              <a:spcBef>
                <a:spcPts val="1000"/>
              </a:spcBef>
              <a:spcAft>
                <a:spcPts val="0"/>
              </a:spcAft>
              <a:buSzPts val="1800"/>
              <a:buAutoNum type="arabicPeriod"/>
            </a:pPr>
            <a:r>
              <a:rPr lang="en-US"/>
              <a:t>Extend the brackets to reach the t track </a:t>
            </a:r>
            <a:endParaRPr/>
          </a:p>
          <a:p>
            <a:pPr indent="-342900" lvl="0" marL="457200" rtl="0" algn="l">
              <a:spcBef>
                <a:spcPts val="1000"/>
              </a:spcBef>
              <a:spcAft>
                <a:spcPts val="0"/>
              </a:spcAft>
              <a:buSzPts val="1800"/>
              <a:buAutoNum type="arabicPeriod"/>
            </a:pPr>
            <a:r>
              <a:rPr lang="en-US"/>
              <a:t>Engage the lower hammer nuts (Fig. 2)</a:t>
            </a:r>
            <a:endParaRPr/>
          </a:p>
          <a:p>
            <a:pPr indent="-342900" lvl="0" marL="457200" rtl="0" algn="l">
              <a:spcBef>
                <a:spcPts val="1000"/>
              </a:spcBef>
              <a:spcAft>
                <a:spcPts val="0"/>
              </a:spcAft>
              <a:buSzPts val="1800"/>
              <a:buAutoNum type="arabicPeriod"/>
            </a:pPr>
            <a:r>
              <a:rPr lang="en-US"/>
              <a:t>Tighten the T40 side bolts to lock in the height (Fig. 3)</a:t>
            </a:r>
            <a:endParaRPr/>
          </a:p>
          <a:p>
            <a:pPr indent="-342900" lvl="0" marL="457200" rtl="0" algn="l">
              <a:spcBef>
                <a:spcPts val="1000"/>
              </a:spcBef>
              <a:spcAft>
                <a:spcPts val="1000"/>
              </a:spcAft>
              <a:buSzPts val="1800"/>
              <a:buAutoNum type="arabicPeriod"/>
            </a:pPr>
            <a:r>
              <a:rPr lang="en-US"/>
              <a:t>Torque both upper and lower mounting bolts to 12lb●ft (Fig. 4)</a:t>
            </a:r>
            <a:endParaRPr/>
          </a:p>
        </p:txBody>
      </p:sp>
      <p:pic>
        <p:nvPicPr>
          <p:cNvPr id="117" name="Google Shape;117;g3542069b1fb_1_109" title="IMG_1247.HEIC"/>
          <p:cNvPicPr preferRelativeResize="0"/>
          <p:nvPr>
            <p:ph idx="3" type="pic"/>
          </p:nvPr>
        </p:nvPicPr>
        <p:blipFill rotWithShape="1">
          <a:blip r:embed="rId5">
            <a:alphaModFix/>
          </a:blip>
          <a:srcRect b="0" l="612" r="612" t="0"/>
          <a:stretch/>
        </p:blipFill>
        <p:spPr>
          <a:xfrm>
            <a:off x="2583250" y="1609200"/>
            <a:ext cx="1617300" cy="1637400"/>
          </a:xfrm>
          <a:prstGeom prst="roundRect">
            <a:avLst>
              <a:gd fmla="val 16667" name="adj"/>
            </a:avLst>
          </a:prstGeom>
          <a:noFill/>
          <a:ln>
            <a:noFill/>
          </a:ln>
        </p:spPr>
      </p:pic>
      <p:pic>
        <p:nvPicPr>
          <p:cNvPr id="118" name="Google Shape;118;g3542069b1fb_1_109" title="IMG_1248.HEIC"/>
          <p:cNvPicPr preferRelativeResize="0"/>
          <p:nvPr>
            <p:ph idx="4" type="pic"/>
          </p:nvPr>
        </p:nvPicPr>
        <p:blipFill rotWithShape="1">
          <a:blip r:embed="rId6">
            <a:alphaModFix/>
          </a:blip>
          <a:srcRect b="0" l="612" r="612" t="0"/>
          <a:stretch/>
        </p:blipFill>
        <p:spPr>
          <a:xfrm>
            <a:off x="659225" y="3526900"/>
            <a:ext cx="1617300" cy="1637400"/>
          </a:xfrm>
          <a:prstGeom prst="roundRect">
            <a:avLst>
              <a:gd fmla="val 16667" name="adj"/>
            </a:avLst>
          </a:prstGeom>
          <a:noFill/>
          <a:ln>
            <a:noFill/>
          </a:ln>
        </p:spPr>
      </p:pic>
      <p:pic>
        <p:nvPicPr>
          <p:cNvPr id="119" name="Google Shape;119;g3542069b1fb_1_109" title="IMG_1249.HEIC"/>
          <p:cNvPicPr preferRelativeResize="0"/>
          <p:nvPr>
            <p:ph idx="5" type="pic"/>
          </p:nvPr>
        </p:nvPicPr>
        <p:blipFill rotWithShape="1">
          <a:blip r:embed="rId7">
            <a:alphaModFix/>
          </a:blip>
          <a:srcRect b="0" l="612" r="612" t="0"/>
          <a:stretch/>
        </p:blipFill>
        <p:spPr>
          <a:xfrm>
            <a:off x="2583250" y="3526900"/>
            <a:ext cx="1617300" cy="1637400"/>
          </a:xfrm>
          <a:prstGeom prst="roundRect">
            <a:avLst>
              <a:gd fmla="val 16667" name="adj"/>
            </a:avLst>
          </a:prstGeom>
          <a:noFill/>
          <a:ln>
            <a:noFill/>
          </a:ln>
        </p:spPr>
      </p:pic>
      <p:sp>
        <p:nvSpPr>
          <p:cNvPr id="120" name="Google Shape;120;g3542069b1fb_1_109"/>
          <p:cNvSpPr/>
          <p:nvPr/>
        </p:nvSpPr>
        <p:spPr>
          <a:xfrm>
            <a:off x="1637125" y="2852500"/>
            <a:ext cx="545100" cy="2925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200" u="none" cap="none" strike="noStrike">
                <a:solidFill>
                  <a:srgbClr val="5D7D97"/>
                </a:solidFill>
                <a:latin typeface="Avenir"/>
                <a:ea typeface="Avenir"/>
                <a:cs typeface="Avenir"/>
                <a:sym typeface="Avenir"/>
              </a:rPr>
              <a:t>Fig. 1</a:t>
            </a:r>
            <a:endParaRPr b="0" i="0" sz="1200" u="none" cap="none" strike="noStrike">
              <a:solidFill>
                <a:srgbClr val="000000"/>
              </a:solidFill>
              <a:latin typeface="Avenir"/>
              <a:ea typeface="Avenir"/>
              <a:cs typeface="Avenir"/>
              <a:sym typeface="Avenir"/>
            </a:endParaRPr>
          </a:p>
        </p:txBody>
      </p:sp>
      <p:sp>
        <p:nvSpPr>
          <p:cNvPr id="121" name="Google Shape;121;g3542069b1fb_1_109"/>
          <p:cNvSpPr/>
          <p:nvPr/>
        </p:nvSpPr>
        <p:spPr>
          <a:xfrm>
            <a:off x="2670084" y="2852500"/>
            <a:ext cx="545100" cy="2925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200" u="none" cap="none" strike="noStrike">
                <a:solidFill>
                  <a:srgbClr val="5D7D97"/>
                </a:solidFill>
                <a:latin typeface="Avenir"/>
                <a:ea typeface="Avenir"/>
                <a:cs typeface="Avenir"/>
                <a:sym typeface="Avenir"/>
              </a:rPr>
              <a:t>Fig. 2</a:t>
            </a:r>
            <a:endParaRPr b="0" i="0" sz="1200" u="none" cap="none" strike="noStrike">
              <a:solidFill>
                <a:srgbClr val="000000"/>
              </a:solidFill>
              <a:latin typeface="Avenir"/>
              <a:ea typeface="Avenir"/>
              <a:cs typeface="Avenir"/>
              <a:sym typeface="Avenir"/>
            </a:endParaRPr>
          </a:p>
        </p:txBody>
      </p:sp>
      <p:sp>
        <p:nvSpPr>
          <p:cNvPr id="122" name="Google Shape;122;g3542069b1fb_1_109"/>
          <p:cNvSpPr/>
          <p:nvPr/>
        </p:nvSpPr>
        <p:spPr>
          <a:xfrm>
            <a:off x="1634003" y="3614500"/>
            <a:ext cx="545100" cy="2925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200" u="none" cap="none" strike="noStrike">
                <a:solidFill>
                  <a:srgbClr val="5D7D97"/>
                </a:solidFill>
                <a:latin typeface="Avenir"/>
                <a:ea typeface="Avenir"/>
                <a:cs typeface="Avenir"/>
                <a:sym typeface="Avenir"/>
              </a:rPr>
              <a:t>Fig. 3</a:t>
            </a:r>
            <a:endParaRPr b="0" i="0" sz="1200" u="none" cap="none" strike="noStrike">
              <a:solidFill>
                <a:srgbClr val="000000"/>
              </a:solidFill>
              <a:latin typeface="Avenir"/>
              <a:ea typeface="Avenir"/>
              <a:cs typeface="Avenir"/>
              <a:sym typeface="Avenir"/>
            </a:endParaRPr>
          </a:p>
        </p:txBody>
      </p:sp>
      <p:sp>
        <p:nvSpPr>
          <p:cNvPr id="123" name="Google Shape;123;g3542069b1fb_1_109"/>
          <p:cNvSpPr/>
          <p:nvPr/>
        </p:nvSpPr>
        <p:spPr>
          <a:xfrm>
            <a:off x="2670072" y="3614500"/>
            <a:ext cx="545100" cy="2925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200" u="none" cap="none" strike="noStrike">
                <a:solidFill>
                  <a:srgbClr val="5D7D97"/>
                </a:solidFill>
                <a:latin typeface="Avenir"/>
                <a:ea typeface="Avenir"/>
                <a:cs typeface="Avenir"/>
                <a:sym typeface="Avenir"/>
              </a:rPr>
              <a:t>Fig. 4</a:t>
            </a:r>
            <a:endParaRPr b="0" i="0" sz="1200" u="none" cap="none" strike="noStrike">
              <a:solidFill>
                <a:srgbClr val="000000"/>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g375b4f16bd8_1_2"/>
          <p:cNvSpPr txBox="1"/>
          <p:nvPr>
            <p:ph idx="12" type="sldNum"/>
          </p:nvPr>
        </p:nvSpPr>
        <p:spPr>
          <a:xfrm>
            <a:off x="11186347" y="197954"/>
            <a:ext cx="5253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29" name="Google Shape;129;g375b4f16bd8_1_2"/>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800"/>
              <a:buFont typeface="Arial"/>
              <a:buNone/>
            </a:pPr>
            <a:r>
              <a:rPr lang="en-US"/>
              <a:t>Safety Disclaimer and Acknowledgment</a:t>
            </a:r>
            <a:endParaRPr/>
          </a:p>
        </p:txBody>
      </p:sp>
      <p:sp>
        <p:nvSpPr>
          <p:cNvPr id="130" name="Google Shape;130;g375b4f16bd8_1_2"/>
          <p:cNvSpPr/>
          <p:nvPr/>
        </p:nvSpPr>
        <p:spPr>
          <a:xfrm>
            <a:off x="659250" y="2025725"/>
            <a:ext cx="3173100" cy="4210200"/>
          </a:xfrm>
          <a:prstGeom prst="roundRect">
            <a:avLst>
              <a:gd fmla="val 3197" name="adj"/>
            </a:avLst>
          </a:prstGeom>
          <a:solidFill>
            <a:schemeClr val="lt1"/>
          </a:solidFill>
          <a:ln>
            <a:noFill/>
          </a:ln>
          <a:effectLst>
            <a:outerShdw blurRad="520700" sx="103000" rotWithShape="0" algn="ctr" sy="103000">
              <a:srgbClr val="000000">
                <a:alpha val="43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31" name="Google Shape;131;g375b4f16bd8_1_2"/>
          <p:cNvGrpSpPr/>
          <p:nvPr/>
        </p:nvGrpSpPr>
        <p:grpSpPr>
          <a:xfrm>
            <a:off x="787000" y="2168601"/>
            <a:ext cx="2892683" cy="3890699"/>
            <a:chOff x="435499" y="1822458"/>
            <a:chExt cx="2766000" cy="3367113"/>
          </a:xfrm>
        </p:grpSpPr>
        <p:sp>
          <p:nvSpPr>
            <p:cNvPr id="132" name="Google Shape;132;g375b4f16bd8_1_2"/>
            <p:cNvSpPr/>
            <p:nvPr/>
          </p:nvSpPr>
          <p:spPr>
            <a:xfrm>
              <a:off x="435499" y="2391171"/>
              <a:ext cx="2766000" cy="27984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33" name="Google Shape;133;g375b4f16bd8_1_2"/>
            <p:cNvSpPr txBox="1"/>
            <p:nvPr/>
          </p:nvSpPr>
          <p:spPr>
            <a:xfrm>
              <a:off x="605154" y="2539549"/>
              <a:ext cx="2514300" cy="26499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All hardware must be adequately tightened to ensure secure installation of the </a:t>
              </a:r>
              <a:r>
                <a:rPr lang="en-US" sz="1200">
                  <a:solidFill>
                    <a:schemeClr val="dk2"/>
                  </a:solidFill>
                  <a:latin typeface="Avenir"/>
                  <a:ea typeface="Avenir"/>
                  <a:cs typeface="Avenir"/>
                  <a:sym typeface="Avenir"/>
                </a:rPr>
                <a:t>molle panel</a:t>
              </a:r>
              <a:r>
                <a:rPr b="0" i="0" lang="en-US" sz="1200" u="none" cap="none" strike="noStrike">
                  <a:solidFill>
                    <a:schemeClr val="dk2"/>
                  </a:solidFill>
                  <a:latin typeface="Avenir"/>
                  <a:ea typeface="Avenir"/>
                  <a:cs typeface="Avenir"/>
                  <a:sym typeface="Avenir"/>
                </a:rPr>
                <a:t>. Loose hardware may lead to improper installation, resulting in potential damage to the vehicle or injury.</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Ensure that all fasteners are checked and tightened before use of the </a:t>
              </a:r>
              <a:r>
                <a:rPr lang="en-US" sz="1200">
                  <a:solidFill>
                    <a:schemeClr val="dk2"/>
                  </a:solidFill>
                  <a:latin typeface="Avenir"/>
                  <a:ea typeface="Avenir"/>
                  <a:cs typeface="Avenir"/>
                  <a:sym typeface="Avenir"/>
                </a:rPr>
                <a:t>molle panel</a:t>
              </a:r>
              <a:r>
                <a:rPr b="0" i="0" lang="en-US" sz="1200" u="none" cap="none" strike="noStrike">
                  <a:solidFill>
                    <a:schemeClr val="dk2"/>
                  </a:solidFill>
                  <a:latin typeface="Avenir"/>
                  <a:ea typeface="Avenir"/>
                  <a:cs typeface="Avenir"/>
                  <a:sym typeface="Avenir"/>
                </a:rPr>
                <a:t>. Periodic inspection is recommended to maintain safety during transportation.</a:t>
              </a:r>
              <a:endParaRPr b="0" i="0" sz="1200" u="none" cap="none" strike="noStrike">
                <a:solidFill>
                  <a:schemeClr val="dk2"/>
                </a:solidFill>
                <a:latin typeface="Avenir"/>
                <a:ea typeface="Avenir"/>
                <a:cs typeface="Avenir"/>
                <a:sym typeface="Avenir"/>
              </a:endParaRPr>
            </a:p>
          </p:txBody>
        </p:sp>
        <p:sp>
          <p:nvSpPr>
            <p:cNvPr id="134" name="Google Shape;134;g375b4f16bd8_1_2"/>
            <p:cNvSpPr txBox="1"/>
            <p:nvPr/>
          </p:nvSpPr>
          <p:spPr>
            <a:xfrm>
              <a:off x="512185" y="1822458"/>
              <a:ext cx="2194500" cy="42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Proper Installation and Hardware Tightening:</a:t>
              </a:r>
              <a:endParaRPr b="0" i="0" sz="3200" u="none" cap="none" strike="noStrike">
                <a:solidFill>
                  <a:schemeClr val="dk2"/>
                </a:solidFill>
                <a:latin typeface="Avenir"/>
                <a:ea typeface="Avenir"/>
                <a:cs typeface="Avenir"/>
                <a:sym typeface="Avenir"/>
              </a:endParaRPr>
            </a:p>
          </p:txBody>
        </p:sp>
      </p:grpSp>
      <p:sp>
        <p:nvSpPr>
          <p:cNvPr id="135" name="Google Shape;135;g375b4f16bd8_1_2"/>
          <p:cNvSpPr txBox="1"/>
          <p:nvPr/>
        </p:nvSpPr>
        <p:spPr>
          <a:xfrm>
            <a:off x="659225" y="1520425"/>
            <a:ext cx="10732800" cy="1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1300"/>
              <a:buFont typeface="Arial"/>
              <a:buNone/>
            </a:pPr>
            <a:r>
              <a:rPr b="1" i="0" lang="en-US" sz="1200" u="none" cap="none" strike="noStrike">
                <a:solidFill>
                  <a:schemeClr val="dk1"/>
                </a:solidFill>
                <a:latin typeface="Avenir"/>
                <a:ea typeface="Avenir"/>
                <a:cs typeface="Avenir"/>
                <a:sym typeface="Avenir"/>
              </a:rPr>
              <a:t>By using the </a:t>
            </a:r>
            <a:r>
              <a:rPr b="1" lang="en-US" sz="1200">
                <a:solidFill>
                  <a:schemeClr val="dk1"/>
                </a:solidFill>
                <a:latin typeface="Avenir"/>
                <a:ea typeface="Avenir"/>
                <a:cs typeface="Avenir"/>
                <a:sym typeface="Avenir"/>
              </a:rPr>
              <a:t>molle panel</a:t>
            </a:r>
            <a:r>
              <a:rPr b="1" i="0" lang="en-US" sz="1200" u="none" cap="none" strike="noStrike">
                <a:solidFill>
                  <a:schemeClr val="dk1"/>
                </a:solidFill>
                <a:latin typeface="Avenir"/>
                <a:ea typeface="Avenir"/>
                <a:cs typeface="Avenir"/>
                <a:sym typeface="Avenir"/>
              </a:rPr>
              <a:t> and its associated components, you acknowledge and agree to adhere to the following safety instructions and terms:</a:t>
            </a:r>
            <a:endParaRPr b="1" i="0" sz="1200" u="none" cap="none" strike="noStrike">
              <a:solidFill>
                <a:schemeClr val="dk1"/>
              </a:solidFill>
              <a:latin typeface="Avenir"/>
              <a:ea typeface="Avenir"/>
              <a:cs typeface="Avenir"/>
              <a:sym typeface="Avenir"/>
            </a:endParaRPr>
          </a:p>
        </p:txBody>
      </p:sp>
      <p:sp>
        <p:nvSpPr>
          <p:cNvPr id="136" name="Google Shape;136;g375b4f16bd8_1_2"/>
          <p:cNvSpPr/>
          <p:nvPr/>
        </p:nvSpPr>
        <p:spPr>
          <a:xfrm>
            <a:off x="4288488" y="2025725"/>
            <a:ext cx="3214200" cy="4210200"/>
          </a:xfrm>
          <a:prstGeom prst="roundRect">
            <a:avLst>
              <a:gd fmla="val 4543" name="adj"/>
            </a:avLst>
          </a:prstGeom>
          <a:solidFill>
            <a:schemeClr val="lt1"/>
          </a:solidFill>
          <a:ln>
            <a:noFill/>
          </a:ln>
          <a:effectLst>
            <a:outerShdw blurRad="520700" sx="103000" rotWithShape="0" algn="ctr" sy="103000">
              <a:srgbClr val="000000">
                <a:alpha val="43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37" name="Google Shape;137;g375b4f16bd8_1_2"/>
          <p:cNvGrpSpPr/>
          <p:nvPr/>
        </p:nvGrpSpPr>
        <p:grpSpPr>
          <a:xfrm>
            <a:off x="4416237" y="2164173"/>
            <a:ext cx="2969549" cy="3890778"/>
            <a:chOff x="435498" y="1822478"/>
            <a:chExt cx="2839500" cy="3820106"/>
          </a:xfrm>
        </p:grpSpPr>
        <p:sp>
          <p:nvSpPr>
            <p:cNvPr id="138" name="Google Shape;138;g375b4f16bd8_1_2"/>
            <p:cNvSpPr/>
            <p:nvPr/>
          </p:nvSpPr>
          <p:spPr>
            <a:xfrm>
              <a:off x="435498" y="2474884"/>
              <a:ext cx="2839500" cy="31677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39" name="Google Shape;139;g375b4f16bd8_1_2"/>
            <p:cNvSpPr txBox="1"/>
            <p:nvPr/>
          </p:nvSpPr>
          <p:spPr>
            <a:xfrm>
              <a:off x="605153" y="2631022"/>
              <a:ext cx="2505300" cy="30114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Hammer nuts must be fully engaged in the T-track to ensure the </a:t>
              </a:r>
              <a:r>
                <a:rPr lang="en-US" sz="1200">
                  <a:solidFill>
                    <a:schemeClr val="dk2"/>
                  </a:solidFill>
                  <a:latin typeface="Avenir"/>
                  <a:ea typeface="Avenir"/>
                  <a:cs typeface="Avenir"/>
                  <a:sym typeface="Avenir"/>
                </a:rPr>
                <a:t>molle panel</a:t>
              </a:r>
              <a:r>
                <a:rPr b="0" i="0" lang="en-US" sz="1200" u="none" cap="none" strike="noStrike">
                  <a:solidFill>
                    <a:schemeClr val="dk2"/>
                  </a:solidFill>
                  <a:latin typeface="Avenir"/>
                  <a:ea typeface="Avenir"/>
                  <a:cs typeface="Avenir"/>
                  <a:sym typeface="Avenir"/>
                </a:rPr>
                <a:t> remains securely attached. Failure to fully engage the hammer nuts may result in the</a:t>
              </a:r>
              <a:r>
                <a:rPr lang="en-US" sz="1200">
                  <a:solidFill>
                    <a:schemeClr val="dk2"/>
                  </a:solidFill>
                  <a:latin typeface="Avenir"/>
                  <a:ea typeface="Avenir"/>
                  <a:cs typeface="Avenir"/>
                  <a:sym typeface="Avenir"/>
                </a:rPr>
                <a:t> molle panel</a:t>
              </a:r>
              <a:r>
                <a:rPr b="0" i="0" lang="en-US" sz="1200" u="none" cap="none" strike="noStrike">
                  <a:solidFill>
                    <a:schemeClr val="dk2"/>
                  </a:solidFill>
                  <a:latin typeface="Avenir"/>
                  <a:ea typeface="Avenir"/>
                  <a:cs typeface="Avenir"/>
                  <a:sym typeface="Avenir"/>
                </a:rPr>
                <a:t> detaching while driving, leading to potential accidents, property damage, or injury.</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p:txBody>
        </p:sp>
        <p:sp>
          <p:nvSpPr>
            <p:cNvPr id="140" name="Google Shape;140;g375b4f16bd8_1_2"/>
            <p:cNvSpPr txBox="1"/>
            <p:nvPr/>
          </p:nvSpPr>
          <p:spPr>
            <a:xfrm>
              <a:off x="512184" y="1822478"/>
              <a:ext cx="2187000" cy="4836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Hammer Nut Engagement:</a:t>
              </a:r>
              <a:endParaRPr b="0" i="0" sz="3200" u="none" cap="none" strike="noStrike">
                <a:solidFill>
                  <a:schemeClr val="dk2"/>
                </a:solidFill>
                <a:latin typeface="Avenir"/>
                <a:ea typeface="Avenir"/>
                <a:cs typeface="Avenir"/>
                <a:sym typeface="Avenir"/>
              </a:endParaRPr>
            </a:p>
          </p:txBody>
        </p:sp>
      </p:grpSp>
      <p:sp>
        <p:nvSpPr>
          <p:cNvPr id="141" name="Google Shape;141;g375b4f16bd8_1_2"/>
          <p:cNvSpPr/>
          <p:nvPr/>
        </p:nvSpPr>
        <p:spPr>
          <a:xfrm>
            <a:off x="7958825" y="2025725"/>
            <a:ext cx="3433200" cy="4210200"/>
          </a:xfrm>
          <a:prstGeom prst="roundRect">
            <a:avLst>
              <a:gd fmla="val 3197" name="adj"/>
            </a:avLst>
          </a:prstGeom>
          <a:solidFill>
            <a:schemeClr val="lt1"/>
          </a:solidFill>
          <a:ln>
            <a:noFill/>
          </a:ln>
          <a:effectLst>
            <a:outerShdw blurRad="520700" sx="103000" rotWithShape="0" algn="ctr" sy="103000">
              <a:srgbClr val="000000">
                <a:alpha val="47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42" name="Google Shape;142;g375b4f16bd8_1_2"/>
          <p:cNvGrpSpPr/>
          <p:nvPr/>
        </p:nvGrpSpPr>
        <p:grpSpPr>
          <a:xfrm>
            <a:off x="8086575" y="2168620"/>
            <a:ext cx="3173012" cy="4067167"/>
            <a:chOff x="435512" y="1822458"/>
            <a:chExt cx="3121200" cy="3939145"/>
          </a:xfrm>
        </p:grpSpPr>
        <p:sp>
          <p:nvSpPr>
            <p:cNvPr id="143" name="Google Shape;143;g375b4f16bd8_1_2"/>
            <p:cNvSpPr/>
            <p:nvPr/>
          </p:nvSpPr>
          <p:spPr>
            <a:xfrm>
              <a:off x="435512" y="2433504"/>
              <a:ext cx="3121200" cy="31527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44" name="Google Shape;144;g375b4f16bd8_1_2"/>
            <p:cNvSpPr txBox="1"/>
            <p:nvPr/>
          </p:nvSpPr>
          <p:spPr>
            <a:xfrm>
              <a:off x="605146" y="2608903"/>
              <a:ext cx="2845500" cy="31527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By using this product, the user agrees to indemnify, defend, and hold harmless the manufacturer, distributor, seller, and their affiliates, employees, and agents from any claims, damages, injuries, or losses that result from improper use, installation, or failure to follow the provided safety guidelines.</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This indemnity includes any legal costs and expenses incurred in defending against such claims, including those related to negligence, misuse, or failure</a:t>
              </a:r>
              <a:br>
                <a:rPr b="0" i="0" lang="en-US" sz="1200" u="none" cap="none" strike="noStrike">
                  <a:solidFill>
                    <a:schemeClr val="dk2"/>
                  </a:solidFill>
                  <a:latin typeface="Avenir"/>
                  <a:ea typeface="Avenir"/>
                  <a:cs typeface="Avenir"/>
                  <a:sym typeface="Avenir"/>
                </a:rPr>
              </a:br>
              <a:r>
                <a:rPr b="0" i="0" lang="en-US" sz="1200" u="none" cap="none" strike="noStrike">
                  <a:solidFill>
                    <a:schemeClr val="dk2"/>
                  </a:solidFill>
                  <a:latin typeface="Avenir"/>
                  <a:ea typeface="Avenir"/>
                  <a:cs typeface="Avenir"/>
                  <a:sym typeface="Avenir"/>
                </a:rPr>
                <a:t>to adhere to the product’s instructions.</a:t>
              </a:r>
              <a:endParaRPr b="0" i="0" sz="1200" u="none" cap="none" strike="noStrike">
                <a:solidFill>
                  <a:schemeClr val="dk2"/>
                </a:solidFill>
                <a:latin typeface="Avenir"/>
                <a:ea typeface="Avenir"/>
                <a:cs typeface="Avenir"/>
                <a:sym typeface="Avenir"/>
              </a:endParaRPr>
            </a:p>
          </p:txBody>
        </p:sp>
        <p:sp>
          <p:nvSpPr>
            <p:cNvPr id="145" name="Google Shape;145;g375b4f16bd8_1_2"/>
            <p:cNvSpPr txBox="1"/>
            <p:nvPr/>
          </p:nvSpPr>
          <p:spPr>
            <a:xfrm>
              <a:off x="512185" y="1822458"/>
              <a:ext cx="2194500" cy="477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Responsibility and Indemnification:</a:t>
              </a:r>
              <a:endParaRPr b="0" i="0" sz="3200" u="none" cap="none" strike="noStrike">
                <a:solidFill>
                  <a:schemeClr val="dk2"/>
                </a:solidFill>
                <a:latin typeface="Avenir"/>
                <a:ea typeface="Avenir"/>
                <a:cs typeface="Avenir"/>
                <a:sym typeface="Aveni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NE Outdoor">
  <a:themeElements>
    <a:clrScheme name="TUNE Outdoor">
      <a:dk1>
        <a:srgbClr val="171717"/>
      </a:dk1>
      <a:lt1>
        <a:srgbClr val="FFFFFF"/>
      </a:lt1>
      <a:dk2>
        <a:srgbClr val="333333"/>
      </a:dk2>
      <a:lt2>
        <a:srgbClr val="F2EEE8"/>
      </a:lt2>
      <a:accent1>
        <a:srgbClr val="113457"/>
      </a:accent1>
      <a:accent2>
        <a:srgbClr val="F5881F"/>
      </a:accent2>
      <a:accent3>
        <a:srgbClr val="65695B"/>
      </a:accent3>
      <a:accent4>
        <a:srgbClr val="D35321"/>
      </a:accent4>
      <a:accent5>
        <a:srgbClr val="5D7D97"/>
      </a:accent5>
      <a:accent6>
        <a:srgbClr val="A89785"/>
      </a:accent6>
      <a:hlink>
        <a:srgbClr val="0375E8"/>
      </a:hlink>
      <a:folHlink>
        <a:srgbClr val="5C5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2023-10-31T16:42:18Z</dcterms:created>
  <dc:creator>Mollie Rolf</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