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d/Qu5E/6nh7ERy/48K2brWZcO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sh Lars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06T23:15:34.628">
    <p:pos x="6000" y="0"/>
    <p:text>Are we switching out hardware to from Hex to Torx? the 4mm Allen will not be used in this case?</p:text>
    <p:extLst>
      <p:ext uri="{C676402C-5697-4E1C-873F-D02D1690AC5C}">
        <p15:threadingInfo timeZoneBias="0"/>
      </p:ext>
      <p:ext uri="http://customooxmlschemas.google.com/">
        <go:slidesCustomData xmlns:go="http://customooxmlschemas.google.com/" commentPostId="AAABo8Qukn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gQUej_8cmAEr1Xeux1G3B6lraIzgk3rR?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Generic background images here: </a:t>
            </a:r>
            <a:r>
              <a:rPr lang="en-US" u="sng">
                <a:solidFill>
                  <a:schemeClr val="hlink"/>
                </a:solidFill>
                <a:latin typeface="Arial"/>
                <a:ea typeface="Arial"/>
                <a:cs typeface="Arial"/>
                <a:sym typeface="Arial"/>
                <a:hlinkClick r:id="rId2"/>
              </a:rPr>
              <a:t>Cover Images</a:t>
            </a:r>
            <a:endParaRPr>
              <a:latin typeface="Arial"/>
              <a:ea typeface="Arial"/>
              <a:cs typeface="Arial"/>
              <a:sym typeface="Arial"/>
            </a:endParaRPr>
          </a:p>
        </p:txBody>
      </p:sp>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42069b1fb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542069b1fb_0_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Note:</a:t>
            </a:r>
            <a:r>
              <a:rPr lang="en-US">
                <a:latin typeface="Arial"/>
                <a:ea typeface="Arial"/>
                <a:cs typeface="Arial"/>
                <a:sym typeface="Arial"/>
              </a:rPr>
              <a:t> you will likely need to resize the text box lengths</a:t>
            </a:r>
            <a:endParaRPr>
              <a:latin typeface="Arial"/>
              <a:ea typeface="Arial"/>
              <a:cs typeface="Arial"/>
              <a:sym typeface="Arial"/>
            </a:endParaRPr>
          </a:p>
        </p:txBody>
      </p:sp>
      <p:sp>
        <p:nvSpPr>
          <p:cNvPr id="87" name="Google Shape;87;g3542069b1fb_0_3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42069b1fb_0_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542069b1fb_0_5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542069b1fb_0_5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2de32f92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72de32f92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372de32f92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42069b1fb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542069b1fb_0_6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542069b1fb_0_6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42069b1fb_1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542069b1fb_1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542069b1fb_1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42069b1fb_1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542069b1fb_1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3542069b1fb_1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72de32f92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72de32f92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 name="Shape 15"/>
        <p:cNvGrpSpPr/>
        <p:nvPr/>
      </p:nvGrpSpPr>
      <p:grpSpPr>
        <a:xfrm>
          <a:off x="0" y="0"/>
          <a:ext cx="0" cy="0"/>
          <a:chOff x="0" y="0"/>
          <a:chExt cx="0" cy="0"/>
        </a:xfrm>
      </p:grpSpPr>
      <p:sp>
        <p:nvSpPr>
          <p:cNvPr id="16" name="Google Shape;16;p30"/>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Right">
  <p:cSld name="TITLE_ONLY_2_2">
    <p:spTree>
      <p:nvGrpSpPr>
        <p:cNvPr id="49" name="Shape 49"/>
        <p:cNvGrpSpPr/>
        <p:nvPr/>
      </p:nvGrpSpPr>
      <p:grpSpPr>
        <a:xfrm>
          <a:off x="0" y="0"/>
          <a:ext cx="0" cy="0"/>
          <a:chOff x="0" y="0"/>
          <a:chExt cx="0" cy="0"/>
        </a:xfrm>
      </p:grpSpPr>
      <p:sp>
        <p:nvSpPr>
          <p:cNvPr id="50" name="Google Shape;50;g3542069b1fb_0_57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g3542069b1fb_0_57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2" name="Google Shape;52;g3542069b1fb_0_575"/>
          <p:cNvSpPr/>
          <p:nvPr>
            <p:ph idx="2" type="pic"/>
          </p:nvPr>
        </p:nvSpPr>
        <p:spPr>
          <a:xfrm>
            <a:off x="9195425" y="1609200"/>
            <a:ext cx="2425800" cy="3038700"/>
          </a:xfrm>
          <a:prstGeom prst="roundRect">
            <a:avLst>
              <a:gd fmla="val 3287" name="adj"/>
            </a:avLst>
          </a:prstGeom>
          <a:noFill/>
          <a:ln>
            <a:noFill/>
          </a:ln>
        </p:spPr>
      </p:sp>
      <p:sp>
        <p:nvSpPr>
          <p:cNvPr id="53" name="Google Shape;53;g3542069b1fb_0_575"/>
          <p:cNvSpPr/>
          <p:nvPr>
            <p:ph idx="3" type="pic"/>
          </p:nvPr>
        </p:nvSpPr>
        <p:spPr>
          <a:xfrm>
            <a:off x="6447150" y="1609200"/>
            <a:ext cx="2526900" cy="3038700"/>
          </a:xfrm>
          <a:prstGeom prst="roundRect">
            <a:avLst>
              <a:gd fmla="val 3287" name="adj"/>
            </a:avLst>
          </a:prstGeom>
          <a:noFill/>
          <a:ln>
            <a:noFill/>
          </a:ln>
        </p:spPr>
      </p:sp>
      <p:sp>
        <p:nvSpPr>
          <p:cNvPr id="54" name="Google Shape;54;g3542069b1fb_0_57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55" name="Google Shape;55;g3542069b1fb_0_575"/>
          <p:cNvSpPr/>
          <p:nvPr>
            <p:ph idx="4" type="pic"/>
          </p:nvPr>
        </p:nvSpPr>
        <p:spPr>
          <a:xfrm>
            <a:off x="8222550" y="4846675"/>
            <a:ext cx="1810500" cy="1646400"/>
          </a:xfrm>
          <a:prstGeom prst="roundRect">
            <a:avLst>
              <a:gd fmla="val 3287"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eft">
  <p:cSld name="TITLE_ONLY_2_2_1">
    <p:spTree>
      <p:nvGrpSpPr>
        <p:cNvPr id="56" name="Shape 56"/>
        <p:cNvGrpSpPr/>
        <p:nvPr/>
      </p:nvGrpSpPr>
      <p:grpSpPr>
        <a:xfrm>
          <a:off x="0" y="0"/>
          <a:ext cx="0" cy="0"/>
          <a:chOff x="0" y="0"/>
          <a:chExt cx="0" cy="0"/>
        </a:xfrm>
      </p:grpSpPr>
      <p:sp>
        <p:nvSpPr>
          <p:cNvPr id="57" name="Google Shape;57;g3542069b1fb_1_4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g3542069b1fb_1_4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9" name="Google Shape;59;g3542069b1fb_1_47"/>
          <p:cNvSpPr/>
          <p:nvPr>
            <p:ph idx="2" type="pic"/>
          </p:nvPr>
        </p:nvSpPr>
        <p:spPr>
          <a:xfrm>
            <a:off x="2383875" y="1609188"/>
            <a:ext cx="2071200" cy="2076000"/>
          </a:xfrm>
          <a:prstGeom prst="roundRect">
            <a:avLst>
              <a:gd fmla="val 3287" name="adj"/>
            </a:avLst>
          </a:prstGeom>
          <a:noFill/>
          <a:ln>
            <a:noFill/>
          </a:ln>
        </p:spPr>
      </p:sp>
      <p:sp>
        <p:nvSpPr>
          <p:cNvPr id="60" name="Google Shape;60;g3542069b1fb_1_47"/>
          <p:cNvSpPr/>
          <p:nvPr>
            <p:ph idx="3" type="pic"/>
          </p:nvPr>
        </p:nvSpPr>
        <p:spPr>
          <a:xfrm>
            <a:off x="659225" y="1609188"/>
            <a:ext cx="1483800" cy="2076000"/>
          </a:xfrm>
          <a:prstGeom prst="roundRect">
            <a:avLst>
              <a:gd fmla="val 3287" name="adj"/>
            </a:avLst>
          </a:prstGeom>
          <a:noFill/>
          <a:ln>
            <a:noFill/>
          </a:ln>
        </p:spPr>
      </p:sp>
      <p:sp>
        <p:nvSpPr>
          <p:cNvPr id="61" name="Google Shape;61;g3542069b1fb_1_47"/>
          <p:cNvSpPr txBox="1"/>
          <p:nvPr>
            <p:ph idx="1" type="body"/>
          </p:nvPr>
        </p:nvSpPr>
        <p:spPr>
          <a:xfrm>
            <a:off x="4901025" y="1609200"/>
            <a:ext cx="64569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2" name="Google Shape;62;g3542069b1fb_1_47"/>
          <p:cNvSpPr/>
          <p:nvPr>
            <p:ph idx="4" type="pic"/>
          </p:nvPr>
        </p:nvSpPr>
        <p:spPr>
          <a:xfrm>
            <a:off x="659225" y="3931163"/>
            <a:ext cx="2071200" cy="2530800"/>
          </a:xfrm>
          <a:prstGeom prst="roundRect">
            <a:avLst>
              <a:gd fmla="val 328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p:cSld name="TITLE_ONLY_2_2_1_1">
    <p:spTree>
      <p:nvGrpSpPr>
        <p:cNvPr id="63" name="Shape 63"/>
        <p:cNvGrpSpPr/>
        <p:nvPr/>
      </p:nvGrpSpPr>
      <p:grpSpPr>
        <a:xfrm>
          <a:off x="0" y="0"/>
          <a:ext cx="0" cy="0"/>
          <a:chOff x="0" y="0"/>
          <a:chExt cx="0" cy="0"/>
        </a:xfrm>
      </p:grpSpPr>
      <p:sp>
        <p:nvSpPr>
          <p:cNvPr id="64" name="Google Shape;64;g3542069b1fb_1_94"/>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g3542069b1fb_1_94"/>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6" name="Google Shape;66;g3542069b1fb_1_94"/>
          <p:cNvSpPr/>
          <p:nvPr>
            <p:ph idx="2" type="pic"/>
          </p:nvPr>
        </p:nvSpPr>
        <p:spPr>
          <a:xfrm>
            <a:off x="659225" y="1609200"/>
            <a:ext cx="1617300" cy="1637400"/>
          </a:xfrm>
          <a:prstGeom prst="roundRect">
            <a:avLst>
              <a:gd fmla="val 3287" name="adj"/>
            </a:avLst>
          </a:prstGeom>
          <a:noFill/>
          <a:ln>
            <a:noFill/>
          </a:ln>
        </p:spPr>
      </p:sp>
      <p:sp>
        <p:nvSpPr>
          <p:cNvPr id="67" name="Google Shape;67;g3542069b1fb_1_94"/>
          <p:cNvSpPr txBox="1"/>
          <p:nvPr>
            <p:ph idx="1" type="body"/>
          </p:nvPr>
        </p:nvSpPr>
        <p:spPr>
          <a:xfrm>
            <a:off x="4690525" y="1609200"/>
            <a:ext cx="66675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8" name="Google Shape;68;g3542069b1fb_1_94"/>
          <p:cNvSpPr/>
          <p:nvPr>
            <p:ph idx="3" type="pic"/>
          </p:nvPr>
        </p:nvSpPr>
        <p:spPr>
          <a:xfrm>
            <a:off x="2583250" y="1609200"/>
            <a:ext cx="1617300" cy="1637400"/>
          </a:xfrm>
          <a:prstGeom prst="roundRect">
            <a:avLst>
              <a:gd fmla="val 3287" name="adj"/>
            </a:avLst>
          </a:prstGeom>
          <a:noFill/>
          <a:ln>
            <a:noFill/>
          </a:ln>
        </p:spPr>
      </p:sp>
      <p:sp>
        <p:nvSpPr>
          <p:cNvPr id="69" name="Google Shape;69;g3542069b1fb_1_94"/>
          <p:cNvSpPr/>
          <p:nvPr>
            <p:ph idx="4" type="pic"/>
          </p:nvPr>
        </p:nvSpPr>
        <p:spPr>
          <a:xfrm>
            <a:off x="659225" y="3526900"/>
            <a:ext cx="1617300" cy="1637400"/>
          </a:xfrm>
          <a:prstGeom prst="roundRect">
            <a:avLst>
              <a:gd fmla="val 3287" name="adj"/>
            </a:avLst>
          </a:prstGeom>
          <a:noFill/>
          <a:ln>
            <a:noFill/>
          </a:ln>
        </p:spPr>
      </p:sp>
      <p:sp>
        <p:nvSpPr>
          <p:cNvPr id="70" name="Google Shape;70;g3542069b1fb_1_94"/>
          <p:cNvSpPr/>
          <p:nvPr>
            <p:ph idx="5" type="pic"/>
          </p:nvPr>
        </p:nvSpPr>
        <p:spPr>
          <a:xfrm>
            <a:off x="2583250" y="3526900"/>
            <a:ext cx="1617300" cy="1637400"/>
          </a:xfrm>
          <a:prstGeom prst="roundRect">
            <a:avLst>
              <a:gd fmla="val 328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_ONLY_3">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g3542069b1fb_1_1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542069b1fb_1_1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4" name="Google Shape;74;g3542069b1fb_1_135"/>
          <p:cNvSpPr txBox="1"/>
          <p:nvPr>
            <p:ph idx="1" type="subTitle"/>
          </p:nvPr>
        </p:nvSpPr>
        <p:spPr>
          <a:xfrm>
            <a:off x="659250" y="1541900"/>
            <a:ext cx="10732800" cy="365100"/>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1800"/>
              <a:buNone/>
              <a:defRPr sz="1800"/>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quired Tools">
  <p:cSld name="TITLE_ONLY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g3542069b1fb_0_2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g3542069b1fb_0_23"/>
          <p:cNvSpPr txBox="1"/>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2"/>
              </a:buClr>
              <a:buSzPts val="2800"/>
              <a:buFont typeface="Arial"/>
              <a:buNone/>
            </a:pPr>
            <a:r>
              <a:rPr b="1" i="0" lang="en-US" sz="3400" u="none" cap="none" strike="noStrike">
                <a:solidFill>
                  <a:srgbClr val="000000"/>
                </a:solidFill>
                <a:latin typeface="Avenir"/>
                <a:ea typeface="Avenir"/>
                <a:cs typeface="Avenir"/>
                <a:sym typeface="Avenir"/>
              </a:rPr>
              <a:t>R E Q U I R E D   T O O L S</a:t>
            </a:r>
            <a:endParaRPr b="0" i="0" sz="3400" u="none" cap="none" strike="noStrike">
              <a:solidFill>
                <a:srgbClr val="000000"/>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Left">
  <p:cSld name="TITLE_ONLY_2_1">
    <p:spTree>
      <p:nvGrpSpPr>
        <p:cNvPr id="20" name="Shape 20"/>
        <p:cNvGrpSpPr/>
        <p:nvPr/>
      </p:nvGrpSpPr>
      <p:grpSpPr>
        <a:xfrm>
          <a:off x="0" y="0"/>
          <a:ext cx="0" cy="0"/>
          <a:chOff x="0" y="0"/>
          <a:chExt cx="0" cy="0"/>
        </a:xfrm>
      </p:grpSpPr>
      <p:sp>
        <p:nvSpPr>
          <p:cNvPr id="21" name="Google Shape;21;g3542069b1fb_0_3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3542069b1fb_0_3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3" name="Google Shape;23;g3542069b1fb_0_33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4"/>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 type="body"/>
          </p:nvPr>
        </p:nvSpPr>
        <p:spPr>
          <a:xfrm>
            <a:off x="831850" y="4589463"/>
            <a:ext cx="10515600" cy="150018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767676"/>
              </a:buClr>
              <a:buSzPts val="2400"/>
              <a:buNone/>
              <a:defRPr sz="2400">
                <a:solidFill>
                  <a:srgbClr val="767676"/>
                </a:solidFill>
              </a:defRPr>
            </a:lvl1pPr>
            <a:lvl2pPr indent="-228600" lvl="1" marL="914400" algn="l">
              <a:lnSpc>
                <a:spcPct val="90000"/>
              </a:lnSpc>
              <a:spcBef>
                <a:spcPts val="500"/>
              </a:spcBef>
              <a:spcAft>
                <a:spcPts val="0"/>
              </a:spcAft>
              <a:buClr>
                <a:srgbClr val="767676"/>
              </a:buClr>
              <a:buSzPts val="2000"/>
              <a:buNone/>
              <a:defRPr sz="2000">
                <a:solidFill>
                  <a:srgbClr val="767676"/>
                </a:solidFill>
              </a:defRPr>
            </a:lvl2pPr>
            <a:lvl3pPr indent="-228600" lvl="2" marL="1371600" algn="l">
              <a:lnSpc>
                <a:spcPct val="90000"/>
              </a:lnSpc>
              <a:spcBef>
                <a:spcPts val="500"/>
              </a:spcBef>
              <a:spcAft>
                <a:spcPts val="0"/>
              </a:spcAft>
              <a:buClr>
                <a:srgbClr val="767676"/>
              </a:buClr>
              <a:buSzPts val="1800"/>
              <a:buNone/>
              <a:defRPr sz="1800">
                <a:solidFill>
                  <a:srgbClr val="767676"/>
                </a:solidFill>
              </a:defRPr>
            </a:lvl3pPr>
            <a:lvl4pPr indent="-228600" lvl="3" marL="1828800" algn="l">
              <a:lnSpc>
                <a:spcPct val="90000"/>
              </a:lnSpc>
              <a:spcBef>
                <a:spcPts val="500"/>
              </a:spcBef>
              <a:spcAft>
                <a:spcPts val="0"/>
              </a:spcAft>
              <a:buClr>
                <a:srgbClr val="767676"/>
              </a:buClr>
              <a:buSzPts val="1600"/>
              <a:buNone/>
              <a:defRPr sz="1600">
                <a:solidFill>
                  <a:srgbClr val="767676"/>
                </a:solidFill>
              </a:defRPr>
            </a:lvl4pPr>
            <a:lvl5pPr indent="-228600" lvl="4" marL="2286000" algn="l">
              <a:lnSpc>
                <a:spcPct val="90000"/>
              </a:lnSpc>
              <a:spcBef>
                <a:spcPts val="500"/>
              </a:spcBef>
              <a:spcAft>
                <a:spcPts val="0"/>
              </a:spcAft>
              <a:buClr>
                <a:srgbClr val="767676"/>
              </a:buClr>
              <a:buSzPts val="1600"/>
              <a:buNone/>
              <a:defRPr sz="1600">
                <a:solidFill>
                  <a:srgbClr val="767676"/>
                </a:solidFill>
              </a:defRPr>
            </a:lvl5pPr>
            <a:lvl6pPr indent="-228600" lvl="5" marL="2743200" algn="l">
              <a:lnSpc>
                <a:spcPct val="90000"/>
              </a:lnSpc>
              <a:spcBef>
                <a:spcPts val="500"/>
              </a:spcBef>
              <a:spcAft>
                <a:spcPts val="0"/>
              </a:spcAft>
              <a:buClr>
                <a:srgbClr val="767676"/>
              </a:buClr>
              <a:buSzPts val="1600"/>
              <a:buNone/>
              <a:defRPr sz="1600">
                <a:solidFill>
                  <a:srgbClr val="767676"/>
                </a:solidFill>
              </a:defRPr>
            </a:lvl6pPr>
            <a:lvl7pPr indent="-228600" lvl="6" marL="3200400" algn="l">
              <a:lnSpc>
                <a:spcPct val="90000"/>
              </a:lnSpc>
              <a:spcBef>
                <a:spcPts val="500"/>
              </a:spcBef>
              <a:spcAft>
                <a:spcPts val="0"/>
              </a:spcAft>
              <a:buClr>
                <a:srgbClr val="767676"/>
              </a:buClr>
              <a:buSzPts val="1600"/>
              <a:buNone/>
              <a:defRPr sz="1600">
                <a:solidFill>
                  <a:srgbClr val="767676"/>
                </a:solidFill>
              </a:defRPr>
            </a:lvl7pPr>
            <a:lvl8pPr indent="-228600" lvl="7" marL="3657600" algn="l">
              <a:lnSpc>
                <a:spcPct val="90000"/>
              </a:lnSpc>
              <a:spcBef>
                <a:spcPts val="500"/>
              </a:spcBef>
              <a:spcAft>
                <a:spcPts val="0"/>
              </a:spcAft>
              <a:buClr>
                <a:srgbClr val="767676"/>
              </a:buClr>
              <a:buSzPts val="1600"/>
              <a:buNone/>
              <a:defRPr sz="1600">
                <a:solidFill>
                  <a:srgbClr val="767676"/>
                </a:solidFill>
              </a:defRPr>
            </a:lvl8pPr>
            <a:lvl9pPr indent="-228600" lvl="8" marL="4114800" algn="l">
              <a:lnSpc>
                <a:spcPct val="90000"/>
              </a:lnSpc>
              <a:spcBef>
                <a:spcPts val="500"/>
              </a:spcBef>
              <a:spcAft>
                <a:spcPts val="0"/>
              </a:spcAft>
              <a:buClr>
                <a:srgbClr val="767676"/>
              </a:buClr>
              <a:buSzPts val="1600"/>
              <a:buNone/>
              <a:defRPr sz="1600">
                <a:solidFill>
                  <a:srgbClr val="767676"/>
                </a:solidFill>
              </a:defRPr>
            </a:lvl9pPr>
          </a:lstStyle>
          <a:p/>
        </p:txBody>
      </p:sp>
      <p:sp>
        <p:nvSpPr>
          <p:cNvPr id="27" name="Google Shape;27;p34"/>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Only">
  <p:cSld name="TITLE_ONLY">
    <p:spTree>
      <p:nvGrpSpPr>
        <p:cNvPr id="28" name="Shape 28"/>
        <p:cNvGrpSpPr/>
        <p:nvPr/>
      </p:nvGrpSpPr>
      <p:grpSpPr>
        <a:xfrm>
          <a:off x="0" y="0"/>
          <a:ext cx="0" cy="0"/>
          <a:chOff x="0" y="0"/>
          <a:chExt cx="0" cy="0"/>
        </a:xfrm>
      </p:grpSpPr>
      <p:sp>
        <p:nvSpPr>
          <p:cNvPr id="29" name="Google Shape;29;p31"/>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1"/>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A">
  <p:cSld name="TITLE_ONLY_2_1_1">
    <p:spTree>
      <p:nvGrpSpPr>
        <p:cNvPr id="31" name="Shape 31"/>
        <p:cNvGrpSpPr/>
        <p:nvPr/>
      </p:nvGrpSpPr>
      <p:grpSpPr>
        <a:xfrm>
          <a:off x="0" y="0"/>
          <a:ext cx="0" cy="0"/>
          <a:chOff x="0" y="0"/>
          <a:chExt cx="0" cy="0"/>
        </a:xfrm>
      </p:grpSpPr>
      <p:sp>
        <p:nvSpPr>
          <p:cNvPr id="32" name="Google Shape;32;g3542069b1fb_0_42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g3542069b1fb_0_42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4" name="Google Shape;34;g3542069b1fb_0_426"/>
          <p:cNvSpPr txBox="1"/>
          <p:nvPr>
            <p:ph idx="1" type="body"/>
          </p:nvPr>
        </p:nvSpPr>
        <p:spPr>
          <a:xfrm>
            <a:off x="5745150"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C">
  <p:cSld name="TITLE_ONLY_2_1_1_1_1">
    <p:spTree>
      <p:nvGrpSpPr>
        <p:cNvPr id="35" name="Shape 35"/>
        <p:cNvGrpSpPr/>
        <p:nvPr/>
      </p:nvGrpSpPr>
      <p:grpSpPr>
        <a:xfrm>
          <a:off x="0" y="0"/>
          <a:ext cx="0" cy="0"/>
          <a:chOff x="0" y="0"/>
          <a:chExt cx="0" cy="0"/>
        </a:xfrm>
      </p:grpSpPr>
      <p:sp>
        <p:nvSpPr>
          <p:cNvPr id="36" name="Google Shape;36;g3542069b1fb_0_63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g3542069b1fb_0_63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g3542069b1fb_0_636"/>
          <p:cNvSpPr txBox="1"/>
          <p:nvPr>
            <p:ph idx="1" type="body"/>
          </p:nvPr>
        </p:nvSpPr>
        <p:spPr>
          <a:xfrm>
            <a:off x="425725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B">
  <p:cSld name="TITLE_ONLY_2_1_1_1">
    <p:spTree>
      <p:nvGrpSpPr>
        <p:cNvPr id="39" name="Shape 39"/>
        <p:cNvGrpSpPr/>
        <p:nvPr/>
      </p:nvGrpSpPr>
      <p:grpSpPr>
        <a:xfrm>
          <a:off x="0" y="0"/>
          <a:ext cx="0" cy="0"/>
          <a:chOff x="0" y="0"/>
          <a:chExt cx="0" cy="0"/>
        </a:xfrm>
      </p:grpSpPr>
      <p:sp>
        <p:nvSpPr>
          <p:cNvPr id="40" name="Google Shape;40;g3542069b1fb_0_48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g3542069b1fb_0_48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2" name="Google Shape;42;g3542069b1fb_0_487"/>
          <p:cNvSpPr txBox="1"/>
          <p:nvPr>
            <p:ph idx="1" type="body"/>
          </p:nvPr>
        </p:nvSpPr>
        <p:spPr>
          <a:xfrm>
            <a:off x="485090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Right">
  <p:cSld name="TITLE_ONLY_2">
    <p:spTree>
      <p:nvGrpSpPr>
        <p:cNvPr id="43" name="Shape 43"/>
        <p:cNvGrpSpPr/>
        <p:nvPr/>
      </p:nvGrpSpPr>
      <p:grpSpPr>
        <a:xfrm>
          <a:off x="0" y="0"/>
          <a:ext cx="0" cy="0"/>
          <a:chOff x="0" y="0"/>
          <a:chExt cx="0" cy="0"/>
        </a:xfrm>
      </p:grpSpPr>
      <p:sp>
        <p:nvSpPr>
          <p:cNvPr id="44" name="Google Shape;44;g3542069b1fb_0_6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g3542069b1fb_0_63"/>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6" name="Google Shape;46;g3542069b1fb_0_63"/>
          <p:cNvSpPr/>
          <p:nvPr>
            <p:ph idx="2" type="pic"/>
          </p:nvPr>
        </p:nvSpPr>
        <p:spPr>
          <a:xfrm>
            <a:off x="9168825" y="1609200"/>
            <a:ext cx="2463900" cy="3038700"/>
          </a:xfrm>
          <a:prstGeom prst="roundRect">
            <a:avLst>
              <a:gd fmla="val 3287" name="adj"/>
            </a:avLst>
          </a:prstGeom>
          <a:noFill/>
          <a:ln>
            <a:noFill/>
          </a:ln>
        </p:spPr>
      </p:sp>
      <p:sp>
        <p:nvSpPr>
          <p:cNvPr id="47" name="Google Shape;47;g3542069b1fb_0_63"/>
          <p:cNvSpPr/>
          <p:nvPr>
            <p:ph idx="3" type="pic"/>
          </p:nvPr>
        </p:nvSpPr>
        <p:spPr>
          <a:xfrm>
            <a:off x="6501825" y="1609200"/>
            <a:ext cx="2463900" cy="3038700"/>
          </a:xfrm>
          <a:prstGeom prst="roundRect">
            <a:avLst>
              <a:gd fmla="val 3287" name="adj"/>
            </a:avLst>
          </a:prstGeom>
          <a:noFill/>
          <a:ln>
            <a:noFill/>
          </a:ln>
        </p:spPr>
      </p:sp>
      <p:sp>
        <p:nvSpPr>
          <p:cNvPr id="48" name="Google Shape;48;g3542069b1fb_0_63"/>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7DE"/>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659225" y="1468825"/>
            <a:ext cx="11052300" cy="507900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9"/>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29"/>
          <p:cNvCxnSpPr/>
          <p:nvPr/>
        </p:nvCxnSpPr>
        <p:spPr>
          <a:xfrm>
            <a:off x="1260263" y="444495"/>
            <a:ext cx="10112155" cy="0"/>
          </a:xfrm>
          <a:prstGeom prst="straightConnector1">
            <a:avLst/>
          </a:prstGeom>
          <a:noFill/>
          <a:ln cap="flat" cmpd="sng" w="12700">
            <a:solidFill>
              <a:schemeClr val="accent6"/>
            </a:solidFill>
            <a:prstDash val="solid"/>
            <a:miter lim="800000"/>
            <a:headEnd len="sm" w="sm" type="none"/>
            <a:tailEnd len="sm" w="sm" type="none"/>
          </a:ln>
        </p:spPr>
      </p:cxnSp>
      <p:pic>
        <p:nvPicPr>
          <p:cNvPr id="14" name="Google Shape;14;p29"/>
          <p:cNvPicPr preferRelativeResize="0"/>
          <p:nvPr/>
        </p:nvPicPr>
        <p:blipFill rotWithShape="1">
          <a:blip r:embed="rId1">
            <a:alphaModFix/>
          </a:blip>
          <a:srcRect b="0" l="0" r="0" t="0"/>
          <a:stretch/>
        </p:blipFill>
        <p:spPr>
          <a:xfrm>
            <a:off x="413541" y="310115"/>
            <a:ext cx="724613" cy="1408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14.jpg"/><Relationship Id="rId5" Type="http://schemas.openxmlformats.org/officeDocument/2006/relationships/image" Target="../media/image20.jpg"/><Relationship Id="rId6" Type="http://schemas.openxmlformats.org/officeDocument/2006/relationships/image" Target="../media/image18.jp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8" name="Shape 78"/>
        <p:cNvGrpSpPr/>
        <p:nvPr/>
      </p:nvGrpSpPr>
      <p:grpSpPr>
        <a:xfrm>
          <a:off x="0" y="0"/>
          <a:ext cx="0" cy="0"/>
          <a:chOff x="0" y="0"/>
          <a:chExt cx="0" cy="0"/>
        </a:xfrm>
      </p:grpSpPr>
      <p:pic>
        <p:nvPicPr>
          <p:cNvPr id="79" name="Google Shape;79;p1"/>
          <p:cNvPicPr preferRelativeResize="0"/>
          <p:nvPr/>
        </p:nvPicPr>
        <p:blipFill rotWithShape="1">
          <a:blip r:embed="rId3">
            <a:alphaModFix/>
          </a:blip>
          <a:srcRect b="0" l="39" r="49" t="0"/>
          <a:stretch/>
        </p:blipFill>
        <p:spPr>
          <a:xfrm>
            <a:off x="0" y="0"/>
            <a:ext cx="12192000" cy="6857998"/>
          </a:xfrm>
          <a:prstGeom prst="rect">
            <a:avLst/>
          </a:prstGeom>
          <a:noFill/>
          <a:ln>
            <a:noFill/>
          </a:ln>
        </p:spPr>
      </p:pic>
      <p:sp>
        <p:nvSpPr>
          <p:cNvPr id="80" name="Google Shape;80;p1"/>
          <p:cNvSpPr/>
          <p:nvPr/>
        </p:nvSpPr>
        <p:spPr>
          <a:xfrm>
            <a:off x="0" y="-21175"/>
            <a:ext cx="12192000" cy="2514600"/>
          </a:xfrm>
          <a:prstGeom prst="rect">
            <a:avLst/>
          </a:prstGeom>
          <a:gradFill>
            <a:gsLst>
              <a:gs pos="0">
                <a:srgbClr val="081A2B">
                  <a:alpha val="37647"/>
                </a:srgbClr>
              </a:gs>
              <a:gs pos="100000">
                <a:srgbClr val="081A2B">
                  <a:alpha val="0"/>
                </a:srgbClr>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id="81" name="Google Shape;81;p1"/>
          <p:cNvPicPr preferRelativeResize="0"/>
          <p:nvPr/>
        </p:nvPicPr>
        <p:blipFill rotWithShape="1">
          <a:blip r:embed="rId4">
            <a:alphaModFix/>
          </a:blip>
          <a:srcRect b="0" l="0" r="0" t="0"/>
          <a:stretch/>
        </p:blipFill>
        <p:spPr>
          <a:xfrm>
            <a:off x="785770" y="701167"/>
            <a:ext cx="10775425" cy="5455667"/>
          </a:xfrm>
          <a:prstGeom prst="rect">
            <a:avLst/>
          </a:prstGeom>
          <a:noFill/>
          <a:ln>
            <a:noFill/>
          </a:ln>
        </p:spPr>
      </p:pic>
      <p:pic>
        <p:nvPicPr>
          <p:cNvPr id="82" name="Google Shape;82;p1"/>
          <p:cNvPicPr preferRelativeResize="0"/>
          <p:nvPr/>
        </p:nvPicPr>
        <p:blipFill rotWithShape="1">
          <a:blip r:embed="rId5">
            <a:alphaModFix/>
          </a:blip>
          <a:srcRect b="0" l="0" r="0" t="0"/>
          <a:stretch/>
        </p:blipFill>
        <p:spPr>
          <a:xfrm>
            <a:off x="1313150" y="1280675"/>
            <a:ext cx="3296950" cy="640650"/>
          </a:xfrm>
          <a:prstGeom prst="rect">
            <a:avLst/>
          </a:prstGeom>
          <a:noFill/>
          <a:ln>
            <a:noFill/>
          </a:ln>
        </p:spPr>
      </p:pic>
      <p:sp>
        <p:nvSpPr>
          <p:cNvPr id="83" name="Google Shape;83;p1"/>
          <p:cNvSpPr txBox="1"/>
          <p:nvPr/>
        </p:nvSpPr>
        <p:spPr>
          <a:xfrm>
            <a:off x="1313150" y="4394200"/>
            <a:ext cx="7809600" cy="12219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sz="3200">
                <a:solidFill>
                  <a:schemeClr val="lt1"/>
                </a:solidFill>
                <a:latin typeface="Avenir"/>
                <a:ea typeface="Avenir"/>
                <a:cs typeface="Avenir"/>
                <a:sym typeface="Avenir"/>
              </a:rPr>
              <a:t>Battery Mount Installation Guide</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542069b1fb_0_35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0" name="Google Shape;90;g3542069b1fb_0_353"/>
          <p:cNvSpPr txBox="1"/>
          <p:nvPr/>
        </p:nvSpPr>
        <p:spPr>
          <a:xfrm>
            <a:off x="659225" y="2046075"/>
            <a:ext cx="3553200" cy="6465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T40 Socket</a:t>
            </a:r>
            <a:endParaRPr b="0" i="0" sz="1400" u="none" cap="none" strike="noStrike">
              <a:solidFill>
                <a:srgbClr val="000000"/>
              </a:solidFill>
              <a:latin typeface="Arial"/>
              <a:ea typeface="Arial"/>
              <a:cs typeface="Arial"/>
              <a:sym typeface="Arial"/>
            </a:endParaRPr>
          </a:p>
        </p:txBody>
      </p:sp>
      <p:sp>
        <p:nvSpPr>
          <p:cNvPr id="91" name="Google Shape;91;g3542069b1fb_0_353"/>
          <p:cNvSpPr txBox="1"/>
          <p:nvPr/>
        </p:nvSpPr>
        <p:spPr>
          <a:xfrm>
            <a:off x="659225" y="1542175"/>
            <a:ext cx="3276000" cy="329700"/>
          </a:xfrm>
          <a:prstGeom prst="rect">
            <a:avLst/>
          </a:prstGeom>
          <a:noFill/>
          <a:ln>
            <a:noFill/>
          </a:ln>
        </p:spPr>
        <p:txBody>
          <a:bodyPr anchorCtr="0" anchor="b" bIns="0" lIns="0" spcFirstLastPara="1" rIns="0" wrap="square" tIns="0">
            <a:norm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Tool Category Name</a:t>
            </a:r>
            <a:endParaRPr b="1" i="0" sz="1400" u="none" cap="none" strike="noStrike">
              <a:solidFill>
                <a:srgbClr val="000000"/>
              </a:solidFill>
              <a:latin typeface="Arial"/>
              <a:ea typeface="Arial"/>
              <a:cs typeface="Arial"/>
              <a:sym typeface="Arial"/>
            </a:endParaRPr>
          </a:p>
        </p:txBody>
      </p:sp>
      <p:pic>
        <p:nvPicPr>
          <p:cNvPr id="92" name="Google Shape;92;g3542069b1fb_0_353" title="IMG_1235.HEIC"/>
          <p:cNvPicPr preferRelativeResize="0"/>
          <p:nvPr/>
        </p:nvPicPr>
        <p:blipFill rotWithShape="1">
          <a:blip r:embed="rId4">
            <a:alphaModFix/>
          </a:blip>
          <a:srcRect b="3016" l="0" r="0" t="3025"/>
          <a:stretch/>
        </p:blipFill>
        <p:spPr>
          <a:xfrm>
            <a:off x="7518725" y="1014737"/>
            <a:ext cx="3553315" cy="4451313"/>
          </a:xfrm>
          <a:custGeom>
            <a:rect b="b" l="l" r="r" t="t"/>
            <a:pathLst>
              <a:path extrusionOk="0" h="6225612" w="4675415">
                <a:moveTo>
                  <a:pt x="882186" y="0"/>
                </a:moveTo>
                <a:lnTo>
                  <a:pt x="4378650" y="0"/>
                </a:lnTo>
                <a:cubicBezTo>
                  <a:pt x="4542560" y="0"/>
                  <a:pt x="4675415" y="132804"/>
                  <a:pt x="4675415" y="296649"/>
                </a:cubicBezTo>
                <a:lnTo>
                  <a:pt x="4675415" y="5343771"/>
                </a:lnTo>
                <a:cubicBezTo>
                  <a:pt x="4675415" y="5422432"/>
                  <a:pt x="4644011" y="5498094"/>
                  <a:pt x="4588434" y="5553825"/>
                </a:cubicBezTo>
                <a:cubicBezTo>
                  <a:pt x="4371592" y="5770756"/>
                  <a:pt x="4220206" y="5921905"/>
                  <a:pt x="4003363" y="6138663"/>
                </a:cubicBezTo>
                <a:cubicBezTo>
                  <a:pt x="3947614" y="6194394"/>
                  <a:pt x="3872095" y="6225612"/>
                  <a:pt x="3793229" y="6225612"/>
                </a:cubicBezTo>
                <a:lnTo>
                  <a:pt x="296770" y="6225612"/>
                </a:lnTo>
                <a:cubicBezTo>
                  <a:pt x="132856" y="6225612"/>
                  <a:pt x="0" y="6092808"/>
                  <a:pt x="0" y="5928958"/>
                </a:cubicBezTo>
                <a:lnTo>
                  <a:pt x="0" y="881841"/>
                </a:lnTo>
                <a:cubicBezTo>
                  <a:pt x="0" y="803180"/>
                  <a:pt x="31404" y="727518"/>
                  <a:pt x="86986" y="671787"/>
                </a:cubicBezTo>
                <a:cubicBezTo>
                  <a:pt x="303824" y="454851"/>
                  <a:pt x="455210" y="303708"/>
                  <a:pt x="672048" y="86949"/>
                </a:cubicBezTo>
                <a:cubicBezTo>
                  <a:pt x="727806" y="31218"/>
                  <a:pt x="803320" y="0"/>
                  <a:pt x="882186" y="0"/>
                </a:cubicBezTo>
                <a:close/>
              </a:path>
            </a:pathLst>
          </a:custGeom>
          <a:noFill/>
          <a:ln>
            <a:noFill/>
          </a:ln>
        </p:spPr>
      </p:pic>
      <p:sp>
        <p:nvSpPr>
          <p:cNvPr id="93" name="Google Shape;93;g3542069b1fb_0_353"/>
          <p:cNvSpPr txBox="1"/>
          <p:nvPr/>
        </p:nvSpPr>
        <p:spPr>
          <a:xfrm>
            <a:off x="659225" y="2930842"/>
            <a:ext cx="3553200" cy="6465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Torque Wrench</a:t>
            </a:r>
            <a:endParaRPr b="0" i="0" sz="1400" u="none" cap="none" strike="noStrike">
              <a:solidFill>
                <a:srgbClr val="000000"/>
              </a:solidFill>
              <a:latin typeface="Arial"/>
              <a:ea typeface="Arial"/>
              <a:cs typeface="Arial"/>
              <a:sym typeface="Arial"/>
            </a:endParaRPr>
          </a:p>
        </p:txBody>
      </p:sp>
      <p:sp>
        <p:nvSpPr>
          <p:cNvPr id="94" name="Google Shape;94;g3542069b1fb_0_353"/>
          <p:cNvSpPr txBox="1"/>
          <p:nvPr/>
        </p:nvSpPr>
        <p:spPr>
          <a:xfrm>
            <a:off x="659225" y="3815608"/>
            <a:ext cx="3553200" cy="6465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T27 Torx</a:t>
            </a:r>
            <a:endParaRPr b="0" i="0" sz="1400" u="none" cap="none" strike="noStrike">
              <a:solidFill>
                <a:srgbClr val="000000"/>
              </a:solidFill>
              <a:latin typeface="Arial"/>
              <a:ea typeface="Arial"/>
              <a:cs typeface="Arial"/>
              <a:sym typeface="Arial"/>
            </a:endParaRPr>
          </a:p>
        </p:txBody>
      </p:sp>
      <p:sp>
        <p:nvSpPr>
          <p:cNvPr id="95" name="Google Shape;95;g3542069b1fb_0_353"/>
          <p:cNvSpPr txBox="1"/>
          <p:nvPr/>
        </p:nvSpPr>
        <p:spPr>
          <a:xfrm>
            <a:off x="659225" y="4700375"/>
            <a:ext cx="3553200" cy="9234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10mm Combination Wrench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542069b1fb_0_58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2" name="Google Shape;102;g3542069b1fb_0_58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Unboxing </a:t>
            </a:r>
            <a:endParaRPr/>
          </a:p>
        </p:txBody>
      </p:sp>
      <p:pic>
        <p:nvPicPr>
          <p:cNvPr id="103" name="Google Shape;103;g3542069b1fb_0_586" title="IMG_1214.HEIC"/>
          <p:cNvPicPr preferRelativeResize="0"/>
          <p:nvPr>
            <p:ph idx="2" type="pic"/>
          </p:nvPr>
        </p:nvPicPr>
        <p:blipFill rotWithShape="1">
          <a:blip r:embed="rId3">
            <a:alphaModFix/>
          </a:blip>
          <a:srcRect b="3025" l="0" r="0" t="3025"/>
          <a:stretch/>
        </p:blipFill>
        <p:spPr>
          <a:xfrm>
            <a:off x="9195425" y="1609200"/>
            <a:ext cx="2425800" cy="3038700"/>
          </a:xfrm>
          <a:prstGeom prst="roundRect">
            <a:avLst>
              <a:gd fmla="val 16667" name="adj"/>
            </a:avLst>
          </a:prstGeom>
          <a:noFill/>
          <a:ln>
            <a:noFill/>
          </a:ln>
        </p:spPr>
      </p:pic>
      <p:pic>
        <p:nvPicPr>
          <p:cNvPr id="104" name="Google Shape;104;g3542069b1fb_0_586" title="IMG_1213.HEIC"/>
          <p:cNvPicPr preferRelativeResize="0"/>
          <p:nvPr>
            <p:ph idx="3" type="pic"/>
          </p:nvPr>
        </p:nvPicPr>
        <p:blipFill rotWithShape="1">
          <a:blip r:embed="rId4">
            <a:alphaModFix/>
          </a:blip>
          <a:srcRect b="4906" l="0" r="0" t="4906"/>
          <a:stretch/>
        </p:blipFill>
        <p:spPr>
          <a:xfrm>
            <a:off x="6447150" y="1609200"/>
            <a:ext cx="2526900" cy="3038700"/>
          </a:xfrm>
          <a:prstGeom prst="roundRect">
            <a:avLst>
              <a:gd fmla="val 16667" name="adj"/>
            </a:avLst>
          </a:prstGeom>
          <a:noFill/>
          <a:ln>
            <a:noFill/>
          </a:ln>
        </p:spPr>
      </p:pic>
      <p:sp>
        <p:nvSpPr>
          <p:cNvPr id="105" name="Google Shape;105;g3542069b1fb_0_586"/>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When opening the box be careful not to plunge too far into the box as this may scratch the powder coating</a:t>
            </a:r>
            <a:endParaRPr/>
          </a:p>
          <a:p>
            <a:pPr indent="0" lvl="0" marL="457200" rtl="0" algn="l">
              <a:lnSpc>
                <a:spcPct val="115000"/>
              </a:lnSpc>
              <a:spcBef>
                <a:spcPts val="1000"/>
              </a:spcBef>
              <a:spcAft>
                <a:spcPts val="1000"/>
              </a:spcAft>
              <a:buNone/>
            </a:pPr>
            <a:r>
              <a:t/>
            </a:r>
            <a:endParaRPr/>
          </a:p>
        </p:txBody>
      </p:sp>
      <p:pic>
        <p:nvPicPr>
          <p:cNvPr id="106" name="Google Shape;106;g3542069b1fb_0_586" title="IMG_1215.HEIC"/>
          <p:cNvPicPr preferRelativeResize="0"/>
          <p:nvPr>
            <p:ph idx="4" type="pic"/>
          </p:nvPr>
        </p:nvPicPr>
        <p:blipFill rotWithShape="1">
          <a:blip r:embed="rId5">
            <a:alphaModFix/>
          </a:blip>
          <a:srcRect b="5692" l="0" r="0" t="13210"/>
          <a:stretch/>
        </p:blipFill>
        <p:spPr>
          <a:xfrm>
            <a:off x="8222550" y="4846675"/>
            <a:ext cx="1810500" cy="16464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372de32f923_0_1" title="IMG_1217.HEIC"/>
          <p:cNvPicPr preferRelativeResize="0"/>
          <p:nvPr/>
        </p:nvPicPr>
        <p:blipFill rotWithShape="1">
          <a:blip r:embed="rId3">
            <a:alphaModFix/>
          </a:blip>
          <a:srcRect b="238" l="0" r="0" t="238"/>
          <a:stretch/>
        </p:blipFill>
        <p:spPr>
          <a:xfrm>
            <a:off x="616965" y="1401270"/>
            <a:ext cx="3926533" cy="2930707"/>
          </a:xfrm>
          <a:prstGeom prst="rect">
            <a:avLst/>
          </a:prstGeom>
          <a:noFill/>
          <a:ln>
            <a:noFill/>
          </a:ln>
        </p:spPr>
      </p:pic>
      <p:sp>
        <p:nvSpPr>
          <p:cNvPr id="113" name="Google Shape;113;g372de32f923_0_1"/>
          <p:cNvSpPr/>
          <p:nvPr/>
        </p:nvSpPr>
        <p:spPr>
          <a:xfrm rot="5400000">
            <a:off x="985761" y="748174"/>
            <a:ext cx="3191664" cy="4234815"/>
          </a:xfrm>
          <a:custGeom>
            <a:rect b="b" l="l" r="r" t="t"/>
            <a:pathLst>
              <a:path extrusionOk="0" h="6858000" w="5168686">
                <a:moveTo>
                  <a:pt x="0" y="0"/>
                </a:moveTo>
                <a:lnTo>
                  <a:pt x="0" y="6858000"/>
                </a:lnTo>
                <a:lnTo>
                  <a:pt x="5168687" y="6858000"/>
                </a:lnTo>
                <a:lnTo>
                  <a:pt x="5168687" y="0"/>
                </a:lnTo>
                <a:lnTo>
                  <a:pt x="0" y="0"/>
                </a:lnTo>
                <a:close/>
                <a:moveTo>
                  <a:pt x="4733594" y="2096276"/>
                </a:moveTo>
                <a:cubicBezTo>
                  <a:pt x="4733594" y="2157053"/>
                  <a:pt x="4698757" y="2242265"/>
                  <a:pt x="4656254" y="2285658"/>
                </a:cubicBezTo>
                <a:lnTo>
                  <a:pt x="4553520" y="2390444"/>
                </a:lnTo>
                <a:cubicBezTo>
                  <a:pt x="4510949" y="2433837"/>
                  <a:pt x="4476180" y="2519049"/>
                  <a:pt x="4476180" y="2579826"/>
                </a:cubicBezTo>
                <a:lnTo>
                  <a:pt x="4476180" y="4416498"/>
                </a:lnTo>
                <a:cubicBezTo>
                  <a:pt x="4476180" y="4477275"/>
                  <a:pt x="4512181" y="4561255"/>
                  <a:pt x="4556258" y="4603142"/>
                </a:cubicBezTo>
                <a:lnTo>
                  <a:pt x="4556258" y="4602937"/>
                </a:lnTo>
                <a:lnTo>
                  <a:pt x="4653516" y="4695403"/>
                </a:lnTo>
                <a:cubicBezTo>
                  <a:pt x="4697525" y="4737291"/>
                  <a:pt x="4733594" y="4821270"/>
                  <a:pt x="4733594" y="4882047"/>
                </a:cubicBezTo>
                <a:lnTo>
                  <a:pt x="4733594" y="6389713"/>
                </a:lnTo>
                <a:cubicBezTo>
                  <a:pt x="4733594" y="6450490"/>
                  <a:pt x="4684726" y="6491145"/>
                  <a:pt x="4624907" y="6480194"/>
                </a:cubicBezTo>
                <a:lnTo>
                  <a:pt x="543849" y="6481974"/>
                </a:lnTo>
                <a:cubicBezTo>
                  <a:pt x="484098" y="6470955"/>
                  <a:pt x="435161" y="6412162"/>
                  <a:pt x="435161" y="6351384"/>
                </a:cubicBezTo>
                <a:lnTo>
                  <a:pt x="435161" y="597919"/>
                </a:lnTo>
                <a:cubicBezTo>
                  <a:pt x="435161" y="537142"/>
                  <a:pt x="484030" y="477938"/>
                  <a:pt x="543644" y="466440"/>
                </a:cubicBezTo>
                <a:lnTo>
                  <a:pt x="4625044" y="422705"/>
                </a:lnTo>
                <a:cubicBezTo>
                  <a:pt x="4684726" y="411138"/>
                  <a:pt x="4733526" y="451451"/>
                  <a:pt x="4733526" y="512228"/>
                </a:cubicBezTo>
                <a:lnTo>
                  <a:pt x="4733526" y="2096344"/>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114" name="Google Shape;114;g372de32f923_0_1"/>
          <p:cNvSpPr/>
          <p:nvPr/>
        </p:nvSpPr>
        <p:spPr>
          <a:xfrm>
            <a:off x="3626363" y="3708175"/>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1</a:t>
            </a:r>
            <a:endParaRPr b="0" i="0" sz="1400" u="none" cap="none" strike="noStrike">
              <a:solidFill>
                <a:srgbClr val="000000"/>
              </a:solidFill>
              <a:latin typeface="Avenir"/>
              <a:ea typeface="Avenir"/>
              <a:cs typeface="Avenir"/>
              <a:sym typeface="Avenir"/>
            </a:endParaRPr>
          </a:p>
        </p:txBody>
      </p:sp>
      <p:pic>
        <p:nvPicPr>
          <p:cNvPr id="115" name="Google Shape;115;g372de32f923_0_1" title="IMG_1218.HEIC"/>
          <p:cNvPicPr preferRelativeResize="0"/>
          <p:nvPr/>
        </p:nvPicPr>
        <p:blipFill rotWithShape="1">
          <a:blip r:embed="rId4">
            <a:alphaModFix/>
          </a:blip>
          <a:srcRect b="0" l="14361" r="14368" t="0"/>
          <a:stretch/>
        </p:blipFill>
        <p:spPr>
          <a:xfrm>
            <a:off x="709213" y="4394613"/>
            <a:ext cx="2030400" cy="2136600"/>
          </a:xfrm>
          <a:prstGeom prst="roundRect">
            <a:avLst>
              <a:gd fmla="val 3694" name="adj"/>
            </a:avLst>
          </a:prstGeom>
          <a:noFill/>
          <a:ln>
            <a:noFill/>
          </a:ln>
        </p:spPr>
      </p:pic>
      <p:sp>
        <p:nvSpPr>
          <p:cNvPr id="116" name="Google Shape;116;g372de32f923_0_1"/>
          <p:cNvSpPr/>
          <p:nvPr/>
        </p:nvSpPr>
        <p:spPr>
          <a:xfrm>
            <a:off x="1936513" y="4541725"/>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2</a:t>
            </a:r>
            <a:endParaRPr b="0" i="0" sz="1400" u="none" cap="none" strike="noStrike">
              <a:solidFill>
                <a:srgbClr val="000000"/>
              </a:solidFill>
              <a:latin typeface="Avenir"/>
              <a:ea typeface="Avenir"/>
              <a:cs typeface="Avenir"/>
              <a:sym typeface="Avenir"/>
            </a:endParaRPr>
          </a:p>
        </p:txBody>
      </p:sp>
      <p:sp>
        <p:nvSpPr>
          <p:cNvPr id="117" name="Google Shape;117;g372de32f923_0_1"/>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8" name="Google Shape;118;g372de32f923_0_1"/>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Assembly</a:t>
            </a:r>
            <a:endParaRPr/>
          </a:p>
        </p:txBody>
      </p:sp>
      <p:sp>
        <p:nvSpPr>
          <p:cNvPr id="119" name="Google Shape;119;g372de32f923_0_1"/>
          <p:cNvSpPr txBox="1"/>
          <p:nvPr>
            <p:ph idx="1" type="body"/>
          </p:nvPr>
        </p:nvSpPr>
        <p:spPr>
          <a:xfrm>
            <a:off x="4850900" y="1609200"/>
            <a:ext cx="69291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The battery mount will come with a M6, washer, and nylock </a:t>
            </a:r>
            <a:r>
              <a:rPr lang="en-US"/>
              <a:t>loosely</a:t>
            </a:r>
            <a:r>
              <a:rPr lang="en-US"/>
              <a:t> threaded on in the bottom hole (Fig. 1) </a:t>
            </a:r>
            <a:endParaRPr/>
          </a:p>
          <a:p>
            <a:pPr indent="-342900" lvl="0" marL="457200" rtl="0" algn="l">
              <a:lnSpc>
                <a:spcPct val="115000"/>
              </a:lnSpc>
              <a:spcBef>
                <a:spcPts val="1000"/>
              </a:spcBef>
              <a:spcAft>
                <a:spcPts val="1000"/>
              </a:spcAft>
              <a:buSzPts val="1800"/>
              <a:buAutoNum type="arabicPeriod"/>
            </a:pPr>
            <a:r>
              <a:rPr lang="en-US"/>
              <a:t>Remove both M6s from both left and right side of the bracket (Fig. 2)</a:t>
            </a:r>
            <a:endParaRPr/>
          </a:p>
        </p:txBody>
      </p:sp>
      <p:grpSp>
        <p:nvGrpSpPr>
          <p:cNvPr id="120" name="Google Shape;120;g372de32f923_0_1"/>
          <p:cNvGrpSpPr/>
          <p:nvPr/>
        </p:nvGrpSpPr>
        <p:grpSpPr>
          <a:xfrm>
            <a:off x="5330050" y="4884625"/>
            <a:ext cx="6104100" cy="855900"/>
            <a:chOff x="6307950" y="1581300"/>
            <a:chExt cx="6104100" cy="855900"/>
          </a:xfrm>
        </p:grpSpPr>
        <p:sp>
          <p:nvSpPr>
            <p:cNvPr id="121" name="Google Shape;121;g372de32f923_0_1"/>
            <p:cNvSpPr txBox="1"/>
            <p:nvPr/>
          </p:nvSpPr>
          <p:spPr>
            <a:xfrm>
              <a:off x="6307950" y="1581300"/>
              <a:ext cx="6104100" cy="855900"/>
            </a:xfrm>
            <a:prstGeom prst="rect">
              <a:avLst/>
            </a:prstGeom>
            <a:solidFill>
              <a:srgbClr val="E0DCD1"/>
            </a:solidFill>
            <a:ln>
              <a:noFill/>
            </a:ln>
          </p:spPr>
          <p:txBody>
            <a:bodyPr anchorCtr="0" anchor="ctr" bIns="182875" lIns="548625" spcFirstLastPara="1" rIns="182875" wrap="square" tIns="182875">
              <a:sp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N O T E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Keep this hardware safe as it will be used in the next step</a:t>
              </a:r>
              <a:endParaRPr b="0" i="0" sz="1500" u="none" cap="none" strike="noStrike">
                <a:solidFill>
                  <a:srgbClr val="46637C"/>
                </a:solidFill>
                <a:latin typeface="Avenir"/>
                <a:ea typeface="Avenir"/>
                <a:cs typeface="Avenir"/>
                <a:sym typeface="Avenir"/>
              </a:endParaRPr>
            </a:p>
          </p:txBody>
        </p:sp>
        <p:pic>
          <p:nvPicPr>
            <p:cNvPr id="122" name="Google Shape;122;g372de32f923_0_1"/>
            <p:cNvPicPr preferRelativeResize="0"/>
            <p:nvPr/>
          </p:nvPicPr>
          <p:blipFill rotWithShape="1">
            <a:blip r:embed="rId5">
              <a:alphaModFix/>
            </a:blip>
            <a:srcRect b="0" l="0" r="0" t="0"/>
            <a:stretch/>
          </p:blipFill>
          <p:spPr>
            <a:xfrm>
              <a:off x="6500275" y="1790700"/>
              <a:ext cx="198975" cy="2274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542069b1fb_0_659"/>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9" name="Google Shape;129;g3542069b1fb_0_659"/>
          <p:cNvSpPr txBox="1"/>
          <p:nvPr>
            <p:ph type="title"/>
          </p:nvPr>
        </p:nvSpPr>
        <p:spPr>
          <a:xfrm>
            <a:off x="659350" y="590250"/>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Assembly</a:t>
            </a:r>
            <a:endParaRPr/>
          </a:p>
        </p:txBody>
      </p:sp>
      <p:sp>
        <p:nvSpPr>
          <p:cNvPr id="130" name="Google Shape;130;g3542069b1fb_0_659"/>
          <p:cNvSpPr txBox="1"/>
          <p:nvPr>
            <p:ph idx="1" type="body"/>
          </p:nvPr>
        </p:nvSpPr>
        <p:spPr>
          <a:xfrm>
            <a:off x="4257250" y="1609200"/>
            <a:ext cx="69291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1000"/>
              </a:spcAft>
              <a:buSzPts val="1800"/>
              <a:buAutoNum type="arabicPeriod"/>
            </a:pPr>
            <a:r>
              <a:rPr lang="en-US"/>
              <a:t>Unfold the battery mount</a:t>
            </a:r>
            <a:endParaRPr/>
          </a:p>
        </p:txBody>
      </p:sp>
      <p:pic>
        <p:nvPicPr>
          <p:cNvPr id="131" name="Google Shape;131;g3542069b1fb_0_659" title="IMG_1221.HEIC"/>
          <p:cNvPicPr preferRelativeResize="0"/>
          <p:nvPr/>
        </p:nvPicPr>
        <p:blipFill rotWithShape="1">
          <a:blip r:embed="rId3">
            <a:alphaModFix/>
          </a:blip>
          <a:srcRect b="0" l="1484" r="1494" t="0"/>
          <a:stretch/>
        </p:blipFill>
        <p:spPr>
          <a:xfrm>
            <a:off x="633825" y="1547175"/>
            <a:ext cx="3427100" cy="4709699"/>
          </a:xfrm>
          <a:prstGeom prst="rect">
            <a:avLst/>
          </a:prstGeom>
          <a:noFill/>
          <a:ln>
            <a:noFill/>
          </a:ln>
        </p:spPr>
      </p:pic>
      <p:sp>
        <p:nvSpPr>
          <p:cNvPr id="132" name="Google Shape;132;g3542069b1fb_0_659"/>
          <p:cNvSpPr/>
          <p:nvPr/>
        </p:nvSpPr>
        <p:spPr>
          <a:xfrm>
            <a:off x="381626" y="1269254"/>
            <a:ext cx="3863593" cy="5126355"/>
          </a:xfrm>
          <a:custGeom>
            <a:rect b="b" l="l" r="r" t="t"/>
            <a:pathLst>
              <a:path extrusionOk="0" h="6858000" w="5168686">
                <a:moveTo>
                  <a:pt x="0" y="0"/>
                </a:moveTo>
                <a:lnTo>
                  <a:pt x="0" y="6858000"/>
                </a:lnTo>
                <a:lnTo>
                  <a:pt x="5168687" y="6858000"/>
                </a:lnTo>
                <a:lnTo>
                  <a:pt x="5168687" y="0"/>
                </a:lnTo>
                <a:lnTo>
                  <a:pt x="0" y="0"/>
                </a:lnTo>
                <a:close/>
                <a:moveTo>
                  <a:pt x="4733594" y="2096276"/>
                </a:moveTo>
                <a:cubicBezTo>
                  <a:pt x="4733594" y="2157053"/>
                  <a:pt x="4698757" y="2242265"/>
                  <a:pt x="4656254" y="2285658"/>
                </a:cubicBezTo>
                <a:lnTo>
                  <a:pt x="4553520" y="2390444"/>
                </a:lnTo>
                <a:cubicBezTo>
                  <a:pt x="4510949" y="2433837"/>
                  <a:pt x="4476180" y="2519049"/>
                  <a:pt x="4476180" y="2579826"/>
                </a:cubicBezTo>
                <a:lnTo>
                  <a:pt x="4476180" y="4416498"/>
                </a:lnTo>
                <a:cubicBezTo>
                  <a:pt x="4476180" y="4477275"/>
                  <a:pt x="4512181" y="4561255"/>
                  <a:pt x="4556258" y="4603142"/>
                </a:cubicBezTo>
                <a:lnTo>
                  <a:pt x="4556258" y="4602937"/>
                </a:lnTo>
                <a:lnTo>
                  <a:pt x="4653516" y="4695403"/>
                </a:lnTo>
                <a:cubicBezTo>
                  <a:pt x="4697525" y="4737291"/>
                  <a:pt x="4733594" y="4821270"/>
                  <a:pt x="4733594" y="4882047"/>
                </a:cubicBezTo>
                <a:lnTo>
                  <a:pt x="4733594" y="6389713"/>
                </a:lnTo>
                <a:cubicBezTo>
                  <a:pt x="4733594" y="6450490"/>
                  <a:pt x="4684726" y="6491145"/>
                  <a:pt x="4624907" y="6480194"/>
                </a:cubicBezTo>
                <a:lnTo>
                  <a:pt x="543849" y="6481974"/>
                </a:lnTo>
                <a:cubicBezTo>
                  <a:pt x="484098" y="6470955"/>
                  <a:pt x="435161" y="6412162"/>
                  <a:pt x="435161" y="6351384"/>
                </a:cubicBezTo>
                <a:lnTo>
                  <a:pt x="435161" y="597919"/>
                </a:lnTo>
                <a:cubicBezTo>
                  <a:pt x="435161" y="537142"/>
                  <a:pt x="484030" y="477938"/>
                  <a:pt x="543644" y="466440"/>
                </a:cubicBezTo>
                <a:lnTo>
                  <a:pt x="4625044" y="422705"/>
                </a:lnTo>
                <a:cubicBezTo>
                  <a:pt x="4684726" y="411138"/>
                  <a:pt x="4733526" y="451451"/>
                  <a:pt x="4733526" y="512228"/>
                </a:cubicBezTo>
                <a:lnTo>
                  <a:pt x="4733526" y="2096344"/>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542069b1fb_1_70"/>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9" name="Google Shape;139;g3542069b1fb_1_70"/>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Assembly</a:t>
            </a:r>
            <a:endParaRPr/>
          </a:p>
        </p:txBody>
      </p:sp>
      <p:pic>
        <p:nvPicPr>
          <p:cNvPr id="140" name="Google Shape;140;g3542069b1fb_1_70" title="IMG_1223.HEIC"/>
          <p:cNvPicPr preferRelativeResize="0"/>
          <p:nvPr>
            <p:ph idx="2" type="pic"/>
          </p:nvPr>
        </p:nvPicPr>
        <p:blipFill rotWithShape="1">
          <a:blip r:embed="rId3">
            <a:alphaModFix/>
          </a:blip>
          <a:srcRect b="12418" l="0" r="0" t="12410"/>
          <a:stretch/>
        </p:blipFill>
        <p:spPr>
          <a:xfrm>
            <a:off x="2383875" y="1609188"/>
            <a:ext cx="2071200" cy="2076000"/>
          </a:xfrm>
          <a:prstGeom prst="roundRect">
            <a:avLst>
              <a:gd fmla="val 16667" name="adj"/>
            </a:avLst>
          </a:prstGeom>
          <a:noFill/>
          <a:ln>
            <a:noFill/>
          </a:ln>
        </p:spPr>
      </p:pic>
      <p:pic>
        <p:nvPicPr>
          <p:cNvPr id="141" name="Google Shape;141;g3542069b1fb_1_70" title="IMG_1222.HEIC"/>
          <p:cNvPicPr preferRelativeResize="0"/>
          <p:nvPr>
            <p:ph idx="3" type="pic"/>
          </p:nvPr>
        </p:nvPicPr>
        <p:blipFill rotWithShape="1">
          <a:blip r:embed="rId4">
            <a:alphaModFix/>
          </a:blip>
          <a:srcRect b="0" l="2353" r="2344" t="0"/>
          <a:stretch/>
        </p:blipFill>
        <p:spPr>
          <a:xfrm>
            <a:off x="659225" y="1609188"/>
            <a:ext cx="1483800" cy="2076000"/>
          </a:xfrm>
          <a:prstGeom prst="roundRect">
            <a:avLst>
              <a:gd fmla="val 16667" name="adj"/>
            </a:avLst>
          </a:prstGeom>
          <a:noFill/>
          <a:ln>
            <a:noFill/>
          </a:ln>
        </p:spPr>
      </p:pic>
      <p:sp>
        <p:nvSpPr>
          <p:cNvPr id="142" name="Google Shape;142;g3542069b1fb_1_70"/>
          <p:cNvSpPr txBox="1"/>
          <p:nvPr>
            <p:ph idx="1" type="body"/>
          </p:nvPr>
        </p:nvSpPr>
        <p:spPr>
          <a:xfrm>
            <a:off x="4901025" y="1609200"/>
            <a:ext cx="64569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Insert the M6 into the side of the tray and slide on the black washer (Fig. 1)</a:t>
            </a:r>
            <a:endParaRPr/>
          </a:p>
          <a:p>
            <a:pPr indent="-342900" lvl="0" marL="457200" rtl="0" algn="l">
              <a:lnSpc>
                <a:spcPct val="115000"/>
              </a:lnSpc>
              <a:spcBef>
                <a:spcPts val="1000"/>
              </a:spcBef>
              <a:spcAft>
                <a:spcPts val="0"/>
              </a:spcAft>
              <a:buSzPts val="1800"/>
              <a:buAutoNum type="arabicPeriod"/>
            </a:pPr>
            <a:r>
              <a:rPr lang="en-US"/>
              <a:t>Push the M6 fully into the hole opposing the one on the tray (Fig. 2)</a:t>
            </a:r>
            <a:endParaRPr/>
          </a:p>
          <a:p>
            <a:pPr indent="-342900" lvl="0" marL="457200" rtl="0" algn="l">
              <a:lnSpc>
                <a:spcPct val="115000"/>
              </a:lnSpc>
              <a:spcBef>
                <a:spcPts val="1000"/>
              </a:spcBef>
              <a:spcAft>
                <a:spcPts val="1000"/>
              </a:spcAft>
              <a:buSzPts val="1800"/>
              <a:buAutoNum type="arabicPeriod"/>
            </a:pPr>
            <a:r>
              <a:rPr lang="en-US"/>
              <a:t>Thread on M6 nylock nut and tighten using a T27 torx wrench, and 10mm wrench</a:t>
            </a:r>
            <a:endParaRPr/>
          </a:p>
        </p:txBody>
      </p:sp>
      <p:pic>
        <p:nvPicPr>
          <p:cNvPr id="143" name="Google Shape;143;g3542069b1fb_1_70" title="IMG_1224.HEIC"/>
          <p:cNvPicPr preferRelativeResize="0"/>
          <p:nvPr>
            <p:ph idx="4" type="pic"/>
          </p:nvPr>
        </p:nvPicPr>
        <p:blipFill rotWithShape="1">
          <a:blip r:embed="rId5">
            <a:alphaModFix/>
          </a:blip>
          <a:srcRect b="4178" l="0" r="0" t="4178"/>
          <a:stretch/>
        </p:blipFill>
        <p:spPr>
          <a:xfrm>
            <a:off x="659225" y="3931163"/>
            <a:ext cx="2071200" cy="2530800"/>
          </a:xfrm>
          <a:prstGeom prst="roundRect">
            <a:avLst>
              <a:gd fmla="val 16667" name="adj"/>
            </a:avLst>
          </a:prstGeom>
          <a:noFill/>
          <a:ln>
            <a:noFill/>
          </a:ln>
        </p:spPr>
      </p:pic>
      <p:sp>
        <p:nvSpPr>
          <p:cNvPr id="144" name="Google Shape;144;g3542069b1fb_1_70"/>
          <p:cNvSpPr/>
          <p:nvPr/>
        </p:nvSpPr>
        <p:spPr>
          <a:xfrm>
            <a:off x="722725" y="1685400"/>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1</a:t>
            </a:r>
            <a:endParaRPr b="0" i="0" sz="1400" u="none" cap="none" strike="noStrike">
              <a:solidFill>
                <a:srgbClr val="000000"/>
              </a:solidFill>
              <a:latin typeface="Avenir"/>
              <a:ea typeface="Avenir"/>
              <a:cs typeface="Avenir"/>
              <a:sym typeface="Avenir"/>
            </a:endParaRPr>
          </a:p>
        </p:txBody>
      </p:sp>
      <p:sp>
        <p:nvSpPr>
          <p:cNvPr id="145" name="Google Shape;145;g3542069b1fb_1_70"/>
          <p:cNvSpPr/>
          <p:nvPr/>
        </p:nvSpPr>
        <p:spPr>
          <a:xfrm>
            <a:off x="3677613" y="1685400"/>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2</a:t>
            </a:r>
            <a:endParaRPr b="0" i="0" sz="1400" u="none" cap="none" strike="noStrike">
              <a:solidFill>
                <a:srgbClr val="000000"/>
              </a:solidFill>
              <a:latin typeface="Avenir"/>
              <a:ea typeface="Avenir"/>
              <a:cs typeface="Avenir"/>
              <a:sym typeface="Avenir"/>
            </a:endParaRPr>
          </a:p>
        </p:txBody>
      </p:sp>
      <p:sp>
        <p:nvSpPr>
          <p:cNvPr id="146" name="Google Shape;146;g3542069b1fb_1_70"/>
          <p:cNvSpPr/>
          <p:nvPr/>
        </p:nvSpPr>
        <p:spPr>
          <a:xfrm>
            <a:off x="722731" y="6061500"/>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3</a:t>
            </a:r>
            <a:endParaRPr b="0" i="0" sz="1400" u="none" cap="none" strike="noStrike">
              <a:solidFill>
                <a:srgbClr val="000000"/>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542069b1fb_1_109"/>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3" name="Google Shape;153;g3542069b1fb_1_109"/>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Installation</a:t>
            </a:r>
            <a:endParaRPr/>
          </a:p>
        </p:txBody>
      </p:sp>
      <p:pic>
        <p:nvPicPr>
          <p:cNvPr id="154" name="Google Shape;154;g3542069b1fb_1_109" title="IMG_1237.HEIC"/>
          <p:cNvPicPr preferRelativeResize="0"/>
          <p:nvPr>
            <p:ph idx="2" type="pic"/>
          </p:nvPr>
        </p:nvPicPr>
        <p:blipFill rotWithShape="1">
          <a:blip r:embed="rId3">
            <a:alphaModFix/>
          </a:blip>
          <a:srcRect b="0" l="612" r="612" t="0"/>
          <a:stretch/>
        </p:blipFill>
        <p:spPr>
          <a:xfrm>
            <a:off x="659225" y="1609200"/>
            <a:ext cx="1617300" cy="1637400"/>
          </a:xfrm>
          <a:prstGeom prst="roundRect">
            <a:avLst>
              <a:gd fmla="val 16667" name="adj"/>
            </a:avLst>
          </a:prstGeom>
          <a:noFill/>
          <a:ln>
            <a:noFill/>
          </a:ln>
        </p:spPr>
      </p:pic>
      <p:sp>
        <p:nvSpPr>
          <p:cNvPr id="155" name="Google Shape;155;g3542069b1fb_1_109"/>
          <p:cNvSpPr txBox="1"/>
          <p:nvPr>
            <p:ph idx="1" type="body"/>
          </p:nvPr>
        </p:nvSpPr>
        <p:spPr>
          <a:xfrm>
            <a:off x="4690525" y="1609200"/>
            <a:ext cx="6667500" cy="4795200"/>
          </a:xfrm>
          <a:prstGeom prst="rect">
            <a:avLst/>
          </a:prstGeom>
          <a:noFill/>
          <a:ln>
            <a:noFill/>
          </a:ln>
        </p:spPr>
        <p:txBody>
          <a:bodyPr anchorCtr="0" anchor="t" bIns="0" lIns="91425" spcFirstLastPara="1" rIns="182875" wrap="square" tIns="0">
            <a:normAutofit/>
          </a:bodyPr>
          <a:lstStyle/>
          <a:p>
            <a:pPr indent="-342900" lvl="0" marL="457200" rtl="0" algn="l">
              <a:spcBef>
                <a:spcPts val="1000"/>
              </a:spcBef>
              <a:spcAft>
                <a:spcPts val="0"/>
              </a:spcAft>
              <a:buSzPts val="1800"/>
              <a:buAutoNum type="arabicPeriod"/>
            </a:pPr>
            <a:r>
              <a:rPr lang="en-US"/>
              <a:t>Loosen the T40 bolts on the top sides of the battery mount</a:t>
            </a:r>
            <a:endParaRPr/>
          </a:p>
          <a:p>
            <a:pPr indent="-330200" lvl="1" marL="914400" rtl="0" algn="l">
              <a:spcBef>
                <a:spcPts val="1000"/>
              </a:spcBef>
              <a:spcAft>
                <a:spcPts val="0"/>
              </a:spcAft>
              <a:buSzPts val="1600"/>
              <a:buAutoNum type="alphaLcPeriod"/>
            </a:pPr>
            <a:r>
              <a:rPr lang="en-US"/>
              <a:t>These bolts adjust the overall height of the mount</a:t>
            </a:r>
            <a:endParaRPr/>
          </a:p>
          <a:p>
            <a:pPr indent="-342900" lvl="0" marL="457200" rtl="0" algn="l">
              <a:spcBef>
                <a:spcPts val="1000"/>
              </a:spcBef>
              <a:spcAft>
                <a:spcPts val="0"/>
              </a:spcAft>
              <a:buSzPts val="1800"/>
              <a:buAutoNum type="arabicPeriod"/>
            </a:pPr>
            <a:r>
              <a:rPr lang="en-US"/>
              <a:t>Align all hammer nuts with the t track (Fig. 1)</a:t>
            </a:r>
            <a:endParaRPr/>
          </a:p>
          <a:p>
            <a:pPr indent="-342900" lvl="0" marL="457200" rtl="0" algn="l">
              <a:spcBef>
                <a:spcPts val="1000"/>
              </a:spcBef>
              <a:spcAft>
                <a:spcPts val="0"/>
              </a:spcAft>
              <a:buSzPts val="1800"/>
              <a:buAutoNum type="arabicPeriod"/>
            </a:pPr>
            <a:r>
              <a:rPr lang="en-US"/>
              <a:t>Engage the lower hammer nuts (Fig. 2)</a:t>
            </a:r>
            <a:endParaRPr/>
          </a:p>
          <a:p>
            <a:pPr indent="-342900" lvl="0" marL="457200" rtl="0" algn="l">
              <a:spcBef>
                <a:spcPts val="1000"/>
              </a:spcBef>
              <a:spcAft>
                <a:spcPts val="0"/>
              </a:spcAft>
              <a:buSzPts val="1800"/>
              <a:buAutoNum type="arabicPeriod"/>
            </a:pPr>
            <a:r>
              <a:rPr lang="en-US"/>
              <a:t>Extend the upper bracket to reach the top t track (Fig. 3)</a:t>
            </a:r>
            <a:endParaRPr/>
          </a:p>
          <a:p>
            <a:pPr indent="-342900" lvl="0" marL="457200" rtl="0" algn="l">
              <a:spcBef>
                <a:spcPts val="1000"/>
              </a:spcBef>
              <a:spcAft>
                <a:spcPts val="0"/>
              </a:spcAft>
              <a:buSzPts val="1800"/>
              <a:buAutoNum type="arabicPeriod"/>
            </a:pPr>
            <a:r>
              <a:rPr lang="en-US"/>
              <a:t>Tighten the T40 side bolts to lock in the height (Fig. 4)</a:t>
            </a:r>
            <a:endParaRPr/>
          </a:p>
          <a:p>
            <a:pPr indent="-342900" lvl="0" marL="457200" rtl="0" algn="l">
              <a:spcBef>
                <a:spcPts val="1000"/>
              </a:spcBef>
              <a:spcAft>
                <a:spcPts val="1000"/>
              </a:spcAft>
              <a:buSzPts val="1800"/>
              <a:buAutoNum type="arabicPeriod"/>
            </a:pPr>
            <a:r>
              <a:rPr lang="en-US"/>
              <a:t>Torque both upper and lower mounting bolts to 12lb●ft</a:t>
            </a:r>
            <a:endParaRPr/>
          </a:p>
        </p:txBody>
      </p:sp>
      <p:pic>
        <p:nvPicPr>
          <p:cNvPr id="156" name="Google Shape;156;g3542069b1fb_1_109" title="IMG_1238.HEIC"/>
          <p:cNvPicPr preferRelativeResize="0"/>
          <p:nvPr>
            <p:ph idx="3" type="pic"/>
          </p:nvPr>
        </p:nvPicPr>
        <p:blipFill rotWithShape="1">
          <a:blip r:embed="rId4">
            <a:alphaModFix/>
          </a:blip>
          <a:srcRect b="0" l="612" r="612" t="0"/>
          <a:stretch/>
        </p:blipFill>
        <p:spPr>
          <a:xfrm>
            <a:off x="2583250" y="1609200"/>
            <a:ext cx="1617300" cy="1637400"/>
          </a:xfrm>
          <a:prstGeom prst="roundRect">
            <a:avLst>
              <a:gd fmla="val 16667" name="adj"/>
            </a:avLst>
          </a:prstGeom>
          <a:noFill/>
          <a:ln>
            <a:noFill/>
          </a:ln>
        </p:spPr>
      </p:pic>
      <p:pic>
        <p:nvPicPr>
          <p:cNvPr id="157" name="Google Shape;157;g3542069b1fb_1_109" title="IMG_1239.HEIC"/>
          <p:cNvPicPr preferRelativeResize="0"/>
          <p:nvPr>
            <p:ph idx="4" type="pic"/>
          </p:nvPr>
        </p:nvPicPr>
        <p:blipFill rotWithShape="1">
          <a:blip r:embed="rId5">
            <a:alphaModFix/>
          </a:blip>
          <a:srcRect b="0" l="612" r="612" t="0"/>
          <a:stretch/>
        </p:blipFill>
        <p:spPr>
          <a:xfrm>
            <a:off x="659225" y="3526900"/>
            <a:ext cx="1617300" cy="1637400"/>
          </a:xfrm>
          <a:prstGeom prst="roundRect">
            <a:avLst>
              <a:gd fmla="val 16667" name="adj"/>
            </a:avLst>
          </a:prstGeom>
          <a:noFill/>
          <a:ln>
            <a:noFill/>
          </a:ln>
        </p:spPr>
      </p:pic>
      <p:pic>
        <p:nvPicPr>
          <p:cNvPr id="158" name="Google Shape;158;g3542069b1fb_1_109" title="IMG_1241.HEIC"/>
          <p:cNvPicPr preferRelativeResize="0"/>
          <p:nvPr>
            <p:ph idx="5" type="pic"/>
          </p:nvPr>
        </p:nvPicPr>
        <p:blipFill rotWithShape="1">
          <a:blip r:embed="rId6">
            <a:alphaModFix/>
          </a:blip>
          <a:srcRect b="0" l="612" r="612" t="0"/>
          <a:stretch/>
        </p:blipFill>
        <p:spPr>
          <a:xfrm>
            <a:off x="2583250" y="3526900"/>
            <a:ext cx="1617300" cy="1637400"/>
          </a:xfrm>
          <a:prstGeom prst="roundRect">
            <a:avLst>
              <a:gd fmla="val 16667" name="adj"/>
            </a:avLst>
          </a:prstGeom>
          <a:noFill/>
          <a:ln>
            <a:noFill/>
          </a:ln>
        </p:spPr>
      </p:pic>
      <p:grpSp>
        <p:nvGrpSpPr>
          <p:cNvPr id="159" name="Google Shape;159;g3542069b1fb_1_109"/>
          <p:cNvGrpSpPr/>
          <p:nvPr/>
        </p:nvGrpSpPr>
        <p:grpSpPr>
          <a:xfrm>
            <a:off x="659225" y="5444600"/>
            <a:ext cx="7269900" cy="855900"/>
            <a:chOff x="2165875" y="2297475"/>
            <a:chExt cx="7269900" cy="855900"/>
          </a:xfrm>
        </p:grpSpPr>
        <p:sp>
          <p:nvSpPr>
            <p:cNvPr id="160" name="Google Shape;160;g3542069b1fb_1_109"/>
            <p:cNvSpPr txBox="1"/>
            <p:nvPr/>
          </p:nvSpPr>
          <p:spPr>
            <a:xfrm>
              <a:off x="2165875" y="2297475"/>
              <a:ext cx="7269900" cy="855900"/>
            </a:xfrm>
            <a:prstGeom prst="rect">
              <a:avLst/>
            </a:prstGeom>
            <a:solidFill>
              <a:srgbClr val="E0DCD1"/>
            </a:solidFill>
            <a:ln>
              <a:noFill/>
            </a:ln>
          </p:spPr>
          <p:txBody>
            <a:bodyPr anchorCtr="0" anchor="ctr" bIns="182875" lIns="548625" spcFirstLastPara="1" rIns="182875" wrap="square" tIns="182875">
              <a:sp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W A R N I N G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Ensure all hammer nuts are properly engaged in the t track</a:t>
              </a:r>
              <a:endParaRPr b="0" i="0" sz="1500" u="none" cap="none" strike="noStrike">
                <a:solidFill>
                  <a:srgbClr val="46637C"/>
                </a:solidFill>
                <a:latin typeface="Avenir"/>
                <a:ea typeface="Avenir"/>
                <a:cs typeface="Avenir"/>
                <a:sym typeface="Avenir"/>
              </a:endParaRPr>
            </a:p>
          </p:txBody>
        </p:sp>
        <p:pic>
          <p:nvPicPr>
            <p:cNvPr id="161" name="Google Shape;161;g3542069b1fb_1_109"/>
            <p:cNvPicPr preferRelativeResize="0"/>
            <p:nvPr/>
          </p:nvPicPr>
          <p:blipFill rotWithShape="1">
            <a:blip r:embed="rId7">
              <a:alphaModFix/>
            </a:blip>
            <a:srcRect b="0" l="0" r="0" t="0"/>
            <a:stretch/>
          </p:blipFill>
          <p:spPr>
            <a:xfrm>
              <a:off x="2358975" y="2505326"/>
              <a:ext cx="220475" cy="220475"/>
            </a:xfrm>
            <a:prstGeom prst="rect">
              <a:avLst/>
            </a:prstGeom>
            <a:noFill/>
            <a:ln>
              <a:noFill/>
            </a:ln>
          </p:spPr>
        </p:pic>
      </p:grpSp>
      <p:sp>
        <p:nvSpPr>
          <p:cNvPr id="162" name="Google Shape;162;g3542069b1fb_1_109"/>
          <p:cNvSpPr/>
          <p:nvPr/>
        </p:nvSpPr>
        <p:spPr>
          <a:xfrm>
            <a:off x="1637125" y="2852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1</a:t>
            </a:r>
            <a:endParaRPr b="0" i="0" sz="1200" u="none" cap="none" strike="noStrike">
              <a:solidFill>
                <a:srgbClr val="000000"/>
              </a:solidFill>
              <a:latin typeface="Avenir"/>
              <a:ea typeface="Avenir"/>
              <a:cs typeface="Avenir"/>
              <a:sym typeface="Avenir"/>
            </a:endParaRPr>
          </a:p>
        </p:txBody>
      </p:sp>
      <p:sp>
        <p:nvSpPr>
          <p:cNvPr id="163" name="Google Shape;163;g3542069b1fb_1_109"/>
          <p:cNvSpPr/>
          <p:nvPr/>
        </p:nvSpPr>
        <p:spPr>
          <a:xfrm>
            <a:off x="2670084" y="2852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2</a:t>
            </a:r>
            <a:endParaRPr b="0" i="0" sz="1200" u="none" cap="none" strike="noStrike">
              <a:solidFill>
                <a:srgbClr val="000000"/>
              </a:solidFill>
              <a:latin typeface="Avenir"/>
              <a:ea typeface="Avenir"/>
              <a:cs typeface="Avenir"/>
              <a:sym typeface="Avenir"/>
            </a:endParaRPr>
          </a:p>
        </p:txBody>
      </p:sp>
      <p:sp>
        <p:nvSpPr>
          <p:cNvPr id="164" name="Google Shape;164;g3542069b1fb_1_109"/>
          <p:cNvSpPr/>
          <p:nvPr/>
        </p:nvSpPr>
        <p:spPr>
          <a:xfrm>
            <a:off x="1634003" y="3614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3</a:t>
            </a:r>
            <a:endParaRPr b="0" i="0" sz="1200" u="none" cap="none" strike="noStrike">
              <a:solidFill>
                <a:srgbClr val="000000"/>
              </a:solidFill>
              <a:latin typeface="Avenir"/>
              <a:ea typeface="Avenir"/>
              <a:cs typeface="Avenir"/>
              <a:sym typeface="Avenir"/>
            </a:endParaRPr>
          </a:p>
        </p:txBody>
      </p:sp>
      <p:sp>
        <p:nvSpPr>
          <p:cNvPr id="165" name="Google Shape;165;g3542069b1fb_1_109"/>
          <p:cNvSpPr/>
          <p:nvPr/>
        </p:nvSpPr>
        <p:spPr>
          <a:xfrm>
            <a:off x="2670072" y="3614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4</a:t>
            </a:r>
            <a:endParaRPr b="0" i="0" sz="1200" u="none" cap="none" strike="noStrike">
              <a:solidFill>
                <a:srgbClr val="000000"/>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g372de32f923_0_38"/>
          <p:cNvSpPr txBox="1"/>
          <p:nvPr>
            <p:ph idx="12" type="sldNum"/>
          </p:nvPr>
        </p:nvSpPr>
        <p:spPr>
          <a:xfrm>
            <a:off x="11186347" y="197954"/>
            <a:ext cx="5253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71" name="Google Shape;171;g372de32f923_0_38"/>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800"/>
              <a:buFont typeface="Arial"/>
              <a:buNone/>
            </a:pPr>
            <a:r>
              <a:rPr lang="en-US"/>
              <a:t>Safety Disclaimer and Acknowledgment</a:t>
            </a:r>
            <a:endParaRPr/>
          </a:p>
        </p:txBody>
      </p:sp>
      <p:sp>
        <p:nvSpPr>
          <p:cNvPr id="172" name="Google Shape;172;g372de32f923_0_38"/>
          <p:cNvSpPr/>
          <p:nvPr/>
        </p:nvSpPr>
        <p:spPr>
          <a:xfrm>
            <a:off x="659250" y="2025725"/>
            <a:ext cx="3173100" cy="4210200"/>
          </a:xfrm>
          <a:prstGeom prst="roundRect">
            <a:avLst>
              <a:gd fmla="val 3197"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73" name="Google Shape;173;g372de32f923_0_38"/>
          <p:cNvGrpSpPr/>
          <p:nvPr/>
        </p:nvGrpSpPr>
        <p:grpSpPr>
          <a:xfrm>
            <a:off x="787000" y="2168601"/>
            <a:ext cx="2892683" cy="3890699"/>
            <a:chOff x="435499" y="1822458"/>
            <a:chExt cx="2766000" cy="3367113"/>
          </a:xfrm>
        </p:grpSpPr>
        <p:sp>
          <p:nvSpPr>
            <p:cNvPr id="174" name="Google Shape;174;g372de32f923_0_38"/>
            <p:cNvSpPr/>
            <p:nvPr/>
          </p:nvSpPr>
          <p:spPr>
            <a:xfrm>
              <a:off x="435499" y="2391171"/>
              <a:ext cx="2766000" cy="27984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75" name="Google Shape;175;g372de32f923_0_38"/>
            <p:cNvSpPr txBox="1"/>
            <p:nvPr/>
          </p:nvSpPr>
          <p:spPr>
            <a:xfrm>
              <a:off x="605154" y="2539549"/>
              <a:ext cx="2514300" cy="26499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All hardware must be adequately tightened to ensure secure installation of the </a:t>
              </a:r>
              <a:r>
                <a:rPr lang="en-US" sz="1200">
                  <a:solidFill>
                    <a:schemeClr val="dk2"/>
                  </a:solidFill>
                  <a:latin typeface="Avenir"/>
                  <a:ea typeface="Avenir"/>
                  <a:cs typeface="Avenir"/>
                  <a:sym typeface="Avenir"/>
                </a:rPr>
                <a:t>battery</a:t>
              </a:r>
              <a:r>
                <a:rPr b="0" i="0" lang="en-US" sz="1200" u="none" cap="none" strike="noStrike">
                  <a:solidFill>
                    <a:schemeClr val="dk2"/>
                  </a:solidFill>
                  <a:latin typeface="Avenir"/>
                  <a:ea typeface="Avenir"/>
                  <a:cs typeface="Avenir"/>
                  <a:sym typeface="Avenir"/>
                </a:rPr>
                <a:t> mount. Loose hardware may lead to improper installation, resulting in potential damage to the vehicle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Ensure that all fasteners are checked and tightened before use of the </a:t>
              </a:r>
              <a:r>
                <a:rPr lang="en-US" sz="1200">
                  <a:solidFill>
                    <a:schemeClr val="dk2"/>
                  </a:solidFill>
                  <a:latin typeface="Avenir"/>
                  <a:ea typeface="Avenir"/>
                  <a:cs typeface="Avenir"/>
                  <a:sym typeface="Avenir"/>
                </a:rPr>
                <a:t>battery</a:t>
              </a:r>
              <a:r>
                <a:rPr b="0" i="0" lang="en-US" sz="1200" u="none" cap="none" strike="noStrike">
                  <a:solidFill>
                    <a:schemeClr val="dk2"/>
                  </a:solidFill>
                  <a:latin typeface="Avenir"/>
                  <a:ea typeface="Avenir"/>
                  <a:cs typeface="Avenir"/>
                  <a:sym typeface="Avenir"/>
                </a:rPr>
                <a:t> mount. Periodic inspection is recommended to maintain safety during transportation.</a:t>
              </a:r>
              <a:endParaRPr b="0" i="0" sz="1200" u="none" cap="none" strike="noStrike">
                <a:solidFill>
                  <a:schemeClr val="dk2"/>
                </a:solidFill>
                <a:latin typeface="Avenir"/>
                <a:ea typeface="Avenir"/>
                <a:cs typeface="Avenir"/>
                <a:sym typeface="Avenir"/>
              </a:endParaRPr>
            </a:p>
          </p:txBody>
        </p:sp>
        <p:sp>
          <p:nvSpPr>
            <p:cNvPr id="176" name="Google Shape;176;g372de32f923_0_38"/>
            <p:cNvSpPr txBox="1"/>
            <p:nvPr/>
          </p:nvSpPr>
          <p:spPr>
            <a:xfrm>
              <a:off x="512185" y="1822458"/>
              <a:ext cx="2194500" cy="42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Proper Installation and Hardware Tightening:</a:t>
              </a:r>
              <a:endParaRPr b="0" i="0" sz="3200" u="none" cap="none" strike="noStrike">
                <a:solidFill>
                  <a:schemeClr val="dk2"/>
                </a:solidFill>
                <a:latin typeface="Avenir"/>
                <a:ea typeface="Avenir"/>
                <a:cs typeface="Avenir"/>
                <a:sym typeface="Avenir"/>
              </a:endParaRPr>
            </a:p>
          </p:txBody>
        </p:sp>
      </p:grpSp>
      <p:sp>
        <p:nvSpPr>
          <p:cNvPr id="177" name="Google Shape;177;g372de32f923_0_38"/>
          <p:cNvSpPr txBox="1"/>
          <p:nvPr/>
        </p:nvSpPr>
        <p:spPr>
          <a:xfrm>
            <a:off x="659225" y="1520425"/>
            <a:ext cx="10732800" cy="1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1300"/>
              <a:buFont typeface="Arial"/>
              <a:buNone/>
            </a:pPr>
            <a:r>
              <a:rPr b="1" i="0" lang="en-US" sz="1200" u="none" cap="none" strike="noStrike">
                <a:solidFill>
                  <a:schemeClr val="dk1"/>
                </a:solidFill>
                <a:latin typeface="Avenir"/>
                <a:ea typeface="Avenir"/>
                <a:cs typeface="Avenir"/>
                <a:sym typeface="Avenir"/>
              </a:rPr>
              <a:t>By using the </a:t>
            </a:r>
            <a:r>
              <a:rPr b="1" lang="en-US" sz="1200">
                <a:solidFill>
                  <a:schemeClr val="dk1"/>
                </a:solidFill>
                <a:latin typeface="Avenir"/>
                <a:ea typeface="Avenir"/>
                <a:cs typeface="Avenir"/>
                <a:sym typeface="Avenir"/>
              </a:rPr>
              <a:t>battery</a:t>
            </a:r>
            <a:r>
              <a:rPr b="1" i="0" lang="en-US" sz="1200" u="none" cap="none" strike="noStrike">
                <a:solidFill>
                  <a:schemeClr val="dk1"/>
                </a:solidFill>
                <a:latin typeface="Avenir"/>
                <a:ea typeface="Avenir"/>
                <a:cs typeface="Avenir"/>
                <a:sym typeface="Avenir"/>
              </a:rPr>
              <a:t> mount and its associated components, you acknowledge and agree to adhere to the following safety instructions and terms:</a:t>
            </a:r>
            <a:endParaRPr b="1" i="0" sz="1200" u="none" cap="none" strike="noStrike">
              <a:solidFill>
                <a:schemeClr val="dk1"/>
              </a:solidFill>
              <a:latin typeface="Avenir"/>
              <a:ea typeface="Avenir"/>
              <a:cs typeface="Avenir"/>
              <a:sym typeface="Avenir"/>
            </a:endParaRPr>
          </a:p>
        </p:txBody>
      </p:sp>
      <p:sp>
        <p:nvSpPr>
          <p:cNvPr id="178" name="Google Shape;178;g372de32f923_0_38"/>
          <p:cNvSpPr/>
          <p:nvPr/>
        </p:nvSpPr>
        <p:spPr>
          <a:xfrm>
            <a:off x="4288488" y="2025725"/>
            <a:ext cx="3214200" cy="4210200"/>
          </a:xfrm>
          <a:prstGeom prst="roundRect">
            <a:avLst>
              <a:gd fmla="val 4543"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79" name="Google Shape;179;g372de32f923_0_38"/>
          <p:cNvGrpSpPr/>
          <p:nvPr/>
        </p:nvGrpSpPr>
        <p:grpSpPr>
          <a:xfrm>
            <a:off x="4416237" y="2164173"/>
            <a:ext cx="2969549" cy="3890778"/>
            <a:chOff x="435498" y="1822478"/>
            <a:chExt cx="2839500" cy="3820106"/>
          </a:xfrm>
        </p:grpSpPr>
        <p:sp>
          <p:nvSpPr>
            <p:cNvPr id="180" name="Google Shape;180;g372de32f923_0_38"/>
            <p:cNvSpPr/>
            <p:nvPr/>
          </p:nvSpPr>
          <p:spPr>
            <a:xfrm>
              <a:off x="435498" y="2474884"/>
              <a:ext cx="2839500" cy="3167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81" name="Google Shape;181;g372de32f923_0_38"/>
            <p:cNvSpPr txBox="1"/>
            <p:nvPr/>
          </p:nvSpPr>
          <p:spPr>
            <a:xfrm>
              <a:off x="605153" y="2631022"/>
              <a:ext cx="2505300" cy="30114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Hammer nuts must be fully engaged in the T-track to ensure the </a:t>
              </a:r>
              <a:r>
                <a:rPr lang="en-US" sz="1200">
                  <a:solidFill>
                    <a:schemeClr val="dk2"/>
                  </a:solidFill>
                  <a:latin typeface="Avenir"/>
                  <a:ea typeface="Avenir"/>
                  <a:cs typeface="Avenir"/>
                  <a:sym typeface="Avenir"/>
                </a:rPr>
                <a:t>battery</a:t>
              </a:r>
              <a:r>
                <a:rPr b="0" i="0" lang="en-US" sz="1200" u="none" cap="none" strike="noStrike">
                  <a:solidFill>
                    <a:schemeClr val="dk2"/>
                  </a:solidFill>
                  <a:latin typeface="Avenir"/>
                  <a:ea typeface="Avenir"/>
                  <a:cs typeface="Avenir"/>
                  <a:sym typeface="Avenir"/>
                </a:rPr>
                <a:t> mount remains securely attached. Failure to fully engage the hammer nuts may result in the</a:t>
              </a:r>
              <a:r>
                <a:rPr lang="en-US" sz="1200">
                  <a:solidFill>
                    <a:schemeClr val="dk2"/>
                  </a:solidFill>
                  <a:latin typeface="Avenir"/>
                  <a:ea typeface="Avenir"/>
                  <a:cs typeface="Avenir"/>
                  <a:sym typeface="Avenir"/>
                </a:rPr>
                <a:t> battery </a:t>
              </a:r>
              <a:r>
                <a:rPr b="0" i="0" lang="en-US" sz="1200" u="none" cap="none" strike="noStrike">
                  <a:solidFill>
                    <a:schemeClr val="dk2"/>
                  </a:solidFill>
                  <a:latin typeface="Avenir"/>
                  <a:ea typeface="Avenir"/>
                  <a:cs typeface="Avenir"/>
                  <a:sym typeface="Avenir"/>
                </a:rPr>
                <a:t>mount detaching while driving, leading to potential accidents, property damage,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p:txBody>
        </p:sp>
        <p:sp>
          <p:nvSpPr>
            <p:cNvPr id="182" name="Google Shape;182;g372de32f923_0_38"/>
            <p:cNvSpPr txBox="1"/>
            <p:nvPr/>
          </p:nvSpPr>
          <p:spPr>
            <a:xfrm>
              <a:off x="512184" y="1822478"/>
              <a:ext cx="2187000" cy="483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Hammer Nut Engagement:</a:t>
              </a:r>
              <a:endParaRPr b="0" i="0" sz="3200" u="none" cap="none" strike="noStrike">
                <a:solidFill>
                  <a:schemeClr val="dk2"/>
                </a:solidFill>
                <a:latin typeface="Avenir"/>
                <a:ea typeface="Avenir"/>
                <a:cs typeface="Avenir"/>
                <a:sym typeface="Avenir"/>
              </a:endParaRPr>
            </a:p>
          </p:txBody>
        </p:sp>
      </p:grpSp>
      <p:sp>
        <p:nvSpPr>
          <p:cNvPr id="183" name="Google Shape;183;g372de32f923_0_38"/>
          <p:cNvSpPr/>
          <p:nvPr/>
        </p:nvSpPr>
        <p:spPr>
          <a:xfrm>
            <a:off x="7958825" y="2025725"/>
            <a:ext cx="3433200" cy="4210200"/>
          </a:xfrm>
          <a:prstGeom prst="roundRect">
            <a:avLst>
              <a:gd fmla="val 3197" name="adj"/>
            </a:avLst>
          </a:prstGeom>
          <a:solidFill>
            <a:schemeClr val="lt1"/>
          </a:solidFill>
          <a:ln>
            <a:noFill/>
          </a:ln>
          <a:effectLst>
            <a:outerShdw blurRad="520700" sx="103000" rotWithShape="0" algn="ctr" sy="103000">
              <a:srgbClr val="000000">
                <a:alpha val="47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84" name="Google Shape;184;g372de32f923_0_38"/>
          <p:cNvGrpSpPr/>
          <p:nvPr/>
        </p:nvGrpSpPr>
        <p:grpSpPr>
          <a:xfrm>
            <a:off x="8086575" y="2168620"/>
            <a:ext cx="3173012" cy="4067167"/>
            <a:chOff x="435512" y="1822458"/>
            <a:chExt cx="3121200" cy="3939145"/>
          </a:xfrm>
        </p:grpSpPr>
        <p:sp>
          <p:nvSpPr>
            <p:cNvPr id="185" name="Google Shape;185;g372de32f923_0_38"/>
            <p:cNvSpPr/>
            <p:nvPr/>
          </p:nvSpPr>
          <p:spPr>
            <a:xfrm>
              <a:off x="435512" y="2433504"/>
              <a:ext cx="3121200" cy="3152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86" name="Google Shape;186;g372de32f923_0_38"/>
            <p:cNvSpPr txBox="1"/>
            <p:nvPr/>
          </p:nvSpPr>
          <p:spPr>
            <a:xfrm>
              <a:off x="605146" y="2608903"/>
              <a:ext cx="2845500" cy="31527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By using this product, the user agrees to indemnify, defend, and hold harmless the manufacturer, distributor, seller, and their affiliates, employees, and agents from any claims, damages, injuries, or losses that result from improper use, installation, or failure to follow the provided safety guidelines.</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This indemnity includes any legal costs and expenses incurred in defending against such claims, including those related to negligence, misuse, or failure</a:t>
              </a:r>
              <a:br>
                <a:rPr b="0" i="0" lang="en-US" sz="1200" u="none" cap="none" strike="noStrike">
                  <a:solidFill>
                    <a:schemeClr val="dk2"/>
                  </a:solidFill>
                  <a:latin typeface="Avenir"/>
                  <a:ea typeface="Avenir"/>
                  <a:cs typeface="Avenir"/>
                  <a:sym typeface="Avenir"/>
                </a:rPr>
              </a:br>
              <a:r>
                <a:rPr b="0" i="0" lang="en-US" sz="1200" u="none" cap="none" strike="noStrike">
                  <a:solidFill>
                    <a:schemeClr val="dk2"/>
                  </a:solidFill>
                  <a:latin typeface="Avenir"/>
                  <a:ea typeface="Avenir"/>
                  <a:cs typeface="Avenir"/>
                  <a:sym typeface="Avenir"/>
                </a:rPr>
                <a:t>to adhere to the product’s instructions.</a:t>
              </a:r>
              <a:endParaRPr b="0" i="0" sz="1200" u="none" cap="none" strike="noStrike">
                <a:solidFill>
                  <a:schemeClr val="dk2"/>
                </a:solidFill>
                <a:latin typeface="Avenir"/>
                <a:ea typeface="Avenir"/>
                <a:cs typeface="Avenir"/>
                <a:sym typeface="Avenir"/>
              </a:endParaRPr>
            </a:p>
          </p:txBody>
        </p:sp>
        <p:sp>
          <p:nvSpPr>
            <p:cNvPr id="187" name="Google Shape;187;g372de32f923_0_38"/>
            <p:cNvSpPr txBox="1"/>
            <p:nvPr/>
          </p:nvSpPr>
          <p:spPr>
            <a:xfrm>
              <a:off x="512185" y="1822458"/>
              <a:ext cx="2194500" cy="477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Responsibility and Indemnification:</a:t>
              </a:r>
              <a:endParaRPr b="0" i="0" sz="3200" u="none" cap="none" strike="noStrike">
                <a:solidFill>
                  <a:schemeClr val="dk2"/>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NE Outdoor">
  <a:themeElements>
    <a:clrScheme name="TUNE Outdoor">
      <a:dk1>
        <a:srgbClr val="171717"/>
      </a:dk1>
      <a:lt1>
        <a:srgbClr val="FFFFFF"/>
      </a:lt1>
      <a:dk2>
        <a:srgbClr val="333333"/>
      </a:dk2>
      <a:lt2>
        <a:srgbClr val="F2EEE8"/>
      </a:lt2>
      <a:accent1>
        <a:srgbClr val="113457"/>
      </a:accent1>
      <a:accent2>
        <a:srgbClr val="F5881F"/>
      </a:accent2>
      <a:accent3>
        <a:srgbClr val="65695B"/>
      </a:accent3>
      <a:accent4>
        <a:srgbClr val="D35321"/>
      </a:accent4>
      <a:accent5>
        <a:srgbClr val="5D7D97"/>
      </a:accent5>
      <a:accent6>
        <a:srgbClr val="A89785"/>
      </a:accent6>
      <a:hlink>
        <a:srgbClr val="0375E8"/>
      </a:hlink>
      <a:folHlink>
        <a:srgbClr val="5C5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2023-10-31T16:42:18Z</dcterms:created>
  <dc:creator>Mollie Rolf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