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6858000" cx="12192000"/>
  <p:notesSz cx="6858000" cy="9144000"/>
  <p:embeddedFontLst>
    <p:embeddedFont>
      <p:font typeface="Space Mono"/>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g+ZH34MP3XxBPWEYl3RT+kaqJkT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SpaceMono-bold.fntdata"/><Relationship Id="rId16" Type="http://schemas.openxmlformats.org/officeDocument/2006/relationships/font" Target="fonts/SpaceMono-regular.fntdata"/><Relationship Id="rId5" Type="http://schemas.openxmlformats.org/officeDocument/2006/relationships/slide" Target="slides/slide1.xml"/><Relationship Id="rId19" Type="http://schemas.openxmlformats.org/officeDocument/2006/relationships/font" Target="fonts/SpaceMono-boldItalic.fntdata"/><Relationship Id="rId6" Type="http://schemas.openxmlformats.org/officeDocument/2006/relationships/slide" Target="slides/slide2.xml"/><Relationship Id="rId18" Type="http://schemas.openxmlformats.org/officeDocument/2006/relationships/font" Target="fonts/SpaceMono-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 name="Google Shape;7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4bcefc06d6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 name="Google Shape;84;g34bcefc06d6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35cd7c6e8f_0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g335cd7c6e8f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h5e88a1aca0c435d1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h5e88a1aca0c435d1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h5e88a1aca0c435d1_0_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 name="Google Shape;153;h5e88a1aca0c435d1_0_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h7940ed596ced67ab_0_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 name="Google Shape;192;h7940ed596ced67ab_0_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h7940ed596ced67ab_0_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1" name="Google Shape;231;h7940ed596ced67ab_0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h7940ed596ced67ab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1" name="Google Shape;251;h7940ed596ced67ab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h7405f006dc7e58ac_0_1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9" name="Google Shape;289;h7405f006dc7e58ac_0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h7405f006dc7e58ac_0_1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4" name="Google Shape;314;h7405f006dc7e58ac_0_1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h7940ed596ced67ab_0_2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6" name="Google Shape;336;h7940ed596ced67ab_0_2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5" name="Shape 15"/>
        <p:cNvGrpSpPr/>
        <p:nvPr/>
      </p:nvGrpSpPr>
      <p:grpSpPr>
        <a:xfrm>
          <a:off x="0" y="0"/>
          <a:ext cx="0" cy="0"/>
          <a:chOff x="0" y="0"/>
          <a:chExt cx="0" cy="0"/>
        </a:xfrm>
      </p:grpSpPr>
      <p:sp>
        <p:nvSpPr>
          <p:cNvPr id="16" name="Google Shape;16;p30"/>
          <p:cNvSpPr txBox="1"/>
          <p:nvPr>
            <p:ph idx="12" type="sldNum"/>
          </p:nvPr>
        </p:nvSpPr>
        <p:spPr>
          <a:xfrm>
            <a:off x="11186347" y="225147"/>
            <a:ext cx="525241"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 name="Shape 17"/>
        <p:cNvGrpSpPr/>
        <p:nvPr/>
      </p:nvGrpSpPr>
      <p:grpSpPr>
        <a:xfrm>
          <a:off x="0" y="0"/>
          <a:ext cx="0" cy="0"/>
          <a:chOff x="0" y="0"/>
          <a:chExt cx="0" cy="0"/>
        </a:xfrm>
      </p:grpSpPr>
      <p:sp>
        <p:nvSpPr>
          <p:cNvPr id="18" name="Google Shape;18;p31"/>
          <p:cNvSpPr txBox="1"/>
          <p:nvPr>
            <p:ph idx="12" type="sldNum"/>
          </p:nvPr>
        </p:nvSpPr>
        <p:spPr>
          <a:xfrm>
            <a:off x="11186347" y="225147"/>
            <a:ext cx="525241"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9" name="Google Shape;19;p31"/>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lvl1pPr lvl="0" marR="0" algn="l">
              <a:lnSpc>
                <a:spcPct val="90000"/>
              </a:lnSpc>
              <a:spcBef>
                <a:spcPts val="0"/>
              </a:spcBef>
              <a:spcAft>
                <a:spcPts val="0"/>
              </a:spcAft>
              <a:buClr>
                <a:schemeClr val="dk2"/>
              </a:buClr>
              <a:buSzPts val="3400"/>
              <a:buFont typeface="Avenir"/>
              <a:buNone/>
              <a:defRPr b="0" i="0" sz="3400" u="none" cap="none" strike="noStrike">
                <a:solidFill>
                  <a:schemeClr val="dk2"/>
                </a:solidFill>
                <a:latin typeface="Avenir"/>
                <a:ea typeface="Avenir"/>
                <a:cs typeface="Avenir"/>
                <a:sym typeface="Avenir"/>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Right">
  <p:cSld name="TITLE_ONLY_2">
    <p:spTree>
      <p:nvGrpSpPr>
        <p:cNvPr id="20" name="Shape 20"/>
        <p:cNvGrpSpPr/>
        <p:nvPr/>
      </p:nvGrpSpPr>
      <p:grpSpPr>
        <a:xfrm>
          <a:off x="0" y="0"/>
          <a:ext cx="0" cy="0"/>
          <a:chOff x="0" y="0"/>
          <a:chExt cx="0" cy="0"/>
        </a:xfrm>
      </p:grpSpPr>
      <p:sp>
        <p:nvSpPr>
          <p:cNvPr id="21" name="Google Shape;21;h7940ed596ced67ab_0_305"/>
          <p:cNvSpPr txBox="1"/>
          <p:nvPr>
            <p:ph idx="12" type="sldNum"/>
          </p:nvPr>
        </p:nvSpPr>
        <p:spPr>
          <a:xfrm>
            <a:off x="11186347" y="225147"/>
            <a:ext cx="525300" cy="3651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3715D"/>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22" name="Google Shape;22;h7940ed596ced67ab_0_305"/>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lvl1pPr lvl="0" marR="0" algn="l">
              <a:lnSpc>
                <a:spcPct val="90000"/>
              </a:lnSpc>
              <a:spcBef>
                <a:spcPts val="0"/>
              </a:spcBef>
              <a:spcAft>
                <a:spcPts val="0"/>
              </a:spcAft>
              <a:buClr>
                <a:schemeClr val="dk2"/>
              </a:buClr>
              <a:buSzPts val="3400"/>
              <a:buFont typeface="Avenir"/>
              <a:buNone/>
              <a:defRPr b="0" i="0" sz="3400" u="none" cap="none" strike="noStrike">
                <a:solidFill>
                  <a:schemeClr val="dk2"/>
                </a:solidFill>
                <a:latin typeface="Avenir"/>
                <a:ea typeface="Avenir"/>
                <a:cs typeface="Avenir"/>
                <a:sym typeface="Avenir"/>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23" name="Google Shape;23;h7940ed596ced67ab_0_305"/>
          <p:cNvSpPr/>
          <p:nvPr>
            <p:ph idx="2" type="pic"/>
          </p:nvPr>
        </p:nvSpPr>
        <p:spPr>
          <a:xfrm>
            <a:off x="9168825" y="1609200"/>
            <a:ext cx="2463900" cy="3038700"/>
          </a:xfrm>
          <a:prstGeom prst="roundRect">
            <a:avLst>
              <a:gd fmla="val 3287" name="adj"/>
            </a:avLst>
          </a:prstGeom>
          <a:noFill/>
          <a:ln>
            <a:noFill/>
          </a:ln>
        </p:spPr>
      </p:sp>
      <p:sp>
        <p:nvSpPr>
          <p:cNvPr id="24" name="Google Shape;24;h7940ed596ced67ab_0_305"/>
          <p:cNvSpPr/>
          <p:nvPr>
            <p:ph idx="3" type="pic"/>
          </p:nvPr>
        </p:nvSpPr>
        <p:spPr>
          <a:xfrm>
            <a:off x="6501825" y="1609200"/>
            <a:ext cx="2463900" cy="3038700"/>
          </a:xfrm>
          <a:prstGeom prst="roundRect">
            <a:avLst>
              <a:gd fmla="val 3287" name="adj"/>
            </a:avLst>
          </a:prstGeom>
          <a:noFill/>
          <a:ln>
            <a:noFill/>
          </a:ln>
        </p:spPr>
      </p:sp>
      <p:sp>
        <p:nvSpPr>
          <p:cNvPr id="25" name="Google Shape;25;h7940ed596ced67ab_0_305"/>
          <p:cNvSpPr txBox="1"/>
          <p:nvPr>
            <p:ph idx="1" type="body"/>
          </p:nvPr>
        </p:nvSpPr>
        <p:spPr>
          <a:xfrm>
            <a:off x="659225" y="1609200"/>
            <a:ext cx="5669400" cy="4795200"/>
          </a:xfrm>
          <a:prstGeom prst="rect">
            <a:avLst/>
          </a:prstGeom>
          <a:noFill/>
          <a:ln>
            <a:noFill/>
          </a:ln>
        </p:spPr>
        <p:txBody>
          <a:bodyPr anchorCtr="0" anchor="t" bIns="0" lIns="91425" spcFirstLastPara="1" rIns="182875" wrap="square" tIns="0">
            <a:normAutofit/>
          </a:bodyPr>
          <a:lstStyle>
            <a:lvl1pPr indent="-342900" lvl="0" marL="457200" algn="l">
              <a:lnSpc>
                <a:spcPct val="115000"/>
              </a:lnSpc>
              <a:spcBef>
                <a:spcPts val="1000"/>
              </a:spcBef>
              <a:spcAft>
                <a:spcPts val="0"/>
              </a:spcAft>
              <a:buClr>
                <a:schemeClr val="accent2"/>
              </a:buClr>
              <a:buSzPts val="1800"/>
              <a:buFont typeface="Space Mono"/>
              <a:buAutoNum type="arabicPeriod"/>
              <a:defRPr sz="1800"/>
            </a:lvl1pPr>
            <a:lvl2pPr indent="-330200" lvl="1" marL="914400" algn="l">
              <a:lnSpc>
                <a:spcPct val="115000"/>
              </a:lnSpc>
              <a:spcBef>
                <a:spcPts val="2000"/>
              </a:spcBef>
              <a:spcAft>
                <a:spcPts val="0"/>
              </a:spcAft>
              <a:buClr>
                <a:schemeClr val="accent2"/>
              </a:buClr>
              <a:buSzPts val="1600"/>
              <a:buFont typeface="Space Mono"/>
              <a:buAutoNum type="alphaLcPeriod"/>
              <a:defRPr sz="1600"/>
            </a:lvl2pPr>
            <a:lvl3pPr indent="-330200" lvl="2" marL="1371600" algn="l">
              <a:lnSpc>
                <a:spcPct val="115000"/>
              </a:lnSpc>
              <a:spcBef>
                <a:spcPts val="2000"/>
              </a:spcBef>
              <a:spcAft>
                <a:spcPts val="0"/>
              </a:spcAft>
              <a:buClr>
                <a:schemeClr val="accent2"/>
              </a:buClr>
              <a:buSzPts val="1600"/>
              <a:buFont typeface="Space Mono"/>
              <a:buAutoNum type="romanLcPeriod"/>
              <a:defRPr sz="1600"/>
            </a:lvl3pPr>
            <a:lvl4pPr indent="-323850" lvl="3" marL="1828800" algn="l">
              <a:lnSpc>
                <a:spcPct val="115000"/>
              </a:lnSpc>
              <a:spcBef>
                <a:spcPts val="2000"/>
              </a:spcBef>
              <a:spcAft>
                <a:spcPts val="0"/>
              </a:spcAft>
              <a:buClr>
                <a:schemeClr val="accent2"/>
              </a:buClr>
              <a:buSzPts val="1500"/>
              <a:buFont typeface="Space Mono"/>
              <a:buAutoNum type="arabicPeriod"/>
              <a:defRPr sz="1500"/>
            </a:lvl4pPr>
            <a:lvl5pPr indent="-323850" lvl="4" marL="2286000" algn="l">
              <a:lnSpc>
                <a:spcPct val="115000"/>
              </a:lnSpc>
              <a:spcBef>
                <a:spcPts val="2000"/>
              </a:spcBef>
              <a:spcAft>
                <a:spcPts val="0"/>
              </a:spcAft>
              <a:buClr>
                <a:schemeClr val="accent2"/>
              </a:buClr>
              <a:buSzPts val="1500"/>
              <a:buFont typeface="Space Mono"/>
              <a:buAutoNum type="alphaLcPeriod"/>
              <a:defRPr sz="1500"/>
            </a:lvl5pPr>
            <a:lvl6pPr indent="-323850" lvl="5" marL="2743200" algn="l">
              <a:lnSpc>
                <a:spcPct val="115000"/>
              </a:lnSpc>
              <a:spcBef>
                <a:spcPts val="2000"/>
              </a:spcBef>
              <a:spcAft>
                <a:spcPts val="0"/>
              </a:spcAft>
              <a:buClr>
                <a:schemeClr val="accent2"/>
              </a:buClr>
              <a:buSzPts val="1500"/>
              <a:buFont typeface="Space Mono"/>
              <a:buAutoNum type="romanLcPeriod"/>
              <a:defRPr sz="1500"/>
            </a:lvl6pPr>
            <a:lvl7pPr indent="-323850" lvl="6" marL="3200400" algn="l">
              <a:lnSpc>
                <a:spcPct val="115000"/>
              </a:lnSpc>
              <a:spcBef>
                <a:spcPts val="2000"/>
              </a:spcBef>
              <a:spcAft>
                <a:spcPts val="0"/>
              </a:spcAft>
              <a:buClr>
                <a:schemeClr val="accent2"/>
              </a:buClr>
              <a:buSzPts val="1500"/>
              <a:buFont typeface="Space Mono"/>
              <a:buAutoNum type="arabicPeriod"/>
              <a:defRPr sz="1500"/>
            </a:lvl7pPr>
            <a:lvl8pPr indent="-323850" lvl="7" marL="3657600" algn="l">
              <a:lnSpc>
                <a:spcPct val="115000"/>
              </a:lnSpc>
              <a:spcBef>
                <a:spcPts val="2000"/>
              </a:spcBef>
              <a:spcAft>
                <a:spcPts val="0"/>
              </a:spcAft>
              <a:buClr>
                <a:schemeClr val="accent2"/>
              </a:buClr>
              <a:buSzPts val="1500"/>
              <a:buFont typeface="Space Mono"/>
              <a:buAutoNum type="alphaLcPeriod"/>
              <a:defRPr sz="1500"/>
            </a:lvl8pPr>
            <a:lvl9pPr indent="-323850" lvl="8" marL="4114800" algn="l">
              <a:lnSpc>
                <a:spcPct val="115000"/>
              </a:lnSpc>
              <a:spcBef>
                <a:spcPts val="2000"/>
              </a:spcBef>
              <a:spcAft>
                <a:spcPts val="2000"/>
              </a:spcAft>
              <a:buClr>
                <a:schemeClr val="accent2"/>
              </a:buClr>
              <a:buSzPts val="1500"/>
              <a:buFont typeface="Space Mono"/>
              <a:buAutoNum type="romanLcPeriod"/>
              <a:defRPr sz="15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showMasterSp="0">
  <p:cSld name="BLANK_2">
    <p:spTree>
      <p:nvGrpSpPr>
        <p:cNvPr id="26" name="Shape 26"/>
        <p:cNvGrpSpPr/>
        <p:nvPr/>
      </p:nvGrpSpPr>
      <p:grpSpPr>
        <a:xfrm>
          <a:off x="0" y="0"/>
          <a:ext cx="0" cy="0"/>
          <a:chOff x="0" y="0"/>
          <a:chExt cx="0" cy="0"/>
        </a:xfrm>
      </p:grpSpPr>
      <p:sp>
        <p:nvSpPr>
          <p:cNvPr id="27" name="Google Shape;27;g34bcefc06d6_0_2"/>
          <p:cNvSpPr txBox="1"/>
          <p:nvPr>
            <p:ph idx="12" type="sldNum"/>
          </p:nvPr>
        </p:nvSpPr>
        <p:spPr>
          <a:xfrm>
            <a:off x="11186347" y="225147"/>
            <a:ext cx="525300" cy="3651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pic>
        <p:nvPicPr>
          <p:cNvPr id="28" name="Google Shape;28;g34bcefc06d6_0_2"/>
          <p:cNvPicPr preferRelativeResize="0"/>
          <p:nvPr/>
        </p:nvPicPr>
        <p:blipFill rotWithShape="1">
          <a:blip r:embed="rId2">
            <a:alphaModFix/>
          </a:blip>
          <a:srcRect b="0" l="0" r="0" t="0"/>
          <a:stretch/>
        </p:blipFill>
        <p:spPr>
          <a:xfrm>
            <a:off x="1313150" y="1280675"/>
            <a:ext cx="3296950" cy="640650"/>
          </a:xfrm>
          <a:prstGeom prst="rect">
            <a:avLst/>
          </a:prstGeom>
          <a:noFill/>
          <a:ln>
            <a:noFill/>
          </a:ln>
        </p:spPr>
      </p:pic>
      <p:sp>
        <p:nvSpPr>
          <p:cNvPr id="29" name="Google Shape;29;g34bcefc06d6_0_2"/>
          <p:cNvSpPr txBox="1"/>
          <p:nvPr>
            <p:ph type="title"/>
          </p:nvPr>
        </p:nvSpPr>
        <p:spPr>
          <a:xfrm>
            <a:off x="1419225" y="4431225"/>
            <a:ext cx="3830700" cy="12639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2"/>
              </a:buClr>
              <a:buSzPts val="2200"/>
              <a:buNone/>
              <a:defRPr sz="3200">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30" name="Shape 30"/>
        <p:cNvGrpSpPr/>
        <p:nvPr/>
      </p:nvGrpSpPr>
      <p:grpSpPr>
        <a:xfrm>
          <a:off x="0" y="0"/>
          <a:ext cx="0" cy="0"/>
          <a:chOff x="0" y="0"/>
          <a:chExt cx="0" cy="0"/>
        </a:xfrm>
      </p:grpSpPr>
      <p:sp>
        <p:nvSpPr>
          <p:cNvPr id="31" name="Google Shape;31;p32"/>
          <p:cNvSpPr txBox="1"/>
          <p:nvPr>
            <p:ph type="ctrTitle"/>
          </p:nvPr>
        </p:nvSpPr>
        <p:spPr>
          <a:xfrm>
            <a:off x="1524000" y="1122363"/>
            <a:ext cx="9144000" cy="2387600"/>
          </a:xfrm>
          <a:prstGeom prst="rect">
            <a:avLst/>
          </a:prstGeom>
          <a:noFill/>
          <a:ln>
            <a:noFill/>
          </a:ln>
        </p:spPr>
        <p:txBody>
          <a:bodyPr anchorCtr="0" anchor="b" bIns="0" lIns="0" spcFirstLastPara="1" rIns="0" wrap="square" tIns="0">
            <a:noAutofit/>
          </a:bodyPr>
          <a:lstStyle>
            <a:lvl1pPr lvl="0" algn="ctr">
              <a:lnSpc>
                <a:spcPct val="90000"/>
              </a:lnSpc>
              <a:spcBef>
                <a:spcPts val="0"/>
              </a:spcBef>
              <a:spcAft>
                <a:spcPts val="0"/>
              </a:spcAft>
              <a:buClr>
                <a:schemeClr val="dk2"/>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32"/>
          <p:cNvSpPr txBox="1"/>
          <p:nvPr>
            <p:ph idx="1" type="subTitle"/>
          </p:nvPr>
        </p:nvSpPr>
        <p:spPr>
          <a:xfrm>
            <a:off x="1524000" y="3602038"/>
            <a:ext cx="9144000" cy="1655762"/>
          </a:xfrm>
          <a:prstGeom prst="rect">
            <a:avLst/>
          </a:prstGeom>
          <a:noFill/>
          <a:ln>
            <a:noFill/>
          </a:ln>
        </p:spPr>
        <p:txBody>
          <a:bodyPr anchorCtr="0" anchor="t" bIns="0" lIns="0" spcFirstLastPara="1" rIns="0" wrap="square" tIns="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33"/>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3"/>
          <p:cNvSpPr txBox="1"/>
          <p:nvPr>
            <p:ph idx="1" type="body"/>
          </p:nvPr>
        </p:nvSpPr>
        <p:spPr>
          <a:xfrm>
            <a:off x="659225" y="1468825"/>
            <a:ext cx="11052300" cy="5079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33"/>
          <p:cNvSpPr txBox="1"/>
          <p:nvPr>
            <p:ph idx="12" type="sldNum"/>
          </p:nvPr>
        </p:nvSpPr>
        <p:spPr>
          <a:xfrm>
            <a:off x="11186347" y="225147"/>
            <a:ext cx="525241"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34"/>
          <p:cNvSpPr txBox="1"/>
          <p:nvPr>
            <p:ph type="title"/>
          </p:nvPr>
        </p:nvSpPr>
        <p:spPr>
          <a:xfrm>
            <a:off x="831850" y="1709738"/>
            <a:ext cx="10515600" cy="2852737"/>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2"/>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34"/>
          <p:cNvSpPr txBox="1"/>
          <p:nvPr>
            <p:ph idx="1" type="body"/>
          </p:nvPr>
        </p:nvSpPr>
        <p:spPr>
          <a:xfrm>
            <a:off x="831850" y="4589463"/>
            <a:ext cx="10515600" cy="1500187"/>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rgbClr val="767676"/>
              </a:buClr>
              <a:buSzPts val="2400"/>
              <a:buNone/>
              <a:defRPr sz="2400">
                <a:solidFill>
                  <a:srgbClr val="767676"/>
                </a:solidFill>
              </a:defRPr>
            </a:lvl1pPr>
            <a:lvl2pPr indent="-228600" lvl="1" marL="914400" algn="l">
              <a:lnSpc>
                <a:spcPct val="90000"/>
              </a:lnSpc>
              <a:spcBef>
                <a:spcPts val="500"/>
              </a:spcBef>
              <a:spcAft>
                <a:spcPts val="0"/>
              </a:spcAft>
              <a:buClr>
                <a:srgbClr val="767676"/>
              </a:buClr>
              <a:buSzPts val="2000"/>
              <a:buNone/>
              <a:defRPr sz="2000">
                <a:solidFill>
                  <a:srgbClr val="767676"/>
                </a:solidFill>
              </a:defRPr>
            </a:lvl2pPr>
            <a:lvl3pPr indent="-228600" lvl="2" marL="1371600" algn="l">
              <a:lnSpc>
                <a:spcPct val="90000"/>
              </a:lnSpc>
              <a:spcBef>
                <a:spcPts val="500"/>
              </a:spcBef>
              <a:spcAft>
                <a:spcPts val="0"/>
              </a:spcAft>
              <a:buClr>
                <a:srgbClr val="767676"/>
              </a:buClr>
              <a:buSzPts val="1800"/>
              <a:buNone/>
              <a:defRPr sz="1800">
                <a:solidFill>
                  <a:srgbClr val="767676"/>
                </a:solidFill>
              </a:defRPr>
            </a:lvl3pPr>
            <a:lvl4pPr indent="-228600" lvl="3" marL="1828800" algn="l">
              <a:lnSpc>
                <a:spcPct val="90000"/>
              </a:lnSpc>
              <a:spcBef>
                <a:spcPts val="500"/>
              </a:spcBef>
              <a:spcAft>
                <a:spcPts val="0"/>
              </a:spcAft>
              <a:buClr>
                <a:srgbClr val="767676"/>
              </a:buClr>
              <a:buSzPts val="1600"/>
              <a:buNone/>
              <a:defRPr sz="1600">
                <a:solidFill>
                  <a:srgbClr val="767676"/>
                </a:solidFill>
              </a:defRPr>
            </a:lvl4pPr>
            <a:lvl5pPr indent="-228600" lvl="4" marL="2286000" algn="l">
              <a:lnSpc>
                <a:spcPct val="90000"/>
              </a:lnSpc>
              <a:spcBef>
                <a:spcPts val="500"/>
              </a:spcBef>
              <a:spcAft>
                <a:spcPts val="0"/>
              </a:spcAft>
              <a:buClr>
                <a:srgbClr val="767676"/>
              </a:buClr>
              <a:buSzPts val="1600"/>
              <a:buNone/>
              <a:defRPr sz="1600">
                <a:solidFill>
                  <a:srgbClr val="767676"/>
                </a:solidFill>
              </a:defRPr>
            </a:lvl5pPr>
            <a:lvl6pPr indent="-228600" lvl="5" marL="2743200" algn="l">
              <a:lnSpc>
                <a:spcPct val="90000"/>
              </a:lnSpc>
              <a:spcBef>
                <a:spcPts val="500"/>
              </a:spcBef>
              <a:spcAft>
                <a:spcPts val="0"/>
              </a:spcAft>
              <a:buClr>
                <a:srgbClr val="767676"/>
              </a:buClr>
              <a:buSzPts val="1600"/>
              <a:buNone/>
              <a:defRPr sz="1600">
                <a:solidFill>
                  <a:srgbClr val="767676"/>
                </a:solidFill>
              </a:defRPr>
            </a:lvl6pPr>
            <a:lvl7pPr indent="-228600" lvl="6" marL="3200400" algn="l">
              <a:lnSpc>
                <a:spcPct val="90000"/>
              </a:lnSpc>
              <a:spcBef>
                <a:spcPts val="500"/>
              </a:spcBef>
              <a:spcAft>
                <a:spcPts val="0"/>
              </a:spcAft>
              <a:buClr>
                <a:srgbClr val="767676"/>
              </a:buClr>
              <a:buSzPts val="1600"/>
              <a:buNone/>
              <a:defRPr sz="1600">
                <a:solidFill>
                  <a:srgbClr val="767676"/>
                </a:solidFill>
              </a:defRPr>
            </a:lvl7pPr>
            <a:lvl8pPr indent="-228600" lvl="7" marL="3657600" algn="l">
              <a:lnSpc>
                <a:spcPct val="90000"/>
              </a:lnSpc>
              <a:spcBef>
                <a:spcPts val="500"/>
              </a:spcBef>
              <a:spcAft>
                <a:spcPts val="0"/>
              </a:spcAft>
              <a:buClr>
                <a:srgbClr val="767676"/>
              </a:buClr>
              <a:buSzPts val="1600"/>
              <a:buNone/>
              <a:defRPr sz="1600">
                <a:solidFill>
                  <a:srgbClr val="767676"/>
                </a:solidFill>
              </a:defRPr>
            </a:lvl8pPr>
            <a:lvl9pPr indent="-228600" lvl="8" marL="4114800" algn="l">
              <a:lnSpc>
                <a:spcPct val="90000"/>
              </a:lnSpc>
              <a:spcBef>
                <a:spcPts val="500"/>
              </a:spcBef>
              <a:spcAft>
                <a:spcPts val="0"/>
              </a:spcAft>
              <a:buClr>
                <a:srgbClr val="767676"/>
              </a:buClr>
              <a:buSzPts val="1600"/>
              <a:buNone/>
              <a:defRPr sz="1600">
                <a:solidFill>
                  <a:srgbClr val="767676"/>
                </a:solidFill>
              </a:defRPr>
            </a:lvl9pPr>
          </a:lstStyle>
          <a:p/>
        </p:txBody>
      </p:sp>
      <p:sp>
        <p:nvSpPr>
          <p:cNvPr id="40" name="Google Shape;40;p34"/>
          <p:cNvSpPr txBox="1"/>
          <p:nvPr>
            <p:ph idx="12" type="sldNum"/>
          </p:nvPr>
        </p:nvSpPr>
        <p:spPr>
          <a:xfrm>
            <a:off x="11186347" y="225147"/>
            <a:ext cx="525241"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1" name="Shape 41"/>
        <p:cNvGrpSpPr/>
        <p:nvPr/>
      </p:nvGrpSpPr>
      <p:grpSpPr>
        <a:xfrm>
          <a:off x="0" y="0"/>
          <a:ext cx="0" cy="0"/>
          <a:chOff x="0" y="0"/>
          <a:chExt cx="0" cy="0"/>
        </a:xfrm>
      </p:grpSpPr>
      <p:sp>
        <p:nvSpPr>
          <p:cNvPr id="42" name="Google Shape;42;p35"/>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5"/>
          <p:cNvSpPr txBox="1"/>
          <p:nvPr>
            <p:ph idx="1" type="body"/>
          </p:nvPr>
        </p:nvSpPr>
        <p:spPr>
          <a:xfrm>
            <a:off x="838200" y="1825625"/>
            <a:ext cx="5181600" cy="435133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35"/>
          <p:cNvSpPr txBox="1"/>
          <p:nvPr>
            <p:ph idx="2" type="body"/>
          </p:nvPr>
        </p:nvSpPr>
        <p:spPr>
          <a:xfrm>
            <a:off x="6172200" y="1825625"/>
            <a:ext cx="5181600" cy="435133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5"/>
          <p:cNvSpPr txBox="1"/>
          <p:nvPr>
            <p:ph idx="12" type="sldNum"/>
          </p:nvPr>
        </p:nvSpPr>
        <p:spPr>
          <a:xfrm>
            <a:off x="11186347" y="225147"/>
            <a:ext cx="525241"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36"/>
          <p:cNvSpPr txBox="1"/>
          <p:nvPr>
            <p:ph type="title"/>
          </p:nvPr>
        </p:nvSpPr>
        <p:spPr>
          <a:xfrm>
            <a:off x="839788" y="365125"/>
            <a:ext cx="10515600" cy="1325563"/>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36"/>
          <p:cNvSpPr txBox="1"/>
          <p:nvPr>
            <p:ph idx="1" type="body"/>
          </p:nvPr>
        </p:nvSpPr>
        <p:spPr>
          <a:xfrm>
            <a:off x="839788" y="1681163"/>
            <a:ext cx="5157787" cy="823912"/>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36"/>
          <p:cNvSpPr txBox="1"/>
          <p:nvPr>
            <p:ph idx="2" type="body"/>
          </p:nvPr>
        </p:nvSpPr>
        <p:spPr>
          <a:xfrm>
            <a:off x="839788" y="2505075"/>
            <a:ext cx="5157787" cy="368458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36"/>
          <p:cNvSpPr txBox="1"/>
          <p:nvPr>
            <p:ph idx="3" type="body"/>
          </p:nvPr>
        </p:nvSpPr>
        <p:spPr>
          <a:xfrm>
            <a:off x="6172200" y="1681163"/>
            <a:ext cx="5183188" cy="823912"/>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36"/>
          <p:cNvSpPr txBox="1"/>
          <p:nvPr>
            <p:ph idx="4" type="body"/>
          </p:nvPr>
        </p:nvSpPr>
        <p:spPr>
          <a:xfrm>
            <a:off x="6172200" y="2505075"/>
            <a:ext cx="5183188" cy="368458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6"/>
          <p:cNvSpPr txBox="1"/>
          <p:nvPr>
            <p:ph idx="12" type="sldNum"/>
          </p:nvPr>
        </p:nvSpPr>
        <p:spPr>
          <a:xfrm>
            <a:off x="11186347" y="225147"/>
            <a:ext cx="525241"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3" name="Shape 53"/>
        <p:cNvGrpSpPr/>
        <p:nvPr/>
      </p:nvGrpSpPr>
      <p:grpSpPr>
        <a:xfrm>
          <a:off x="0" y="0"/>
          <a:ext cx="0" cy="0"/>
          <a:chOff x="0" y="0"/>
          <a:chExt cx="0" cy="0"/>
        </a:xfrm>
      </p:grpSpPr>
      <p:sp>
        <p:nvSpPr>
          <p:cNvPr id="54" name="Google Shape;54;p37"/>
          <p:cNvSpPr txBox="1"/>
          <p:nvPr>
            <p:ph type="title"/>
          </p:nvPr>
        </p:nvSpPr>
        <p:spPr>
          <a:xfrm>
            <a:off x="839788" y="457200"/>
            <a:ext cx="3932237" cy="1600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2"/>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7"/>
          <p:cNvSpPr txBox="1"/>
          <p:nvPr>
            <p:ph idx="1" type="body"/>
          </p:nvPr>
        </p:nvSpPr>
        <p:spPr>
          <a:xfrm>
            <a:off x="5183188" y="987425"/>
            <a:ext cx="6172200" cy="4873625"/>
          </a:xfrm>
          <a:prstGeom prst="rect">
            <a:avLst/>
          </a:prstGeom>
          <a:noFill/>
          <a:ln>
            <a:noFill/>
          </a:ln>
        </p:spPr>
        <p:txBody>
          <a:bodyPr anchorCtr="0" anchor="t" bIns="0" lIns="0" spcFirstLastPara="1" rIns="0" wrap="square" tIns="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 name="Google Shape;56;p37"/>
          <p:cNvSpPr txBox="1"/>
          <p:nvPr>
            <p:ph idx="2" type="body"/>
          </p:nvPr>
        </p:nvSpPr>
        <p:spPr>
          <a:xfrm>
            <a:off x="839788" y="2057400"/>
            <a:ext cx="3932237" cy="3811588"/>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 name="Google Shape;57;p37"/>
          <p:cNvSpPr txBox="1"/>
          <p:nvPr>
            <p:ph idx="12" type="sldNum"/>
          </p:nvPr>
        </p:nvSpPr>
        <p:spPr>
          <a:xfrm>
            <a:off x="11186347" y="225147"/>
            <a:ext cx="525241"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8" name="Shape 58"/>
        <p:cNvGrpSpPr/>
        <p:nvPr/>
      </p:nvGrpSpPr>
      <p:grpSpPr>
        <a:xfrm>
          <a:off x="0" y="0"/>
          <a:ext cx="0" cy="0"/>
          <a:chOff x="0" y="0"/>
          <a:chExt cx="0" cy="0"/>
        </a:xfrm>
      </p:grpSpPr>
      <p:sp>
        <p:nvSpPr>
          <p:cNvPr id="59" name="Google Shape;59;p38"/>
          <p:cNvSpPr txBox="1"/>
          <p:nvPr>
            <p:ph type="title"/>
          </p:nvPr>
        </p:nvSpPr>
        <p:spPr>
          <a:xfrm>
            <a:off x="839788" y="457200"/>
            <a:ext cx="3932237" cy="1600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2"/>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8"/>
          <p:cNvSpPr/>
          <p:nvPr>
            <p:ph idx="2" type="pic"/>
          </p:nvPr>
        </p:nvSpPr>
        <p:spPr>
          <a:xfrm>
            <a:off x="5183188" y="987425"/>
            <a:ext cx="6172200" cy="4873625"/>
          </a:xfrm>
          <a:prstGeom prst="rect">
            <a:avLst/>
          </a:prstGeom>
          <a:noFill/>
          <a:ln>
            <a:noFill/>
          </a:ln>
        </p:spPr>
      </p:sp>
      <p:sp>
        <p:nvSpPr>
          <p:cNvPr id="61" name="Google Shape;61;p38"/>
          <p:cNvSpPr txBox="1"/>
          <p:nvPr>
            <p:ph idx="1" type="body"/>
          </p:nvPr>
        </p:nvSpPr>
        <p:spPr>
          <a:xfrm>
            <a:off x="839788" y="2057400"/>
            <a:ext cx="3932237" cy="3811588"/>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38"/>
          <p:cNvSpPr txBox="1"/>
          <p:nvPr>
            <p:ph idx="12" type="sldNum"/>
          </p:nvPr>
        </p:nvSpPr>
        <p:spPr>
          <a:xfrm>
            <a:off x="11186347" y="225147"/>
            <a:ext cx="525241"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3" name="Shape 63"/>
        <p:cNvGrpSpPr/>
        <p:nvPr/>
      </p:nvGrpSpPr>
      <p:grpSpPr>
        <a:xfrm>
          <a:off x="0" y="0"/>
          <a:ext cx="0" cy="0"/>
          <a:chOff x="0" y="0"/>
          <a:chExt cx="0" cy="0"/>
        </a:xfrm>
      </p:grpSpPr>
      <p:sp>
        <p:nvSpPr>
          <p:cNvPr id="64" name="Google Shape;64;p39"/>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39"/>
          <p:cNvSpPr txBox="1"/>
          <p:nvPr>
            <p:ph idx="1" type="body"/>
          </p:nvPr>
        </p:nvSpPr>
        <p:spPr>
          <a:xfrm rot="5400000">
            <a:off x="3756937" y="-1406657"/>
            <a:ext cx="4857000" cy="110523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 name="Google Shape;66;p39"/>
          <p:cNvSpPr txBox="1"/>
          <p:nvPr>
            <p:ph idx="12" type="sldNum"/>
          </p:nvPr>
        </p:nvSpPr>
        <p:spPr>
          <a:xfrm>
            <a:off x="11186347" y="225147"/>
            <a:ext cx="525241"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7" name="Shape 67"/>
        <p:cNvGrpSpPr/>
        <p:nvPr/>
      </p:nvGrpSpPr>
      <p:grpSpPr>
        <a:xfrm>
          <a:off x="0" y="0"/>
          <a:ext cx="0" cy="0"/>
          <a:chOff x="0" y="0"/>
          <a:chExt cx="0" cy="0"/>
        </a:xfrm>
      </p:grpSpPr>
      <p:sp>
        <p:nvSpPr>
          <p:cNvPr id="68" name="Google Shape;68;p40"/>
          <p:cNvSpPr txBox="1"/>
          <p:nvPr>
            <p:ph type="title"/>
          </p:nvPr>
        </p:nvSpPr>
        <p:spPr>
          <a:xfrm rot="5400000">
            <a:off x="7133431" y="1956594"/>
            <a:ext cx="5811838" cy="26289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40"/>
          <p:cNvSpPr txBox="1"/>
          <p:nvPr>
            <p:ph idx="1" type="body"/>
          </p:nvPr>
        </p:nvSpPr>
        <p:spPr>
          <a:xfrm rot="5400000">
            <a:off x="1799431" y="-596106"/>
            <a:ext cx="5811838" cy="77343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40"/>
          <p:cNvSpPr txBox="1"/>
          <p:nvPr>
            <p:ph idx="12" type="sldNum"/>
          </p:nvPr>
        </p:nvSpPr>
        <p:spPr>
          <a:xfrm>
            <a:off x="11186347" y="225147"/>
            <a:ext cx="525241" cy="365125"/>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Page Number">
  <p:cSld name="BLANK_1">
    <p:spTree>
      <p:nvGrpSpPr>
        <p:cNvPr id="71" name="Shape 7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7DE"/>
        </a:solidFill>
      </p:bgPr>
    </p:bg>
    <p:spTree>
      <p:nvGrpSpPr>
        <p:cNvPr id="9" name="Shape 9"/>
        <p:cNvGrpSpPr/>
        <p:nvPr/>
      </p:nvGrpSpPr>
      <p:grpSpPr>
        <a:xfrm>
          <a:off x="0" y="0"/>
          <a:ext cx="0" cy="0"/>
          <a:chOff x="0" y="0"/>
          <a:chExt cx="0" cy="0"/>
        </a:xfrm>
      </p:grpSpPr>
      <p:sp>
        <p:nvSpPr>
          <p:cNvPr id="10" name="Google Shape;10;p29"/>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lvl1pPr lvl="0" marR="0" rtl="0" algn="l">
              <a:lnSpc>
                <a:spcPct val="90000"/>
              </a:lnSpc>
              <a:spcBef>
                <a:spcPts val="0"/>
              </a:spcBef>
              <a:spcAft>
                <a:spcPts val="0"/>
              </a:spcAft>
              <a:buClr>
                <a:schemeClr val="dk2"/>
              </a:buClr>
              <a:buSzPts val="3400"/>
              <a:buFont typeface="Avenir"/>
              <a:buNone/>
              <a:defRPr b="0" i="0" sz="3400" u="none" cap="none" strike="noStrike">
                <a:solidFill>
                  <a:schemeClr val="dk2"/>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11" name="Google Shape;11;p29"/>
          <p:cNvSpPr txBox="1"/>
          <p:nvPr>
            <p:ph idx="1" type="body"/>
          </p:nvPr>
        </p:nvSpPr>
        <p:spPr>
          <a:xfrm>
            <a:off x="659225" y="1468825"/>
            <a:ext cx="11052300" cy="5079000"/>
          </a:xfrm>
          <a:prstGeom prst="rect">
            <a:avLst/>
          </a:prstGeom>
          <a:noFill/>
          <a:ln>
            <a:noFill/>
          </a:ln>
        </p:spPr>
        <p:txBody>
          <a:bodyPr anchorCtr="0" anchor="t" bIns="0" lIns="0" spcFirstLastPara="1" rIns="0" wrap="square" tIns="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venir"/>
                <a:ea typeface="Avenir"/>
                <a:cs typeface="Avenir"/>
                <a:sym typeface="Avenir"/>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venir"/>
                <a:ea typeface="Avenir"/>
                <a:cs typeface="Avenir"/>
                <a:sym typeface="Avenir"/>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2" name="Google Shape;12;p29"/>
          <p:cNvSpPr txBox="1"/>
          <p:nvPr>
            <p:ph idx="12" type="sldNum"/>
          </p:nvPr>
        </p:nvSpPr>
        <p:spPr>
          <a:xfrm>
            <a:off x="11186347" y="225147"/>
            <a:ext cx="525241" cy="365125"/>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accent6"/>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cxnSp>
        <p:nvCxnSpPr>
          <p:cNvPr id="13" name="Google Shape;13;p29"/>
          <p:cNvCxnSpPr/>
          <p:nvPr/>
        </p:nvCxnSpPr>
        <p:spPr>
          <a:xfrm>
            <a:off x="1260263" y="444495"/>
            <a:ext cx="10112155" cy="0"/>
          </a:xfrm>
          <a:prstGeom prst="straightConnector1">
            <a:avLst/>
          </a:prstGeom>
          <a:noFill/>
          <a:ln cap="flat" cmpd="sng" w="12700">
            <a:solidFill>
              <a:schemeClr val="accent6"/>
            </a:solidFill>
            <a:prstDash val="solid"/>
            <a:miter lim="80"/>
            <a:headEnd len="sm" w="sm" type="none"/>
            <a:tailEnd len="sm" w="sm" type="none"/>
          </a:ln>
        </p:spPr>
      </p:cxnSp>
      <p:pic>
        <p:nvPicPr>
          <p:cNvPr id="14" name="Google Shape;14;p29"/>
          <p:cNvPicPr preferRelativeResize="0"/>
          <p:nvPr/>
        </p:nvPicPr>
        <p:blipFill rotWithShape="1">
          <a:blip r:embed="rId1">
            <a:alphaModFix/>
          </a:blip>
          <a:srcRect b="0" l="0" r="0" t="0"/>
          <a:stretch/>
        </p:blipFill>
        <p:spPr>
          <a:xfrm>
            <a:off x="413541" y="310115"/>
            <a:ext cx="724613" cy="14080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jpg"/><Relationship Id="rId4" Type="http://schemas.openxmlformats.org/officeDocument/2006/relationships/image" Target="../media/image2.png"/><Relationship Id="rId5"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slide" Target="/ppt/slides/slide4.xml"/><Relationship Id="rId5" Type="http://schemas.openxmlformats.org/officeDocument/2006/relationships/slide" Target="/ppt/slides/slide8.xml"/><Relationship Id="rId6" Type="http://schemas.openxmlformats.org/officeDocument/2006/relationships/slide" Target="/ppt/slides/slide9.xml"/><Relationship Id="rId7" Type="http://schemas.openxmlformats.org/officeDocument/2006/relationships/image" Target="../media/image2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0.png"/><Relationship Id="rId4" Type="http://schemas.openxmlformats.org/officeDocument/2006/relationships/image" Target="../media/image13.png"/><Relationship Id="rId5"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0.png"/><Relationship Id="rId4" Type="http://schemas.openxmlformats.org/officeDocument/2006/relationships/image" Target="../media/image18.png"/><Relationship Id="rId5"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tuneoutdoor.com/customer-car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75" name="Shape 75"/>
        <p:cNvGrpSpPr/>
        <p:nvPr/>
      </p:nvGrpSpPr>
      <p:grpSpPr>
        <a:xfrm>
          <a:off x="0" y="0"/>
          <a:ext cx="0" cy="0"/>
          <a:chOff x="0" y="0"/>
          <a:chExt cx="0" cy="0"/>
        </a:xfrm>
      </p:grpSpPr>
      <p:pic>
        <p:nvPicPr>
          <p:cNvPr id="76" name="Google Shape;76;p1" title="Tune Moab - February Trip-14.jpg"/>
          <p:cNvPicPr preferRelativeResize="0"/>
          <p:nvPr/>
        </p:nvPicPr>
        <p:blipFill rotWithShape="1">
          <a:blip r:embed="rId3">
            <a:alphaModFix/>
          </a:blip>
          <a:srcRect b="7834" l="0" r="0" t="7834"/>
          <a:stretch/>
        </p:blipFill>
        <p:spPr>
          <a:xfrm>
            <a:off x="0" y="0"/>
            <a:ext cx="12192000" cy="6857996"/>
          </a:xfrm>
          <a:prstGeom prst="rect">
            <a:avLst/>
          </a:prstGeom>
          <a:noFill/>
          <a:ln>
            <a:noFill/>
          </a:ln>
        </p:spPr>
      </p:pic>
      <p:sp>
        <p:nvSpPr>
          <p:cNvPr id="77" name="Google Shape;77;p1"/>
          <p:cNvSpPr/>
          <p:nvPr/>
        </p:nvSpPr>
        <p:spPr>
          <a:xfrm>
            <a:off x="0" y="-21175"/>
            <a:ext cx="12192000" cy="2514600"/>
          </a:xfrm>
          <a:prstGeom prst="rect">
            <a:avLst/>
          </a:prstGeom>
          <a:gradFill>
            <a:gsLst>
              <a:gs pos="0">
                <a:schemeClr val="dk1"/>
              </a:gs>
              <a:gs pos="100000">
                <a:srgbClr val="081A2B">
                  <a:alpha val="0"/>
                </a:srgbClr>
              </a:gs>
            </a:gsLst>
            <a:lin ang="5400700"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78" name="Google Shape;78;p1"/>
          <p:cNvSpPr/>
          <p:nvPr/>
        </p:nvSpPr>
        <p:spPr>
          <a:xfrm rot="10800000">
            <a:off x="77475" y="3866700"/>
            <a:ext cx="12192000" cy="2991300"/>
          </a:xfrm>
          <a:prstGeom prst="rect">
            <a:avLst/>
          </a:prstGeom>
          <a:gradFill>
            <a:gsLst>
              <a:gs pos="0">
                <a:schemeClr val="dk1"/>
              </a:gs>
              <a:gs pos="100000">
                <a:srgbClr val="081A2B">
                  <a:alpha val="0"/>
                </a:srgbClr>
              </a:gs>
            </a:gsLst>
            <a:lin ang="5400700"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pic>
        <p:nvPicPr>
          <p:cNvPr id="79" name="Google Shape;79;p1"/>
          <p:cNvPicPr preferRelativeResize="0"/>
          <p:nvPr/>
        </p:nvPicPr>
        <p:blipFill rotWithShape="1">
          <a:blip r:embed="rId4">
            <a:alphaModFix/>
          </a:blip>
          <a:srcRect b="0" l="0" r="0" t="0"/>
          <a:stretch/>
        </p:blipFill>
        <p:spPr>
          <a:xfrm>
            <a:off x="785770" y="701167"/>
            <a:ext cx="10775425" cy="5455667"/>
          </a:xfrm>
          <a:prstGeom prst="rect">
            <a:avLst/>
          </a:prstGeom>
          <a:noFill/>
          <a:ln>
            <a:noFill/>
          </a:ln>
        </p:spPr>
      </p:pic>
      <p:sp>
        <p:nvSpPr>
          <p:cNvPr id="80" name="Google Shape;80;p1"/>
          <p:cNvSpPr txBox="1"/>
          <p:nvPr/>
        </p:nvSpPr>
        <p:spPr>
          <a:xfrm>
            <a:off x="1313150" y="4394200"/>
            <a:ext cx="5507100" cy="1221900"/>
          </a:xfrm>
          <a:prstGeom prst="rect">
            <a:avLst/>
          </a:prstGeom>
          <a:noFill/>
          <a:ln>
            <a:noFill/>
          </a:ln>
        </p:spPr>
        <p:txBody>
          <a:bodyPr anchorCtr="0" anchor="b" bIns="0" lIns="0" spcFirstLastPara="1" rIns="0" wrap="square" tIns="0">
            <a:noAutofit/>
          </a:bodyPr>
          <a:lstStyle/>
          <a:p>
            <a:pPr indent="0" lvl="0" marL="0" marR="0" rtl="0" algn="l">
              <a:lnSpc>
                <a:spcPct val="90000"/>
              </a:lnSpc>
              <a:spcBef>
                <a:spcPts val="0"/>
              </a:spcBef>
              <a:spcAft>
                <a:spcPts val="0"/>
              </a:spcAft>
              <a:buClr>
                <a:schemeClr val="lt1"/>
              </a:buClr>
              <a:buSzPts val="2800"/>
              <a:buFont typeface="Arial"/>
              <a:buNone/>
            </a:pPr>
            <a:r>
              <a:rPr lang="en-US" sz="3200">
                <a:solidFill>
                  <a:schemeClr val="lt1"/>
                </a:solidFill>
                <a:latin typeface="Avenir"/>
                <a:ea typeface="Avenir"/>
                <a:cs typeface="Avenir"/>
                <a:sym typeface="Avenir"/>
              </a:rPr>
              <a:t>M1L MOLLE Panel - </a:t>
            </a:r>
            <a:endParaRPr sz="3200">
              <a:solidFill>
                <a:schemeClr val="lt1"/>
              </a:solidFill>
              <a:latin typeface="Avenir"/>
              <a:ea typeface="Avenir"/>
              <a:cs typeface="Avenir"/>
              <a:sym typeface="Avenir"/>
            </a:endParaRPr>
          </a:p>
          <a:p>
            <a:pPr indent="0" lvl="0" marL="0" marR="0" rtl="0" algn="l">
              <a:lnSpc>
                <a:spcPct val="90000"/>
              </a:lnSpc>
              <a:spcBef>
                <a:spcPts val="0"/>
              </a:spcBef>
              <a:spcAft>
                <a:spcPts val="0"/>
              </a:spcAft>
              <a:buClr>
                <a:schemeClr val="lt1"/>
              </a:buClr>
              <a:buSzPts val="2800"/>
              <a:buFont typeface="Arial"/>
              <a:buNone/>
            </a:pPr>
            <a:r>
              <a:rPr lang="en-US" sz="3200">
                <a:solidFill>
                  <a:schemeClr val="lt1"/>
                </a:solidFill>
                <a:latin typeface="Avenir"/>
                <a:ea typeface="Avenir"/>
                <a:cs typeface="Avenir"/>
                <a:sym typeface="Avenir"/>
              </a:rPr>
              <a:t>Install Guide</a:t>
            </a:r>
            <a:endParaRPr b="0" i="0" sz="2800" u="none" cap="none" strike="noStrike">
              <a:solidFill>
                <a:schemeClr val="lt1"/>
              </a:solidFill>
              <a:latin typeface="Arial"/>
              <a:ea typeface="Arial"/>
              <a:cs typeface="Arial"/>
              <a:sym typeface="Arial"/>
            </a:endParaRPr>
          </a:p>
        </p:txBody>
      </p:sp>
      <p:pic>
        <p:nvPicPr>
          <p:cNvPr id="81" name="Google Shape;81;p1"/>
          <p:cNvPicPr preferRelativeResize="0"/>
          <p:nvPr/>
        </p:nvPicPr>
        <p:blipFill rotWithShape="1">
          <a:blip r:embed="rId5">
            <a:alphaModFix/>
          </a:blip>
          <a:srcRect b="0" l="0" r="0" t="0"/>
          <a:stretch/>
        </p:blipFill>
        <p:spPr>
          <a:xfrm>
            <a:off x="1313150" y="1280675"/>
            <a:ext cx="3296950" cy="640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5" name="Shape 85"/>
        <p:cNvGrpSpPr/>
        <p:nvPr/>
      </p:nvGrpSpPr>
      <p:grpSpPr>
        <a:xfrm>
          <a:off x="0" y="0"/>
          <a:ext cx="0" cy="0"/>
          <a:chOff x="0" y="0"/>
          <a:chExt cx="0" cy="0"/>
        </a:xfrm>
      </p:grpSpPr>
      <p:sp>
        <p:nvSpPr>
          <p:cNvPr id="86" name="Google Shape;86;g34bcefc06d6_0_29"/>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b="1" lang="en-US"/>
              <a:t>R E Q U I R E D   T O O L S</a:t>
            </a:r>
            <a:endParaRPr/>
          </a:p>
        </p:txBody>
      </p:sp>
      <p:sp>
        <p:nvSpPr>
          <p:cNvPr id="87" name="Google Shape;87;g34bcefc06d6_0_29"/>
          <p:cNvSpPr txBox="1"/>
          <p:nvPr>
            <p:ph idx="12" type="sldNum"/>
          </p:nvPr>
        </p:nvSpPr>
        <p:spPr>
          <a:xfrm>
            <a:off x="11186347" y="197954"/>
            <a:ext cx="525300" cy="3651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88" name="Google Shape;88;g34bcefc06d6_0_29"/>
          <p:cNvSpPr txBox="1"/>
          <p:nvPr/>
        </p:nvSpPr>
        <p:spPr>
          <a:xfrm>
            <a:off x="659225" y="2046075"/>
            <a:ext cx="3276000" cy="588300"/>
          </a:xfrm>
          <a:prstGeom prst="rect">
            <a:avLst/>
          </a:prstGeom>
          <a:solidFill>
            <a:schemeClr val="lt1"/>
          </a:solidFill>
          <a:ln>
            <a:noFill/>
          </a:ln>
          <a:effectLst>
            <a:outerShdw blurRad="57150" rotWithShape="0" algn="bl" dir="5400000" dist="19050">
              <a:srgbClr val="000000">
                <a:alpha val="4706"/>
              </a:srgbClr>
            </a:outerShdw>
          </a:effectLst>
        </p:spPr>
        <p:txBody>
          <a:bodyPr anchorCtr="0" anchor="ctr" bIns="0" lIns="182875" spcFirstLastPara="1" rIns="0" wrap="square" tIns="0">
            <a:noAutofit/>
          </a:bodyPr>
          <a:lstStyle/>
          <a:p>
            <a:pPr indent="0" lvl="0" marL="0" marR="0" rtl="0" algn="l">
              <a:lnSpc>
                <a:spcPct val="90000"/>
              </a:lnSpc>
              <a:spcBef>
                <a:spcPts val="0"/>
              </a:spcBef>
              <a:spcAft>
                <a:spcPts val="0"/>
              </a:spcAft>
              <a:buClr>
                <a:schemeClr val="dk2"/>
              </a:buClr>
              <a:buSzPts val="2000"/>
              <a:buFont typeface="Arial"/>
              <a:buNone/>
            </a:pPr>
            <a:r>
              <a:rPr b="0" i="0" lang="en-US" sz="1900" u="none" cap="none" strike="noStrike">
                <a:solidFill>
                  <a:schemeClr val="dk2"/>
                </a:solidFill>
                <a:latin typeface="Avenir"/>
                <a:ea typeface="Avenir"/>
                <a:cs typeface="Avenir"/>
                <a:sym typeface="Avenir"/>
              </a:rPr>
              <a:t>13mm Combination Wrench</a:t>
            </a:r>
            <a:endParaRPr b="0" i="0" sz="1300" u="none" cap="none" strike="noStrike">
              <a:solidFill>
                <a:srgbClr val="000000"/>
              </a:solidFill>
              <a:latin typeface="Arial"/>
              <a:ea typeface="Arial"/>
              <a:cs typeface="Arial"/>
              <a:sym typeface="Arial"/>
            </a:endParaRPr>
          </a:p>
        </p:txBody>
      </p:sp>
      <p:sp>
        <p:nvSpPr>
          <p:cNvPr id="89" name="Google Shape;89;g34bcefc06d6_0_29"/>
          <p:cNvSpPr txBox="1"/>
          <p:nvPr/>
        </p:nvSpPr>
        <p:spPr>
          <a:xfrm>
            <a:off x="659225" y="1542175"/>
            <a:ext cx="3276000" cy="329700"/>
          </a:xfrm>
          <a:prstGeom prst="rect">
            <a:avLst/>
          </a:prstGeom>
          <a:noFill/>
          <a:ln>
            <a:noFill/>
          </a:ln>
        </p:spPr>
        <p:txBody>
          <a:bodyPr anchorCtr="0" anchor="b" bIns="0" lIns="0" spcFirstLastPara="1" rIns="0" wrap="square" tIns="0">
            <a:normAutofit/>
          </a:bodyPr>
          <a:lstStyle/>
          <a:p>
            <a:pPr indent="0" lvl="0" marL="0" marR="0" rtl="0" algn="l">
              <a:lnSpc>
                <a:spcPct val="110000"/>
              </a:lnSpc>
              <a:spcBef>
                <a:spcPts val="0"/>
              </a:spcBef>
              <a:spcAft>
                <a:spcPts val="0"/>
              </a:spcAft>
              <a:buClr>
                <a:srgbClr val="5D7D97"/>
              </a:buClr>
              <a:buSzPts val="1600"/>
              <a:buFont typeface="Arial"/>
              <a:buNone/>
            </a:pPr>
            <a:r>
              <a:rPr b="1" i="0" lang="en-US" sz="1600" u="none" cap="none" strike="noStrike">
                <a:solidFill>
                  <a:srgbClr val="5D7D97"/>
                </a:solidFill>
                <a:latin typeface="Avenir"/>
                <a:ea typeface="Avenir"/>
                <a:cs typeface="Avenir"/>
                <a:sym typeface="Avenir"/>
              </a:rPr>
              <a:t>Combination Wrenches</a:t>
            </a:r>
            <a:endParaRPr b="1" i="0" sz="1400" u="none" cap="none" strike="noStrike">
              <a:solidFill>
                <a:srgbClr val="000000"/>
              </a:solidFill>
              <a:latin typeface="Arial"/>
              <a:ea typeface="Arial"/>
              <a:cs typeface="Arial"/>
              <a:sym typeface="Arial"/>
            </a:endParaRPr>
          </a:p>
        </p:txBody>
      </p:sp>
      <p:sp>
        <p:nvSpPr>
          <p:cNvPr id="90" name="Google Shape;90;g34bcefc06d6_0_29"/>
          <p:cNvSpPr txBox="1"/>
          <p:nvPr/>
        </p:nvSpPr>
        <p:spPr>
          <a:xfrm>
            <a:off x="4445675" y="2046075"/>
            <a:ext cx="2262300" cy="588300"/>
          </a:xfrm>
          <a:prstGeom prst="rect">
            <a:avLst/>
          </a:prstGeom>
          <a:solidFill>
            <a:schemeClr val="lt1"/>
          </a:solidFill>
          <a:ln>
            <a:noFill/>
          </a:ln>
          <a:effectLst>
            <a:outerShdw blurRad="57150" rotWithShape="0" algn="bl" dir="5400000" dist="19050">
              <a:srgbClr val="000000">
                <a:alpha val="4706"/>
              </a:srgbClr>
            </a:outerShdw>
          </a:effectLst>
        </p:spPr>
        <p:txBody>
          <a:bodyPr anchorCtr="0" anchor="ctr" bIns="0" lIns="182875" spcFirstLastPara="1" rIns="0" wrap="square" tIns="0">
            <a:noAutofit/>
          </a:bodyPr>
          <a:lstStyle/>
          <a:p>
            <a:pPr indent="0" lvl="0" marL="0" marR="0" rtl="0" algn="l">
              <a:lnSpc>
                <a:spcPct val="90000"/>
              </a:lnSpc>
              <a:spcBef>
                <a:spcPts val="0"/>
              </a:spcBef>
              <a:spcAft>
                <a:spcPts val="0"/>
              </a:spcAft>
              <a:buClr>
                <a:schemeClr val="dk2"/>
              </a:buClr>
              <a:buSzPts val="2000"/>
              <a:buFont typeface="Arial"/>
              <a:buNone/>
            </a:pPr>
            <a:r>
              <a:rPr b="0" i="0" lang="en-US" sz="1900" u="none" cap="none" strike="noStrike">
                <a:solidFill>
                  <a:schemeClr val="dk2"/>
                </a:solidFill>
                <a:latin typeface="Avenir"/>
                <a:ea typeface="Avenir"/>
                <a:cs typeface="Avenir"/>
                <a:sym typeface="Avenir"/>
              </a:rPr>
              <a:t>T40 Torx Driver</a:t>
            </a:r>
            <a:endParaRPr b="0" i="0" sz="1900" u="none" cap="none" strike="noStrike">
              <a:solidFill>
                <a:schemeClr val="dk2"/>
              </a:solidFill>
              <a:latin typeface="Avenir"/>
              <a:ea typeface="Avenir"/>
              <a:cs typeface="Avenir"/>
              <a:sym typeface="Avenir"/>
            </a:endParaRPr>
          </a:p>
        </p:txBody>
      </p:sp>
      <p:sp>
        <p:nvSpPr>
          <p:cNvPr id="91" name="Google Shape;91;g34bcefc06d6_0_29"/>
          <p:cNvSpPr txBox="1"/>
          <p:nvPr/>
        </p:nvSpPr>
        <p:spPr>
          <a:xfrm>
            <a:off x="4450175" y="1542175"/>
            <a:ext cx="2262300" cy="329700"/>
          </a:xfrm>
          <a:prstGeom prst="rect">
            <a:avLst/>
          </a:prstGeom>
          <a:noFill/>
          <a:ln>
            <a:noFill/>
          </a:ln>
        </p:spPr>
        <p:txBody>
          <a:bodyPr anchorCtr="0" anchor="b" bIns="0" lIns="0" spcFirstLastPara="1" rIns="0" wrap="square" tIns="0">
            <a:normAutofit/>
          </a:bodyPr>
          <a:lstStyle/>
          <a:p>
            <a:pPr indent="0" lvl="0" marL="0" marR="0" rtl="0" algn="l">
              <a:lnSpc>
                <a:spcPct val="110000"/>
              </a:lnSpc>
              <a:spcBef>
                <a:spcPts val="0"/>
              </a:spcBef>
              <a:spcAft>
                <a:spcPts val="0"/>
              </a:spcAft>
              <a:buClr>
                <a:srgbClr val="5D7D97"/>
              </a:buClr>
              <a:buSzPts val="1600"/>
              <a:buFont typeface="Arial"/>
              <a:buNone/>
            </a:pPr>
            <a:r>
              <a:rPr b="1" i="0" lang="en-US" sz="1600" u="none" cap="none" strike="noStrike">
                <a:solidFill>
                  <a:srgbClr val="5D7D97"/>
                </a:solidFill>
                <a:latin typeface="Avenir"/>
                <a:ea typeface="Avenir"/>
                <a:cs typeface="Avenir"/>
                <a:sym typeface="Avenir"/>
              </a:rPr>
              <a:t>Torx Drivers</a:t>
            </a:r>
            <a:endParaRPr b="1" i="0" sz="1400" u="none" cap="none" strike="noStrike">
              <a:solidFill>
                <a:srgbClr val="000000"/>
              </a:solidFill>
              <a:latin typeface="Arial"/>
              <a:ea typeface="Arial"/>
              <a:cs typeface="Arial"/>
              <a:sym typeface="Arial"/>
            </a:endParaRPr>
          </a:p>
        </p:txBody>
      </p:sp>
      <p:pic>
        <p:nvPicPr>
          <p:cNvPr id="92" name="Google Shape;92;g34bcefc06d6_0_29" title="Ratcheting Wrench"/>
          <p:cNvPicPr preferRelativeResize="0"/>
          <p:nvPr/>
        </p:nvPicPr>
        <p:blipFill rotWithShape="1">
          <a:blip r:embed="rId4">
            <a:alphaModFix/>
          </a:blip>
          <a:srcRect b="0" l="0" r="0" t="0"/>
          <a:stretch/>
        </p:blipFill>
        <p:spPr>
          <a:xfrm>
            <a:off x="659225" y="2808575"/>
            <a:ext cx="3276001" cy="1090934"/>
          </a:xfrm>
          <a:prstGeom prst="rect">
            <a:avLst/>
          </a:prstGeom>
          <a:noFill/>
          <a:ln>
            <a:noFill/>
          </a:ln>
        </p:spPr>
      </p:pic>
      <p:pic>
        <p:nvPicPr>
          <p:cNvPr id="93" name="Google Shape;93;g34bcefc06d6_0_29" title="Torx L Key"/>
          <p:cNvPicPr preferRelativeResize="0"/>
          <p:nvPr/>
        </p:nvPicPr>
        <p:blipFill rotWithShape="1">
          <a:blip r:embed="rId5">
            <a:alphaModFix/>
          </a:blip>
          <a:srcRect b="0" l="0" r="0" t="0"/>
          <a:stretch/>
        </p:blipFill>
        <p:spPr>
          <a:xfrm rot="10800000">
            <a:off x="4446260" y="2768925"/>
            <a:ext cx="2261127" cy="1130575"/>
          </a:xfrm>
          <a:prstGeom prst="rect">
            <a:avLst/>
          </a:prstGeom>
          <a:noFill/>
          <a:ln>
            <a:noFill/>
          </a:ln>
        </p:spPr>
      </p:pic>
      <p:pic>
        <p:nvPicPr>
          <p:cNvPr id="94" name="Google Shape;94;g34bcefc06d6_0_29" title="Front_Left_View_background_removed_exact.png"/>
          <p:cNvPicPr preferRelativeResize="0"/>
          <p:nvPr/>
        </p:nvPicPr>
        <p:blipFill>
          <a:blip r:embed="rId6">
            <a:alphaModFix/>
          </a:blip>
          <a:stretch>
            <a:fillRect/>
          </a:stretch>
        </p:blipFill>
        <p:spPr>
          <a:xfrm>
            <a:off x="8072775" y="1032150"/>
            <a:ext cx="2799199" cy="5286800"/>
          </a:xfrm>
          <a:prstGeom prst="rect">
            <a:avLst/>
          </a:prstGeom>
          <a:noFill/>
          <a:ln>
            <a:noFill/>
          </a:ln>
        </p:spPr>
      </p:pic>
      <p:pic>
        <p:nvPicPr>
          <p:cNvPr id="95" name="Google Shape;95;g34bcefc06d6_0_29" title="Torque Wrench"/>
          <p:cNvPicPr preferRelativeResize="0"/>
          <p:nvPr/>
        </p:nvPicPr>
        <p:blipFill>
          <a:blip r:embed="rId7">
            <a:alphaModFix/>
          </a:blip>
          <a:stretch>
            <a:fillRect/>
          </a:stretch>
        </p:blipFill>
        <p:spPr>
          <a:xfrm>
            <a:off x="1569900" y="4770653"/>
            <a:ext cx="4649426" cy="1548300"/>
          </a:xfrm>
          <a:prstGeom prst="rect">
            <a:avLst/>
          </a:prstGeom>
          <a:noFill/>
          <a:ln>
            <a:noFill/>
          </a:ln>
        </p:spPr>
      </p:pic>
      <p:sp>
        <p:nvSpPr>
          <p:cNvPr id="96" name="Google Shape;96;g34bcefc06d6_0_29"/>
          <p:cNvSpPr txBox="1"/>
          <p:nvPr/>
        </p:nvSpPr>
        <p:spPr>
          <a:xfrm>
            <a:off x="1769863" y="4614250"/>
            <a:ext cx="4249500" cy="588300"/>
          </a:xfrm>
          <a:prstGeom prst="rect">
            <a:avLst/>
          </a:prstGeom>
          <a:solidFill>
            <a:schemeClr val="lt1"/>
          </a:solidFill>
          <a:ln>
            <a:noFill/>
          </a:ln>
          <a:effectLst>
            <a:outerShdw blurRad="57150" rotWithShape="0" algn="bl" dir="5400000" dist="19050">
              <a:srgbClr val="000000">
                <a:alpha val="4710"/>
              </a:srgbClr>
            </a:outerShdw>
          </a:effectLst>
        </p:spPr>
        <p:txBody>
          <a:bodyPr anchorCtr="0" anchor="ctr" bIns="0" lIns="182875" spcFirstLastPara="1" rIns="0" wrap="square" tIns="0">
            <a:noAutofit/>
          </a:bodyPr>
          <a:lstStyle/>
          <a:p>
            <a:pPr indent="0" lvl="0" marL="0" marR="0" rtl="0" algn="l">
              <a:lnSpc>
                <a:spcPct val="90000"/>
              </a:lnSpc>
              <a:spcBef>
                <a:spcPts val="0"/>
              </a:spcBef>
              <a:spcAft>
                <a:spcPts val="0"/>
              </a:spcAft>
              <a:buClr>
                <a:schemeClr val="dk2"/>
              </a:buClr>
              <a:buSzPts val="2000"/>
              <a:buFont typeface="Arial"/>
              <a:buNone/>
            </a:pPr>
            <a:r>
              <a:rPr lang="en-US" sz="1900">
                <a:solidFill>
                  <a:schemeClr val="dk2"/>
                </a:solidFill>
                <a:latin typeface="Avenir"/>
                <a:ea typeface="Avenir"/>
                <a:cs typeface="Avenir"/>
                <a:sym typeface="Avenir"/>
              </a:rPr>
              <a:t>Torque Wrench with T40 Socket Bit</a:t>
            </a:r>
            <a:endParaRPr b="0" i="0" sz="1300" u="none" cap="none" strike="noStrike">
              <a:solidFill>
                <a:srgbClr val="000000"/>
              </a:solidFill>
              <a:latin typeface="Arial"/>
              <a:ea typeface="Arial"/>
              <a:cs typeface="Arial"/>
              <a:sym typeface="Arial"/>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7DE"/>
        </a:solidFill>
      </p:bgPr>
    </p:bg>
    <p:spTree>
      <p:nvGrpSpPr>
        <p:cNvPr id="100" name="Shape 100"/>
        <p:cNvGrpSpPr/>
        <p:nvPr/>
      </p:nvGrpSpPr>
      <p:grpSpPr>
        <a:xfrm>
          <a:off x="0" y="0"/>
          <a:ext cx="0" cy="0"/>
          <a:chOff x="0" y="0"/>
          <a:chExt cx="0" cy="0"/>
        </a:xfrm>
      </p:grpSpPr>
      <p:sp>
        <p:nvSpPr>
          <p:cNvPr id="101" name="Google Shape;101;g335cd7c6e8f_0_20"/>
          <p:cNvSpPr/>
          <p:nvPr/>
        </p:nvSpPr>
        <p:spPr>
          <a:xfrm>
            <a:off x="7148750" y="1727998"/>
            <a:ext cx="1879500" cy="5898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102" name="Google Shape;102;g335cd7c6e8f_0_20"/>
          <p:cNvSpPr txBox="1"/>
          <p:nvPr>
            <p:ph idx="12" type="sldNum"/>
          </p:nvPr>
        </p:nvSpPr>
        <p:spPr>
          <a:xfrm>
            <a:off x="11186347" y="225147"/>
            <a:ext cx="525300" cy="3651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03" name="Google Shape;103;g335cd7c6e8f_0_20"/>
          <p:cNvSpPr/>
          <p:nvPr/>
        </p:nvSpPr>
        <p:spPr>
          <a:xfrm>
            <a:off x="6108675" y="1724098"/>
            <a:ext cx="1879500" cy="5937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104" name="Google Shape;104;g335cd7c6e8f_0_20"/>
          <p:cNvSpPr txBox="1"/>
          <p:nvPr/>
        </p:nvSpPr>
        <p:spPr>
          <a:xfrm>
            <a:off x="6108675" y="1724098"/>
            <a:ext cx="2393700" cy="593700"/>
          </a:xfrm>
          <a:prstGeom prst="rect">
            <a:avLst/>
          </a:prstGeom>
          <a:noFill/>
          <a:ln>
            <a:noFill/>
          </a:ln>
        </p:spPr>
        <p:txBody>
          <a:bodyPr anchorCtr="0" anchor="ctr" bIns="0" lIns="0" spcFirstLastPara="1" rIns="0" wrap="square" tIns="0">
            <a:normAutofit/>
          </a:bodyPr>
          <a:lstStyle/>
          <a:p>
            <a:pPr indent="0" lvl="0" marL="0" marR="0" rtl="0" algn="ctr">
              <a:lnSpc>
                <a:spcPct val="90000"/>
              </a:lnSpc>
              <a:spcBef>
                <a:spcPts val="0"/>
              </a:spcBef>
              <a:spcAft>
                <a:spcPts val="0"/>
              </a:spcAft>
              <a:buClr>
                <a:srgbClr val="FFFFFF"/>
              </a:buClr>
              <a:buSzPts val="2000"/>
              <a:buFont typeface="Arial"/>
              <a:buNone/>
            </a:pPr>
            <a:r>
              <a:rPr b="0" i="0" lang="en-US" sz="2000" u="none" cap="none" strike="noStrike">
                <a:solidFill>
                  <a:schemeClr val="lt1"/>
                </a:solidFill>
                <a:latin typeface="Space Mono"/>
                <a:ea typeface="Space Mono"/>
                <a:cs typeface="Space Mono"/>
                <a:sym typeface="Space Mono"/>
              </a:rPr>
              <a:t>PAGE 4</a:t>
            </a:r>
            <a:endParaRPr b="0" i="0" sz="2000" u="none" cap="none" strike="noStrike">
              <a:solidFill>
                <a:schemeClr val="lt1"/>
              </a:solidFill>
              <a:latin typeface="Space Mono"/>
              <a:ea typeface="Space Mono"/>
              <a:cs typeface="Space Mono"/>
              <a:sym typeface="Space Mono"/>
            </a:endParaRPr>
          </a:p>
        </p:txBody>
      </p:sp>
      <p:pic>
        <p:nvPicPr>
          <p:cNvPr id="105" name="Google Shape;105;g335cd7c6e8f_0_20"/>
          <p:cNvPicPr preferRelativeResize="0"/>
          <p:nvPr/>
        </p:nvPicPr>
        <p:blipFill rotWithShape="1">
          <a:blip r:embed="rId3">
            <a:alphaModFix/>
          </a:blip>
          <a:srcRect b="0" l="0" r="0" t="0"/>
          <a:stretch/>
        </p:blipFill>
        <p:spPr>
          <a:xfrm>
            <a:off x="6252250" y="1842298"/>
            <a:ext cx="365100" cy="365100"/>
          </a:xfrm>
          <a:prstGeom prst="rect">
            <a:avLst/>
          </a:prstGeom>
          <a:noFill/>
          <a:ln>
            <a:noFill/>
          </a:ln>
        </p:spPr>
      </p:pic>
      <p:sp>
        <p:nvSpPr>
          <p:cNvPr id="106" name="Google Shape;106;g335cd7c6e8f_0_20"/>
          <p:cNvSpPr txBox="1"/>
          <p:nvPr/>
        </p:nvSpPr>
        <p:spPr>
          <a:xfrm>
            <a:off x="6108675" y="1179805"/>
            <a:ext cx="4015500" cy="5937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2400">
                <a:solidFill>
                  <a:schemeClr val="accent1"/>
                </a:solidFill>
                <a:latin typeface="Avenir"/>
                <a:ea typeface="Avenir"/>
                <a:cs typeface="Avenir"/>
                <a:sym typeface="Avenir"/>
              </a:rPr>
              <a:t>Install the Adapter Brackets</a:t>
            </a:r>
            <a:r>
              <a:rPr b="0" i="0" lang="en-US" sz="2400" u="none" cap="none" strike="noStrike">
                <a:solidFill>
                  <a:schemeClr val="accent1"/>
                </a:solidFill>
                <a:latin typeface="Avenir"/>
                <a:ea typeface="Avenir"/>
                <a:cs typeface="Avenir"/>
                <a:sym typeface="Avenir"/>
              </a:rPr>
              <a:t>:</a:t>
            </a:r>
            <a:endParaRPr b="0" i="0" sz="2400" u="none" cap="none" strike="noStrike">
              <a:solidFill>
                <a:schemeClr val="accent1"/>
              </a:solidFill>
              <a:latin typeface="Avenir"/>
              <a:ea typeface="Avenir"/>
              <a:cs typeface="Avenir"/>
              <a:sym typeface="Avenir"/>
            </a:endParaRPr>
          </a:p>
        </p:txBody>
      </p:sp>
      <p:sp>
        <p:nvSpPr>
          <p:cNvPr id="107" name="Google Shape;107;g335cd7c6e8f_0_20"/>
          <p:cNvSpPr txBox="1"/>
          <p:nvPr/>
        </p:nvSpPr>
        <p:spPr>
          <a:xfrm>
            <a:off x="6108675" y="2943735"/>
            <a:ext cx="3259200" cy="5937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2400">
                <a:solidFill>
                  <a:schemeClr val="accent1"/>
                </a:solidFill>
                <a:latin typeface="Avenir"/>
                <a:ea typeface="Avenir"/>
                <a:cs typeface="Avenir"/>
                <a:sym typeface="Avenir"/>
              </a:rPr>
              <a:t>Install the Panel</a:t>
            </a:r>
            <a:r>
              <a:rPr b="0" i="0" lang="en-US" sz="2400" u="none" cap="none" strike="noStrike">
                <a:solidFill>
                  <a:schemeClr val="accent1"/>
                </a:solidFill>
                <a:latin typeface="Avenir"/>
                <a:ea typeface="Avenir"/>
                <a:cs typeface="Avenir"/>
                <a:sym typeface="Avenir"/>
              </a:rPr>
              <a:t>:</a:t>
            </a:r>
            <a:endParaRPr b="0" i="0" sz="2400" u="none" cap="none" strike="noStrike">
              <a:solidFill>
                <a:schemeClr val="accent1"/>
              </a:solidFill>
              <a:latin typeface="Avenir"/>
              <a:ea typeface="Avenir"/>
              <a:cs typeface="Avenir"/>
              <a:sym typeface="Avenir"/>
            </a:endParaRPr>
          </a:p>
        </p:txBody>
      </p:sp>
      <p:sp>
        <p:nvSpPr>
          <p:cNvPr id="108" name="Google Shape;108;g335cd7c6e8f_0_20"/>
          <p:cNvSpPr/>
          <p:nvPr/>
        </p:nvSpPr>
        <p:spPr>
          <a:xfrm>
            <a:off x="7156275" y="3482741"/>
            <a:ext cx="1879500" cy="5937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109" name="Google Shape;109;g335cd7c6e8f_0_20"/>
          <p:cNvSpPr/>
          <p:nvPr/>
        </p:nvSpPr>
        <p:spPr>
          <a:xfrm>
            <a:off x="6116200" y="3482741"/>
            <a:ext cx="1879500" cy="593700"/>
          </a:xfrm>
          <a:prstGeom prst="roundRect">
            <a:avLst>
              <a:gd fmla="val 16667" name="adj"/>
            </a:avLst>
          </a:prstGeom>
          <a:solidFill>
            <a:schemeClr val="accent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110" name="Google Shape;110;g335cd7c6e8f_0_20"/>
          <p:cNvSpPr txBox="1"/>
          <p:nvPr/>
        </p:nvSpPr>
        <p:spPr>
          <a:xfrm>
            <a:off x="6116200" y="3475666"/>
            <a:ext cx="2393700" cy="593700"/>
          </a:xfrm>
          <a:prstGeom prst="rect">
            <a:avLst/>
          </a:prstGeom>
          <a:noFill/>
          <a:ln>
            <a:noFill/>
          </a:ln>
        </p:spPr>
        <p:txBody>
          <a:bodyPr anchorCtr="0" anchor="ctr" bIns="0" lIns="0" spcFirstLastPara="1" rIns="0" wrap="square" tIns="0">
            <a:normAutofit/>
          </a:bodyPr>
          <a:lstStyle/>
          <a:p>
            <a:pPr indent="0" lvl="0" marL="0" marR="0" rtl="0" algn="ctr">
              <a:lnSpc>
                <a:spcPct val="90000"/>
              </a:lnSpc>
              <a:spcBef>
                <a:spcPts val="0"/>
              </a:spcBef>
              <a:spcAft>
                <a:spcPts val="0"/>
              </a:spcAft>
              <a:buClr>
                <a:srgbClr val="FFFFFF"/>
              </a:buClr>
              <a:buSzPts val="2000"/>
              <a:buFont typeface="Arial"/>
              <a:buNone/>
            </a:pPr>
            <a:r>
              <a:rPr b="0" i="0" lang="en-US" sz="2000" u="none" cap="none" strike="noStrike">
                <a:solidFill>
                  <a:schemeClr val="lt1"/>
                </a:solidFill>
                <a:latin typeface="Space Mono"/>
                <a:ea typeface="Space Mono"/>
                <a:cs typeface="Space Mono"/>
                <a:sym typeface="Space Mono"/>
              </a:rPr>
              <a:t>PAGE </a:t>
            </a:r>
            <a:r>
              <a:rPr lang="en-US" sz="2000">
                <a:solidFill>
                  <a:schemeClr val="lt1"/>
                </a:solidFill>
                <a:latin typeface="Space Mono"/>
                <a:ea typeface="Space Mono"/>
                <a:cs typeface="Space Mono"/>
                <a:sym typeface="Space Mono"/>
              </a:rPr>
              <a:t>8</a:t>
            </a:r>
            <a:endParaRPr b="0" i="0" sz="2000" u="none" cap="none" strike="noStrike">
              <a:solidFill>
                <a:schemeClr val="lt1"/>
              </a:solidFill>
              <a:latin typeface="Space Mono"/>
              <a:ea typeface="Space Mono"/>
              <a:cs typeface="Space Mono"/>
              <a:sym typeface="Space Mono"/>
            </a:endParaRPr>
          </a:p>
        </p:txBody>
      </p:sp>
      <p:pic>
        <p:nvPicPr>
          <p:cNvPr id="111" name="Google Shape;111;g335cd7c6e8f_0_20"/>
          <p:cNvPicPr preferRelativeResize="0"/>
          <p:nvPr/>
        </p:nvPicPr>
        <p:blipFill rotWithShape="1">
          <a:blip r:embed="rId3">
            <a:alphaModFix/>
          </a:blip>
          <a:srcRect b="0" l="0" r="0" t="0"/>
          <a:stretch/>
        </p:blipFill>
        <p:spPr>
          <a:xfrm>
            <a:off x="6259775" y="3597041"/>
            <a:ext cx="365100" cy="365100"/>
          </a:xfrm>
          <a:prstGeom prst="rect">
            <a:avLst/>
          </a:prstGeom>
          <a:noFill/>
          <a:ln>
            <a:noFill/>
          </a:ln>
        </p:spPr>
      </p:pic>
      <p:sp>
        <p:nvSpPr>
          <p:cNvPr id="112" name="Google Shape;112;g335cd7c6e8f_0_20"/>
          <p:cNvSpPr/>
          <p:nvPr/>
        </p:nvSpPr>
        <p:spPr>
          <a:xfrm>
            <a:off x="7148750" y="5234319"/>
            <a:ext cx="1879500" cy="5937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113" name="Google Shape;113;g335cd7c6e8f_0_20"/>
          <p:cNvSpPr txBox="1"/>
          <p:nvPr/>
        </p:nvSpPr>
        <p:spPr>
          <a:xfrm>
            <a:off x="6108675" y="4695276"/>
            <a:ext cx="3259200" cy="5937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2400">
                <a:solidFill>
                  <a:schemeClr val="accent1"/>
                </a:solidFill>
                <a:latin typeface="Avenir"/>
                <a:ea typeface="Avenir"/>
                <a:cs typeface="Avenir"/>
                <a:sym typeface="Avenir"/>
              </a:rPr>
              <a:t>Adjust and Torque</a:t>
            </a:r>
            <a:r>
              <a:rPr b="0" i="0" lang="en-US" sz="2400" u="none" cap="none" strike="noStrike">
                <a:solidFill>
                  <a:schemeClr val="accent1"/>
                </a:solidFill>
                <a:latin typeface="Avenir"/>
                <a:ea typeface="Avenir"/>
                <a:cs typeface="Avenir"/>
                <a:sym typeface="Avenir"/>
              </a:rPr>
              <a:t>:</a:t>
            </a:r>
            <a:endParaRPr b="0" i="0" sz="2400" u="none" cap="none" strike="noStrike">
              <a:solidFill>
                <a:schemeClr val="accent1"/>
              </a:solidFill>
              <a:latin typeface="Avenir"/>
              <a:ea typeface="Avenir"/>
              <a:cs typeface="Avenir"/>
              <a:sym typeface="Avenir"/>
            </a:endParaRPr>
          </a:p>
        </p:txBody>
      </p:sp>
      <p:sp>
        <p:nvSpPr>
          <p:cNvPr id="114" name="Google Shape;114;g335cd7c6e8f_0_20"/>
          <p:cNvSpPr/>
          <p:nvPr/>
        </p:nvSpPr>
        <p:spPr>
          <a:xfrm>
            <a:off x="6108675" y="5234307"/>
            <a:ext cx="1879500" cy="5937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115" name="Google Shape;115;g335cd7c6e8f_0_20"/>
          <p:cNvSpPr txBox="1"/>
          <p:nvPr/>
        </p:nvSpPr>
        <p:spPr>
          <a:xfrm>
            <a:off x="6108675" y="5240960"/>
            <a:ext cx="2336700" cy="593700"/>
          </a:xfrm>
          <a:prstGeom prst="rect">
            <a:avLst/>
          </a:prstGeom>
          <a:noFill/>
          <a:ln>
            <a:noFill/>
          </a:ln>
        </p:spPr>
        <p:txBody>
          <a:bodyPr anchorCtr="0" anchor="ctr" bIns="0" lIns="0" spcFirstLastPara="1" rIns="0" wrap="square" tIns="0">
            <a:normAutofit/>
          </a:bodyPr>
          <a:lstStyle/>
          <a:p>
            <a:pPr indent="0" lvl="0" marL="0" marR="0" rtl="0" algn="ctr">
              <a:lnSpc>
                <a:spcPct val="90000"/>
              </a:lnSpc>
              <a:spcBef>
                <a:spcPts val="0"/>
              </a:spcBef>
              <a:spcAft>
                <a:spcPts val="0"/>
              </a:spcAft>
              <a:buClr>
                <a:srgbClr val="FFFFFF"/>
              </a:buClr>
              <a:buSzPts val="2000"/>
              <a:buFont typeface="Arial"/>
              <a:buNone/>
            </a:pPr>
            <a:r>
              <a:rPr b="0" i="0" lang="en-US" sz="2000" u="none" cap="none" strike="noStrike">
                <a:solidFill>
                  <a:schemeClr val="lt1"/>
                </a:solidFill>
                <a:latin typeface="Space Mono"/>
                <a:ea typeface="Space Mono"/>
                <a:cs typeface="Space Mono"/>
                <a:sym typeface="Space Mono"/>
              </a:rPr>
              <a:t>PAGE </a:t>
            </a:r>
            <a:r>
              <a:rPr lang="en-US" sz="2000">
                <a:solidFill>
                  <a:schemeClr val="lt1"/>
                </a:solidFill>
                <a:latin typeface="Space Mono"/>
                <a:ea typeface="Space Mono"/>
                <a:cs typeface="Space Mono"/>
                <a:sym typeface="Space Mono"/>
              </a:rPr>
              <a:t>9</a:t>
            </a:r>
            <a:endParaRPr b="0" i="0" sz="2000" u="none" cap="none" strike="noStrike">
              <a:solidFill>
                <a:schemeClr val="lt1"/>
              </a:solidFill>
              <a:latin typeface="Space Mono"/>
              <a:ea typeface="Space Mono"/>
              <a:cs typeface="Space Mono"/>
              <a:sym typeface="Space Mono"/>
            </a:endParaRPr>
          </a:p>
        </p:txBody>
      </p:sp>
      <p:pic>
        <p:nvPicPr>
          <p:cNvPr id="116" name="Google Shape;116;g335cd7c6e8f_0_20"/>
          <p:cNvPicPr preferRelativeResize="0"/>
          <p:nvPr/>
        </p:nvPicPr>
        <p:blipFill rotWithShape="1">
          <a:blip r:embed="rId3">
            <a:alphaModFix/>
          </a:blip>
          <a:srcRect b="0" l="0" r="0" t="0"/>
          <a:stretch/>
        </p:blipFill>
        <p:spPr>
          <a:xfrm>
            <a:off x="6252250" y="5348619"/>
            <a:ext cx="365100" cy="365100"/>
          </a:xfrm>
          <a:prstGeom prst="rect">
            <a:avLst/>
          </a:prstGeom>
          <a:noFill/>
          <a:ln>
            <a:noFill/>
          </a:ln>
        </p:spPr>
      </p:pic>
      <p:sp>
        <p:nvSpPr>
          <p:cNvPr id="117" name="Google Shape;117;g335cd7c6e8f_0_20">
            <a:hlinkClick action="ppaction://hlinksldjump" r:id="rId4"/>
          </p:cNvPr>
          <p:cNvSpPr/>
          <p:nvPr/>
        </p:nvSpPr>
        <p:spPr>
          <a:xfrm>
            <a:off x="6116200" y="1720950"/>
            <a:ext cx="2904600" cy="589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118" name="Google Shape;118;g335cd7c6e8f_0_20">
            <a:hlinkClick action="ppaction://hlinksldjump" r:id="rId5"/>
          </p:cNvPr>
          <p:cNvSpPr/>
          <p:nvPr/>
        </p:nvSpPr>
        <p:spPr>
          <a:xfrm>
            <a:off x="6127959" y="3484463"/>
            <a:ext cx="2904600" cy="589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119" name="Google Shape;119;g335cd7c6e8f_0_20">
            <a:hlinkClick action="ppaction://hlinksldjump" r:id="rId6"/>
          </p:cNvPr>
          <p:cNvSpPr/>
          <p:nvPr/>
        </p:nvSpPr>
        <p:spPr>
          <a:xfrm>
            <a:off x="6116200" y="5241400"/>
            <a:ext cx="2904600" cy="589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pic>
        <p:nvPicPr>
          <p:cNvPr id="120" name="Google Shape;120;g335cd7c6e8f_0_20" title="MollePanelM1L1031_1.jpg"/>
          <p:cNvPicPr preferRelativeResize="0"/>
          <p:nvPr/>
        </p:nvPicPr>
        <p:blipFill>
          <a:blip r:embed="rId7">
            <a:alphaModFix/>
          </a:blip>
          <a:stretch>
            <a:fillRect/>
          </a:stretch>
        </p:blipFill>
        <p:spPr>
          <a:xfrm>
            <a:off x="1235086" y="926174"/>
            <a:ext cx="3440700" cy="5162100"/>
          </a:xfrm>
          <a:prstGeom prst="roundRect">
            <a:avLst>
              <a:gd fmla="val 4432" name="adj"/>
            </a:avLst>
          </a:prstGeom>
          <a:noFill/>
          <a:ln>
            <a:noFill/>
          </a:ln>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grpSp>
        <p:nvGrpSpPr>
          <p:cNvPr id="125" name="Google Shape;125;h5e88a1aca0c435d1_0_17"/>
          <p:cNvGrpSpPr/>
          <p:nvPr/>
        </p:nvGrpSpPr>
        <p:grpSpPr>
          <a:xfrm>
            <a:off x="6460794" y="1749445"/>
            <a:ext cx="5106078" cy="3401343"/>
            <a:chOff x="1027638" y="4793400"/>
            <a:chExt cx="5937300" cy="3955050"/>
          </a:xfrm>
        </p:grpSpPr>
        <p:pic>
          <p:nvPicPr>
            <p:cNvPr id="126" name="Google Shape;126;h5e88a1aca0c435d1_0_17"/>
            <p:cNvPicPr preferRelativeResize="0"/>
            <p:nvPr/>
          </p:nvPicPr>
          <p:blipFill>
            <a:blip r:embed="rId3">
              <a:alphaModFix/>
            </a:blip>
            <a:stretch>
              <a:fillRect/>
            </a:stretch>
          </p:blipFill>
          <p:spPr>
            <a:xfrm>
              <a:off x="1027638" y="4793400"/>
              <a:ext cx="5937300" cy="3328500"/>
            </a:xfrm>
            <a:prstGeom prst="roundRect">
              <a:avLst>
                <a:gd fmla="val 5157" name="adj"/>
              </a:avLst>
            </a:prstGeom>
            <a:noFill/>
            <a:ln>
              <a:noFill/>
            </a:ln>
          </p:spPr>
        </p:pic>
        <p:sp>
          <p:nvSpPr>
            <p:cNvPr id="127" name="Google Shape;127;h5e88a1aca0c435d1_0_17"/>
            <p:cNvSpPr txBox="1"/>
            <p:nvPr/>
          </p:nvSpPr>
          <p:spPr>
            <a:xfrm>
              <a:off x="5298350" y="7190775"/>
              <a:ext cx="1151400" cy="392100"/>
            </a:xfrm>
            <a:prstGeom prst="rect">
              <a:avLst/>
            </a:prstGeom>
            <a:noFill/>
            <a:ln>
              <a:noFill/>
            </a:ln>
          </p:spPr>
          <p:txBody>
            <a:bodyPr anchorCtr="0" anchor="t" bIns="78625" lIns="78625" spcFirstLastPara="1" rIns="78625" wrap="square" tIns="78625">
              <a:noAutofit/>
            </a:bodyPr>
            <a:lstStyle/>
            <a:p>
              <a:pPr indent="0" lvl="0" marL="0" rtl="0" algn="l">
                <a:spcBef>
                  <a:spcPts val="0"/>
                </a:spcBef>
                <a:spcAft>
                  <a:spcPts val="0"/>
                </a:spcAft>
                <a:buNone/>
              </a:pPr>
              <a:r>
                <a:rPr lang="en-US" sz="1032">
                  <a:solidFill>
                    <a:srgbClr val="595959"/>
                  </a:solidFill>
                  <a:latin typeface="Avenir"/>
                  <a:ea typeface="Avenir"/>
                  <a:cs typeface="Avenir"/>
                  <a:sym typeface="Avenir"/>
                </a:rPr>
                <a:t>MOLLE Panel</a:t>
              </a:r>
              <a:endParaRPr sz="1032">
                <a:solidFill>
                  <a:srgbClr val="595959"/>
                </a:solidFill>
                <a:latin typeface="Avenir"/>
                <a:ea typeface="Avenir"/>
                <a:cs typeface="Avenir"/>
                <a:sym typeface="Avenir"/>
              </a:endParaRPr>
            </a:p>
          </p:txBody>
        </p:sp>
        <p:sp>
          <p:nvSpPr>
            <p:cNvPr id="128" name="Google Shape;128;h5e88a1aca0c435d1_0_17"/>
            <p:cNvSpPr txBox="1"/>
            <p:nvPr/>
          </p:nvSpPr>
          <p:spPr>
            <a:xfrm>
              <a:off x="3678839" y="7687999"/>
              <a:ext cx="2941200" cy="369300"/>
            </a:xfrm>
            <a:prstGeom prst="rect">
              <a:avLst/>
            </a:prstGeom>
            <a:noFill/>
            <a:ln>
              <a:noFill/>
            </a:ln>
          </p:spPr>
          <p:txBody>
            <a:bodyPr anchorCtr="0" anchor="t" bIns="78625" lIns="78625" spcFirstLastPara="1" rIns="78625" wrap="square" tIns="78625">
              <a:spAutoFit/>
            </a:bodyPr>
            <a:lstStyle/>
            <a:p>
              <a:pPr indent="0" lvl="0" marL="0" rtl="0" algn="l">
                <a:spcBef>
                  <a:spcPts val="0"/>
                </a:spcBef>
                <a:spcAft>
                  <a:spcPts val="0"/>
                </a:spcAft>
                <a:buNone/>
              </a:pPr>
              <a:r>
                <a:rPr lang="en-US" sz="1032">
                  <a:solidFill>
                    <a:srgbClr val="595959"/>
                  </a:solidFill>
                  <a:latin typeface="Avenir"/>
                  <a:ea typeface="Avenir"/>
                  <a:cs typeface="Avenir"/>
                  <a:sym typeface="Avenir"/>
                </a:rPr>
                <a:t>Lower MOLLE Panel Mount Bracket</a:t>
              </a:r>
              <a:endParaRPr sz="1032">
                <a:solidFill>
                  <a:srgbClr val="595959"/>
                </a:solidFill>
                <a:latin typeface="Avenir"/>
                <a:ea typeface="Avenir"/>
                <a:cs typeface="Avenir"/>
                <a:sym typeface="Avenir"/>
              </a:endParaRPr>
            </a:p>
          </p:txBody>
        </p:sp>
        <p:sp>
          <p:nvSpPr>
            <p:cNvPr id="129" name="Google Shape;129;h5e88a1aca0c435d1_0_17"/>
            <p:cNvSpPr txBox="1"/>
            <p:nvPr/>
          </p:nvSpPr>
          <p:spPr>
            <a:xfrm>
              <a:off x="2657025" y="8009850"/>
              <a:ext cx="3250800" cy="369300"/>
            </a:xfrm>
            <a:prstGeom prst="rect">
              <a:avLst/>
            </a:prstGeom>
            <a:noFill/>
            <a:ln>
              <a:noFill/>
            </a:ln>
          </p:spPr>
          <p:txBody>
            <a:bodyPr anchorCtr="0" anchor="t" bIns="78625" lIns="78625" spcFirstLastPara="1" rIns="78625" wrap="square" tIns="78625">
              <a:spAutoFit/>
            </a:bodyPr>
            <a:lstStyle/>
            <a:p>
              <a:pPr indent="0" lvl="0" marL="0" rtl="0" algn="l">
                <a:spcBef>
                  <a:spcPts val="0"/>
                </a:spcBef>
                <a:spcAft>
                  <a:spcPts val="0"/>
                </a:spcAft>
                <a:buNone/>
              </a:pPr>
              <a:r>
                <a:rPr lang="en-US" sz="1032">
                  <a:solidFill>
                    <a:srgbClr val="FF0000"/>
                  </a:solidFill>
                  <a:latin typeface="Avenir"/>
                  <a:ea typeface="Avenir"/>
                  <a:cs typeface="Avenir"/>
                  <a:sym typeface="Avenir"/>
                </a:rPr>
                <a:t>Remove (2) M8x10mm Flange Head Bolt</a:t>
              </a:r>
              <a:endParaRPr sz="1032">
                <a:solidFill>
                  <a:srgbClr val="FF0000"/>
                </a:solidFill>
                <a:latin typeface="Avenir"/>
                <a:ea typeface="Avenir"/>
                <a:cs typeface="Avenir"/>
                <a:sym typeface="Avenir"/>
              </a:endParaRPr>
            </a:p>
          </p:txBody>
        </p:sp>
        <p:sp>
          <p:nvSpPr>
            <p:cNvPr id="130" name="Google Shape;130;h5e88a1aca0c435d1_0_17"/>
            <p:cNvSpPr txBox="1"/>
            <p:nvPr/>
          </p:nvSpPr>
          <p:spPr>
            <a:xfrm>
              <a:off x="1632725" y="8379150"/>
              <a:ext cx="3943200" cy="369300"/>
            </a:xfrm>
            <a:prstGeom prst="rect">
              <a:avLst/>
            </a:prstGeom>
            <a:noFill/>
            <a:ln>
              <a:noFill/>
            </a:ln>
          </p:spPr>
          <p:txBody>
            <a:bodyPr anchorCtr="0" anchor="t" bIns="78625" lIns="78625" spcFirstLastPara="1" rIns="78625" wrap="square" tIns="78625">
              <a:spAutoFit/>
            </a:bodyPr>
            <a:lstStyle/>
            <a:p>
              <a:pPr indent="0" lvl="0" marL="0" rtl="0" algn="l">
                <a:spcBef>
                  <a:spcPts val="0"/>
                </a:spcBef>
                <a:spcAft>
                  <a:spcPts val="0"/>
                </a:spcAft>
                <a:buNone/>
              </a:pPr>
              <a:r>
                <a:rPr lang="en-US" sz="1032">
                  <a:solidFill>
                    <a:srgbClr val="FF0000"/>
                  </a:solidFill>
                  <a:latin typeface="Avenir"/>
                  <a:ea typeface="Avenir"/>
                  <a:cs typeface="Avenir"/>
                  <a:sym typeface="Avenir"/>
                </a:rPr>
                <a:t>Remove (2) M8 Hammer Nut</a:t>
              </a:r>
              <a:endParaRPr sz="1032">
                <a:solidFill>
                  <a:srgbClr val="FF0000"/>
                </a:solidFill>
                <a:latin typeface="Avenir"/>
                <a:ea typeface="Avenir"/>
                <a:cs typeface="Avenir"/>
                <a:sym typeface="Avenir"/>
              </a:endParaRPr>
            </a:p>
          </p:txBody>
        </p:sp>
        <p:cxnSp>
          <p:nvCxnSpPr>
            <p:cNvPr id="131" name="Google Shape;131;h5e88a1aca0c435d1_0_17"/>
            <p:cNvCxnSpPr>
              <a:stCxn id="130" idx="1"/>
            </p:cNvCxnSpPr>
            <p:nvPr/>
          </p:nvCxnSpPr>
          <p:spPr>
            <a:xfrm rot="10800000">
              <a:off x="1486025" y="8563800"/>
              <a:ext cx="146700" cy="0"/>
            </a:xfrm>
            <a:prstGeom prst="straightConnector1">
              <a:avLst/>
            </a:prstGeom>
            <a:noFill/>
            <a:ln cap="flat" cmpd="sng" w="16375">
              <a:solidFill>
                <a:srgbClr val="595959"/>
              </a:solidFill>
              <a:prstDash val="solid"/>
              <a:round/>
              <a:headEnd len="med" w="med" type="none"/>
              <a:tailEnd len="med" w="med" type="none"/>
            </a:ln>
          </p:spPr>
        </p:cxnSp>
        <p:cxnSp>
          <p:nvCxnSpPr>
            <p:cNvPr id="132" name="Google Shape;132;h5e88a1aca0c435d1_0_17"/>
            <p:cNvCxnSpPr/>
            <p:nvPr/>
          </p:nvCxnSpPr>
          <p:spPr>
            <a:xfrm rot="10800000">
              <a:off x="1279800" y="7662925"/>
              <a:ext cx="205500" cy="902400"/>
            </a:xfrm>
            <a:prstGeom prst="straightConnector1">
              <a:avLst/>
            </a:prstGeom>
            <a:noFill/>
            <a:ln cap="flat" cmpd="sng" w="16375">
              <a:solidFill>
                <a:srgbClr val="595959"/>
              </a:solidFill>
              <a:prstDash val="solid"/>
              <a:round/>
              <a:headEnd len="med" w="med" type="none"/>
              <a:tailEnd len="med" w="med" type="triangle"/>
            </a:ln>
          </p:spPr>
        </p:cxnSp>
        <p:grpSp>
          <p:nvGrpSpPr>
            <p:cNvPr id="133" name="Google Shape;133;h5e88a1aca0c435d1_0_17"/>
            <p:cNvGrpSpPr/>
            <p:nvPr/>
          </p:nvGrpSpPr>
          <p:grpSpPr>
            <a:xfrm>
              <a:off x="2122528" y="8009840"/>
              <a:ext cx="569103" cy="180829"/>
              <a:chOff x="519375" y="8485550"/>
              <a:chExt cx="508900" cy="161700"/>
            </a:xfrm>
          </p:grpSpPr>
          <p:cxnSp>
            <p:nvCxnSpPr>
              <p:cNvPr id="134" name="Google Shape;134;h5e88a1aca0c435d1_0_17"/>
              <p:cNvCxnSpPr/>
              <p:nvPr/>
            </p:nvCxnSpPr>
            <p:spPr>
              <a:xfrm rot="10800000">
                <a:off x="881575" y="8644650"/>
                <a:ext cx="146700" cy="0"/>
              </a:xfrm>
              <a:prstGeom prst="straightConnector1">
                <a:avLst/>
              </a:prstGeom>
              <a:noFill/>
              <a:ln cap="flat" cmpd="sng" w="18300">
                <a:solidFill>
                  <a:srgbClr val="595959"/>
                </a:solidFill>
                <a:prstDash val="solid"/>
                <a:round/>
                <a:headEnd len="med" w="med" type="none"/>
                <a:tailEnd len="med" w="med" type="none"/>
              </a:ln>
            </p:spPr>
          </p:cxnSp>
          <p:cxnSp>
            <p:nvCxnSpPr>
              <p:cNvPr id="135" name="Google Shape;135;h5e88a1aca0c435d1_0_17"/>
              <p:cNvCxnSpPr/>
              <p:nvPr/>
            </p:nvCxnSpPr>
            <p:spPr>
              <a:xfrm rot="10800000">
                <a:off x="519375" y="8485550"/>
                <a:ext cx="366900" cy="161700"/>
              </a:xfrm>
              <a:prstGeom prst="straightConnector1">
                <a:avLst/>
              </a:prstGeom>
              <a:noFill/>
              <a:ln cap="flat" cmpd="sng" w="18300">
                <a:solidFill>
                  <a:srgbClr val="595959"/>
                </a:solidFill>
                <a:prstDash val="solid"/>
                <a:round/>
                <a:headEnd len="med" w="med" type="none"/>
                <a:tailEnd len="med" w="med" type="triangle"/>
              </a:ln>
            </p:spPr>
          </p:cxnSp>
        </p:grpSp>
        <p:grpSp>
          <p:nvGrpSpPr>
            <p:cNvPr id="136" name="Google Shape;136;h5e88a1aca0c435d1_0_17"/>
            <p:cNvGrpSpPr/>
            <p:nvPr/>
          </p:nvGrpSpPr>
          <p:grpSpPr>
            <a:xfrm>
              <a:off x="2679478" y="7550442"/>
              <a:ext cx="1069343" cy="321633"/>
              <a:chOff x="22875" y="8344850"/>
              <a:chExt cx="1005400" cy="302400"/>
            </a:xfrm>
          </p:grpSpPr>
          <p:cxnSp>
            <p:nvCxnSpPr>
              <p:cNvPr id="137" name="Google Shape;137;h5e88a1aca0c435d1_0_17"/>
              <p:cNvCxnSpPr/>
              <p:nvPr/>
            </p:nvCxnSpPr>
            <p:spPr>
              <a:xfrm rot="10800000">
                <a:off x="881575" y="8644650"/>
                <a:ext cx="146700" cy="0"/>
              </a:xfrm>
              <a:prstGeom prst="straightConnector1">
                <a:avLst/>
              </a:prstGeom>
              <a:noFill/>
              <a:ln cap="flat" cmpd="sng" w="17400">
                <a:solidFill>
                  <a:srgbClr val="595959"/>
                </a:solidFill>
                <a:prstDash val="solid"/>
                <a:round/>
                <a:headEnd len="med" w="med" type="none"/>
                <a:tailEnd len="med" w="med" type="none"/>
              </a:ln>
            </p:spPr>
          </p:cxnSp>
          <p:cxnSp>
            <p:nvCxnSpPr>
              <p:cNvPr id="138" name="Google Shape;138;h5e88a1aca0c435d1_0_17"/>
              <p:cNvCxnSpPr/>
              <p:nvPr/>
            </p:nvCxnSpPr>
            <p:spPr>
              <a:xfrm rot="10800000">
                <a:off x="22875" y="8344850"/>
                <a:ext cx="863400" cy="302400"/>
              </a:xfrm>
              <a:prstGeom prst="straightConnector1">
                <a:avLst/>
              </a:prstGeom>
              <a:noFill/>
              <a:ln cap="flat" cmpd="sng" w="17400">
                <a:solidFill>
                  <a:srgbClr val="595959"/>
                </a:solidFill>
                <a:prstDash val="solid"/>
                <a:round/>
                <a:headEnd len="med" w="med" type="none"/>
                <a:tailEnd len="med" w="med" type="oval"/>
              </a:ln>
            </p:spPr>
          </p:cxnSp>
        </p:grpSp>
        <p:grpSp>
          <p:nvGrpSpPr>
            <p:cNvPr id="139" name="Google Shape;139;h5e88a1aca0c435d1_0_17"/>
            <p:cNvGrpSpPr/>
            <p:nvPr/>
          </p:nvGrpSpPr>
          <p:grpSpPr>
            <a:xfrm>
              <a:off x="4727046" y="6720940"/>
              <a:ext cx="653901" cy="667834"/>
              <a:chOff x="413475" y="8019350"/>
              <a:chExt cx="614800" cy="627900"/>
            </a:xfrm>
          </p:grpSpPr>
          <p:cxnSp>
            <p:nvCxnSpPr>
              <p:cNvPr id="140" name="Google Shape;140;h5e88a1aca0c435d1_0_17"/>
              <p:cNvCxnSpPr/>
              <p:nvPr/>
            </p:nvCxnSpPr>
            <p:spPr>
              <a:xfrm rot="10800000">
                <a:off x="881575" y="8644650"/>
                <a:ext cx="146700" cy="0"/>
              </a:xfrm>
              <a:prstGeom prst="straightConnector1">
                <a:avLst/>
              </a:prstGeom>
              <a:noFill/>
              <a:ln cap="flat" cmpd="sng" w="17400">
                <a:solidFill>
                  <a:srgbClr val="595959"/>
                </a:solidFill>
                <a:prstDash val="solid"/>
                <a:round/>
                <a:headEnd len="med" w="med" type="none"/>
                <a:tailEnd len="med" w="med" type="none"/>
              </a:ln>
            </p:spPr>
          </p:cxnSp>
          <p:cxnSp>
            <p:nvCxnSpPr>
              <p:cNvPr id="141" name="Google Shape;141;h5e88a1aca0c435d1_0_17"/>
              <p:cNvCxnSpPr/>
              <p:nvPr/>
            </p:nvCxnSpPr>
            <p:spPr>
              <a:xfrm rot="10800000">
                <a:off x="413475" y="8019350"/>
                <a:ext cx="472800" cy="627900"/>
              </a:xfrm>
              <a:prstGeom prst="straightConnector1">
                <a:avLst/>
              </a:prstGeom>
              <a:noFill/>
              <a:ln cap="flat" cmpd="sng" w="17400">
                <a:solidFill>
                  <a:srgbClr val="595959"/>
                </a:solidFill>
                <a:prstDash val="solid"/>
                <a:round/>
                <a:headEnd len="med" w="med" type="none"/>
                <a:tailEnd len="med" w="med" type="oval"/>
              </a:ln>
            </p:spPr>
          </p:cxnSp>
        </p:grpSp>
      </p:grpSp>
      <p:sp>
        <p:nvSpPr>
          <p:cNvPr id="142" name="Google Shape;142;h5e88a1aca0c435d1_0_17"/>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a:t>Remove the Bottom Hammer Nuts </a:t>
            </a:r>
            <a:endParaRPr/>
          </a:p>
        </p:txBody>
      </p:sp>
      <p:sp>
        <p:nvSpPr>
          <p:cNvPr id="143" name="Google Shape;143;h5e88a1aca0c435d1_0_17"/>
          <p:cNvSpPr txBox="1"/>
          <p:nvPr>
            <p:ph idx="12" type="sldNum"/>
          </p:nvPr>
        </p:nvSpPr>
        <p:spPr>
          <a:xfrm>
            <a:off x="11186347" y="225147"/>
            <a:ext cx="525300" cy="3651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44" name="Google Shape;144;h5e88a1aca0c435d1_0_17"/>
          <p:cNvSpPr/>
          <p:nvPr/>
        </p:nvSpPr>
        <p:spPr>
          <a:xfrm>
            <a:off x="674125" y="1761600"/>
            <a:ext cx="5377500" cy="664800"/>
          </a:xfrm>
          <a:prstGeom prst="roundRect">
            <a:avLst>
              <a:gd fmla="val 6794" name="adj"/>
            </a:avLst>
          </a:prstGeom>
          <a:solidFill>
            <a:schemeClr val="lt1"/>
          </a:solidFill>
          <a:ln>
            <a:noFill/>
          </a:ln>
          <a:effectLst>
            <a:outerShdw blurRad="520700" sx="103000" rotWithShape="0" algn="ctr" sy="103000">
              <a:srgbClr val="000000">
                <a:alpha val="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45" name="Google Shape;145;h5e88a1aca0c435d1_0_17"/>
          <p:cNvSpPr txBox="1"/>
          <p:nvPr/>
        </p:nvSpPr>
        <p:spPr>
          <a:xfrm>
            <a:off x="1069525" y="1761600"/>
            <a:ext cx="4586700" cy="6648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Remove the (2) M8x10mm bolts and M8 hammer nuts on the bottom of the lower MOLLE panel mount.</a:t>
            </a:r>
            <a:endParaRPr b="0" i="0" sz="1300" u="none" cap="none" strike="noStrike">
              <a:solidFill>
                <a:schemeClr val="dk2"/>
              </a:solidFill>
              <a:latin typeface="Avenir"/>
              <a:ea typeface="Avenir"/>
              <a:cs typeface="Avenir"/>
              <a:sym typeface="Avenir"/>
            </a:endParaRPr>
          </a:p>
        </p:txBody>
      </p:sp>
      <p:sp>
        <p:nvSpPr>
          <p:cNvPr id="146" name="Google Shape;146;h5e88a1aca0c435d1_0_17"/>
          <p:cNvSpPr txBox="1"/>
          <p:nvPr>
            <p:ph type="title"/>
          </p:nvPr>
        </p:nvSpPr>
        <p:spPr>
          <a:xfrm>
            <a:off x="796525" y="1761600"/>
            <a:ext cx="292500" cy="6648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1</a:t>
            </a:r>
            <a:endParaRPr sz="3100">
              <a:solidFill>
                <a:schemeClr val="accent2"/>
              </a:solidFill>
              <a:latin typeface="Space Mono"/>
              <a:ea typeface="Space Mono"/>
              <a:cs typeface="Space Mono"/>
              <a:sym typeface="Space Mono"/>
            </a:endParaRPr>
          </a:p>
        </p:txBody>
      </p:sp>
      <p:sp>
        <p:nvSpPr>
          <p:cNvPr id="147" name="Google Shape;147;h5e88a1aca0c435d1_0_17"/>
          <p:cNvSpPr/>
          <p:nvPr/>
        </p:nvSpPr>
        <p:spPr>
          <a:xfrm>
            <a:off x="10807200" y="1853250"/>
            <a:ext cx="593700" cy="273900"/>
          </a:xfrm>
          <a:prstGeom prst="roundRect">
            <a:avLst>
              <a:gd fmla="val 8333" name="adj"/>
            </a:avLst>
          </a:prstGeom>
          <a:solidFill>
            <a:schemeClr val="lt1"/>
          </a:solid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rPr b="1" i="0" lang="en-US" sz="1200" u="none" cap="none" strike="noStrike">
                <a:solidFill>
                  <a:srgbClr val="5D7D97"/>
                </a:solidFill>
                <a:latin typeface="Avenir"/>
                <a:ea typeface="Avenir"/>
                <a:cs typeface="Avenir"/>
                <a:sym typeface="Avenir"/>
              </a:rPr>
              <a:t>Fig. 1</a:t>
            </a:r>
            <a:endParaRPr b="0" i="0" sz="1200" u="none" cap="none" strike="noStrike">
              <a:solidFill>
                <a:srgbClr val="000000"/>
              </a:solidFill>
              <a:latin typeface="Avenir"/>
              <a:ea typeface="Avenir"/>
              <a:cs typeface="Avenir"/>
              <a:sym typeface="Avenir"/>
            </a:endParaRPr>
          </a:p>
        </p:txBody>
      </p:sp>
      <p:sp>
        <p:nvSpPr>
          <p:cNvPr id="148" name="Google Shape;148;h5e88a1aca0c435d1_0_17"/>
          <p:cNvSpPr/>
          <p:nvPr/>
        </p:nvSpPr>
        <p:spPr>
          <a:xfrm>
            <a:off x="659225" y="2559223"/>
            <a:ext cx="5377500" cy="664800"/>
          </a:xfrm>
          <a:prstGeom prst="roundRect">
            <a:avLst>
              <a:gd fmla="val 6794" name="adj"/>
            </a:avLst>
          </a:prstGeom>
          <a:solidFill>
            <a:schemeClr val="lt1"/>
          </a:solidFill>
          <a:ln>
            <a:noFill/>
          </a:ln>
          <a:effectLst>
            <a:outerShdw blurRad="520700" sx="103000" rotWithShape="0" algn="ctr" sy="103000">
              <a:srgbClr val="000000">
                <a:alpha val="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49" name="Google Shape;149;h5e88a1aca0c435d1_0_17"/>
          <p:cNvSpPr txBox="1"/>
          <p:nvPr/>
        </p:nvSpPr>
        <p:spPr>
          <a:xfrm>
            <a:off x="1054625" y="2559150"/>
            <a:ext cx="4915500" cy="6648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Set the (2) M8x10mm bolts and M8 hammer nuts to the side for later.</a:t>
            </a:r>
            <a:endParaRPr b="0" i="0" sz="1300" u="none" cap="none" strike="noStrike">
              <a:solidFill>
                <a:schemeClr val="dk2"/>
              </a:solidFill>
              <a:latin typeface="Avenir"/>
              <a:ea typeface="Avenir"/>
              <a:cs typeface="Avenir"/>
              <a:sym typeface="Avenir"/>
            </a:endParaRPr>
          </a:p>
        </p:txBody>
      </p:sp>
      <p:sp>
        <p:nvSpPr>
          <p:cNvPr id="150" name="Google Shape;150;h5e88a1aca0c435d1_0_17"/>
          <p:cNvSpPr txBox="1"/>
          <p:nvPr>
            <p:ph type="title"/>
          </p:nvPr>
        </p:nvSpPr>
        <p:spPr>
          <a:xfrm>
            <a:off x="781625" y="2559224"/>
            <a:ext cx="292500" cy="6648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2</a:t>
            </a:r>
            <a:endParaRPr sz="3100">
              <a:solidFill>
                <a:schemeClr val="accent2"/>
              </a:solidFill>
              <a:latin typeface="Space Mono"/>
              <a:ea typeface="Space Mono"/>
              <a:cs typeface="Space Mono"/>
              <a:sym typeface="Space Mono"/>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h5e88a1aca0c435d1_0_45"/>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a:t>Install the Adapter Brackets </a:t>
            </a:r>
            <a:endParaRPr/>
          </a:p>
        </p:txBody>
      </p:sp>
      <p:sp>
        <p:nvSpPr>
          <p:cNvPr id="156" name="Google Shape;156;h5e88a1aca0c435d1_0_45"/>
          <p:cNvSpPr txBox="1"/>
          <p:nvPr>
            <p:ph idx="12" type="sldNum"/>
          </p:nvPr>
        </p:nvSpPr>
        <p:spPr>
          <a:xfrm>
            <a:off x="11186347" y="225147"/>
            <a:ext cx="525300" cy="3651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157" name="Google Shape;157;h5e88a1aca0c435d1_0_45"/>
          <p:cNvSpPr/>
          <p:nvPr/>
        </p:nvSpPr>
        <p:spPr>
          <a:xfrm>
            <a:off x="674125" y="1761600"/>
            <a:ext cx="5377500" cy="594000"/>
          </a:xfrm>
          <a:prstGeom prst="roundRect">
            <a:avLst>
              <a:gd fmla="val 6794" name="adj"/>
            </a:avLst>
          </a:prstGeom>
          <a:solidFill>
            <a:schemeClr val="lt1"/>
          </a:solidFill>
          <a:ln>
            <a:noFill/>
          </a:ln>
          <a:effectLst>
            <a:outerShdw blurRad="520700" sx="103000" rotWithShape="0" algn="ctr" sy="103000">
              <a:srgbClr val="000000">
                <a:alpha val="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58" name="Google Shape;158;h5e88a1aca0c435d1_0_45"/>
          <p:cNvSpPr txBox="1"/>
          <p:nvPr/>
        </p:nvSpPr>
        <p:spPr>
          <a:xfrm>
            <a:off x="1069525" y="1761600"/>
            <a:ext cx="4586700" cy="5940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Gather (4) M8x10mm, (4) M8 nylock nuts, and the (2) M1L MOLLE panel adapter brackets.</a:t>
            </a:r>
            <a:endParaRPr sz="1300">
              <a:solidFill>
                <a:schemeClr val="dk2"/>
              </a:solidFill>
              <a:latin typeface="Avenir"/>
              <a:ea typeface="Avenir"/>
              <a:cs typeface="Avenir"/>
              <a:sym typeface="Avenir"/>
            </a:endParaRPr>
          </a:p>
        </p:txBody>
      </p:sp>
      <p:sp>
        <p:nvSpPr>
          <p:cNvPr id="159" name="Google Shape;159;h5e88a1aca0c435d1_0_45"/>
          <p:cNvSpPr txBox="1"/>
          <p:nvPr>
            <p:ph type="title"/>
          </p:nvPr>
        </p:nvSpPr>
        <p:spPr>
          <a:xfrm>
            <a:off x="796525" y="1761600"/>
            <a:ext cx="292500" cy="5940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1</a:t>
            </a:r>
            <a:endParaRPr sz="3100">
              <a:solidFill>
                <a:schemeClr val="accent2"/>
              </a:solidFill>
              <a:latin typeface="Space Mono"/>
              <a:ea typeface="Space Mono"/>
              <a:cs typeface="Space Mono"/>
              <a:sym typeface="Space Mono"/>
            </a:endParaRPr>
          </a:p>
        </p:txBody>
      </p:sp>
      <p:sp>
        <p:nvSpPr>
          <p:cNvPr id="160" name="Google Shape;160;h5e88a1aca0c435d1_0_45"/>
          <p:cNvSpPr/>
          <p:nvPr/>
        </p:nvSpPr>
        <p:spPr>
          <a:xfrm>
            <a:off x="674125" y="3724050"/>
            <a:ext cx="5377500" cy="415200"/>
          </a:xfrm>
          <a:prstGeom prst="roundRect">
            <a:avLst>
              <a:gd fmla="val 6794" name="adj"/>
            </a:avLst>
          </a:prstGeom>
          <a:solidFill>
            <a:schemeClr val="lt1"/>
          </a:solidFill>
          <a:ln>
            <a:noFill/>
          </a:ln>
          <a:effectLst>
            <a:outerShdw blurRad="520700" sx="103000" rotWithShape="0" algn="ctr" sy="103000">
              <a:srgbClr val="000000">
                <a:alpha val="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1" name="Google Shape;161;h5e88a1aca0c435d1_0_45"/>
          <p:cNvSpPr txBox="1"/>
          <p:nvPr/>
        </p:nvSpPr>
        <p:spPr>
          <a:xfrm>
            <a:off x="1069525" y="3724050"/>
            <a:ext cx="4915500" cy="4152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Torque all (4) nuts and bolts to 12 ft-lbs.</a:t>
            </a:r>
            <a:endParaRPr b="0" i="0" sz="1300" u="none" cap="none" strike="noStrike">
              <a:solidFill>
                <a:schemeClr val="dk2"/>
              </a:solidFill>
              <a:latin typeface="Avenir"/>
              <a:ea typeface="Avenir"/>
              <a:cs typeface="Avenir"/>
              <a:sym typeface="Avenir"/>
            </a:endParaRPr>
          </a:p>
        </p:txBody>
      </p:sp>
      <p:sp>
        <p:nvSpPr>
          <p:cNvPr id="162" name="Google Shape;162;h5e88a1aca0c435d1_0_45"/>
          <p:cNvSpPr txBox="1"/>
          <p:nvPr>
            <p:ph type="title"/>
          </p:nvPr>
        </p:nvSpPr>
        <p:spPr>
          <a:xfrm>
            <a:off x="796525" y="3724050"/>
            <a:ext cx="292500" cy="4152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3</a:t>
            </a:r>
            <a:endParaRPr sz="3100">
              <a:solidFill>
                <a:schemeClr val="accent2"/>
              </a:solidFill>
              <a:latin typeface="Space Mono"/>
              <a:ea typeface="Space Mono"/>
              <a:cs typeface="Space Mono"/>
              <a:sym typeface="Space Mono"/>
            </a:endParaRPr>
          </a:p>
        </p:txBody>
      </p:sp>
      <p:sp>
        <p:nvSpPr>
          <p:cNvPr id="163" name="Google Shape;163;h5e88a1aca0c435d1_0_45"/>
          <p:cNvSpPr/>
          <p:nvPr/>
        </p:nvSpPr>
        <p:spPr>
          <a:xfrm>
            <a:off x="674125" y="2465874"/>
            <a:ext cx="5377500" cy="1147800"/>
          </a:xfrm>
          <a:prstGeom prst="roundRect">
            <a:avLst>
              <a:gd fmla="val 6794" name="adj"/>
            </a:avLst>
          </a:prstGeom>
          <a:solidFill>
            <a:schemeClr val="lt1"/>
          </a:solidFill>
          <a:ln>
            <a:noFill/>
          </a:ln>
          <a:effectLst>
            <a:outerShdw blurRad="520700" sx="103000" rotWithShape="0" algn="ctr" sy="103000">
              <a:srgbClr val="000000">
                <a:alpha val="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4" name="Google Shape;164;h5e88a1aca0c435d1_0_45"/>
          <p:cNvSpPr txBox="1"/>
          <p:nvPr/>
        </p:nvSpPr>
        <p:spPr>
          <a:xfrm>
            <a:off x="1069525" y="2465925"/>
            <a:ext cx="4915500" cy="11478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Install the M1L MOLLE panel adapter brackets to the lower MOLLE panel bracket with the angled mounting point facing the rear, the flat portion with two holes on the front with (2) M8x10mm bolts facing back and (2) M8 nylock nuts on the rear.</a:t>
            </a:r>
            <a:endParaRPr b="0" i="0" sz="1300" u="none" cap="none" strike="noStrike">
              <a:solidFill>
                <a:schemeClr val="dk2"/>
              </a:solidFill>
              <a:latin typeface="Avenir"/>
              <a:ea typeface="Avenir"/>
              <a:cs typeface="Avenir"/>
              <a:sym typeface="Avenir"/>
            </a:endParaRPr>
          </a:p>
        </p:txBody>
      </p:sp>
      <p:sp>
        <p:nvSpPr>
          <p:cNvPr id="165" name="Google Shape;165;h5e88a1aca0c435d1_0_45"/>
          <p:cNvSpPr txBox="1"/>
          <p:nvPr>
            <p:ph type="title"/>
          </p:nvPr>
        </p:nvSpPr>
        <p:spPr>
          <a:xfrm>
            <a:off x="796525" y="2465925"/>
            <a:ext cx="292500" cy="11478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2</a:t>
            </a:r>
            <a:endParaRPr sz="3100">
              <a:solidFill>
                <a:schemeClr val="accent2"/>
              </a:solidFill>
              <a:latin typeface="Space Mono"/>
              <a:ea typeface="Space Mono"/>
              <a:cs typeface="Space Mono"/>
              <a:sym typeface="Space Mono"/>
            </a:endParaRPr>
          </a:p>
        </p:txBody>
      </p:sp>
      <p:grpSp>
        <p:nvGrpSpPr>
          <p:cNvPr id="166" name="Google Shape;166;h5e88a1aca0c435d1_0_45"/>
          <p:cNvGrpSpPr/>
          <p:nvPr/>
        </p:nvGrpSpPr>
        <p:grpSpPr>
          <a:xfrm>
            <a:off x="6051623" y="1410001"/>
            <a:ext cx="5789719" cy="3705906"/>
            <a:chOff x="565407" y="2218800"/>
            <a:chExt cx="6757375" cy="4325288"/>
          </a:xfrm>
        </p:grpSpPr>
        <p:pic>
          <p:nvPicPr>
            <p:cNvPr id="167" name="Google Shape;167;h5e88a1aca0c435d1_0_45"/>
            <p:cNvPicPr preferRelativeResize="0"/>
            <p:nvPr/>
          </p:nvPicPr>
          <p:blipFill>
            <a:blip r:embed="rId3">
              <a:alphaModFix/>
            </a:blip>
            <a:stretch>
              <a:fillRect/>
            </a:stretch>
          </p:blipFill>
          <p:spPr>
            <a:xfrm>
              <a:off x="917050" y="2218800"/>
              <a:ext cx="6158700" cy="3696600"/>
            </a:xfrm>
            <a:prstGeom prst="roundRect">
              <a:avLst>
                <a:gd fmla="val 4738" name="adj"/>
              </a:avLst>
            </a:prstGeom>
            <a:noFill/>
            <a:ln>
              <a:noFill/>
            </a:ln>
          </p:spPr>
        </p:pic>
        <p:sp>
          <p:nvSpPr>
            <p:cNvPr id="168" name="Google Shape;168;h5e88a1aca0c435d1_0_45"/>
            <p:cNvSpPr txBox="1"/>
            <p:nvPr/>
          </p:nvSpPr>
          <p:spPr>
            <a:xfrm>
              <a:off x="5298350" y="4694050"/>
              <a:ext cx="1151400" cy="392100"/>
            </a:xfrm>
            <a:prstGeom prst="rect">
              <a:avLst/>
            </a:prstGeom>
            <a:noFill/>
            <a:ln>
              <a:noFill/>
            </a:ln>
          </p:spPr>
          <p:txBody>
            <a:bodyPr anchorCtr="0" anchor="t" bIns="78325" lIns="78325" spcFirstLastPara="1" rIns="78325" wrap="square" tIns="78325">
              <a:noAutofit/>
            </a:bodyPr>
            <a:lstStyle/>
            <a:p>
              <a:pPr indent="0" lvl="0" marL="0" rtl="0" algn="l">
                <a:spcBef>
                  <a:spcPts val="0"/>
                </a:spcBef>
                <a:spcAft>
                  <a:spcPts val="0"/>
                </a:spcAft>
                <a:buNone/>
              </a:pPr>
              <a:r>
                <a:rPr lang="en-US" sz="1028">
                  <a:solidFill>
                    <a:srgbClr val="595959"/>
                  </a:solidFill>
                  <a:latin typeface="Avenir"/>
                  <a:ea typeface="Avenir"/>
                  <a:cs typeface="Avenir"/>
                  <a:sym typeface="Avenir"/>
                </a:rPr>
                <a:t>MOLLE Panel</a:t>
              </a:r>
              <a:endParaRPr sz="1028">
                <a:solidFill>
                  <a:srgbClr val="595959"/>
                </a:solidFill>
                <a:latin typeface="Avenir"/>
                <a:ea typeface="Avenir"/>
                <a:cs typeface="Avenir"/>
                <a:sym typeface="Avenir"/>
              </a:endParaRPr>
            </a:p>
          </p:txBody>
        </p:sp>
        <p:sp>
          <p:nvSpPr>
            <p:cNvPr id="169" name="Google Shape;169;h5e88a1aca0c435d1_0_45"/>
            <p:cNvSpPr txBox="1"/>
            <p:nvPr/>
          </p:nvSpPr>
          <p:spPr>
            <a:xfrm>
              <a:off x="3678825" y="5191284"/>
              <a:ext cx="2770800" cy="369300"/>
            </a:xfrm>
            <a:prstGeom prst="rect">
              <a:avLst/>
            </a:prstGeom>
            <a:noFill/>
            <a:ln>
              <a:noFill/>
            </a:ln>
          </p:spPr>
          <p:txBody>
            <a:bodyPr anchorCtr="0" anchor="t" bIns="78325" lIns="78325" spcFirstLastPara="1" rIns="78325" wrap="square" tIns="78325">
              <a:spAutoFit/>
            </a:bodyPr>
            <a:lstStyle/>
            <a:p>
              <a:pPr indent="0" lvl="0" marL="0" rtl="0" algn="l">
                <a:spcBef>
                  <a:spcPts val="0"/>
                </a:spcBef>
                <a:spcAft>
                  <a:spcPts val="0"/>
                </a:spcAft>
                <a:buNone/>
              </a:pPr>
              <a:r>
                <a:rPr lang="en-US" sz="1028">
                  <a:solidFill>
                    <a:srgbClr val="595959"/>
                  </a:solidFill>
                  <a:latin typeface="Avenir"/>
                  <a:ea typeface="Avenir"/>
                  <a:cs typeface="Avenir"/>
                  <a:sym typeface="Avenir"/>
                </a:rPr>
                <a:t>Lower MOLLE Panel Mount Bracket</a:t>
              </a:r>
              <a:endParaRPr sz="1028">
                <a:solidFill>
                  <a:srgbClr val="595959"/>
                </a:solidFill>
                <a:latin typeface="Avenir"/>
                <a:ea typeface="Avenir"/>
                <a:cs typeface="Avenir"/>
                <a:sym typeface="Avenir"/>
              </a:endParaRPr>
            </a:p>
          </p:txBody>
        </p:sp>
        <p:sp>
          <p:nvSpPr>
            <p:cNvPr id="170" name="Google Shape;170;h5e88a1aca0c435d1_0_45"/>
            <p:cNvSpPr txBox="1"/>
            <p:nvPr/>
          </p:nvSpPr>
          <p:spPr>
            <a:xfrm>
              <a:off x="3050850" y="5715288"/>
              <a:ext cx="2601900" cy="369300"/>
            </a:xfrm>
            <a:prstGeom prst="rect">
              <a:avLst/>
            </a:prstGeom>
            <a:noFill/>
            <a:ln>
              <a:noFill/>
            </a:ln>
          </p:spPr>
          <p:txBody>
            <a:bodyPr anchorCtr="0" anchor="t" bIns="78325" lIns="78325" spcFirstLastPara="1" rIns="78325" wrap="square" tIns="78325">
              <a:spAutoFit/>
            </a:bodyPr>
            <a:lstStyle/>
            <a:p>
              <a:pPr indent="0" lvl="0" marL="0" rtl="0" algn="l">
                <a:spcBef>
                  <a:spcPts val="0"/>
                </a:spcBef>
                <a:spcAft>
                  <a:spcPts val="0"/>
                </a:spcAft>
                <a:buNone/>
              </a:pPr>
              <a:r>
                <a:rPr lang="en-US" sz="1028">
                  <a:solidFill>
                    <a:srgbClr val="595959"/>
                  </a:solidFill>
                  <a:latin typeface="Avenir"/>
                  <a:ea typeface="Avenir"/>
                  <a:cs typeface="Avenir"/>
                  <a:sym typeface="Avenir"/>
                </a:rPr>
                <a:t>(</a:t>
              </a:r>
              <a:r>
                <a:rPr lang="en-US" sz="1028">
                  <a:solidFill>
                    <a:srgbClr val="595959"/>
                  </a:solidFill>
                  <a:latin typeface="Avenir"/>
                  <a:ea typeface="Avenir"/>
                  <a:cs typeface="Avenir"/>
                  <a:sym typeface="Avenir"/>
                </a:rPr>
                <a:t>4) M8x10mm Button Head Bolt</a:t>
              </a:r>
              <a:endParaRPr sz="1028">
                <a:solidFill>
                  <a:srgbClr val="595959"/>
                </a:solidFill>
                <a:latin typeface="Avenir"/>
                <a:ea typeface="Avenir"/>
                <a:cs typeface="Avenir"/>
                <a:sym typeface="Avenir"/>
              </a:endParaRPr>
            </a:p>
          </p:txBody>
        </p:sp>
        <p:sp>
          <p:nvSpPr>
            <p:cNvPr id="171" name="Google Shape;171;h5e88a1aca0c435d1_0_45"/>
            <p:cNvSpPr txBox="1"/>
            <p:nvPr/>
          </p:nvSpPr>
          <p:spPr>
            <a:xfrm>
              <a:off x="986025" y="6035000"/>
              <a:ext cx="1506300" cy="369300"/>
            </a:xfrm>
            <a:prstGeom prst="rect">
              <a:avLst/>
            </a:prstGeom>
            <a:noFill/>
            <a:ln>
              <a:noFill/>
            </a:ln>
          </p:spPr>
          <p:txBody>
            <a:bodyPr anchorCtr="0" anchor="t" bIns="78325" lIns="78325" spcFirstLastPara="1" rIns="78325" wrap="square" tIns="78325">
              <a:spAutoFit/>
            </a:bodyPr>
            <a:lstStyle/>
            <a:p>
              <a:pPr indent="0" lvl="0" marL="0" rtl="0" algn="l">
                <a:spcBef>
                  <a:spcPts val="0"/>
                </a:spcBef>
                <a:spcAft>
                  <a:spcPts val="0"/>
                </a:spcAft>
                <a:buNone/>
              </a:pPr>
              <a:r>
                <a:rPr lang="en-US" sz="1028">
                  <a:solidFill>
                    <a:srgbClr val="595959"/>
                  </a:solidFill>
                  <a:latin typeface="Avenir"/>
                  <a:ea typeface="Avenir"/>
                  <a:cs typeface="Avenir"/>
                  <a:sym typeface="Avenir"/>
                </a:rPr>
                <a:t>(</a:t>
              </a:r>
              <a:r>
                <a:rPr lang="en-US" sz="1028">
                  <a:solidFill>
                    <a:srgbClr val="595959"/>
                  </a:solidFill>
                  <a:latin typeface="Avenir"/>
                  <a:ea typeface="Avenir"/>
                  <a:cs typeface="Avenir"/>
                  <a:sym typeface="Avenir"/>
                </a:rPr>
                <a:t>4) M8 Nylock Nut</a:t>
              </a:r>
              <a:endParaRPr sz="1028">
                <a:solidFill>
                  <a:srgbClr val="595959"/>
                </a:solidFill>
                <a:latin typeface="Avenir"/>
                <a:ea typeface="Avenir"/>
                <a:cs typeface="Avenir"/>
                <a:sym typeface="Avenir"/>
              </a:endParaRPr>
            </a:p>
          </p:txBody>
        </p:sp>
        <p:sp>
          <p:nvSpPr>
            <p:cNvPr id="172" name="Google Shape;172;h5e88a1aca0c435d1_0_45"/>
            <p:cNvSpPr txBox="1"/>
            <p:nvPr/>
          </p:nvSpPr>
          <p:spPr>
            <a:xfrm>
              <a:off x="2607200" y="6174788"/>
              <a:ext cx="4017000" cy="369300"/>
            </a:xfrm>
            <a:prstGeom prst="rect">
              <a:avLst/>
            </a:prstGeom>
            <a:noFill/>
            <a:ln>
              <a:noFill/>
            </a:ln>
          </p:spPr>
          <p:txBody>
            <a:bodyPr anchorCtr="0" anchor="t" bIns="78325" lIns="78325" spcFirstLastPara="1" rIns="78325" wrap="square" tIns="78325">
              <a:spAutoFit/>
            </a:bodyPr>
            <a:lstStyle/>
            <a:p>
              <a:pPr indent="0" lvl="0" marL="0" rtl="0" algn="l">
                <a:spcBef>
                  <a:spcPts val="0"/>
                </a:spcBef>
                <a:spcAft>
                  <a:spcPts val="0"/>
                </a:spcAft>
                <a:buNone/>
              </a:pPr>
              <a:r>
                <a:rPr lang="en-US" sz="1028">
                  <a:solidFill>
                    <a:srgbClr val="595959"/>
                  </a:solidFill>
                  <a:latin typeface="Avenir"/>
                  <a:ea typeface="Avenir"/>
                  <a:cs typeface="Avenir"/>
                  <a:sym typeface="Avenir"/>
                </a:rPr>
                <a:t>(</a:t>
              </a:r>
              <a:r>
                <a:rPr lang="en-US" sz="1028">
                  <a:solidFill>
                    <a:srgbClr val="595959"/>
                  </a:solidFill>
                  <a:latin typeface="Avenir"/>
                  <a:ea typeface="Avenir"/>
                  <a:cs typeface="Avenir"/>
                  <a:sym typeface="Avenir"/>
                </a:rPr>
                <a:t>2) M1L MOLLE Panel Adapter Bracket</a:t>
              </a:r>
              <a:endParaRPr sz="1028">
                <a:solidFill>
                  <a:srgbClr val="595959"/>
                </a:solidFill>
                <a:latin typeface="Avenir"/>
                <a:ea typeface="Avenir"/>
                <a:cs typeface="Avenir"/>
                <a:sym typeface="Avenir"/>
              </a:endParaRPr>
            </a:p>
          </p:txBody>
        </p:sp>
        <p:cxnSp>
          <p:nvCxnSpPr>
            <p:cNvPr id="173" name="Google Shape;173;h5e88a1aca0c435d1_0_45"/>
            <p:cNvCxnSpPr>
              <a:stCxn id="171" idx="1"/>
            </p:cNvCxnSpPr>
            <p:nvPr/>
          </p:nvCxnSpPr>
          <p:spPr>
            <a:xfrm rot="10800000">
              <a:off x="839325" y="6219650"/>
              <a:ext cx="146700" cy="0"/>
            </a:xfrm>
            <a:prstGeom prst="straightConnector1">
              <a:avLst/>
            </a:prstGeom>
            <a:noFill/>
            <a:ln cap="flat" cmpd="sng" w="16325">
              <a:solidFill>
                <a:srgbClr val="595959"/>
              </a:solidFill>
              <a:prstDash val="solid"/>
              <a:round/>
              <a:headEnd len="med" w="med" type="none"/>
              <a:tailEnd len="med" w="med" type="none"/>
            </a:ln>
          </p:spPr>
        </p:cxnSp>
        <p:cxnSp>
          <p:nvCxnSpPr>
            <p:cNvPr id="174" name="Google Shape;174;h5e88a1aca0c435d1_0_45"/>
            <p:cNvCxnSpPr/>
            <p:nvPr/>
          </p:nvCxnSpPr>
          <p:spPr>
            <a:xfrm flipH="1" rot="10800000">
              <a:off x="844025" y="5086150"/>
              <a:ext cx="251100" cy="1136100"/>
            </a:xfrm>
            <a:prstGeom prst="straightConnector1">
              <a:avLst/>
            </a:prstGeom>
            <a:noFill/>
            <a:ln cap="flat" cmpd="sng" w="16325">
              <a:solidFill>
                <a:srgbClr val="595959"/>
              </a:solidFill>
              <a:prstDash val="solid"/>
              <a:round/>
              <a:headEnd len="med" w="med" type="none"/>
              <a:tailEnd len="med" w="med" type="triangle"/>
            </a:ln>
          </p:spPr>
        </p:cxnSp>
        <p:grpSp>
          <p:nvGrpSpPr>
            <p:cNvPr id="175" name="Google Shape;175;h5e88a1aca0c435d1_0_45"/>
            <p:cNvGrpSpPr/>
            <p:nvPr/>
          </p:nvGrpSpPr>
          <p:grpSpPr>
            <a:xfrm>
              <a:off x="2224406" y="5743420"/>
              <a:ext cx="426716" cy="608805"/>
              <a:chOff x="627075" y="8074850"/>
              <a:chExt cx="401200" cy="572400"/>
            </a:xfrm>
          </p:grpSpPr>
          <p:cxnSp>
            <p:nvCxnSpPr>
              <p:cNvPr id="176" name="Google Shape;176;h5e88a1aca0c435d1_0_45"/>
              <p:cNvCxnSpPr/>
              <p:nvPr/>
            </p:nvCxnSpPr>
            <p:spPr>
              <a:xfrm rot="10800000">
                <a:off x="881575" y="8644650"/>
                <a:ext cx="146700" cy="0"/>
              </a:xfrm>
              <a:prstGeom prst="straightConnector1">
                <a:avLst/>
              </a:prstGeom>
              <a:noFill/>
              <a:ln cap="flat" cmpd="sng" w="17350">
                <a:solidFill>
                  <a:srgbClr val="595959"/>
                </a:solidFill>
                <a:prstDash val="solid"/>
                <a:round/>
                <a:headEnd len="med" w="med" type="none"/>
                <a:tailEnd len="med" w="med" type="none"/>
              </a:ln>
            </p:spPr>
          </p:cxnSp>
          <p:cxnSp>
            <p:nvCxnSpPr>
              <p:cNvPr id="177" name="Google Shape;177;h5e88a1aca0c435d1_0_45"/>
              <p:cNvCxnSpPr/>
              <p:nvPr/>
            </p:nvCxnSpPr>
            <p:spPr>
              <a:xfrm rot="10800000">
                <a:off x="627075" y="8074850"/>
                <a:ext cx="259200" cy="572400"/>
              </a:xfrm>
              <a:prstGeom prst="straightConnector1">
                <a:avLst/>
              </a:prstGeom>
              <a:noFill/>
              <a:ln cap="flat" cmpd="sng" w="17350">
                <a:solidFill>
                  <a:srgbClr val="595959"/>
                </a:solidFill>
                <a:prstDash val="solid"/>
                <a:round/>
                <a:headEnd len="med" w="med" type="none"/>
                <a:tailEnd len="med" w="med" type="triangle"/>
              </a:ln>
            </p:spPr>
          </p:cxnSp>
        </p:grpSp>
        <p:grpSp>
          <p:nvGrpSpPr>
            <p:cNvPr id="178" name="Google Shape;178;h5e88a1aca0c435d1_0_45"/>
            <p:cNvGrpSpPr/>
            <p:nvPr/>
          </p:nvGrpSpPr>
          <p:grpSpPr>
            <a:xfrm>
              <a:off x="2539103" y="5734915"/>
              <a:ext cx="569103" cy="180829"/>
              <a:chOff x="519375" y="8485550"/>
              <a:chExt cx="508900" cy="161700"/>
            </a:xfrm>
          </p:grpSpPr>
          <p:cxnSp>
            <p:nvCxnSpPr>
              <p:cNvPr id="179" name="Google Shape;179;h5e88a1aca0c435d1_0_45"/>
              <p:cNvCxnSpPr/>
              <p:nvPr/>
            </p:nvCxnSpPr>
            <p:spPr>
              <a:xfrm rot="10800000">
                <a:off x="881575" y="8644650"/>
                <a:ext cx="146700" cy="0"/>
              </a:xfrm>
              <a:prstGeom prst="straightConnector1">
                <a:avLst/>
              </a:prstGeom>
              <a:noFill/>
              <a:ln cap="flat" cmpd="sng" w="18225">
                <a:solidFill>
                  <a:srgbClr val="595959"/>
                </a:solidFill>
                <a:prstDash val="solid"/>
                <a:round/>
                <a:headEnd len="med" w="med" type="none"/>
                <a:tailEnd len="med" w="med" type="none"/>
              </a:ln>
            </p:spPr>
          </p:cxnSp>
          <p:cxnSp>
            <p:nvCxnSpPr>
              <p:cNvPr id="180" name="Google Shape;180;h5e88a1aca0c435d1_0_45"/>
              <p:cNvCxnSpPr/>
              <p:nvPr/>
            </p:nvCxnSpPr>
            <p:spPr>
              <a:xfrm rot="10800000">
                <a:off x="519375" y="8485550"/>
                <a:ext cx="366900" cy="161700"/>
              </a:xfrm>
              <a:prstGeom prst="straightConnector1">
                <a:avLst/>
              </a:prstGeom>
              <a:noFill/>
              <a:ln cap="flat" cmpd="sng" w="18225">
                <a:solidFill>
                  <a:srgbClr val="595959"/>
                </a:solidFill>
                <a:prstDash val="solid"/>
                <a:round/>
                <a:headEnd len="med" w="med" type="none"/>
                <a:tailEnd len="med" w="med" type="triangle"/>
              </a:ln>
            </p:spPr>
          </p:cxnSp>
        </p:grpSp>
        <p:grpSp>
          <p:nvGrpSpPr>
            <p:cNvPr id="181" name="Google Shape;181;h5e88a1aca0c435d1_0_45"/>
            <p:cNvGrpSpPr/>
            <p:nvPr/>
          </p:nvGrpSpPr>
          <p:grpSpPr>
            <a:xfrm>
              <a:off x="2679478" y="5053717"/>
              <a:ext cx="1069343" cy="321633"/>
              <a:chOff x="22875" y="8344850"/>
              <a:chExt cx="1005400" cy="302400"/>
            </a:xfrm>
          </p:grpSpPr>
          <p:cxnSp>
            <p:nvCxnSpPr>
              <p:cNvPr id="182" name="Google Shape;182;h5e88a1aca0c435d1_0_45"/>
              <p:cNvCxnSpPr/>
              <p:nvPr/>
            </p:nvCxnSpPr>
            <p:spPr>
              <a:xfrm rot="10800000">
                <a:off x="881575" y="8644650"/>
                <a:ext cx="146700" cy="0"/>
              </a:xfrm>
              <a:prstGeom prst="straightConnector1">
                <a:avLst/>
              </a:prstGeom>
              <a:noFill/>
              <a:ln cap="flat" cmpd="sng" w="17350">
                <a:solidFill>
                  <a:srgbClr val="595959"/>
                </a:solidFill>
                <a:prstDash val="solid"/>
                <a:round/>
                <a:headEnd len="med" w="med" type="none"/>
                <a:tailEnd len="med" w="med" type="none"/>
              </a:ln>
            </p:spPr>
          </p:cxnSp>
          <p:cxnSp>
            <p:nvCxnSpPr>
              <p:cNvPr id="183" name="Google Shape;183;h5e88a1aca0c435d1_0_45"/>
              <p:cNvCxnSpPr/>
              <p:nvPr/>
            </p:nvCxnSpPr>
            <p:spPr>
              <a:xfrm rot="10800000">
                <a:off x="22875" y="8344850"/>
                <a:ext cx="863400" cy="302400"/>
              </a:xfrm>
              <a:prstGeom prst="straightConnector1">
                <a:avLst/>
              </a:prstGeom>
              <a:noFill/>
              <a:ln cap="flat" cmpd="sng" w="17350">
                <a:solidFill>
                  <a:srgbClr val="595959"/>
                </a:solidFill>
                <a:prstDash val="solid"/>
                <a:round/>
                <a:headEnd len="med" w="med" type="none"/>
                <a:tailEnd len="med" w="med" type="oval"/>
              </a:ln>
            </p:spPr>
          </p:cxnSp>
        </p:grpSp>
        <p:grpSp>
          <p:nvGrpSpPr>
            <p:cNvPr id="184" name="Google Shape;184;h5e88a1aca0c435d1_0_45"/>
            <p:cNvGrpSpPr/>
            <p:nvPr/>
          </p:nvGrpSpPr>
          <p:grpSpPr>
            <a:xfrm>
              <a:off x="4727046" y="4224215"/>
              <a:ext cx="653901" cy="667834"/>
              <a:chOff x="413475" y="8019350"/>
              <a:chExt cx="614800" cy="627900"/>
            </a:xfrm>
          </p:grpSpPr>
          <p:cxnSp>
            <p:nvCxnSpPr>
              <p:cNvPr id="185" name="Google Shape;185;h5e88a1aca0c435d1_0_45"/>
              <p:cNvCxnSpPr/>
              <p:nvPr/>
            </p:nvCxnSpPr>
            <p:spPr>
              <a:xfrm rot="10800000">
                <a:off x="881575" y="8644650"/>
                <a:ext cx="146700" cy="0"/>
              </a:xfrm>
              <a:prstGeom prst="straightConnector1">
                <a:avLst/>
              </a:prstGeom>
              <a:noFill/>
              <a:ln cap="flat" cmpd="sng" w="17350">
                <a:solidFill>
                  <a:srgbClr val="595959"/>
                </a:solidFill>
                <a:prstDash val="solid"/>
                <a:round/>
                <a:headEnd len="med" w="med" type="none"/>
                <a:tailEnd len="med" w="med" type="none"/>
              </a:ln>
            </p:spPr>
          </p:cxnSp>
          <p:cxnSp>
            <p:nvCxnSpPr>
              <p:cNvPr id="186" name="Google Shape;186;h5e88a1aca0c435d1_0_45"/>
              <p:cNvCxnSpPr/>
              <p:nvPr/>
            </p:nvCxnSpPr>
            <p:spPr>
              <a:xfrm rot="10800000">
                <a:off x="413475" y="8019350"/>
                <a:ext cx="472800" cy="627900"/>
              </a:xfrm>
              <a:prstGeom prst="straightConnector1">
                <a:avLst/>
              </a:prstGeom>
              <a:noFill/>
              <a:ln cap="flat" cmpd="sng" w="17350">
                <a:solidFill>
                  <a:srgbClr val="595959"/>
                </a:solidFill>
                <a:prstDash val="solid"/>
                <a:round/>
                <a:headEnd len="med" w="med" type="none"/>
                <a:tailEnd len="med" w="med" type="oval"/>
              </a:ln>
            </p:spPr>
          </p:cxnSp>
        </p:grpSp>
        <p:sp>
          <p:nvSpPr>
            <p:cNvPr id="187" name="Google Shape;187;h5e88a1aca0c435d1_0_45"/>
            <p:cNvSpPr/>
            <p:nvPr/>
          </p:nvSpPr>
          <p:spPr>
            <a:xfrm rot="1416077">
              <a:off x="693332" y="4780058"/>
              <a:ext cx="2382049" cy="1136132"/>
            </a:xfrm>
            <a:prstGeom prst="ellipse">
              <a:avLst/>
            </a:prstGeom>
            <a:noFill/>
            <a:ln cap="flat" cmpd="sng" w="28575">
              <a:solidFill>
                <a:srgbClr val="FF0000"/>
              </a:solidFill>
              <a:prstDash val="solid"/>
              <a:round/>
              <a:headEnd len="sm" w="sm" type="none"/>
              <a:tailEnd len="sm" w="sm" type="none"/>
            </a:ln>
          </p:spPr>
          <p:txBody>
            <a:bodyPr anchorCtr="0" anchor="ctr" bIns="78325" lIns="78325" spcFirstLastPara="1" rIns="78325" wrap="square" tIns="78325">
              <a:noAutofit/>
            </a:bodyPr>
            <a:lstStyle/>
            <a:p>
              <a:pPr indent="0" lvl="0" marL="0" rtl="0" algn="ctr">
                <a:spcBef>
                  <a:spcPts val="0"/>
                </a:spcBef>
                <a:spcAft>
                  <a:spcPts val="0"/>
                </a:spcAft>
                <a:buNone/>
              </a:pPr>
              <a:r>
                <a:t/>
              </a:r>
              <a:endParaRPr sz="1200"/>
            </a:p>
          </p:txBody>
        </p:sp>
        <p:sp>
          <p:nvSpPr>
            <p:cNvPr id="188" name="Google Shape;188;h5e88a1aca0c435d1_0_45"/>
            <p:cNvSpPr/>
            <p:nvPr/>
          </p:nvSpPr>
          <p:spPr>
            <a:xfrm rot="1416077">
              <a:off x="4812807" y="3536958"/>
              <a:ext cx="2382049" cy="1136132"/>
            </a:xfrm>
            <a:prstGeom prst="ellipse">
              <a:avLst/>
            </a:prstGeom>
            <a:noFill/>
            <a:ln cap="flat" cmpd="sng" w="28575">
              <a:solidFill>
                <a:srgbClr val="FF0000"/>
              </a:solidFill>
              <a:prstDash val="solid"/>
              <a:round/>
              <a:headEnd len="sm" w="sm" type="none"/>
              <a:tailEnd len="sm" w="sm" type="none"/>
            </a:ln>
          </p:spPr>
          <p:txBody>
            <a:bodyPr anchorCtr="0" anchor="ctr" bIns="78325" lIns="78325" spcFirstLastPara="1" rIns="78325" wrap="square" tIns="78325">
              <a:noAutofit/>
            </a:bodyPr>
            <a:lstStyle/>
            <a:p>
              <a:pPr indent="0" lvl="0" marL="0" rtl="0" algn="ctr">
                <a:spcBef>
                  <a:spcPts val="0"/>
                </a:spcBef>
                <a:spcAft>
                  <a:spcPts val="0"/>
                </a:spcAft>
                <a:buNone/>
              </a:pPr>
              <a:r>
                <a:t/>
              </a:r>
              <a:endParaRPr sz="1200"/>
            </a:p>
          </p:txBody>
        </p:sp>
      </p:grpSp>
      <p:sp>
        <p:nvSpPr>
          <p:cNvPr id="189" name="Google Shape;189;h5e88a1aca0c435d1_0_45"/>
          <p:cNvSpPr/>
          <p:nvPr/>
        </p:nvSpPr>
        <p:spPr>
          <a:xfrm>
            <a:off x="6504750" y="1562875"/>
            <a:ext cx="593700" cy="273900"/>
          </a:xfrm>
          <a:prstGeom prst="roundRect">
            <a:avLst>
              <a:gd fmla="val 8333" name="adj"/>
            </a:avLst>
          </a:prstGeom>
          <a:solidFill>
            <a:schemeClr val="lt1"/>
          </a:solid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rPr b="1" i="0" lang="en-US" sz="1200" u="none" cap="none" strike="noStrike">
                <a:solidFill>
                  <a:srgbClr val="5D7D97"/>
                </a:solidFill>
                <a:latin typeface="Avenir"/>
                <a:ea typeface="Avenir"/>
                <a:cs typeface="Avenir"/>
                <a:sym typeface="Avenir"/>
              </a:rPr>
              <a:t>Fig. 1</a:t>
            </a:r>
            <a:endParaRPr b="0" i="0" sz="1200" u="none" cap="none" strike="noStrike">
              <a:solidFill>
                <a:srgbClr val="000000"/>
              </a:solidFill>
              <a:latin typeface="Avenir"/>
              <a:ea typeface="Avenir"/>
              <a:cs typeface="Avenir"/>
              <a:sym typeface="Avenir"/>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grpSp>
        <p:nvGrpSpPr>
          <p:cNvPr id="194" name="Google Shape;194;h7940ed596ced67ab_0_124"/>
          <p:cNvGrpSpPr/>
          <p:nvPr/>
        </p:nvGrpSpPr>
        <p:grpSpPr>
          <a:xfrm>
            <a:off x="6484000" y="1761600"/>
            <a:ext cx="5326303" cy="3260587"/>
            <a:chOff x="723992" y="2178194"/>
            <a:chExt cx="6343858" cy="3883500"/>
          </a:xfrm>
        </p:grpSpPr>
        <p:pic>
          <p:nvPicPr>
            <p:cNvPr id="195" name="Google Shape;195;h7940ed596ced67ab_0_124"/>
            <p:cNvPicPr preferRelativeResize="0"/>
            <p:nvPr/>
          </p:nvPicPr>
          <p:blipFill rotWithShape="1">
            <a:blip r:embed="rId3">
              <a:alphaModFix/>
            </a:blip>
            <a:srcRect b="0" l="6271" r="0" t="0"/>
            <a:stretch/>
          </p:blipFill>
          <p:spPr>
            <a:xfrm>
              <a:off x="723992" y="2178194"/>
              <a:ext cx="6173400" cy="3883500"/>
            </a:xfrm>
            <a:prstGeom prst="roundRect">
              <a:avLst>
                <a:gd fmla="val 4426" name="adj"/>
              </a:avLst>
            </a:prstGeom>
            <a:noFill/>
            <a:ln>
              <a:noFill/>
            </a:ln>
          </p:spPr>
        </p:pic>
        <p:sp>
          <p:nvSpPr>
            <p:cNvPr id="196" name="Google Shape;196;h7940ed596ced67ab_0_124"/>
            <p:cNvSpPr txBox="1"/>
            <p:nvPr/>
          </p:nvSpPr>
          <p:spPr>
            <a:xfrm>
              <a:off x="5357625" y="3899913"/>
              <a:ext cx="1151400" cy="392100"/>
            </a:xfrm>
            <a:prstGeom prst="rect">
              <a:avLst/>
            </a:prstGeom>
            <a:noFill/>
            <a:ln>
              <a:noFill/>
            </a:ln>
          </p:spPr>
          <p:txBody>
            <a:bodyPr anchorCtr="0" anchor="t" bIns="76750" lIns="76750" spcFirstLastPara="1" rIns="76750" wrap="square" tIns="76750">
              <a:noAutofit/>
            </a:bodyPr>
            <a:lstStyle/>
            <a:p>
              <a:pPr indent="0" lvl="0" marL="0" rtl="0" algn="l">
                <a:spcBef>
                  <a:spcPts val="0"/>
                </a:spcBef>
                <a:spcAft>
                  <a:spcPts val="0"/>
                </a:spcAft>
                <a:buNone/>
              </a:pPr>
              <a:r>
                <a:rPr lang="en-US" sz="1007">
                  <a:solidFill>
                    <a:srgbClr val="595959"/>
                  </a:solidFill>
                  <a:latin typeface="Avenir"/>
                  <a:ea typeface="Avenir"/>
                  <a:cs typeface="Avenir"/>
                  <a:sym typeface="Avenir"/>
                </a:rPr>
                <a:t>MOLLE Panel</a:t>
              </a:r>
              <a:endParaRPr sz="1007">
                <a:solidFill>
                  <a:srgbClr val="595959"/>
                </a:solidFill>
                <a:latin typeface="Avenir"/>
                <a:ea typeface="Avenir"/>
                <a:cs typeface="Avenir"/>
                <a:sym typeface="Avenir"/>
              </a:endParaRPr>
            </a:p>
          </p:txBody>
        </p:sp>
        <p:sp>
          <p:nvSpPr>
            <p:cNvPr id="197" name="Google Shape;197;h7940ed596ced67ab_0_124"/>
            <p:cNvSpPr txBox="1"/>
            <p:nvPr/>
          </p:nvSpPr>
          <p:spPr>
            <a:xfrm>
              <a:off x="4274403" y="4475955"/>
              <a:ext cx="2675700" cy="369300"/>
            </a:xfrm>
            <a:prstGeom prst="rect">
              <a:avLst/>
            </a:prstGeom>
            <a:noFill/>
            <a:ln>
              <a:noFill/>
            </a:ln>
          </p:spPr>
          <p:txBody>
            <a:bodyPr anchorCtr="0" anchor="t" bIns="76750" lIns="76750" spcFirstLastPara="1" rIns="76750" wrap="square" tIns="76750">
              <a:spAutoFit/>
            </a:bodyPr>
            <a:lstStyle/>
            <a:p>
              <a:pPr indent="0" lvl="0" marL="0" rtl="0" algn="l">
                <a:spcBef>
                  <a:spcPts val="0"/>
                </a:spcBef>
                <a:spcAft>
                  <a:spcPts val="0"/>
                </a:spcAft>
                <a:buNone/>
              </a:pPr>
              <a:r>
                <a:rPr lang="en-US" sz="1007">
                  <a:solidFill>
                    <a:srgbClr val="595959"/>
                  </a:solidFill>
                  <a:latin typeface="Avenir"/>
                  <a:ea typeface="Avenir"/>
                  <a:cs typeface="Avenir"/>
                  <a:sym typeface="Avenir"/>
                </a:rPr>
                <a:t>Lower MOLLE Panel Mount Bracket</a:t>
              </a:r>
              <a:endParaRPr sz="1007">
                <a:solidFill>
                  <a:srgbClr val="595959"/>
                </a:solidFill>
                <a:latin typeface="Avenir"/>
                <a:ea typeface="Avenir"/>
                <a:cs typeface="Avenir"/>
                <a:sym typeface="Avenir"/>
              </a:endParaRPr>
            </a:p>
          </p:txBody>
        </p:sp>
        <p:sp>
          <p:nvSpPr>
            <p:cNvPr id="198" name="Google Shape;198;h7940ed596ced67ab_0_124"/>
            <p:cNvSpPr txBox="1"/>
            <p:nvPr/>
          </p:nvSpPr>
          <p:spPr>
            <a:xfrm>
              <a:off x="3050850" y="5029188"/>
              <a:ext cx="2601900" cy="369300"/>
            </a:xfrm>
            <a:prstGeom prst="rect">
              <a:avLst/>
            </a:prstGeom>
            <a:noFill/>
            <a:ln>
              <a:noFill/>
            </a:ln>
          </p:spPr>
          <p:txBody>
            <a:bodyPr anchorCtr="0" anchor="t" bIns="76750" lIns="76750" spcFirstLastPara="1" rIns="76750" wrap="square" tIns="76750">
              <a:spAutoFit/>
            </a:bodyPr>
            <a:lstStyle/>
            <a:p>
              <a:pPr indent="0" lvl="0" marL="0" rtl="0" algn="l">
                <a:spcBef>
                  <a:spcPts val="0"/>
                </a:spcBef>
                <a:spcAft>
                  <a:spcPts val="0"/>
                </a:spcAft>
                <a:buNone/>
              </a:pPr>
              <a:r>
                <a:rPr lang="en-US" sz="1007">
                  <a:solidFill>
                    <a:srgbClr val="595959"/>
                  </a:solidFill>
                  <a:latin typeface="Avenir"/>
                  <a:ea typeface="Avenir"/>
                  <a:cs typeface="Avenir"/>
                  <a:sym typeface="Avenir"/>
                </a:rPr>
                <a:t>(</a:t>
              </a:r>
              <a:r>
                <a:rPr lang="en-US" sz="1007">
                  <a:solidFill>
                    <a:srgbClr val="595959"/>
                  </a:solidFill>
                  <a:latin typeface="Avenir"/>
                  <a:ea typeface="Avenir"/>
                  <a:cs typeface="Avenir"/>
                  <a:sym typeface="Avenir"/>
                </a:rPr>
                <a:t>2) M8x10mm Flange Head Bolt</a:t>
              </a:r>
              <a:endParaRPr sz="1007">
                <a:solidFill>
                  <a:srgbClr val="595959"/>
                </a:solidFill>
                <a:latin typeface="Avenir"/>
                <a:ea typeface="Avenir"/>
                <a:cs typeface="Avenir"/>
                <a:sym typeface="Avenir"/>
              </a:endParaRPr>
            </a:p>
          </p:txBody>
        </p:sp>
        <p:sp>
          <p:nvSpPr>
            <p:cNvPr id="199" name="Google Shape;199;h7940ed596ced67ab_0_124"/>
            <p:cNvSpPr txBox="1"/>
            <p:nvPr/>
          </p:nvSpPr>
          <p:spPr>
            <a:xfrm>
              <a:off x="3050842" y="5676461"/>
              <a:ext cx="1982700" cy="369300"/>
            </a:xfrm>
            <a:prstGeom prst="rect">
              <a:avLst/>
            </a:prstGeom>
            <a:noFill/>
            <a:ln>
              <a:noFill/>
            </a:ln>
          </p:spPr>
          <p:txBody>
            <a:bodyPr anchorCtr="0" anchor="t" bIns="76750" lIns="76750" spcFirstLastPara="1" rIns="76750" wrap="square" tIns="76750">
              <a:spAutoFit/>
            </a:bodyPr>
            <a:lstStyle/>
            <a:p>
              <a:pPr indent="0" lvl="0" marL="0" rtl="0" algn="l">
                <a:spcBef>
                  <a:spcPts val="0"/>
                </a:spcBef>
                <a:spcAft>
                  <a:spcPts val="0"/>
                </a:spcAft>
                <a:buNone/>
              </a:pPr>
              <a:r>
                <a:rPr lang="en-US" sz="1007">
                  <a:solidFill>
                    <a:srgbClr val="595959"/>
                  </a:solidFill>
                  <a:latin typeface="Avenir"/>
                  <a:ea typeface="Avenir"/>
                  <a:cs typeface="Avenir"/>
                  <a:sym typeface="Avenir"/>
                </a:rPr>
                <a:t>(</a:t>
              </a:r>
              <a:r>
                <a:rPr lang="en-US" sz="1007">
                  <a:solidFill>
                    <a:srgbClr val="595959"/>
                  </a:solidFill>
                  <a:latin typeface="Avenir"/>
                  <a:ea typeface="Avenir"/>
                  <a:cs typeface="Avenir"/>
                  <a:sym typeface="Avenir"/>
                </a:rPr>
                <a:t>2) M8 Hammer Nut</a:t>
              </a:r>
              <a:endParaRPr sz="1007">
                <a:solidFill>
                  <a:srgbClr val="595959"/>
                </a:solidFill>
                <a:latin typeface="Avenir"/>
                <a:ea typeface="Avenir"/>
                <a:cs typeface="Avenir"/>
                <a:sym typeface="Avenir"/>
              </a:endParaRPr>
            </a:p>
          </p:txBody>
        </p:sp>
        <p:sp>
          <p:nvSpPr>
            <p:cNvPr id="200" name="Google Shape;200;h7940ed596ced67ab_0_124"/>
            <p:cNvSpPr txBox="1"/>
            <p:nvPr/>
          </p:nvSpPr>
          <p:spPr>
            <a:xfrm>
              <a:off x="3050850" y="5373776"/>
              <a:ext cx="4017000" cy="369300"/>
            </a:xfrm>
            <a:prstGeom prst="rect">
              <a:avLst/>
            </a:prstGeom>
            <a:noFill/>
            <a:ln>
              <a:noFill/>
            </a:ln>
          </p:spPr>
          <p:txBody>
            <a:bodyPr anchorCtr="0" anchor="t" bIns="76750" lIns="76750" spcFirstLastPara="1" rIns="76750" wrap="square" tIns="76750">
              <a:spAutoFit/>
            </a:bodyPr>
            <a:lstStyle/>
            <a:p>
              <a:pPr indent="0" lvl="0" marL="0" rtl="0" algn="l">
                <a:spcBef>
                  <a:spcPts val="0"/>
                </a:spcBef>
                <a:spcAft>
                  <a:spcPts val="0"/>
                </a:spcAft>
                <a:buNone/>
              </a:pPr>
              <a:r>
                <a:rPr lang="en-US" sz="1007">
                  <a:solidFill>
                    <a:srgbClr val="595959"/>
                  </a:solidFill>
                  <a:latin typeface="Avenir"/>
                  <a:ea typeface="Avenir"/>
                  <a:cs typeface="Avenir"/>
                  <a:sym typeface="Avenir"/>
                </a:rPr>
                <a:t>(</a:t>
              </a:r>
              <a:r>
                <a:rPr lang="en-US" sz="1007">
                  <a:solidFill>
                    <a:srgbClr val="595959"/>
                  </a:solidFill>
                  <a:latin typeface="Avenir"/>
                  <a:ea typeface="Avenir"/>
                  <a:cs typeface="Avenir"/>
                  <a:sym typeface="Avenir"/>
                </a:rPr>
                <a:t>2) M1L MOLLE Panel Adapter Bracket</a:t>
              </a:r>
              <a:endParaRPr sz="1007">
                <a:solidFill>
                  <a:srgbClr val="595959"/>
                </a:solidFill>
                <a:latin typeface="Avenir"/>
                <a:ea typeface="Avenir"/>
                <a:cs typeface="Avenir"/>
                <a:sym typeface="Avenir"/>
              </a:endParaRPr>
            </a:p>
          </p:txBody>
        </p:sp>
        <p:cxnSp>
          <p:nvCxnSpPr>
            <p:cNvPr id="201" name="Google Shape;201;h7940ed596ced67ab_0_124"/>
            <p:cNvCxnSpPr>
              <a:stCxn id="199" idx="1"/>
            </p:cNvCxnSpPr>
            <p:nvPr/>
          </p:nvCxnSpPr>
          <p:spPr>
            <a:xfrm rot="10800000">
              <a:off x="2904142" y="5861111"/>
              <a:ext cx="146700" cy="0"/>
            </a:xfrm>
            <a:prstGeom prst="straightConnector1">
              <a:avLst/>
            </a:prstGeom>
            <a:noFill/>
            <a:ln cap="flat" cmpd="sng" w="16000">
              <a:solidFill>
                <a:srgbClr val="595959"/>
              </a:solidFill>
              <a:prstDash val="solid"/>
              <a:round/>
              <a:headEnd len="med" w="med" type="none"/>
              <a:tailEnd len="med" w="med" type="none"/>
            </a:ln>
          </p:spPr>
        </p:cxnSp>
        <p:cxnSp>
          <p:nvCxnSpPr>
            <p:cNvPr id="202" name="Google Shape;202;h7940ed596ced67ab_0_124"/>
            <p:cNvCxnSpPr/>
            <p:nvPr/>
          </p:nvCxnSpPr>
          <p:spPr>
            <a:xfrm rot="10800000">
              <a:off x="2427358" y="5749143"/>
              <a:ext cx="523200" cy="116700"/>
            </a:xfrm>
            <a:prstGeom prst="straightConnector1">
              <a:avLst/>
            </a:prstGeom>
            <a:noFill/>
            <a:ln cap="flat" cmpd="sng" w="16000">
              <a:solidFill>
                <a:srgbClr val="595959"/>
              </a:solidFill>
              <a:prstDash val="solid"/>
              <a:round/>
              <a:headEnd len="med" w="med" type="none"/>
              <a:tailEnd len="med" w="med" type="triangle"/>
            </a:ln>
          </p:spPr>
        </p:cxnSp>
        <p:grpSp>
          <p:nvGrpSpPr>
            <p:cNvPr id="203" name="Google Shape;203;h7940ed596ced67ab_0_124"/>
            <p:cNvGrpSpPr/>
            <p:nvPr/>
          </p:nvGrpSpPr>
          <p:grpSpPr>
            <a:xfrm>
              <a:off x="2406696" y="5052646"/>
              <a:ext cx="667126" cy="155538"/>
              <a:chOff x="401042" y="8498413"/>
              <a:chExt cx="627233" cy="146237"/>
            </a:xfrm>
          </p:grpSpPr>
          <p:cxnSp>
            <p:nvCxnSpPr>
              <p:cNvPr id="204" name="Google Shape;204;h7940ed596ced67ab_0_124"/>
              <p:cNvCxnSpPr/>
              <p:nvPr/>
            </p:nvCxnSpPr>
            <p:spPr>
              <a:xfrm rot="10800000">
                <a:off x="881575" y="8644650"/>
                <a:ext cx="146700" cy="0"/>
              </a:xfrm>
              <a:prstGeom prst="straightConnector1">
                <a:avLst/>
              </a:prstGeom>
              <a:noFill/>
              <a:ln cap="flat" cmpd="sng" w="17000">
                <a:solidFill>
                  <a:srgbClr val="595959"/>
                </a:solidFill>
                <a:prstDash val="solid"/>
                <a:round/>
                <a:headEnd len="med" w="med" type="none"/>
                <a:tailEnd len="med" w="med" type="none"/>
              </a:ln>
            </p:spPr>
          </p:cxnSp>
          <p:cxnSp>
            <p:nvCxnSpPr>
              <p:cNvPr id="205" name="Google Shape;205;h7940ed596ced67ab_0_124"/>
              <p:cNvCxnSpPr/>
              <p:nvPr/>
            </p:nvCxnSpPr>
            <p:spPr>
              <a:xfrm rot="10800000">
                <a:off x="401042" y="8498413"/>
                <a:ext cx="486300" cy="145500"/>
              </a:xfrm>
              <a:prstGeom prst="straightConnector1">
                <a:avLst/>
              </a:prstGeom>
              <a:noFill/>
              <a:ln cap="flat" cmpd="sng" w="17000">
                <a:solidFill>
                  <a:srgbClr val="595959"/>
                </a:solidFill>
                <a:prstDash val="solid"/>
                <a:round/>
                <a:headEnd len="med" w="med" type="none"/>
                <a:tailEnd len="med" w="med" type="triangle"/>
              </a:ln>
            </p:spPr>
          </p:cxnSp>
        </p:grpSp>
        <p:grpSp>
          <p:nvGrpSpPr>
            <p:cNvPr id="206" name="Google Shape;206;h7940ed596ced67ab_0_124"/>
            <p:cNvGrpSpPr/>
            <p:nvPr/>
          </p:nvGrpSpPr>
          <p:grpSpPr>
            <a:xfrm>
              <a:off x="2490735" y="5349802"/>
              <a:ext cx="583088" cy="201983"/>
              <a:chOff x="459075" y="8466650"/>
              <a:chExt cx="569200" cy="180600"/>
            </a:xfrm>
          </p:grpSpPr>
          <p:cxnSp>
            <p:nvCxnSpPr>
              <p:cNvPr id="207" name="Google Shape;207;h7940ed596ced67ab_0_124"/>
              <p:cNvCxnSpPr/>
              <p:nvPr/>
            </p:nvCxnSpPr>
            <p:spPr>
              <a:xfrm rot="10800000">
                <a:off x="881575" y="8644650"/>
                <a:ext cx="146700" cy="0"/>
              </a:xfrm>
              <a:prstGeom prst="straightConnector1">
                <a:avLst/>
              </a:prstGeom>
              <a:noFill/>
              <a:ln cap="flat" cmpd="sng" w="17850">
                <a:solidFill>
                  <a:srgbClr val="595959"/>
                </a:solidFill>
                <a:prstDash val="solid"/>
                <a:round/>
                <a:headEnd len="med" w="med" type="none"/>
                <a:tailEnd len="med" w="med" type="none"/>
              </a:ln>
            </p:spPr>
          </p:cxnSp>
          <p:cxnSp>
            <p:nvCxnSpPr>
              <p:cNvPr id="208" name="Google Shape;208;h7940ed596ced67ab_0_124"/>
              <p:cNvCxnSpPr/>
              <p:nvPr/>
            </p:nvCxnSpPr>
            <p:spPr>
              <a:xfrm rot="10800000">
                <a:off x="459075" y="8466650"/>
                <a:ext cx="427200" cy="180600"/>
              </a:xfrm>
              <a:prstGeom prst="straightConnector1">
                <a:avLst/>
              </a:prstGeom>
              <a:noFill/>
              <a:ln cap="flat" cmpd="sng" w="17850">
                <a:solidFill>
                  <a:srgbClr val="595959"/>
                </a:solidFill>
                <a:prstDash val="solid"/>
                <a:round/>
                <a:headEnd len="med" w="med" type="none"/>
                <a:tailEnd len="med" w="med" type="triangle"/>
              </a:ln>
            </p:spPr>
          </p:cxnSp>
        </p:grpSp>
        <p:grpSp>
          <p:nvGrpSpPr>
            <p:cNvPr id="209" name="Google Shape;209;h7940ed596ced67ab_0_124"/>
            <p:cNvGrpSpPr/>
            <p:nvPr/>
          </p:nvGrpSpPr>
          <p:grpSpPr>
            <a:xfrm>
              <a:off x="3441997" y="4148269"/>
              <a:ext cx="888425" cy="530630"/>
              <a:chOff x="192975" y="8148350"/>
              <a:chExt cx="835300" cy="498900"/>
            </a:xfrm>
          </p:grpSpPr>
          <p:cxnSp>
            <p:nvCxnSpPr>
              <p:cNvPr id="210" name="Google Shape;210;h7940ed596ced67ab_0_124"/>
              <p:cNvCxnSpPr/>
              <p:nvPr/>
            </p:nvCxnSpPr>
            <p:spPr>
              <a:xfrm rot="10800000">
                <a:off x="881575" y="8644650"/>
                <a:ext cx="146700" cy="0"/>
              </a:xfrm>
              <a:prstGeom prst="straightConnector1">
                <a:avLst/>
              </a:prstGeom>
              <a:noFill/>
              <a:ln cap="flat" cmpd="sng" w="17000">
                <a:solidFill>
                  <a:srgbClr val="595959"/>
                </a:solidFill>
                <a:prstDash val="solid"/>
                <a:round/>
                <a:headEnd len="med" w="med" type="none"/>
                <a:tailEnd len="med" w="med" type="none"/>
              </a:ln>
            </p:spPr>
          </p:cxnSp>
          <p:cxnSp>
            <p:nvCxnSpPr>
              <p:cNvPr id="211" name="Google Shape;211;h7940ed596ced67ab_0_124"/>
              <p:cNvCxnSpPr/>
              <p:nvPr/>
            </p:nvCxnSpPr>
            <p:spPr>
              <a:xfrm rot="10800000">
                <a:off x="192975" y="8148350"/>
                <a:ext cx="693300" cy="498900"/>
              </a:xfrm>
              <a:prstGeom prst="straightConnector1">
                <a:avLst/>
              </a:prstGeom>
              <a:noFill/>
              <a:ln cap="flat" cmpd="sng" w="17000">
                <a:solidFill>
                  <a:srgbClr val="595959"/>
                </a:solidFill>
                <a:prstDash val="solid"/>
                <a:round/>
                <a:headEnd len="med" w="med" type="none"/>
                <a:tailEnd len="med" w="med" type="oval"/>
              </a:ln>
            </p:spPr>
          </p:cxnSp>
        </p:grpSp>
        <p:grpSp>
          <p:nvGrpSpPr>
            <p:cNvPr id="212" name="Google Shape;212;h7940ed596ced67ab_0_124"/>
            <p:cNvGrpSpPr/>
            <p:nvPr/>
          </p:nvGrpSpPr>
          <p:grpSpPr>
            <a:xfrm>
              <a:off x="4053324" y="2696306"/>
              <a:ext cx="1361843" cy="1390861"/>
              <a:chOff x="413475" y="8019350"/>
              <a:chExt cx="614800" cy="627900"/>
            </a:xfrm>
          </p:grpSpPr>
          <p:cxnSp>
            <p:nvCxnSpPr>
              <p:cNvPr id="213" name="Google Shape;213;h7940ed596ced67ab_0_124"/>
              <p:cNvCxnSpPr/>
              <p:nvPr/>
            </p:nvCxnSpPr>
            <p:spPr>
              <a:xfrm rot="10800000">
                <a:off x="881575" y="8644650"/>
                <a:ext cx="146700" cy="0"/>
              </a:xfrm>
              <a:prstGeom prst="straightConnector1">
                <a:avLst/>
              </a:prstGeom>
              <a:noFill/>
              <a:ln cap="flat" cmpd="sng" w="16000">
                <a:solidFill>
                  <a:srgbClr val="595959"/>
                </a:solidFill>
                <a:prstDash val="solid"/>
                <a:round/>
                <a:headEnd len="med" w="med" type="none"/>
                <a:tailEnd len="med" w="med" type="none"/>
              </a:ln>
            </p:spPr>
          </p:cxnSp>
          <p:cxnSp>
            <p:nvCxnSpPr>
              <p:cNvPr id="214" name="Google Shape;214;h7940ed596ced67ab_0_124"/>
              <p:cNvCxnSpPr/>
              <p:nvPr/>
            </p:nvCxnSpPr>
            <p:spPr>
              <a:xfrm rot="10800000">
                <a:off x="413475" y="8019350"/>
                <a:ext cx="472800" cy="627900"/>
              </a:xfrm>
              <a:prstGeom prst="straightConnector1">
                <a:avLst/>
              </a:prstGeom>
              <a:noFill/>
              <a:ln cap="flat" cmpd="sng" w="16000">
                <a:solidFill>
                  <a:srgbClr val="595959"/>
                </a:solidFill>
                <a:prstDash val="solid"/>
                <a:round/>
                <a:headEnd len="med" w="med" type="none"/>
                <a:tailEnd len="med" w="med" type="oval"/>
              </a:ln>
            </p:spPr>
          </p:cxnSp>
        </p:grpSp>
        <p:sp>
          <p:nvSpPr>
            <p:cNvPr id="215" name="Google Shape;215;h7940ed596ced67ab_0_124"/>
            <p:cNvSpPr/>
            <p:nvPr/>
          </p:nvSpPr>
          <p:spPr>
            <a:xfrm rot="5399114">
              <a:off x="1509518" y="5036393"/>
              <a:ext cx="1164300" cy="671100"/>
            </a:xfrm>
            <a:prstGeom prst="ellipse">
              <a:avLst/>
            </a:prstGeom>
            <a:noFill/>
            <a:ln cap="flat" cmpd="sng" w="8000">
              <a:solidFill>
                <a:srgbClr val="FF0000"/>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p>
          </p:txBody>
        </p:sp>
        <p:sp>
          <p:nvSpPr>
            <p:cNvPr id="216" name="Google Shape;216;h7940ed596ced67ab_0_124"/>
            <p:cNvSpPr/>
            <p:nvPr/>
          </p:nvSpPr>
          <p:spPr>
            <a:xfrm rot="5399114">
              <a:off x="5855649" y="2704775"/>
              <a:ext cx="1164300" cy="671100"/>
            </a:xfrm>
            <a:prstGeom prst="ellipse">
              <a:avLst/>
            </a:prstGeom>
            <a:noFill/>
            <a:ln cap="flat" cmpd="sng" w="8000">
              <a:solidFill>
                <a:srgbClr val="FF0000"/>
              </a:solidFill>
              <a:prstDash val="solid"/>
              <a:round/>
              <a:headEnd len="sm" w="sm" type="none"/>
              <a:tailEnd len="sm" w="sm" type="none"/>
            </a:ln>
          </p:spPr>
          <p:txBody>
            <a:bodyPr anchorCtr="0" anchor="ctr" bIns="76750" lIns="76750" spcFirstLastPara="1" rIns="76750" wrap="square" tIns="76750">
              <a:noAutofit/>
            </a:bodyPr>
            <a:lstStyle/>
            <a:p>
              <a:pPr indent="0" lvl="0" marL="0" rtl="0" algn="ctr">
                <a:spcBef>
                  <a:spcPts val="0"/>
                </a:spcBef>
                <a:spcAft>
                  <a:spcPts val="0"/>
                </a:spcAft>
                <a:buNone/>
              </a:pPr>
              <a:r>
                <a:t/>
              </a:r>
              <a:endParaRPr sz="1175"/>
            </a:p>
          </p:txBody>
        </p:sp>
      </p:grpSp>
      <p:sp>
        <p:nvSpPr>
          <p:cNvPr id="217" name="Google Shape;217;h7940ed596ced67ab_0_124"/>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a:t>Reinstall the Bottom Hammer Nuts </a:t>
            </a:r>
            <a:endParaRPr/>
          </a:p>
        </p:txBody>
      </p:sp>
      <p:sp>
        <p:nvSpPr>
          <p:cNvPr id="218" name="Google Shape;218;h7940ed596ced67ab_0_124"/>
          <p:cNvSpPr txBox="1"/>
          <p:nvPr>
            <p:ph idx="12" type="sldNum"/>
          </p:nvPr>
        </p:nvSpPr>
        <p:spPr>
          <a:xfrm>
            <a:off x="11186347" y="225147"/>
            <a:ext cx="525300" cy="3651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19" name="Google Shape;219;h7940ed596ced67ab_0_124"/>
          <p:cNvSpPr/>
          <p:nvPr/>
        </p:nvSpPr>
        <p:spPr>
          <a:xfrm>
            <a:off x="674125" y="1761600"/>
            <a:ext cx="5377500" cy="457200"/>
          </a:xfrm>
          <a:prstGeom prst="roundRect">
            <a:avLst>
              <a:gd fmla="val 6794" name="adj"/>
            </a:avLst>
          </a:prstGeom>
          <a:solidFill>
            <a:schemeClr val="lt1"/>
          </a:solidFill>
          <a:ln>
            <a:noFill/>
          </a:ln>
          <a:effectLst>
            <a:outerShdw blurRad="520700" sx="103000" rotWithShape="0" algn="ctr" sy="103000">
              <a:srgbClr val="000000">
                <a:alpha val="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0" name="Google Shape;220;h7940ed596ced67ab_0_124"/>
          <p:cNvSpPr txBox="1"/>
          <p:nvPr/>
        </p:nvSpPr>
        <p:spPr>
          <a:xfrm>
            <a:off x="1069525" y="1761600"/>
            <a:ext cx="4586700" cy="4572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Gather (2) M8x10mm bolts and (2) M8 Hammer Nuts.</a:t>
            </a:r>
            <a:endParaRPr b="0" i="0" sz="1300" u="none" cap="none" strike="noStrike">
              <a:solidFill>
                <a:schemeClr val="dk2"/>
              </a:solidFill>
              <a:latin typeface="Avenir"/>
              <a:ea typeface="Avenir"/>
              <a:cs typeface="Avenir"/>
              <a:sym typeface="Avenir"/>
            </a:endParaRPr>
          </a:p>
        </p:txBody>
      </p:sp>
      <p:sp>
        <p:nvSpPr>
          <p:cNvPr id="221" name="Google Shape;221;h7940ed596ced67ab_0_124"/>
          <p:cNvSpPr txBox="1"/>
          <p:nvPr>
            <p:ph type="title"/>
          </p:nvPr>
        </p:nvSpPr>
        <p:spPr>
          <a:xfrm>
            <a:off x="796525" y="1761600"/>
            <a:ext cx="292500" cy="4572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1</a:t>
            </a:r>
            <a:endParaRPr sz="3100">
              <a:solidFill>
                <a:schemeClr val="accent2"/>
              </a:solidFill>
              <a:latin typeface="Space Mono"/>
              <a:ea typeface="Space Mono"/>
              <a:cs typeface="Space Mono"/>
              <a:sym typeface="Space Mono"/>
            </a:endParaRPr>
          </a:p>
        </p:txBody>
      </p:sp>
      <p:sp>
        <p:nvSpPr>
          <p:cNvPr id="222" name="Google Shape;222;h7940ed596ced67ab_0_124"/>
          <p:cNvSpPr/>
          <p:nvPr/>
        </p:nvSpPr>
        <p:spPr>
          <a:xfrm>
            <a:off x="6663750" y="1893850"/>
            <a:ext cx="593700" cy="273900"/>
          </a:xfrm>
          <a:prstGeom prst="roundRect">
            <a:avLst>
              <a:gd fmla="val 8333" name="adj"/>
            </a:avLst>
          </a:prstGeom>
          <a:solidFill>
            <a:schemeClr val="lt1"/>
          </a:solid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rPr b="1" i="0" lang="en-US" sz="1200" u="none" cap="none" strike="noStrike">
                <a:solidFill>
                  <a:srgbClr val="5D7D97"/>
                </a:solidFill>
                <a:latin typeface="Avenir"/>
                <a:ea typeface="Avenir"/>
                <a:cs typeface="Avenir"/>
                <a:sym typeface="Avenir"/>
              </a:rPr>
              <a:t>Fig. 1</a:t>
            </a:r>
            <a:endParaRPr b="0" i="0" sz="1200" u="none" cap="none" strike="noStrike">
              <a:solidFill>
                <a:srgbClr val="000000"/>
              </a:solidFill>
              <a:latin typeface="Avenir"/>
              <a:ea typeface="Avenir"/>
              <a:cs typeface="Avenir"/>
              <a:sym typeface="Avenir"/>
            </a:endParaRPr>
          </a:p>
        </p:txBody>
      </p:sp>
      <p:sp>
        <p:nvSpPr>
          <p:cNvPr id="223" name="Google Shape;223;h7940ed596ced67ab_0_124"/>
          <p:cNvSpPr/>
          <p:nvPr/>
        </p:nvSpPr>
        <p:spPr>
          <a:xfrm>
            <a:off x="674125" y="3055041"/>
            <a:ext cx="5377500" cy="664800"/>
          </a:xfrm>
          <a:prstGeom prst="roundRect">
            <a:avLst>
              <a:gd fmla="val 6794" name="adj"/>
            </a:avLst>
          </a:prstGeom>
          <a:solidFill>
            <a:schemeClr val="lt1"/>
          </a:solidFill>
          <a:ln>
            <a:noFill/>
          </a:ln>
          <a:effectLst>
            <a:outerShdw blurRad="520700" sx="103000" rotWithShape="0" algn="ctr" sy="103000">
              <a:srgbClr val="000000">
                <a:alpha val="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4" name="Google Shape;224;h7940ed596ced67ab_0_124"/>
          <p:cNvSpPr txBox="1"/>
          <p:nvPr/>
        </p:nvSpPr>
        <p:spPr>
          <a:xfrm>
            <a:off x="1069525" y="3055041"/>
            <a:ext cx="4915500" cy="6648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Leave the hammer nuts loose enough that there is a gap to thread into the T-Track.</a:t>
            </a:r>
            <a:endParaRPr b="0" i="0" sz="1300" u="none" cap="none" strike="noStrike">
              <a:solidFill>
                <a:schemeClr val="dk2"/>
              </a:solidFill>
              <a:latin typeface="Avenir"/>
              <a:ea typeface="Avenir"/>
              <a:cs typeface="Avenir"/>
              <a:sym typeface="Avenir"/>
            </a:endParaRPr>
          </a:p>
        </p:txBody>
      </p:sp>
      <p:sp>
        <p:nvSpPr>
          <p:cNvPr id="225" name="Google Shape;225;h7940ed596ced67ab_0_124"/>
          <p:cNvSpPr txBox="1"/>
          <p:nvPr>
            <p:ph type="title"/>
          </p:nvPr>
        </p:nvSpPr>
        <p:spPr>
          <a:xfrm>
            <a:off x="796525" y="3055041"/>
            <a:ext cx="292500" cy="6648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3</a:t>
            </a:r>
            <a:endParaRPr sz="3100">
              <a:solidFill>
                <a:schemeClr val="accent2"/>
              </a:solidFill>
              <a:latin typeface="Space Mono"/>
              <a:ea typeface="Space Mono"/>
              <a:cs typeface="Space Mono"/>
              <a:sym typeface="Space Mono"/>
            </a:endParaRPr>
          </a:p>
        </p:txBody>
      </p:sp>
      <p:sp>
        <p:nvSpPr>
          <p:cNvPr id="226" name="Google Shape;226;h7940ed596ced67ab_0_124"/>
          <p:cNvSpPr/>
          <p:nvPr/>
        </p:nvSpPr>
        <p:spPr>
          <a:xfrm>
            <a:off x="674125" y="2304525"/>
            <a:ext cx="5377500" cy="664800"/>
          </a:xfrm>
          <a:prstGeom prst="roundRect">
            <a:avLst>
              <a:gd fmla="val 6794" name="adj"/>
            </a:avLst>
          </a:prstGeom>
          <a:solidFill>
            <a:schemeClr val="lt1"/>
          </a:solidFill>
          <a:ln>
            <a:noFill/>
          </a:ln>
          <a:effectLst>
            <a:outerShdw blurRad="520700" sx="103000" rotWithShape="0" algn="ctr" sy="103000">
              <a:srgbClr val="000000">
                <a:alpha val="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7" name="Google Shape;227;h7940ed596ced67ab_0_124"/>
          <p:cNvSpPr txBox="1"/>
          <p:nvPr/>
        </p:nvSpPr>
        <p:spPr>
          <a:xfrm>
            <a:off x="1069525" y="2304525"/>
            <a:ext cx="4915500" cy="6117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b="0" i="0" lang="en-US" sz="1300" u="none" cap="none" strike="noStrike">
                <a:solidFill>
                  <a:schemeClr val="dk2"/>
                </a:solidFill>
                <a:latin typeface="Avenir"/>
                <a:ea typeface="Avenir"/>
                <a:cs typeface="Avenir"/>
                <a:sym typeface="Avenir"/>
              </a:rPr>
              <a:t>Th</a:t>
            </a:r>
            <a:r>
              <a:rPr lang="en-US" sz="1300">
                <a:solidFill>
                  <a:schemeClr val="dk2"/>
                </a:solidFill>
                <a:latin typeface="Avenir"/>
                <a:ea typeface="Avenir"/>
                <a:cs typeface="Avenir"/>
                <a:sym typeface="Avenir"/>
              </a:rPr>
              <a:t>read </a:t>
            </a:r>
            <a:r>
              <a:rPr lang="en-US" sz="1300">
                <a:solidFill>
                  <a:schemeClr val="dk2"/>
                </a:solidFill>
                <a:latin typeface="Avenir"/>
                <a:ea typeface="Avenir"/>
                <a:cs typeface="Avenir"/>
                <a:sym typeface="Avenir"/>
              </a:rPr>
              <a:t>the</a:t>
            </a:r>
            <a:r>
              <a:rPr lang="en-US" sz="1300">
                <a:solidFill>
                  <a:schemeClr val="dk2"/>
                </a:solidFill>
                <a:latin typeface="Avenir"/>
                <a:ea typeface="Avenir"/>
                <a:cs typeface="Avenir"/>
                <a:sym typeface="Avenir"/>
              </a:rPr>
              <a:t> bolts through the top of the panel adapter brackets into a hammer nut on the bottom and loosely hand thread them.</a:t>
            </a:r>
            <a:endParaRPr b="0" i="0" sz="1300" u="none" cap="none" strike="noStrike">
              <a:solidFill>
                <a:schemeClr val="dk2"/>
              </a:solidFill>
              <a:latin typeface="Avenir"/>
              <a:ea typeface="Avenir"/>
              <a:cs typeface="Avenir"/>
              <a:sym typeface="Avenir"/>
            </a:endParaRPr>
          </a:p>
        </p:txBody>
      </p:sp>
      <p:sp>
        <p:nvSpPr>
          <p:cNvPr id="228" name="Google Shape;228;h7940ed596ced67ab_0_124"/>
          <p:cNvSpPr txBox="1"/>
          <p:nvPr>
            <p:ph type="title"/>
          </p:nvPr>
        </p:nvSpPr>
        <p:spPr>
          <a:xfrm>
            <a:off x="796525" y="2304525"/>
            <a:ext cx="292500" cy="6648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2</a:t>
            </a:r>
            <a:endParaRPr sz="3100">
              <a:solidFill>
                <a:schemeClr val="accent2"/>
              </a:solidFill>
              <a:latin typeface="Space Mono"/>
              <a:ea typeface="Space Mono"/>
              <a:cs typeface="Space Mono"/>
              <a:sym typeface="Space Mono"/>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h7940ed596ced67ab_0_77"/>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a:t>Loosen the Height Adjustment Bolts</a:t>
            </a:r>
            <a:endParaRPr/>
          </a:p>
        </p:txBody>
      </p:sp>
      <p:sp>
        <p:nvSpPr>
          <p:cNvPr id="234" name="Google Shape;234;h7940ed596ced67ab_0_77"/>
          <p:cNvSpPr txBox="1"/>
          <p:nvPr>
            <p:ph idx="12" type="sldNum"/>
          </p:nvPr>
        </p:nvSpPr>
        <p:spPr>
          <a:xfrm>
            <a:off x="11186347" y="225147"/>
            <a:ext cx="525300" cy="3651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35" name="Google Shape;235;h7940ed596ced67ab_0_77"/>
          <p:cNvSpPr/>
          <p:nvPr/>
        </p:nvSpPr>
        <p:spPr>
          <a:xfrm>
            <a:off x="674125" y="1761600"/>
            <a:ext cx="5377500" cy="849000"/>
          </a:xfrm>
          <a:prstGeom prst="roundRect">
            <a:avLst>
              <a:gd fmla="val 6794" name="adj"/>
            </a:avLst>
          </a:prstGeom>
          <a:solidFill>
            <a:schemeClr val="lt1"/>
          </a:solidFill>
          <a:ln>
            <a:noFill/>
          </a:ln>
          <a:effectLst>
            <a:outerShdw blurRad="520700" sx="103000" rotWithShape="0" algn="ctr" sy="103000">
              <a:srgbClr val="000000">
                <a:alpha val="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6" name="Google Shape;236;h7940ed596ced67ab_0_77"/>
          <p:cNvSpPr txBox="1"/>
          <p:nvPr/>
        </p:nvSpPr>
        <p:spPr>
          <a:xfrm>
            <a:off x="1069525" y="1761600"/>
            <a:ext cx="4586700" cy="8490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Loosen the (4) height adjustment bolts on the sides by 1-2 turns or until you can adjust the height without scratching the powder coating.</a:t>
            </a:r>
            <a:endParaRPr b="0" i="0" sz="1300" u="none" cap="none" strike="noStrike">
              <a:solidFill>
                <a:schemeClr val="dk2"/>
              </a:solidFill>
              <a:latin typeface="Avenir"/>
              <a:ea typeface="Avenir"/>
              <a:cs typeface="Avenir"/>
              <a:sym typeface="Avenir"/>
            </a:endParaRPr>
          </a:p>
        </p:txBody>
      </p:sp>
      <p:sp>
        <p:nvSpPr>
          <p:cNvPr id="237" name="Google Shape;237;h7940ed596ced67ab_0_77"/>
          <p:cNvSpPr txBox="1"/>
          <p:nvPr>
            <p:ph type="title"/>
          </p:nvPr>
        </p:nvSpPr>
        <p:spPr>
          <a:xfrm>
            <a:off x="796525" y="1761600"/>
            <a:ext cx="292500" cy="8490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1</a:t>
            </a:r>
            <a:endParaRPr sz="3100">
              <a:solidFill>
                <a:schemeClr val="accent2"/>
              </a:solidFill>
              <a:latin typeface="Space Mono"/>
              <a:ea typeface="Space Mono"/>
              <a:cs typeface="Space Mono"/>
              <a:sym typeface="Space Mono"/>
            </a:endParaRPr>
          </a:p>
        </p:txBody>
      </p:sp>
      <p:grpSp>
        <p:nvGrpSpPr>
          <p:cNvPr id="238" name="Google Shape;238;h7940ed596ced67ab_0_77"/>
          <p:cNvGrpSpPr/>
          <p:nvPr/>
        </p:nvGrpSpPr>
        <p:grpSpPr>
          <a:xfrm>
            <a:off x="7258768" y="4278317"/>
            <a:ext cx="3993500" cy="1936750"/>
            <a:chOff x="6842550" y="958712"/>
            <a:chExt cx="3504300" cy="1699500"/>
          </a:xfrm>
        </p:grpSpPr>
        <p:pic>
          <p:nvPicPr>
            <p:cNvPr id="239" name="Google Shape;239;h7940ed596ced67ab_0_77"/>
            <p:cNvPicPr preferRelativeResize="0"/>
            <p:nvPr/>
          </p:nvPicPr>
          <p:blipFill>
            <a:blip r:embed="rId3">
              <a:alphaModFix/>
            </a:blip>
            <a:stretch>
              <a:fillRect/>
            </a:stretch>
          </p:blipFill>
          <p:spPr>
            <a:xfrm>
              <a:off x="6842550" y="958712"/>
              <a:ext cx="3504300" cy="1699500"/>
            </a:xfrm>
            <a:prstGeom prst="roundRect">
              <a:avLst>
                <a:gd fmla="val 5716" name="adj"/>
              </a:avLst>
            </a:prstGeom>
            <a:noFill/>
            <a:ln>
              <a:noFill/>
            </a:ln>
          </p:spPr>
        </p:pic>
        <p:sp>
          <p:nvSpPr>
            <p:cNvPr id="240" name="Google Shape;240;h7940ed596ced67ab_0_77"/>
            <p:cNvSpPr/>
            <p:nvPr/>
          </p:nvSpPr>
          <p:spPr>
            <a:xfrm rot="5398490">
              <a:off x="7402521" y="1357600"/>
              <a:ext cx="682800" cy="671100"/>
            </a:xfrm>
            <a:prstGeom prst="ellipse">
              <a:avLst/>
            </a:prstGeom>
            <a:noFill/>
            <a:ln cap="flat" cmpd="sng" w="28575">
              <a:solidFill>
                <a:srgbClr val="FF0000"/>
              </a:solidFill>
              <a:prstDash val="solid"/>
              <a:round/>
              <a:headEnd len="sm" w="sm" type="none"/>
              <a:tailEnd len="sm" w="sm" type="none"/>
            </a:ln>
          </p:spPr>
          <p:txBody>
            <a:bodyPr anchorCtr="0" anchor="ctr" bIns="104200" lIns="104200" spcFirstLastPara="1" rIns="104200" wrap="square" tIns="104200">
              <a:noAutofit/>
            </a:bodyPr>
            <a:lstStyle/>
            <a:p>
              <a:pPr indent="0" lvl="0" marL="0" rtl="0" algn="ctr">
                <a:spcBef>
                  <a:spcPts val="0"/>
                </a:spcBef>
                <a:spcAft>
                  <a:spcPts val="0"/>
                </a:spcAft>
                <a:buNone/>
              </a:pPr>
              <a:r>
                <a:t/>
              </a:r>
              <a:endParaRPr sz="1595"/>
            </a:p>
          </p:txBody>
        </p:sp>
      </p:grpSp>
      <p:grpSp>
        <p:nvGrpSpPr>
          <p:cNvPr id="241" name="Google Shape;241;h7940ed596ced67ab_0_77"/>
          <p:cNvGrpSpPr/>
          <p:nvPr/>
        </p:nvGrpSpPr>
        <p:grpSpPr>
          <a:xfrm>
            <a:off x="9280606" y="764453"/>
            <a:ext cx="2026970" cy="3293615"/>
            <a:chOff x="10959554" y="793571"/>
            <a:chExt cx="1258050" cy="2044200"/>
          </a:xfrm>
        </p:grpSpPr>
        <p:pic>
          <p:nvPicPr>
            <p:cNvPr id="242" name="Google Shape;242;h7940ed596ced67ab_0_77"/>
            <p:cNvPicPr preferRelativeResize="0"/>
            <p:nvPr/>
          </p:nvPicPr>
          <p:blipFill>
            <a:blip r:embed="rId4">
              <a:alphaModFix/>
            </a:blip>
            <a:stretch>
              <a:fillRect/>
            </a:stretch>
          </p:blipFill>
          <p:spPr>
            <a:xfrm>
              <a:off x="11017575" y="793571"/>
              <a:ext cx="1151400" cy="2044200"/>
            </a:xfrm>
            <a:prstGeom prst="roundRect">
              <a:avLst>
                <a:gd fmla="val 5522" name="adj"/>
              </a:avLst>
            </a:prstGeom>
            <a:noFill/>
            <a:ln>
              <a:noFill/>
            </a:ln>
          </p:spPr>
        </p:pic>
        <p:sp>
          <p:nvSpPr>
            <p:cNvPr id="243" name="Google Shape;243;h7940ed596ced67ab_0_77"/>
            <p:cNvSpPr/>
            <p:nvPr/>
          </p:nvSpPr>
          <p:spPr>
            <a:xfrm rot="5400000">
              <a:off x="10968554" y="1501050"/>
              <a:ext cx="218700" cy="236700"/>
            </a:xfrm>
            <a:prstGeom prst="ellipse">
              <a:avLst/>
            </a:prstGeom>
            <a:noFill/>
            <a:ln cap="flat" cmpd="sng" w="28575">
              <a:solidFill>
                <a:srgbClr val="FF0000"/>
              </a:solidFill>
              <a:prstDash val="solid"/>
              <a:round/>
              <a:headEnd len="sm" w="sm" type="none"/>
              <a:tailEnd len="sm" w="sm" type="none"/>
            </a:ln>
          </p:spPr>
          <p:txBody>
            <a:bodyPr anchorCtr="0" anchor="ctr" bIns="147300" lIns="147300" spcFirstLastPara="1" rIns="147300" wrap="square" tIns="147300">
              <a:noAutofit/>
            </a:bodyPr>
            <a:lstStyle/>
            <a:p>
              <a:pPr indent="0" lvl="0" marL="0" rtl="0" algn="ctr">
                <a:spcBef>
                  <a:spcPts val="0"/>
                </a:spcBef>
                <a:spcAft>
                  <a:spcPts val="0"/>
                </a:spcAft>
                <a:buNone/>
              </a:pPr>
              <a:r>
                <a:t/>
              </a:r>
              <a:endParaRPr sz="2256"/>
            </a:p>
          </p:txBody>
        </p:sp>
        <p:sp>
          <p:nvSpPr>
            <p:cNvPr id="244" name="Google Shape;244;h7940ed596ced67ab_0_77"/>
            <p:cNvSpPr/>
            <p:nvPr/>
          </p:nvSpPr>
          <p:spPr>
            <a:xfrm rot="5400000">
              <a:off x="10968554" y="2539100"/>
              <a:ext cx="218700" cy="236700"/>
            </a:xfrm>
            <a:prstGeom prst="ellipse">
              <a:avLst/>
            </a:prstGeom>
            <a:noFill/>
            <a:ln cap="flat" cmpd="sng" w="28575">
              <a:solidFill>
                <a:srgbClr val="FF0000"/>
              </a:solidFill>
              <a:prstDash val="solid"/>
              <a:round/>
              <a:headEnd len="sm" w="sm" type="none"/>
              <a:tailEnd len="sm" w="sm" type="none"/>
            </a:ln>
          </p:spPr>
          <p:txBody>
            <a:bodyPr anchorCtr="0" anchor="ctr" bIns="147300" lIns="147300" spcFirstLastPara="1" rIns="147300" wrap="square" tIns="147300">
              <a:noAutofit/>
            </a:bodyPr>
            <a:lstStyle/>
            <a:p>
              <a:pPr indent="0" lvl="0" marL="0" rtl="0" algn="ctr">
                <a:spcBef>
                  <a:spcPts val="0"/>
                </a:spcBef>
                <a:spcAft>
                  <a:spcPts val="0"/>
                </a:spcAft>
                <a:buNone/>
              </a:pPr>
              <a:r>
                <a:t/>
              </a:r>
              <a:endParaRPr sz="2256"/>
            </a:p>
          </p:txBody>
        </p:sp>
        <p:sp>
          <p:nvSpPr>
            <p:cNvPr id="245" name="Google Shape;245;h7940ed596ced67ab_0_77"/>
            <p:cNvSpPr/>
            <p:nvPr/>
          </p:nvSpPr>
          <p:spPr>
            <a:xfrm rot="5400000">
              <a:off x="11989904" y="1037150"/>
              <a:ext cx="218700" cy="236700"/>
            </a:xfrm>
            <a:prstGeom prst="ellipse">
              <a:avLst/>
            </a:prstGeom>
            <a:noFill/>
            <a:ln cap="flat" cmpd="sng" w="28575">
              <a:solidFill>
                <a:srgbClr val="FF0000"/>
              </a:solidFill>
              <a:prstDash val="dash"/>
              <a:round/>
              <a:headEnd len="sm" w="sm" type="none"/>
              <a:tailEnd len="sm" w="sm" type="none"/>
            </a:ln>
          </p:spPr>
          <p:txBody>
            <a:bodyPr anchorCtr="0" anchor="ctr" bIns="147300" lIns="147300" spcFirstLastPara="1" rIns="147300" wrap="square" tIns="147300">
              <a:noAutofit/>
            </a:bodyPr>
            <a:lstStyle/>
            <a:p>
              <a:pPr indent="0" lvl="0" marL="0" rtl="0" algn="ctr">
                <a:spcBef>
                  <a:spcPts val="0"/>
                </a:spcBef>
                <a:spcAft>
                  <a:spcPts val="0"/>
                </a:spcAft>
                <a:buNone/>
              </a:pPr>
              <a:r>
                <a:t/>
              </a:r>
              <a:endParaRPr sz="2256"/>
            </a:p>
          </p:txBody>
        </p:sp>
        <p:sp>
          <p:nvSpPr>
            <p:cNvPr id="246" name="Google Shape;246;h7940ed596ced67ab_0_77"/>
            <p:cNvSpPr/>
            <p:nvPr/>
          </p:nvSpPr>
          <p:spPr>
            <a:xfrm rot="5400000">
              <a:off x="11989904" y="1920650"/>
              <a:ext cx="218700" cy="236700"/>
            </a:xfrm>
            <a:prstGeom prst="ellipse">
              <a:avLst/>
            </a:prstGeom>
            <a:noFill/>
            <a:ln cap="flat" cmpd="sng" w="28575">
              <a:solidFill>
                <a:srgbClr val="FF0000"/>
              </a:solidFill>
              <a:prstDash val="dash"/>
              <a:round/>
              <a:headEnd len="sm" w="sm" type="none"/>
              <a:tailEnd len="sm" w="sm" type="none"/>
            </a:ln>
          </p:spPr>
          <p:txBody>
            <a:bodyPr anchorCtr="0" anchor="ctr" bIns="147300" lIns="147300" spcFirstLastPara="1" rIns="147300" wrap="square" tIns="147300">
              <a:noAutofit/>
            </a:bodyPr>
            <a:lstStyle/>
            <a:p>
              <a:pPr indent="0" lvl="0" marL="0" rtl="0" algn="ctr">
                <a:spcBef>
                  <a:spcPts val="0"/>
                </a:spcBef>
                <a:spcAft>
                  <a:spcPts val="0"/>
                </a:spcAft>
                <a:buNone/>
              </a:pPr>
              <a:r>
                <a:t/>
              </a:r>
              <a:endParaRPr sz="2256"/>
            </a:p>
          </p:txBody>
        </p:sp>
      </p:grpSp>
      <p:sp>
        <p:nvSpPr>
          <p:cNvPr id="247" name="Google Shape;247;h7940ed596ced67ab_0_77"/>
          <p:cNvSpPr/>
          <p:nvPr/>
        </p:nvSpPr>
        <p:spPr>
          <a:xfrm>
            <a:off x="9478100" y="861925"/>
            <a:ext cx="593700" cy="273900"/>
          </a:xfrm>
          <a:prstGeom prst="roundRect">
            <a:avLst>
              <a:gd fmla="val 8333" name="adj"/>
            </a:avLst>
          </a:prstGeom>
          <a:solidFill>
            <a:schemeClr val="lt1"/>
          </a:solid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rPr b="1" i="0" lang="en-US" sz="1200" u="none" cap="none" strike="noStrike">
                <a:solidFill>
                  <a:srgbClr val="5D7D97"/>
                </a:solidFill>
                <a:latin typeface="Avenir"/>
                <a:ea typeface="Avenir"/>
                <a:cs typeface="Avenir"/>
                <a:sym typeface="Avenir"/>
              </a:rPr>
              <a:t>Fig. 1</a:t>
            </a:r>
            <a:endParaRPr b="0" i="0" sz="1200" u="none" cap="none" strike="noStrike">
              <a:solidFill>
                <a:srgbClr val="000000"/>
              </a:solidFill>
              <a:latin typeface="Avenir"/>
              <a:ea typeface="Avenir"/>
              <a:cs typeface="Avenir"/>
              <a:sym typeface="Avenir"/>
            </a:endParaRPr>
          </a:p>
        </p:txBody>
      </p:sp>
      <p:sp>
        <p:nvSpPr>
          <p:cNvPr id="248" name="Google Shape;248;h7940ed596ced67ab_0_77"/>
          <p:cNvSpPr/>
          <p:nvPr/>
        </p:nvSpPr>
        <p:spPr>
          <a:xfrm>
            <a:off x="7374936" y="4391750"/>
            <a:ext cx="593700" cy="273900"/>
          </a:xfrm>
          <a:prstGeom prst="roundRect">
            <a:avLst>
              <a:gd fmla="val 8333" name="adj"/>
            </a:avLst>
          </a:prstGeom>
          <a:solidFill>
            <a:schemeClr val="lt1"/>
          </a:solid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rPr b="1" i="0" lang="en-US" sz="1200" u="none" cap="none" strike="noStrike">
                <a:solidFill>
                  <a:srgbClr val="5D7D97"/>
                </a:solidFill>
                <a:latin typeface="Avenir"/>
                <a:ea typeface="Avenir"/>
                <a:cs typeface="Avenir"/>
                <a:sym typeface="Avenir"/>
              </a:rPr>
              <a:t>Fig. 2</a:t>
            </a:r>
            <a:endParaRPr b="0" i="0" sz="1200" u="none" cap="none" strike="noStrike">
              <a:solidFill>
                <a:srgbClr val="000000"/>
              </a:solidFill>
              <a:latin typeface="Avenir"/>
              <a:ea typeface="Avenir"/>
              <a:cs typeface="Avenir"/>
              <a:sym typeface="Avenir"/>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h7940ed596ced67ab_0_34"/>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a:t>Install MOLLE Panel</a:t>
            </a:r>
            <a:endParaRPr/>
          </a:p>
        </p:txBody>
      </p:sp>
      <p:sp>
        <p:nvSpPr>
          <p:cNvPr id="254" name="Google Shape;254;h7940ed596ced67ab_0_34"/>
          <p:cNvSpPr txBox="1"/>
          <p:nvPr>
            <p:ph idx="12" type="sldNum"/>
          </p:nvPr>
        </p:nvSpPr>
        <p:spPr>
          <a:xfrm>
            <a:off x="11186347" y="225147"/>
            <a:ext cx="525300" cy="3651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55" name="Google Shape;255;h7940ed596ced67ab_0_34"/>
          <p:cNvSpPr/>
          <p:nvPr/>
        </p:nvSpPr>
        <p:spPr>
          <a:xfrm>
            <a:off x="674125" y="1761600"/>
            <a:ext cx="5377500" cy="586500"/>
          </a:xfrm>
          <a:prstGeom prst="roundRect">
            <a:avLst>
              <a:gd fmla="val 6794" name="adj"/>
            </a:avLst>
          </a:prstGeom>
          <a:solidFill>
            <a:schemeClr val="lt1"/>
          </a:solidFill>
          <a:ln>
            <a:noFill/>
          </a:ln>
          <a:effectLst>
            <a:outerShdw blurRad="520700" sx="103000" rotWithShape="0" algn="ctr" sy="103000">
              <a:srgbClr val="000000">
                <a:alpha val="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56" name="Google Shape;256;h7940ed596ced67ab_0_34"/>
          <p:cNvSpPr txBox="1"/>
          <p:nvPr/>
        </p:nvSpPr>
        <p:spPr>
          <a:xfrm>
            <a:off x="1069525" y="1761600"/>
            <a:ext cx="4586700" cy="5865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Insert the top hammer nuts into the lower T-Track of the support profile and gently turn the bolts until it holds in place.</a:t>
            </a:r>
            <a:endParaRPr b="0" i="0" sz="1300" u="none" cap="none" strike="noStrike">
              <a:solidFill>
                <a:schemeClr val="dk2"/>
              </a:solidFill>
              <a:latin typeface="Avenir"/>
              <a:ea typeface="Avenir"/>
              <a:cs typeface="Avenir"/>
              <a:sym typeface="Avenir"/>
            </a:endParaRPr>
          </a:p>
        </p:txBody>
      </p:sp>
      <p:sp>
        <p:nvSpPr>
          <p:cNvPr id="257" name="Google Shape;257;h7940ed596ced67ab_0_34"/>
          <p:cNvSpPr txBox="1"/>
          <p:nvPr>
            <p:ph type="title"/>
          </p:nvPr>
        </p:nvSpPr>
        <p:spPr>
          <a:xfrm>
            <a:off x="796525" y="1761600"/>
            <a:ext cx="292500" cy="5865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1</a:t>
            </a:r>
            <a:endParaRPr sz="3100">
              <a:solidFill>
                <a:schemeClr val="accent2"/>
              </a:solidFill>
              <a:latin typeface="Space Mono"/>
              <a:ea typeface="Space Mono"/>
              <a:cs typeface="Space Mono"/>
              <a:sym typeface="Space Mono"/>
            </a:endParaRPr>
          </a:p>
        </p:txBody>
      </p:sp>
      <p:sp>
        <p:nvSpPr>
          <p:cNvPr id="258" name="Google Shape;258;h7940ed596ced67ab_0_34"/>
          <p:cNvSpPr txBox="1"/>
          <p:nvPr/>
        </p:nvSpPr>
        <p:spPr>
          <a:xfrm>
            <a:off x="659225" y="5212175"/>
            <a:ext cx="5377500" cy="866700"/>
          </a:xfrm>
          <a:prstGeom prst="rect">
            <a:avLst/>
          </a:prstGeom>
          <a:solidFill>
            <a:srgbClr val="E0DCD1"/>
          </a:solidFill>
          <a:ln>
            <a:noFill/>
          </a:ln>
        </p:spPr>
        <p:txBody>
          <a:bodyPr anchorCtr="0" anchor="ctr" bIns="137150" lIns="411475" spcFirstLastPara="1" rIns="182875" wrap="square" tIns="137150">
            <a:spAutoFit/>
          </a:bodyPr>
          <a:lstStyle/>
          <a:p>
            <a:pPr indent="0" lvl="0" marL="0" marR="0" rtl="0" algn="l">
              <a:lnSpc>
                <a:spcPct val="110000"/>
              </a:lnSpc>
              <a:spcBef>
                <a:spcPts val="0"/>
              </a:spcBef>
              <a:spcAft>
                <a:spcPts val="0"/>
              </a:spcAft>
              <a:buClr>
                <a:srgbClr val="5D7D97"/>
              </a:buClr>
              <a:buSzPts val="1600"/>
              <a:buFont typeface="Arial"/>
              <a:buNone/>
            </a:pPr>
            <a:r>
              <a:rPr lang="en-US" sz="1300">
                <a:solidFill>
                  <a:srgbClr val="5D7D97"/>
                </a:solidFill>
                <a:latin typeface="Space Mono"/>
                <a:ea typeface="Space Mono"/>
                <a:cs typeface="Space Mono"/>
                <a:sym typeface="Space Mono"/>
              </a:rPr>
              <a:t>Accessing the lower bolts</a:t>
            </a:r>
            <a:endParaRPr b="0" i="0" sz="1300" u="none" cap="none" strike="noStrike">
              <a:solidFill>
                <a:srgbClr val="000000"/>
              </a:solidFill>
              <a:latin typeface="Space Mono"/>
              <a:ea typeface="Space Mono"/>
              <a:cs typeface="Space Mono"/>
              <a:sym typeface="Space Mono"/>
            </a:endParaRPr>
          </a:p>
          <a:p>
            <a:pPr indent="0" lvl="0" marL="0" marR="0" rtl="0" algn="l">
              <a:lnSpc>
                <a:spcPct val="100000"/>
              </a:lnSpc>
              <a:spcBef>
                <a:spcPts val="0"/>
              </a:spcBef>
              <a:spcAft>
                <a:spcPts val="0"/>
              </a:spcAft>
              <a:buClr>
                <a:srgbClr val="000000"/>
              </a:buClr>
              <a:buSzPts val="1400"/>
              <a:buFont typeface="Arial"/>
              <a:buNone/>
            </a:pPr>
            <a:r>
              <a:rPr b="1" i="0" lang="en-US" sz="1200" u="none" cap="none" strike="noStrike">
                <a:solidFill>
                  <a:srgbClr val="46637C"/>
                </a:solidFill>
                <a:latin typeface="Avenir"/>
                <a:ea typeface="Avenir"/>
                <a:cs typeface="Avenir"/>
                <a:sym typeface="Avenir"/>
              </a:rPr>
              <a:t>The </a:t>
            </a:r>
            <a:r>
              <a:rPr b="1" lang="en-US" sz="1200">
                <a:solidFill>
                  <a:srgbClr val="46637C"/>
                </a:solidFill>
                <a:latin typeface="Avenir"/>
                <a:ea typeface="Avenir"/>
                <a:cs typeface="Avenir"/>
                <a:sym typeface="Avenir"/>
              </a:rPr>
              <a:t>lower bolts are easiest to access from the outside of your truck with the side door open.</a:t>
            </a:r>
            <a:endParaRPr b="1" i="0" sz="1200" u="none" cap="none" strike="noStrike">
              <a:solidFill>
                <a:srgbClr val="46637C"/>
              </a:solidFill>
              <a:latin typeface="Avenir"/>
              <a:ea typeface="Avenir"/>
              <a:cs typeface="Avenir"/>
              <a:sym typeface="Avenir"/>
            </a:endParaRPr>
          </a:p>
        </p:txBody>
      </p:sp>
      <p:pic>
        <p:nvPicPr>
          <p:cNvPr id="259" name="Google Shape;259;h7940ed596ced67ab_0_34"/>
          <p:cNvPicPr preferRelativeResize="0"/>
          <p:nvPr/>
        </p:nvPicPr>
        <p:blipFill rotWithShape="1">
          <a:blip r:embed="rId3">
            <a:alphaModFix/>
          </a:blip>
          <a:srcRect b="0" l="0" r="0" t="0"/>
          <a:stretch/>
        </p:blipFill>
        <p:spPr>
          <a:xfrm>
            <a:off x="767950" y="5345375"/>
            <a:ext cx="204525" cy="204525"/>
          </a:xfrm>
          <a:prstGeom prst="rect">
            <a:avLst/>
          </a:prstGeom>
          <a:noFill/>
          <a:ln>
            <a:noFill/>
          </a:ln>
        </p:spPr>
      </p:pic>
      <p:sp>
        <p:nvSpPr>
          <p:cNvPr id="260" name="Google Shape;260;h7940ed596ced67ab_0_34"/>
          <p:cNvSpPr/>
          <p:nvPr/>
        </p:nvSpPr>
        <p:spPr>
          <a:xfrm>
            <a:off x="674125" y="2457675"/>
            <a:ext cx="5377500" cy="816000"/>
          </a:xfrm>
          <a:prstGeom prst="roundRect">
            <a:avLst>
              <a:gd fmla="val 6794" name="adj"/>
            </a:avLst>
          </a:prstGeom>
          <a:solidFill>
            <a:schemeClr val="lt1"/>
          </a:solidFill>
          <a:ln>
            <a:noFill/>
          </a:ln>
          <a:effectLst>
            <a:outerShdw blurRad="520700" sx="103000" rotWithShape="0" algn="ctr" sy="103000">
              <a:srgbClr val="000000">
                <a:alpha val="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1" name="Google Shape;261;h7940ed596ced67ab_0_34"/>
          <p:cNvSpPr txBox="1"/>
          <p:nvPr/>
        </p:nvSpPr>
        <p:spPr>
          <a:xfrm>
            <a:off x="1069525" y="2457675"/>
            <a:ext cx="4915500" cy="8160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Adjust the height of the lower MOLLE panel mount bracket to line the M1L MOLLE panel adapter brackets with the T-Track in the base profile.</a:t>
            </a:r>
            <a:endParaRPr b="0" i="0" sz="1300" u="none" cap="none" strike="noStrike">
              <a:solidFill>
                <a:schemeClr val="dk2"/>
              </a:solidFill>
              <a:latin typeface="Avenir"/>
              <a:ea typeface="Avenir"/>
              <a:cs typeface="Avenir"/>
              <a:sym typeface="Avenir"/>
            </a:endParaRPr>
          </a:p>
        </p:txBody>
      </p:sp>
      <p:sp>
        <p:nvSpPr>
          <p:cNvPr id="262" name="Google Shape;262;h7940ed596ced67ab_0_34"/>
          <p:cNvSpPr txBox="1"/>
          <p:nvPr>
            <p:ph type="title"/>
          </p:nvPr>
        </p:nvSpPr>
        <p:spPr>
          <a:xfrm>
            <a:off x="796525" y="2457675"/>
            <a:ext cx="292500" cy="8160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2</a:t>
            </a:r>
            <a:endParaRPr sz="3100">
              <a:solidFill>
                <a:schemeClr val="accent2"/>
              </a:solidFill>
              <a:latin typeface="Space Mono"/>
              <a:ea typeface="Space Mono"/>
              <a:cs typeface="Space Mono"/>
              <a:sym typeface="Space Mono"/>
            </a:endParaRPr>
          </a:p>
        </p:txBody>
      </p:sp>
      <p:grpSp>
        <p:nvGrpSpPr>
          <p:cNvPr id="263" name="Google Shape;263;h7940ed596ced67ab_0_34"/>
          <p:cNvGrpSpPr/>
          <p:nvPr/>
        </p:nvGrpSpPr>
        <p:grpSpPr>
          <a:xfrm>
            <a:off x="7294825" y="1025225"/>
            <a:ext cx="4012800" cy="2587897"/>
            <a:chOff x="2477700" y="3585575"/>
            <a:chExt cx="4012800" cy="2587897"/>
          </a:xfrm>
        </p:grpSpPr>
        <p:pic>
          <p:nvPicPr>
            <p:cNvPr id="264" name="Google Shape;264;h7940ed596ced67ab_0_34"/>
            <p:cNvPicPr preferRelativeResize="0"/>
            <p:nvPr/>
          </p:nvPicPr>
          <p:blipFill rotWithShape="1">
            <a:blip r:embed="rId4">
              <a:alphaModFix/>
            </a:blip>
            <a:srcRect b="0" l="9361" r="13342" t="0"/>
            <a:stretch/>
          </p:blipFill>
          <p:spPr>
            <a:xfrm>
              <a:off x="2477700" y="3585575"/>
              <a:ext cx="4012800" cy="2121300"/>
            </a:xfrm>
            <a:prstGeom prst="roundRect">
              <a:avLst>
                <a:gd fmla="val 6132" name="adj"/>
              </a:avLst>
            </a:prstGeom>
            <a:noFill/>
            <a:ln>
              <a:noFill/>
            </a:ln>
          </p:spPr>
        </p:pic>
        <p:sp>
          <p:nvSpPr>
            <p:cNvPr id="265" name="Google Shape;265;h7940ed596ced67ab_0_34"/>
            <p:cNvSpPr txBox="1"/>
            <p:nvPr/>
          </p:nvSpPr>
          <p:spPr>
            <a:xfrm>
              <a:off x="2718694" y="5619372"/>
              <a:ext cx="1506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rgbClr val="595959"/>
                  </a:solidFill>
                  <a:latin typeface="Avenir"/>
                  <a:ea typeface="Avenir"/>
                  <a:cs typeface="Avenir"/>
                  <a:sym typeface="Avenir"/>
                </a:rPr>
                <a:t>Lower T-Track in the support profile</a:t>
              </a:r>
              <a:endParaRPr sz="1200">
                <a:solidFill>
                  <a:srgbClr val="595959"/>
                </a:solidFill>
                <a:latin typeface="Avenir"/>
                <a:ea typeface="Avenir"/>
                <a:cs typeface="Avenir"/>
                <a:sym typeface="Avenir"/>
              </a:endParaRPr>
            </a:p>
          </p:txBody>
        </p:sp>
        <p:grpSp>
          <p:nvGrpSpPr>
            <p:cNvPr id="266" name="Google Shape;266;h7940ed596ced67ab_0_34"/>
            <p:cNvGrpSpPr/>
            <p:nvPr/>
          </p:nvGrpSpPr>
          <p:grpSpPr>
            <a:xfrm>
              <a:off x="2544219" y="5064062"/>
              <a:ext cx="226228" cy="712515"/>
              <a:chOff x="1254826" y="7935884"/>
              <a:chExt cx="212700" cy="669909"/>
            </a:xfrm>
          </p:grpSpPr>
          <p:cxnSp>
            <p:nvCxnSpPr>
              <p:cNvPr id="267" name="Google Shape;267;h7940ed596ced67ab_0_34"/>
              <p:cNvCxnSpPr/>
              <p:nvPr/>
            </p:nvCxnSpPr>
            <p:spPr>
              <a:xfrm rot="10800000">
                <a:off x="1254830" y="8605793"/>
                <a:ext cx="146700" cy="0"/>
              </a:xfrm>
              <a:prstGeom prst="straightConnector1">
                <a:avLst/>
              </a:prstGeom>
              <a:noFill/>
              <a:ln cap="flat" cmpd="sng" w="20250">
                <a:solidFill>
                  <a:srgbClr val="595959"/>
                </a:solidFill>
                <a:prstDash val="solid"/>
                <a:round/>
                <a:headEnd len="med" w="med" type="none"/>
                <a:tailEnd len="med" w="med" type="none"/>
              </a:ln>
            </p:spPr>
          </p:cxnSp>
          <p:cxnSp>
            <p:nvCxnSpPr>
              <p:cNvPr id="268" name="Google Shape;268;h7940ed596ced67ab_0_34"/>
              <p:cNvCxnSpPr/>
              <p:nvPr/>
            </p:nvCxnSpPr>
            <p:spPr>
              <a:xfrm flipH="1" rot="10800000">
                <a:off x="1254826" y="7935884"/>
                <a:ext cx="212700" cy="669900"/>
              </a:xfrm>
              <a:prstGeom prst="straightConnector1">
                <a:avLst/>
              </a:prstGeom>
              <a:noFill/>
              <a:ln cap="flat" cmpd="sng" w="20250">
                <a:solidFill>
                  <a:srgbClr val="595959"/>
                </a:solidFill>
                <a:prstDash val="solid"/>
                <a:round/>
                <a:headEnd len="med" w="med" type="none"/>
                <a:tailEnd len="med" w="med" type="oval"/>
              </a:ln>
            </p:spPr>
          </p:cxnSp>
        </p:grpSp>
        <p:sp>
          <p:nvSpPr>
            <p:cNvPr id="269" name="Google Shape;269;h7940ed596ced67ab_0_34"/>
            <p:cNvSpPr/>
            <p:nvPr/>
          </p:nvSpPr>
          <p:spPr>
            <a:xfrm rot="5397180">
              <a:off x="3047995" y="4711271"/>
              <a:ext cx="365700" cy="365700"/>
            </a:xfrm>
            <a:prstGeom prst="ellipse">
              <a:avLst/>
            </a:prstGeom>
            <a:noFill/>
            <a:ln cap="flat" cmpd="sng" w="28575">
              <a:solidFill>
                <a:srgbClr val="FF0000"/>
              </a:solidFill>
              <a:prstDash val="solid"/>
              <a:round/>
              <a:headEnd len="sm" w="sm" type="none"/>
              <a:tailEnd len="sm" w="sm" type="none"/>
            </a:ln>
          </p:spPr>
          <p:txBody>
            <a:bodyPr anchorCtr="0" anchor="ctr" bIns="73150" lIns="73150" spcFirstLastPara="1" rIns="73150" wrap="square" tIns="73150">
              <a:noAutofit/>
            </a:bodyPr>
            <a:lstStyle/>
            <a:p>
              <a:pPr indent="0" lvl="0" marL="0" rtl="0" algn="ctr">
                <a:spcBef>
                  <a:spcPts val="0"/>
                </a:spcBef>
                <a:spcAft>
                  <a:spcPts val="0"/>
                </a:spcAft>
                <a:buNone/>
              </a:pPr>
              <a:r>
                <a:t/>
              </a:r>
              <a:endParaRPr sz="1120"/>
            </a:p>
          </p:txBody>
        </p:sp>
        <p:sp>
          <p:nvSpPr>
            <p:cNvPr id="270" name="Google Shape;270;h7940ed596ced67ab_0_34"/>
            <p:cNvSpPr/>
            <p:nvPr/>
          </p:nvSpPr>
          <p:spPr>
            <a:xfrm rot="5397180">
              <a:off x="5583895" y="3807346"/>
              <a:ext cx="365700" cy="365700"/>
            </a:xfrm>
            <a:prstGeom prst="ellipse">
              <a:avLst/>
            </a:prstGeom>
            <a:noFill/>
            <a:ln cap="flat" cmpd="sng" w="28575">
              <a:solidFill>
                <a:srgbClr val="FF0000"/>
              </a:solidFill>
              <a:prstDash val="solid"/>
              <a:round/>
              <a:headEnd len="sm" w="sm" type="none"/>
              <a:tailEnd len="sm" w="sm" type="none"/>
            </a:ln>
          </p:spPr>
          <p:txBody>
            <a:bodyPr anchorCtr="0" anchor="ctr" bIns="73150" lIns="73150" spcFirstLastPara="1" rIns="73150" wrap="square" tIns="73150">
              <a:noAutofit/>
            </a:bodyPr>
            <a:lstStyle/>
            <a:p>
              <a:pPr indent="0" lvl="0" marL="0" rtl="0" algn="ctr">
                <a:spcBef>
                  <a:spcPts val="0"/>
                </a:spcBef>
                <a:spcAft>
                  <a:spcPts val="0"/>
                </a:spcAft>
                <a:buNone/>
              </a:pPr>
              <a:r>
                <a:t/>
              </a:r>
              <a:endParaRPr sz="1120"/>
            </a:p>
          </p:txBody>
        </p:sp>
      </p:grpSp>
      <p:grpSp>
        <p:nvGrpSpPr>
          <p:cNvPr id="271" name="Google Shape;271;h7940ed596ced67ab_0_34"/>
          <p:cNvGrpSpPr/>
          <p:nvPr/>
        </p:nvGrpSpPr>
        <p:grpSpPr>
          <a:xfrm>
            <a:off x="7375707" y="3338358"/>
            <a:ext cx="3932177" cy="2913542"/>
            <a:chOff x="2011845" y="6463539"/>
            <a:chExt cx="3737100" cy="2769000"/>
          </a:xfrm>
        </p:grpSpPr>
        <p:pic>
          <p:nvPicPr>
            <p:cNvPr id="272" name="Google Shape;272;h7940ed596ced67ab_0_34"/>
            <p:cNvPicPr preferRelativeResize="0"/>
            <p:nvPr/>
          </p:nvPicPr>
          <p:blipFill>
            <a:blip r:embed="rId5">
              <a:alphaModFix/>
            </a:blip>
            <a:stretch>
              <a:fillRect/>
            </a:stretch>
          </p:blipFill>
          <p:spPr>
            <a:xfrm>
              <a:off x="2011845" y="7017639"/>
              <a:ext cx="3737100" cy="2214900"/>
            </a:xfrm>
            <a:prstGeom prst="roundRect">
              <a:avLst>
                <a:gd fmla="val 5859" name="adj"/>
              </a:avLst>
            </a:prstGeom>
            <a:noFill/>
            <a:ln>
              <a:noFill/>
            </a:ln>
          </p:spPr>
        </p:pic>
        <p:sp>
          <p:nvSpPr>
            <p:cNvPr id="273" name="Google Shape;273;h7940ed596ced67ab_0_34"/>
            <p:cNvSpPr txBox="1"/>
            <p:nvPr/>
          </p:nvSpPr>
          <p:spPr>
            <a:xfrm>
              <a:off x="4170812" y="6463539"/>
              <a:ext cx="1228200" cy="554100"/>
            </a:xfrm>
            <a:prstGeom prst="rect">
              <a:avLst/>
            </a:prstGeom>
            <a:noFill/>
            <a:ln>
              <a:noFill/>
            </a:ln>
          </p:spPr>
          <p:txBody>
            <a:bodyPr anchorCtr="0" anchor="t" bIns="96200" lIns="96200" spcFirstLastPara="1" rIns="96200" wrap="square" tIns="96200">
              <a:spAutoFit/>
            </a:bodyPr>
            <a:lstStyle/>
            <a:p>
              <a:pPr indent="0" lvl="0" marL="0" rtl="0" algn="l">
                <a:spcBef>
                  <a:spcPts val="0"/>
                </a:spcBef>
                <a:spcAft>
                  <a:spcPts val="0"/>
                </a:spcAft>
                <a:buNone/>
              </a:pPr>
              <a:r>
                <a:rPr lang="en-US" sz="1263">
                  <a:solidFill>
                    <a:srgbClr val="595959"/>
                  </a:solidFill>
                  <a:latin typeface="Avenir"/>
                  <a:ea typeface="Avenir"/>
                  <a:cs typeface="Avenir"/>
                  <a:sym typeface="Avenir"/>
                </a:rPr>
                <a:t>T-Track in the base profile</a:t>
              </a:r>
              <a:endParaRPr sz="1263">
                <a:solidFill>
                  <a:srgbClr val="595959"/>
                </a:solidFill>
                <a:latin typeface="Avenir"/>
                <a:ea typeface="Avenir"/>
                <a:cs typeface="Avenir"/>
                <a:sym typeface="Avenir"/>
              </a:endParaRPr>
            </a:p>
          </p:txBody>
        </p:sp>
        <p:grpSp>
          <p:nvGrpSpPr>
            <p:cNvPr id="274" name="Google Shape;274;h7940ed596ced67ab_0_34"/>
            <p:cNvGrpSpPr/>
            <p:nvPr/>
          </p:nvGrpSpPr>
          <p:grpSpPr>
            <a:xfrm>
              <a:off x="5242979" y="6740589"/>
              <a:ext cx="296109" cy="1019780"/>
              <a:chOff x="4133620" y="7273543"/>
              <a:chExt cx="278403" cy="958800"/>
            </a:xfrm>
          </p:grpSpPr>
          <p:cxnSp>
            <p:nvCxnSpPr>
              <p:cNvPr id="275" name="Google Shape;275;h7940ed596ced67ab_0_34"/>
              <p:cNvCxnSpPr/>
              <p:nvPr/>
            </p:nvCxnSpPr>
            <p:spPr>
              <a:xfrm rot="10800000">
                <a:off x="4133620" y="7273552"/>
                <a:ext cx="146700" cy="0"/>
              </a:xfrm>
              <a:prstGeom prst="straightConnector1">
                <a:avLst/>
              </a:prstGeom>
              <a:noFill/>
              <a:ln cap="flat" cmpd="sng" w="21300">
                <a:solidFill>
                  <a:srgbClr val="595959"/>
                </a:solidFill>
                <a:prstDash val="solid"/>
                <a:round/>
                <a:headEnd len="med" w="med" type="none"/>
                <a:tailEnd len="med" w="med" type="none"/>
              </a:ln>
            </p:spPr>
          </p:cxnSp>
          <p:cxnSp>
            <p:nvCxnSpPr>
              <p:cNvPr id="276" name="Google Shape;276;h7940ed596ced67ab_0_34"/>
              <p:cNvCxnSpPr>
                <a:stCxn id="273" idx="3"/>
              </p:cNvCxnSpPr>
              <p:nvPr/>
            </p:nvCxnSpPr>
            <p:spPr>
              <a:xfrm>
                <a:off x="4280323" y="7273543"/>
                <a:ext cx="131700" cy="958800"/>
              </a:xfrm>
              <a:prstGeom prst="straightConnector1">
                <a:avLst/>
              </a:prstGeom>
              <a:noFill/>
              <a:ln cap="flat" cmpd="sng" w="21300">
                <a:solidFill>
                  <a:srgbClr val="595959"/>
                </a:solidFill>
                <a:prstDash val="solid"/>
                <a:round/>
                <a:headEnd len="med" w="med" type="none"/>
                <a:tailEnd len="med" w="med" type="oval"/>
              </a:ln>
            </p:spPr>
          </p:cxnSp>
        </p:grpSp>
        <p:sp>
          <p:nvSpPr>
            <p:cNvPr id="277" name="Google Shape;277;h7940ed596ced67ab_0_34"/>
            <p:cNvSpPr/>
            <p:nvPr/>
          </p:nvSpPr>
          <p:spPr>
            <a:xfrm rot="5397180">
              <a:off x="2761620" y="8387864"/>
              <a:ext cx="365700" cy="365700"/>
            </a:xfrm>
            <a:prstGeom prst="ellipse">
              <a:avLst/>
            </a:prstGeom>
            <a:noFill/>
            <a:ln cap="flat" cmpd="sng" w="30075">
              <a:solidFill>
                <a:srgbClr val="FF0000"/>
              </a:solidFill>
              <a:prstDash val="solid"/>
              <a:round/>
              <a:headEnd len="sm" w="sm" type="none"/>
              <a:tailEnd len="sm" w="sm" type="none"/>
            </a:ln>
          </p:spPr>
          <p:txBody>
            <a:bodyPr anchorCtr="0" anchor="ctr" bIns="76975" lIns="76975" spcFirstLastPara="1" rIns="76975" wrap="square" tIns="76975">
              <a:noAutofit/>
            </a:bodyPr>
            <a:lstStyle/>
            <a:p>
              <a:pPr indent="0" lvl="0" marL="0" rtl="0" algn="ctr">
                <a:spcBef>
                  <a:spcPts val="0"/>
                </a:spcBef>
                <a:spcAft>
                  <a:spcPts val="0"/>
                </a:spcAft>
                <a:buNone/>
              </a:pPr>
              <a:r>
                <a:t/>
              </a:r>
              <a:endParaRPr sz="1178"/>
            </a:p>
          </p:txBody>
        </p:sp>
        <p:sp>
          <p:nvSpPr>
            <p:cNvPr id="278" name="Google Shape;278;h7940ed596ced67ab_0_34"/>
            <p:cNvSpPr/>
            <p:nvPr/>
          </p:nvSpPr>
          <p:spPr>
            <a:xfrm rot="5397180">
              <a:off x="4859645" y="7714139"/>
              <a:ext cx="365700" cy="365700"/>
            </a:xfrm>
            <a:prstGeom prst="ellipse">
              <a:avLst/>
            </a:prstGeom>
            <a:noFill/>
            <a:ln cap="flat" cmpd="sng" w="30075">
              <a:solidFill>
                <a:srgbClr val="FF0000"/>
              </a:solidFill>
              <a:prstDash val="solid"/>
              <a:round/>
              <a:headEnd len="sm" w="sm" type="none"/>
              <a:tailEnd len="sm" w="sm" type="none"/>
            </a:ln>
          </p:spPr>
          <p:txBody>
            <a:bodyPr anchorCtr="0" anchor="ctr" bIns="76975" lIns="76975" spcFirstLastPara="1" rIns="76975" wrap="square" tIns="76975">
              <a:noAutofit/>
            </a:bodyPr>
            <a:lstStyle/>
            <a:p>
              <a:pPr indent="0" lvl="0" marL="0" rtl="0" algn="ctr">
                <a:spcBef>
                  <a:spcPts val="0"/>
                </a:spcBef>
                <a:spcAft>
                  <a:spcPts val="0"/>
                </a:spcAft>
                <a:buNone/>
              </a:pPr>
              <a:r>
                <a:t/>
              </a:r>
              <a:endParaRPr sz="1178"/>
            </a:p>
          </p:txBody>
        </p:sp>
      </p:grpSp>
      <p:sp>
        <p:nvSpPr>
          <p:cNvPr id="279" name="Google Shape;279;h7940ed596ced67ab_0_34"/>
          <p:cNvSpPr/>
          <p:nvPr/>
        </p:nvSpPr>
        <p:spPr>
          <a:xfrm>
            <a:off x="7375625" y="1134575"/>
            <a:ext cx="593700" cy="273900"/>
          </a:xfrm>
          <a:prstGeom prst="roundRect">
            <a:avLst>
              <a:gd fmla="val 8333" name="adj"/>
            </a:avLst>
          </a:prstGeom>
          <a:solidFill>
            <a:schemeClr val="lt1"/>
          </a:solid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rPr b="1" i="0" lang="en-US" sz="1200" u="none" cap="none" strike="noStrike">
                <a:solidFill>
                  <a:srgbClr val="5D7D97"/>
                </a:solidFill>
                <a:latin typeface="Avenir"/>
                <a:ea typeface="Avenir"/>
                <a:cs typeface="Avenir"/>
                <a:sym typeface="Avenir"/>
              </a:rPr>
              <a:t>Fig. 1</a:t>
            </a:r>
            <a:endParaRPr b="0" i="0" sz="1200" u="none" cap="none" strike="noStrike">
              <a:solidFill>
                <a:srgbClr val="000000"/>
              </a:solidFill>
              <a:latin typeface="Avenir"/>
              <a:ea typeface="Avenir"/>
              <a:cs typeface="Avenir"/>
              <a:sym typeface="Avenir"/>
            </a:endParaRPr>
          </a:p>
        </p:txBody>
      </p:sp>
      <p:sp>
        <p:nvSpPr>
          <p:cNvPr id="280" name="Google Shape;280;h7940ed596ced67ab_0_34"/>
          <p:cNvSpPr/>
          <p:nvPr/>
        </p:nvSpPr>
        <p:spPr>
          <a:xfrm>
            <a:off x="7665736" y="4130625"/>
            <a:ext cx="593700" cy="273900"/>
          </a:xfrm>
          <a:prstGeom prst="roundRect">
            <a:avLst>
              <a:gd fmla="val 8333" name="adj"/>
            </a:avLst>
          </a:prstGeom>
          <a:solidFill>
            <a:schemeClr val="lt1"/>
          </a:solid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rPr b="1" i="0" lang="en-US" sz="1200" u="none" cap="none" strike="noStrike">
                <a:solidFill>
                  <a:srgbClr val="5D7D97"/>
                </a:solidFill>
                <a:latin typeface="Avenir"/>
                <a:ea typeface="Avenir"/>
                <a:cs typeface="Avenir"/>
                <a:sym typeface="Avenir"/>
              </a:rPr>
              <a:t>Fig. 2</a:t>
            </a:r>
            <a:endParaRPr b="0" i="0" sz="1200" u="none" cap="none" strike="noStrike">
              <a:solidFill>
                <a:srgbClr val="000000"/>
              </a:solidFill>
              <a:latin typeface="Avenir"/>
              <a:ea typeface="Avenir"/>
              <a:cs typeface="Avenir"/>
              <a:sym typeface="Avenir"/>
            </a:endParaRPr>
          </a:p>
        </p:txBody>
      </p:sp>
      <p:sp>
        <p:nvSpPr>
          <p:cNvPr id="281" name="Google Shape;281;h7940ed596ced67ab_0_34"/>
          <p:cNvSpPr/>
          <p:nvPr/>
        </p:nvSpPr>
        <p:spPr>
          <a:xfrm>
            <a:off x="674125" y="3383088"/>
            <a:ext cx="5377500" cy="664800"/>
          </a:xfrm>
          <a:prstGeom prst="roundRect">
            <a:avLst>
              <a:gd fmla="val 6794" name="adj"/>
            </a:avLst>
          </a:prstGeom>
          <a:solidFill>
            <a:schemeClr val="lt1"/>
          </a:solidFill>
          <a:ln>
            <a:noFill/>
          </a:ln>
          <a:effectLst>
            <a:outerShdw blurRad="520700" sx="103000" rotWithShape="0" algn="ctr" sy="103000">
              <a:srgbClr val="000000">
                <a:alpha val="43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82" name="Google Shape;282;h7940ed596ced67ab_0_34"/>
          <p:cNvSpPr txBox="1"/>
          <p:nvPr/>
        </p:nvSpPr>
        <p:spPr>
          <a:xfrm>
            <a:off x="1069525" y="3383088"/>
            <a:ext cx="4915500" cy="6648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Insert the bottom hammer nuts into the T-Track in the base profile and gently turn the bolts until the hammer nuts engage.</a:t>
            </a:r>
            <a:endParaRPr b="0" i="0" sz="1300" u="none" cap="none" strike="noStrike">
              <a:solidFill>
                <a:schemeClr val="dk2"/>
              </a:solidFill>
              <a:latin typeface="Avenir"/>
              <a:ea typeface="Avenir"/>
              <a:cs typeface="Avenir"/>
              <a:sym typeface="Avenir"/>
            </a:endParaRPr>
          </a:p>
        </p:txBody>
      </p:sp>
      <p:sp>
        <p:nvSpPr>
          <p:cNvPr id="283" name="Google Shape;283;h7940ed596ced67ab_0_34"/>
          <p:cNvSpPr txBox="1"/>
          <p:nvPr>
            <p:ph type="title"/>
          </p:nvPr>
        </p:nvSpPr>
        <p:spPr>
          <a:xfrm>
            <a:off x="796525" y="3383088"/>
            <a:ext cx="292500" cy="6648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3</a:t>
            </a:r>
            <a:endParaRPr sz="3100">
              <a:solidFill>
                <a:schemeClr val="accent2"/>
              </a:solidFill>
              <a:latin typeface="Space Mono"/>
              <a:ea typeface="Space Mono"/>
              <a:cs typeface="Space Mono"/>
              <a:sym typeface="Space Mono"/>
            </a:endParaRPr>
          </a:p>
        </p:txBody>
      </p:sp>
      <p:sp>
        <p:nvSpPr>
          <p:cNvPr id="284" name="Google Shape;284;h7940ed596ced67ab_0_34"/>
          <p:cNvSpPr/>
          <p:nvPr/>
        </p:nvSpPr>
        <p:spPr>
          <a:xfrm>
            <a:off x="674125" y="4157425"/>
            <a:ext cx="5377500" cy="365100"/>
          </a:xfrm>
          <a:prstGeom prst="roundRect">
            <a:avLst>
              <a:gd fmla="val 6794" name="adj"/>
            </a:avLst>
          </a:prstGeom>
          <a:solidFill>
            <a:schemeClr val="lt1"/>
          </a:solidFill>
          <a:ln>
            <a:noFill/>
          </a:ln>
          <a:effectLst>
            <a:outerShdw blurRad="520700" sx="103000" rotWithShape="0" algn="ctr" sy="103000">
              <a:srgbClr val="000000">
                <a:alpha val="43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85" name="Google Shape;285;h7940ed596ced67ab_0_34"/>
          <p:cNvSpPr txBox="1"/>
          <p:nvPr/>
        </p:nvSpPr>
        <p:spPr>
          <a:xfrm>
            <a:off x="1069525" y="4157325"/>
            <a:ext cx="4915500" cy="3651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Torque each mounting bolt to 12 ft-lbs.</a:t>
            </a:r>
            <a:endParaRPr b="0" i="0" sz="1300" u="none" cap="none" strike="noStrike">
              <a:solidFill>
                <a:schemeClr val="dk2"/>
              </a:solidFill>
              <a:latin typeface="Avenir"/>
              <a:ea typeface="Avenir"/>
              <a:cs typeface="Avenir"/>
              <a:sym typeface="Avenir"/>
            </a:endParaRPr>
          </a:p>
        </p:txBody>
      </p:sp>
      <p:sp>
        <p:nvSpPr>
          <p:cNvPr id="286" name="Google Shape;286;h7940ed596ced67ab_0_34"/>
          <p:cNvSpPr txBox="1"/>
          <p:nvPr>
            <p:ph type="title"/>
          </p:nvPr>
        </p:nvSpPr>
        <p:spPr>
          <a:xfrm>
            <a:off x="796525" y="4157325"/>
            <a:ext cx="292500" cy="3651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4</a:t>
            </a:r>
            <a:endParaRPr sz="3100">
              <a:solidFill>
                <a:schemeClr val="accent2"/>
              </a:solidFill>
              <a:latin typeface="Space Mono"/>
              <a:ea typeface="Space Mono"/>
              <a:cs typeface="Space Mono"/>
              <a:sym typeface="Space Mono"/>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h7405f006dc7e58ac_0_105"/>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a:t>Finalize MOLLE Panel Height</a:t>
            </a:r>
            <a:endParaRPr/>
          </a:p>
        </p:txBody>
      </p:sp>
      <p:sp>
        <p:nvSpPr>
          <p:cNvPr id="292" name="Google Shape;292;h7405f006dc7e58ac_0_105"/>
          <p:cNvSpPr txBox="1"/>
          <p:nvPr>
            <p:ph idx="12" type="sldNum"/>
          </p:nvPr>
        </p:nvSpPr>
        <p:spPr>
          <a:xfrm>
            <a:off x="11186347" y="225147"/>
            <a:ext cx="525300" cy="3651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93" name="Google Shape;293;h7405f006dc7e58ac_0_105"/>
          <p:cNvSpPr/>
          <p:nvPr/>
        </p:nvSpPr>
        <p:spPr>
          <a:xfrm>
            <a:off x="674125" y="1761600"/>
            <a:ext cx="5377500" cy="457200"/>
          </a:xfrm>
          <a:prstGeom prst="roundRect">
            <a:avLst>
              <a:gd fmla="val 6794" name="adj"/>
            </a:avLst>
          </a:prstGeom>
          <a:solidFill>
            <a:schemeClr val="lt1"/>
          </a:solidFill>
          <a:ln>
            <a:noFill/>
          </a:ln>
          <a:effectLst>
            <a:outerShdw blurRad="520700" sx="103000" rotWithShape="0" algn="ctr" sy="103000">
              <a:srgbClr val="000000">
                <a:alpha val="43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94" name="Google Shape;294;h7405f006dc7e58ac_0_105"/>
          <p:cNvSpPr txBox="1"/>
          <p:nvPr/>
        </p:nvSpPr>
        <p:spPr>
          <a:xfrm>
            <a:off x="1069525" y="1761600"/>
            <a:ext cx="4586700" cy="4572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Slide your MOLLE panel up and down to the desired height.</a:t>
            </a:r>
            <a:endParaRPr b="0" i="0" sz="1300" u="none" cap="none" strike="noStrike">
              <a:solidFill>
                <a:schemeClr val="dk2"/>
              </a:solidFill>
              <a:latin typeface="Avenir"/>
              <a:ea typeface="Avenir"/>
              <a:cs typeface="Avenir"/>
              <a:sym typeface="Avenir"/>
            </a:endParaRPr>
          </a:p>
        </p:txBody>
      </p:sp>
      <p:sp>
        <p:nvSpPr>
          <p:cNvPr id="295" name="Google Shape;295;h7405f006dc7e58ac_0_105"/>
          <p:cNvSpPr txBox="1"/>
          <p:nvPr>
            <p:ph type="title"/>
          </p:nvPr>
        </p:nvSpPr>
        <p:spPr>
          <a:xfrm>
            <a:off x="796525" y="1761600"/>
            <a:ext cx="292500" cy="4572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1</a:t>
            </a:r>
            <a:endParaRPr sz="3100">
              <a:solidFill>
                <a:schemeClr val="accent2"/>
              </a:solidFill>
              <a:latin typeface="Space Mono"/>
              <a:ea typeface="Space Mono"/>
              <a:cs typeface="Space Mono"/>
              <a:sym typeface="Space Mono"/>
            </a:endParaRPr>
          </a:p>
        </p:txBody>
      </p:sp>
      <p:sp>
        <p:nvSpPr>
          <p:cNvPr id="296" name="Google Shape;296;h7405f006dc7e58ac_0_105"/>
          <p:cNvSpPr txBox="1"/>
          <p:nvPr/>
        </p:nvSpPr>
        <p:spPr>
          <a:xfrm>
            <a:off x="659225" y="5212175"/>
            <a:ext cx="5377500" cy="1051200"/>
          </a:xfrm>
          <a:prstGeom prst="rect">
            <a:avLst/>
          </a:prstGeom>
          <a:solidFill>
            <a:srgbClr val="E0DCD1"/>
          </a:solidFill>
          <a:ln>
            <a:noFill/>
          </a:ln>
        </p:spPr>
        <p:txBody>
          <a:bodyPr anchorCtr="0" anchor="ctr" bIns="137150" lIns="411475" spcFirstLastPara="1" rIns="182875" wrap="square" tIns="137150">
            <a:spAutoFit/>
          </a:bodyPr>
          <a:lstStyle/>
          <a:p>
            <a:pPr indent="0" lvl="0" marL="0" marR="0" rtl="0" algn="l">
              <a:lnSpc>
                <a:spcPct val="110000"/>
              </a:lnSpc>
              <a:spcBef>
                <a:spcPts val="0"/>
              </a:spcBef>
              <a:spcAft>
                <a:spcPts val="0"/>
              </a:spcAft>
              <a:buClr>
                <a:srgbClr val="5D7D97"/>
              </a:buClr>
              <a:buSzPts val="1600"/>
              <a:buFont typeface="Arial"/>
              <a:buNone/>
            </a:pPr>
            <a:r>
              <a:rPr lang="en-US" sz="1300">
                <a:solidFill>
                  <a:srgbClr val="5D7D97"/>
                </a:solidFill>
                <a:latin typeface="Space Mono"/>
                <a:ea typeface="Space Mono"/>
                <a:cs typeface="Space Mono"/>
                <a:sym typeface="Space Mono"/>
              </a:rPr>
              <a:t>Nothing is permanent</a:t>
            </a:r>
            <a:endParaRPr b="0" i="0" sz="1300" u="none" cap="none" strike="noStrike">
              <a:solidFill>
                <a:srgbClr val="000000"/>
              </a:solidFill>
              <a:latin typeface="Space Mono"/>
              <a:ea typeface="Space Mono"/>
              <a:cs typeface="Space Mono"/>
              <a:sym typeface="Space Mono"/>
            </a:endParaRPr>
          </a:p>
          <a:p>
            <a:pPr indent="0" lvl="0" marL="0" marR="0" rtl="0" algn="l">
              <a:lnSpc>
                <a:spcPct val="100000"/>
              </a:lnSpc>
              <a:spcBef>
                <a:spcPts val="0"/>
              </a:spcBef>
              <a:spcAft>
                <a:spcPts val="0"/>
              </a:spcAft>
              <a:buClr>
                <a:srgbClr val="000000"/>
              </a:buClr>
              <a:buSzPts val="1400"/>
              <a:buFont typeface="Arial"/>
              <a:buNone/>
            </a:pPr>
            <a:r>
              <a:rPr b="1" lang="en-US" sz="1200">
                <a:solidFill>
                  <a:srgbClr val="46637C"/>
                </a:solidFill>
                <a:latin typeface="Avenir"/>
                <a:ea typeface="Avenir"/>
                <a:cs typeface="Avenir"/>
                <a:sym typeface="Avenir"/>
              </a:rPr>
              <a:t>You can always adjust the height of your MOLLE panel at a later date. You can even slide it side-to-side as long as you remember to properly torque down the T-Track bolts when you are done.</a:t>
            </a:r>
            <a:endParaRPr b="1" i="0" sz="1200" u="none" cap="none" strike="noStrike">
              <a:solidFill>
                <a:srgbClr val="46637C"/>
              </a:solidFill>
              <a:latin typeface="Avenir"/>
              <a:ea typeface="Avenir"/>
              <a:cs typeface="Avenir"/>
              <a:sym typeface="Avenir"/>
            </a:endParaRPr>
          </a:p>
        </p:txBody>
      </p:sp>
      <p:pic>
        <p:nvPicPr>
          <p:cNvPr id="297" name="Google Shape;297;h7405f006dc7e58ac_0_105"/>
          <p:cNvPicPr preferRelativeResize="0"/>
          <p:nvPr/>
        </p:nvPicPr>
        <p:blipFill rotWithShape="1">
          <a:blip r:embed="rId3">
            <a:alphaModFix/>
          </a:blip>
          <a:srcRect b="0" l="0" r="0" t="0"/>
          <a:stretch/>
        </p:blipFill>
        <p:spPr>
          <a:xfrm>
            <a:off x="767950" y="5345375"/>
            <a:ext cx="204525" cy="204525"/>
          </a:xfrm>
          <a:prstGeom prst="rect">
            <a:avLst/>
          </a:prstGeom>
          <a:noFill/>
          <a:ln>
            <a:noFill/>
          </a:ln>
        </p:spPr>
      </p:pic>
      <p:sp>
        <p:nvSpPr>
          <p:cNvPr id="298" name="Google Shape;298;h7405f006dc7e58ac_0_105"/>
          <p:cNvSpPr/>
          <p:nvPr/>
        </p:nvSpPr>
        <p:spPr>
          <a:xfrm>
            <a:off x="674125" y="2323575"/>
            <a:ext cx="5377500" cy="664800"/>
          </a:xfrm>
          <a:prstGeom prst="roundRect">
            <a:avLst>
              <a:gd fmla="val 6794" name="adj"/>
            </a:avLst>
          </a:prstGeom>
          <a:solidFill>
            <a:schemeClr val="lt1"/>
          </a:solidFill>
          <a:ln>
            <a:noFill/>
          </a:ln>
          <a:effectLst>
            <a:outerShdw blurRad="520700" sx="103000" rotWithShape="0" algn="ctr" sy="103000">
              <a:srgbClr val="000000">
                <a:alpha val="43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99" name="Google Shape;299;h7405f006dc7e58ac_0_105"/>
          <p:cNvSpPr txBox="1"/>
          <p:nvPr/>
        </p:nvSpPr>
        <p:spPr>
          <a:xfrm>
            <a:off x="1069525" y="2323575"/>
            <a:ext cx="4915500" cy="664800"/>
          </a:xfrm>
          <a:prstGeom prst="rect">
            <a:avLst/>
          </a:prstGeom>
          <a:noFill/>
          <a:ln>
            <a:noFill/>
          </a:ln>
        </p:spPr>
        <p:txBody>
          <a:bodyPr anchorCtr="0" anchor="ctr" bIns="0" lIns="0" spcFirstLastPara="1" rIns="0" wrap="square" tIns="0">
            <a:normAutofit/>
          </a:bodyPr>
          <a:lstStyle/>
          <a:p>
            <a:pPr indent="0" lvl="0" marL="0" marR="0" rtl="0" algn="l">
              <a:lnSpc>
                <a:spcPct val="110000"/>
              </a:lnSpc>
              <a:spcBef>
                <a:spcPts val="0"/>
              </a:spcBef>
              <a:spcAft>
                <a:spcPts val="0"/>
              </a:spcAft>
              <a:buClr>
                <a:schemeClr val="dk2"/>
              </a:buClr>
              <a:buSzPts val="1800"/>
              <a:buFont typeface="Arial"/>
              <a:buNone/>
            </a:pPr>
            <a:r>
              <a:rPr lang="en-US" sz="1300">
                <a:solidFill>
                  <a:schemeClr val="dk2"/>
                </a:solidFill>
                <a:latin typeface="Avenir"/>
                <a:ea typeface="Avenir"/>
                <a:cs typeface="Avenir"/>
                <a:sym typeface="Avenir"/>
              </a:rPr>
              <a:t>Complete your install by torquing</a:t>
            </a:r>
            <a:r>
              <a:rPr lang="en-US" sz="1300">
                <a:solidFill>
                  <a:schemeClr val="dk2"/>
                </a:solidFill>
                <a:latin typeface="Avenir"/>
                <a:ea typeface="Avenir"/>
                <a:cs typeface="Avenir"/>
                <a:sym typeface="Avenir"/>
                <a:extLst>
                  <a:ext uri="http://customooxmlschemas.google.com/">
                    <go:slidesCustomData xmlns:go="http://customooxmlschemas.google.com/" textRoundtripDataId="0"/>
                  </a:ext>
                </a:extLst>
              </a:rPr>
              <a:t> each of the (4) height adjustment bolts</a:t>
            </a:r>
            <a:r>
              <a:rPr lang="en-US" sz="1300">
                <a:solidFill>
                  <a:schemeClr val="dk2"/>
                </a:solidFill>
                <a:latin typeface="Avenir"/>
                <a:ea typeface="Avenir"/>
                <a:cs typeface="Avenir"/>
                <a:sym typeface="Avenir"/>
              </a:rPr>
              <a:t> to 12 ft-lbs.</a:t>
            </a:r>
            <a:endParaRPr b="0" i="0" sz="1300" u="none" cap="none" strike="noStrike">
              <a:solidFill>
                <a:schemeClr val="dk2"/>
              </a:solidFill>
              <a:latin typeface="Avenir"/>
              <a:ea typeface="Avenir"/>
              <a:cs typeface="Avenir"/>
              <a:sym typeface="Avenir"/>
            </a:endParaRPr>
          </a:p>
        </p:txBody>
      </p:sp>
      <p:sp>
        <p:nvSpPr>
          <p:cNvPr id="300" name="Google Shape;300;h7405f006dc7e58ac_0_105"/>
          <p:cNvSpPr txBox="1"/>
          <p:nvPr>
            <p:ph type="title"/>
          </p:nvPr>
        </p:nvSpPr>
        <p:spPr>
          <a:xfrm>
            <a:off x="796525" y="2323575"/>
            <a:ext cx="292500" cy="6648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sz="1700">
                <a:solidFill>
                  <a:schemeClr val="accent2"/>
                </a:solidFill>
                <a:latin typeface="Space Mono"/>
                <a:ea typeface="Space Mono"/>
                <a:cs typeface="Space Mono"/>
                <a:sym typeface="Space Mono"/>
              </a:rPr>
              <a:t>2</a:t>
            </a:r>
            <a:endParaRPr sz="3100">
              <a:solidFill>
                <a:schemeClr val="accent2"/>
              </a:solidFill>
              <a:latin typeface="Space Mono"/>
              <a:ea typeface="Space Mono"/>
              <a:cs typeface="Space Mono"/>
              <a:sym typeface="Space Mono"/>
            </a:endParaRPr>
          </a:p>
        </p:txBody>
      </p:sp>
      <p:grpSp>
        <p:nvGrpSpPr>
          <p:cNvPr id="301" name="Google Shape;301;h7405f006dc7e58ac_0_105"/>
          <p:cNvGrpSpPr/>
          <p:nvPr/>
        </p:nvGrpSpPr>
        <p:grpSpPr>
          <a:xfrm>
            <a:off x="6494154" y="1055737"/>
            <a:ext cx="2545305" cy="2665197"/>
            <a:chOff x="7113594" y="1044225"/>
            <a:chExt cx="2936100" cy="3074400"/>
          </a:xfrm>
        </p:grpSpPr>
        <p:pic>
          <p:nvPicPr>
            <p:cNvPr id="302" name="Google Shape;302;h7405f006dc7e58ac_0_105"/>
            <p:cNvPicPr preferRelativeResize="0"/>
            <p:nvPr/>
          </p:nvPicPr>
          <p:blipFill>
            <a:blip r:embed="rId4">
              <a:alphaModFix/>
            </a:blip>
            <a:stretch>
              <a:fillRect/>
            </a:stretch>
          </p:blipFill>
          <p:spPr>
            <a:xfrm>
              <a:off x="7113594" y="1044225"/>
              <a:ext cx="2936100" cy="3074400"/>
            </a:xfrm>
            <a:prstGeom prst="roundRect">
              <a:avLst>
                <a:gd fmla="val 5913" name="adj"/>
              </a:avLst>
            </a:prstGeom>
            <a:noFill/>
            <a:ln>
              <a:noFill/>
            </a:ln>
          </p:spPr>
        </p:pic>
        <p:sp>
          <p:nvSpPr>
            <p:cNvPr id="303" name="Google Shape;303;h7405f006dc7e58ac_0_105"/>
            <p:cNvSpPr/>
            <p:nvPr/>
          </p:nvSpPr>
          <p:spPr>
            <a:xfrm rot="5397744">
              <a:off x="8341509" y="2404423"/>
              <a:ext cx="457200" cy="457200"/>
            </a:xfrm>
            <a:prstGeom prst="ellipse">
              <a:avLst/>
            </a:prstGeom>
            <a:noFill/>
            <a:ln cap="flat" cmpd="sng" w="24775">
              <a:solidFill>
                <a:srgbClr val="FF0000"/>
              </a:solidFill>
              <a:prstDash val="solid"/>
              <a:round/>
              <a:headEnd len="sm" w="sm" type="none"/>
              <a:tailEnd len="sm" w="sm" type="none"/>
            </a:ln>
          </p:spPr>
          <p:txBody>
            <a:bodyPr anchorCtr="0" anchor="ctr" bIns="52725" lIns="52725" spcFirstLastPara="1" rIns="52725" wrap="square" tIns="52725">
              <a:noAutofit/>
            </a:bodyPr>
            <a:lstStyle/>
            <a:p>
              <a:pPr indent="0" lvl="0" marL="0" rtl="0" algn="ctr">
                <a:spcBef>
                  <a:spcPts val="0"/>
                </a:spcBef>
                <a:spcAft>
                  <a:spcPts val="0"/>
                </a:spcAft>
                <a:buNone/>
              </a:pPr>
              <a:r>
                <a:t/>
              </a:r>
              <a:endParaRPr sz="807"/>
            </a:p>
          </p:txBody>
        </p:sp>
      </p:grpSp>
      <p:grpSp>
        <p:nvGrpSpPr>
          <p:cNvPr id="304" name="Google Shape;304;h7405f006dc7e58ac_0_105"/>
          <p:cNvGrpSpPr/>
          <p:nvPr/>
        </p:nvGrpSpPr>
        <p:grpSpPr>
          <a:xfrm>
            <a:off x="9330375" y="3282067"/>
            <a:ext cx="2309005" cy="2871832"/>
            <a:chOff x="4274400" y="2449200"/>
            <a:chExt cx="2545200" cy="3165600"/>
          </a:xfrm>
        </p:grpSpPr>
        <p:pic>
          <p:nvPicPr>
            <p:cNvPr id="305" name="Google Shape;305;h7405f006dc7e58ac_0_105"/>
            <p:cNvPicPr preferRelativeResize="0"/>
            <p:nvPr/>
          </p:nvPicPr>
          <p:blipFill>
            <a:blip r:embed="rId5">
              <a:alphaModFix/>
            </a:blip>
            <a:stretch>
              <a:fillRect/>
            </a:stretch>
          </p:blipFill>
          <p:spPr>
            <a:xfrm>
              <a:off x="4274400" y="2449200"/>
              <a:ext cx="2545200" cy="3165600"/>
            </a:xfrm>
            <a:prstGeom prst="roundRect">
              <a:avLst>
                <a:gd fmla="val 4297" name="adj"/>
              </a:avLst>
            </a:prstGeom>
            <a:noFill/>
            <a:ln>
              <a:noFill/>
            </a:ln>
          </p:spPr>
        </p:pic>
        <p:sp>
          <p:nvSpPr>
            <p:cNvPr id="306" name="Google Shape;306;h7405f006dc7e58ac_0_105"/>
            <p:cNvSpPr/>
            <p:nvPr/>
          </p:nvSpPr>
          <p:spPr>
            <a:xfrm rot="5400000">
              <a:off x="4861157" y="3441774"/>
              <a:ext cx="228600" cy="228600"/>
            </a:xfrm>
            <a:prstGeom prst="ellipse">
              <a:avLst/>
            </a:prstGeom>
            <a:noFill/>
            <a:ln cap="flat" cmpd="sng" w="28575">
              <a:solidFill>
                <a:srgbClr val="FF0000"/>
              </a:solidFill>
              <a:prstDash val="solid"/>
              <a:round/>
              <a:headEnd len="sm" w="sm" type="none"/>
              <a:tailEnd len="sm" w="sm" type="none"/>
            </a:ln>
          </p:spPr>
          <p:txBody>
            <a:bodyPr anchorCtr="0" anchor="ctr" bIns="82950" lIns="82950" spcFirstLastPara="1" rIns="82950" wrap="square" tIns="82950">
              <a:noAutofit/>
            </a:bodyPr>
            <a:lstStyle/>
            <a:p>
              <a:pPr indent="0" lvl="0" marL="0" rtl="0" algn="ctr">
                <a:spcBef>
                  <a:spcPts val="0"/>
                </a:spcBef>
                <a:spcAft>
                  <a:spcPts val="0"/>
                </a:spcAft>
                <a:buNone/>
              </a:pPr>
              <a:r>
                <a:t/>
              </a:r>
              <a:endParaRPr sz="1270"/>
            </a:p>
          </p:txBody>
        </p:sp>
        <p:sp>
          <p:nvSpPr>
            <p:cNvPr id="307" name="Google Shape;307;h7405f006dc7e58ac_0_105"/>
            <p:cNvSpPr/>
            <p:nvPr/>
          </p:nvSpPr>
          <p:spPr>
            <a:xfrm rot="5400000">
              <a:off x="6320229" y="2932962"/>
              <a:ext cx="228600" cy="228600"/>
            </a:xfrm>
            <a:prstGeom prst="ellipse">
              <a:avLst/>
            </a:prstGeom>
            <a:noFill/>
            <a:ln cap="flat" cmpd="sng" w="28575">
              <a:solidFill>
                <a:srgbClr val="FF0000"/>
              </a:solidFill>
              <a:prstDash val="dash"/>
              <a:round/>
              <a:headEnd len="sm" w="sm" type="none"/>
              <a:tailEnd len="sm" w="sm" type="none"/>
            </a:ln>
          </p:spPr>
          <p:txBody>
            <a:bodyPr anchorCtr="0" anchor="ctr" bIns="82950" lIns="82950" spcFirstLastPara="1" rIns="82950" wrap="square" tIns="82950">
              <a:noAutofit/>
            </a:bodyPr>
            <a:lstStyle/>
            <a:p>
              <a:pPr indent="0" lvl="0" marL="0" rtl="0" algn="ctr">
                <a:spcBef>
                  <a:spcPts val="0"/>
                </a:spcBef>
                <a:spcAft>
                  <a:spcPts val="0"/>
                </a:spcAft>
                <a:buNone/>
              </a:pPr>
              <a:r>
                <a:t/>
              </a:r>
              <a:endParaRPr sz="1270"/>
            </a:p>
          </p:txBody>
        </p:sp>
        <p:sp>
          <p:nvSpPr>
            <p:cNvPr id="308" name="Google Shape;308;h7405f006dc7e58ac_0_105"/>
            <p:cNvSpPr/>
            <p:nvPr/>
          </p:nvSpPr>
          <p:spPr>
            <a:xfrm rot="5400000">
              <a:off x="6320229" y="4454132"/>
              <a:ext cx="228600" cy="228600"/>
            </a:xfrm>
            <a:prstGeom prst="ellipse">
              <a:avLst/>
            </a:prstGeom>
            <a:noFill/>
            <a:ln cap="flat" cmpd="sng" w="28575">
              <a:solidFill>
                <a:srgbClr val="FF0000"/>
              </a:solidFill>
              <a:prstDash val="dash"/>
              <a:round/>
              <a:headEnd len="sm" w="sm" type="none"/>
              <a:tailEnd len="sm" w="sm" type="none"/>
            </a:ln>
          </p:spPr>
          <p:txBody>
            <a:bodyPr anchorCtr="0" anchor="ctr" bIns="82950" lIns="82950" spcFirstLastPara="1" rIns="82950" wrap="square" tIns="82950">
              <a:noAutofit/>
            </a:bodyPr>
            <a:lstStyle/>
            <a:p>
              <a:pPr indent="0" lvl="0" marL="0" rtl="0" algn="ctr">
                <a:spcBef>
                  <a:spcPts val="0"/>
                </a:spcBef>
                <a:spcAft>
                  <a:spcPts val="0"/>
                </a:spcAft>
                <a:buNone/>
              </a:pPr>
              <a:r>
                <a:t/>
              </a:r>
              <a:endParaRPr sz="1270"/>
            </a:p>
          </p:txBody>
        </p:sp>
        <p:sp>
          <p:nvSpPr>
            <p:cNvPr id="309" name="Google Shape;309;h7405f006dc7e58ac_0_105"/>
            <p:cNvSpPr/>
            <p:nvPr/>
          </p:nvSpPr>
          <p:spPr>
            <a:xfrm rot="5400000">
              <a:off x="4861163" y="4991225"/>
              <a:ext cx="228600" cy="228600"/>
            </a:xfrm>
            <a:prstGeom prst="ellipse">
              <a:avLst/>
            </a:prstGeom>
            <a:noFill/>
            <a:ln cap="flat" cmpd="sng" w="28575">
              <a:solidFill>
                <a:srgbClr val="FF0000"/>
              </a:solidFill>
              <a:prstDash val="solid"/>
              <a:round/>
              <a:headEnd len="sm" w="sm" type="none"/>
              <a:tailEnd len="sm" w="sm" type="none"/>
            </a:ln>
          </p:spPr>
          <p:txBody>
            <a:bodyPr anchorCtr="0" anchor="ctr" bIns="82950" lIns="82950" spcFirstLastPara="1" rIns="82950" wrap="square" tIns="82950">
              <a:noAutofit/>
            </a:bodyPr>
            <a:lstStyle/>
            <a:p>
              <a:pPr indent="0" lvl="0" marL="0" rtl="0" algn="ctr">
                <a:spcBef>
                  <a:spcPts val="0"/>
                </a:spcBef>
                <a:spcAft>
                  <a:spcPts val="0"/>
                </a:spcAft>
                <a:buNone/>
              </a:pPr>
              <a:r>
                <a:t/>
              </a:r>
              <a:endParaRPr sz="1270"/>
            </a:p>
          </p:txBody>
        </p:sp>
      </p:grpSp>
      <p:sp>
        <p:nvSpPr>
          <p:cNvPr id="310" name="Google Shape;310;h7405f006dc7e58ac_0_105"/>
          <p:cNvSpPr/>
          <p:nvPr/>
        </p:nvSpPr>
        <p:spPr>
          <a:xfrm>
            <a:off x="6587950" y="3367400"/>
            <a:ext cx="593700" cy="273900"/>
          </a:xfrm>
          <a:prstGeom prst="roundRect">
            <a:avLst>
              <a:gd fmla="val 8333" name="adj"/>
            </a:avLst>
          </a:prstGeom>
          <a:solidFill>
            <a:schemeClr val="lt1"/>
          </a:solid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rPr b="1" i="0" lang="en-US" sz="1200" u="none" cap="none" strike="noStrike">
                <a:solidFill>
                  <a:srgbClr val="5D7D97"/>
                </a:solidFill>
                <a:latin typeface="Avenir"/>
                <a:ea typeface="Avenir"/>
                <a:cs typeface="Avenir"/>
                <a:sym typeface="Avenir"/>
              </a:rPr>
              <a:t>Fig. 1</a:t>
            </a:r>
            <a:endParaRPr b="0" i="0" sz="1200" u="none" cap="none" strike="noStrike">
              <a:solidFill>
                <a:srgbClr val="000000"/>
              </a:solidFill>
              <a:latin typeface="Avenir"/>
              <a:ea typeface="Avenir"/>
              <a:cs typeface="Avenir"/>
              <a:sym typeface="Avenir"/>
            </a:endParaRPr>
          </a:p>
        </p:txBody>
      </p:sp>
      <p:sp>
        <p:nvSpPr>
          <p:cNvPr id="311" name="Google Shape;311;h7405f006dc7e58ac_0_105"/>
          <p:cNvSpPr/>
          <p:nvPr/>
        </p:nvSpPr>
        <p:spPr>
          <a:xfrm>
            <a:off x="10936961" y="3367400"/>
            <a:ext cx="593700" cy="273900"/>
          </a:xfrm>
          <a:prstGeom prst="roundRect">
            <a:avLst>
              <a:gd fmla="val 8333" name="adj"/>
            </a:avLst>
          </a:prstGeom>
          <a:solidFill>
            <a:schemeClr val="lt1"/>
          </a:solid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rPr b="1" i="0" lang="en-US" sz="1200" u="none" cap="none" strike="noStrike">
                <a:solidFill>
                  <a:srgbClr val="5D7D97"/>
                </a:solidFill>
                <a:latin typeface="Avenir"/>
                <a:ea typeface="Avenir"/>
                <a:cs typeface="Avenir"/>
                <a:sym typeface="Avenir"/>
              </a:rPr>
              <a:t>Fig. 2</a:t>
            </a:r>
            <a:endParaRPr b="0" i="0" sz="1200" u="none" cap="none" strike="noStrike">
              <a:solidFill>
                <a:srgbClr val="000000"/>
              </a:solidFill>
              <a:latin typeface="Avenir"/>
              <a:ea typeface="Avenir"/>
              <a:cs typeface="Avenir"/>
              <a:sym typeface="Avenir"/>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5" name="Shape 315"/>
        <p:cNvGrpSpPr/>
        <p:nvPr/>
      </p:nvGrpSpPr>
      <p:grpSpPr>
        <a:xfrm>
          <a:off x="0" y="0"/>
          <a:ext cx="0" cy="0"/>
          <a:chOff x="0" y="0"/>
          <a:chExt cx="0" cy="0"/>
        </a:xfrm>
      </p:grpSpPr>
      <p:sp>
        <p:nvSpPr>
          <p:cNvPr id="316" name="Google Shape;316;h7405f006dc7e58ac_0_145"/>
          <p:cNvSpPr txBox="1"/>
          <p:nvPr>
            <p:ph idx="12" type="sldNum"/>
          </p:nvPr>
        </p:nvSpPr>
        <p:spPr>
          <a:xfrm>
            <a:off x="11186347" y="197954"/>
            <a:ext cx="525300" cy="3651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
        <p:nvSpPr>
          <p:cNvPr id="317" name="Google Shape;317;h7405f006dc7e58ac_0_145"/>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2"/>
              </a:buClr>
              <a:buSzPts val="2800"/>
              <a:buFont typeface="Arial"/>
              <a:buNone/>
            </a:pPr>
            <a:r>
              <a:rPr lang="en-US"/>
              <a:t>Safety Disclaimer and Acknowledgment</a:t>
            </a:r>
            <a:endParaRPr/>
          </a:p>
        </p:txBody>
      </p:sp>
      <p:sp>
        <p:nvSpPr>
          <p:cNvPr id="318" name="Google Shape;318;h7405f006dc7e58ac_0_145"/>
          <p:cNvSpPr/>
          <p:nvPr/>
        </p:nvSpPr>
        <p:spPr>
          <a:xfrm>
            <a:off x="659250" y="2025725"/>
            <a:ext cx="3173100" cy="4210200"/>
          </a:xfrm>
          <a:prstGeom prst="roundRect">
            <a:avLst>
              <a:gd fmla="val 3197" name="adj"/>
            </a:avLst>
          </a:prstGeom>
          <a:solidFill>
            <a:schemeClr val="lt1"/>
          </a:solidFill>
          <a:ln>
            <a:noFill/>
          </a:ln>
          <a:effectLst>
            <a:outerShdw blurRad="520700" sx="103000" rotWithShape="0" algn="ctr" sy="103000">
              <a:srgbClr val="000000">
                <a:alpha val="43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319" name="Google Shape;319;h7405f006dc7e58ac_0_145"/>
          <p:cNvGrpSpPr/>
          <p:nvPr/>
        </p:nvGrpSpPr>
        <p:grpSpPr>
          <a:xfrm>
            <a:off x="787000" y="2168601"/>
            <a:ext cx="2892683" cy="3890699"/>
            <a:chOff x="435499" y="1822458"/>
            <a:chExt cx="2766000" cy="3367113"/>
          </a:xfrm>
        </p:grpSpPr>
        <p:sp>
          <p:nvSpPr>
            <p:cNvPr id="320" name="Google Shape;320;h7405f006dc7e58ac_0_145"/>
            <p:cNvSpPr/>
            <p:nvPr/>
          </p:nvSpPr>
          <p:spPr>
            <a:xfrm>
              <a:off x="435499" y="2391171"/>
              <a:ext cx="2766000" cy="2798400"/>
            </a:xfrm>
            <a:prstGeom prst="roundRect">
              <a:avLst>
                <a:gd fmla="val 3514"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1" name="Google Shape;321;h7405f006dc7e58ac_0_145"/>
            <p:cNvSpPr txBox="1"/>
            <p:nvPr/>
          </p:nvSpPr>
          <p:spPr>
            <a:xfrm>
              <a:off x="605154" y="2539549"/>
              <a:ext cx="2514300" cy="2649900"/>
            </a:xfrm>
            <a:prstGeom prst="rect">
              <a:avLst/>
            </a:prstGeom>
            <a:noFill/>
            <a:ln>
              <a:noFill/>
            </a:ln>
          </p:spPr>
          <p:txBody>
            <a:bodyPr anchorCtr="0" anchor="t" bIns="0" lIns="0" spcFirstLastPara="1" rIns="0" wrap="square" tIns="0">
              <a:normAutofit/>
            </a:bodyPr>
            <a:lstStyle/>
            <a:p>
              <a:pPr indent="0" lvl="0" marL="0" marR="0" rtl="0" algn="l">
                <a:lnSpc>
                  <a:spcPct val="115000"/>
                </a:lnSpc>
                <a:spcBef>
                  <a:spcPts val="0"/>
                </a:spcBef>
                <a:spcAft>
                  <a:spcPts val="0"/>
                </a:spcAft>
                <a:buClr>
                  <a:schemeClr val="dk2"/>
                </a:buClr>
                <a:buSzPts val="1800"/>
                <a:buFont typeface="Arial"/>
                <a:buNone/>
              </a:pPr>
              <a:r>
                <a:rPr b="0" i="0" lang="en-US" sz="1200" u="none" cap="none" strike="noStrike">
                  <a:solidFill>
                    <a:schemeClr val="dk2"/>
                  </a:solidFill>
                  <a:latin typeface="Avenir"/>
                  <a:ea typeface="Avenir"/>
                  <a:cs typeface="Avenir"/>
                  <a:sym typeface="Avenir"/>
                </a:rPr>
                <a:t>All hardware must be adequately tightened to ensure secure installation of the </a:t>
              </a:r>
              <a:r>
                <a:rPr lang="en-US" sz="1200">
                  <a:solidFill>
                    <a:schemeClr val="dk2"/>
                  </a:solidFill>
                  <a:latin typeface="Avenir"/>
                  <a:ea typeface="Avenir"/>
                  <a:cs typeface="Avenir"/>
                  <a:sym typeface="Avenir"/>
                </a:rPr>
                <a:t>product</a:t>
              </a:r>
              <a:r>
                <a:rPr b="0" i="0" lang="en-US" sz="1200" u="none" cap="none" strike="noStrike">
                  <a:solidFill>
                    <a:schemeClr val="dk2"/>
                  </a:solidFill>
                  <a:latin typeface="Avenir"/>
                  <a:ea typeface="Avenir"/>
                  <a:cs typeface="Avenir"/>
                  <a:sym typeface="Avenir"/>
                </a:rPr>
                <a:t>. Loose hardware may lead to improper installation, resulting in potential damage to the vehicle or injury.</a:t>
              </a:r>
              <a:endParaRPr b="0" i="0" sz="1200" u="none" cap="none" strike="noStrike">
                <a:solidFill>
                  <a:schemeClr val="dk2"/>
                </a:solidFill>
                <a:latin typeface="Avenir"/>
                <a:ea typeface="Avenir"/>
                <a:cs typeface="Avenir"/>
                <a:sym typeface="Avenir"/>
              </a:endParaRPr>
            </a:p>
            <a:p>
              <a:pPr indent="0" lvl="0" marL="0" marR="0" rtl="0" algn="l">
                <a:lnSpc>
                  <a:spcPct val="115000"/>
                </a:lnSpc>
                <a:spcBef>
                  <a:spcPts val="0"/>
                </a:spcBef>
                <a:spcAft>
                  <a:spcPts val="0"/>
                </a:spcAft>
                <a:buClr>
                  <a:schemeClr val="dk2"/>
                </a:buClr>
                <a:buSzPts val="1800"/>
                <a:buFont typeface="Arial"/>
                <a:buNone/>
              </a:pPr>
              <a:r>
                <a:t/>
              </a:r>
              <a:endParaRPr b="0" i="0" sz="1200" u="none" cap="none" strike="noStrike">
                <a:solidFill>
                  <a:schemeClr val="dk2"/>
                </a:solidFill>
                <a:latin typeface="Avenir"/>
                <a:ea typeface="Avenir"/>
                <a:cs typeface="Avenir"/>
                <a:sym typeface="Avenir"/>
              </a:endParaRPr>
            </a:p>
            <a:p>
              <a:pPr indent="0" lvl="0" marL="0" marR="0" rtl="0" algn="l">
                <a:lnSpc>
                  <a:spcPct val="115000"/>
                </a:lnSpc>
                <a:spcBef>
                  <a:spcPts val="0"/>
                </a:spcBef>
                <a:spcAft>
                  <a:spcPts val="0"/>
                </a:spcAft>
                <a:buClr>
                  <a:schemeClr val="dk2"/>
                </a:buClr>
                <a:buSzPts val="1800"/>
                <a:buFont typeface="Arial"/>
                <a:buNone/>
              </a:pPr>
              <a:r>
                <a:rPr b="0" i="0" lang="en-US" sz="1200" u="none" cap="none" strike="noStrike">
                  <a:solidFill>
                    <a:schemeClr val="dk2"/>
                  </a:solidFill>
                  <a:latin typeface="Avenir"/>
                  <a:ea typeface="Avenir"/>
                  <a:cs typeface="Avenir"/>
                  <a:sym typeface="Avenir"/>
                </a:rPr>
                <a:t>Ensure that all fasteners are checked and tightened before use of </a:t>
              </a:r>
              <a:r>
                <a:rPr lang="en-US" sz="1200">
                  <a:solidFill>
                    <a:schemeClr val="dk2"/>
                  </a:solidFill>
                  <a:latin typeface="Avenir"/>
                  <a:ea typeface="Avenir"/>
                  <a:cs typeface="Avenir"/>
                  <a:sym typeface="Avenir"/>
                </a:rPr>
                <a:t>your Tune Outdoor products</a:t>
              </a:r>
              <a:r>
                <a:rPr b="0" i="0" lang="en-US" sz="1200" u="none" cap="none" strike="noStrike">
                  <a:solidFill>
                    <a:schemeClr val="dk2"/>
                  </a:solidFill>
                  <a:latin typeface="Avenir"/>
                  <a:ea typeface="Avenir"/>
                  <a:cs typeface="Avenir"/>
                  <a:sym typeface="Avenir"/>
                </a:rPr>
                <a:t>. Periodic inspection is recommended to maintain safety during transportation.</a:t>
              </a:r>
              <a:endParaRPr b="0" i="0" sz="1200" u="none" cap="none" strike="noStrike">
                <a:solidFill>
                  <a:schemeClr val="dk2"/>
                </a:solidFill>
                <a:latin typeface="Avenir"/>
                <a:ea typeface="Avenir"/>
                <a:cs typeface="Avenir"/>
                <a:sym typeface="Avenir"/>
              </a:endParaRPr>
            </a:p>
          </p:txBody>
        </p:sp>
        <p:sp>
          <p:nvSpPr>
            <p:cNvPr id="322" name="Google Shape;322;h7405f006dc7e58ac_0_145"/>
            <p:cNvSpPr txBox="1"/>
            <p:nvPr/>
          </p:nvSpPr>
          <p:spPr>
            <a:xfrm>
              <a:off x="512185" y="1822458"/>
              <a:ext cx="2194500" cy="4263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1000"/>
                </a:spcAft>
                <a:buClr>
                  <a:srgbClr val="000000"/>
                </a:buClr>
                <a:buSzPts val="1600"/>
                <a:buFont typeface="Arial"/>
                <a:buNone/>
              </a:pPr>
              <a:r>
                <a:rPr b="1" i="0" lang="en-US" sz="1600" u="none" cap="none" strike="noStrike">
                  <a:solidFill>
                    <a:schemeClr val="dk1"/>
                  </a:solidFill>
                  <a:latin typeface="Avenir"/>
                  <a:ea typeface="Avenir"/>
                  <a:cs typeface="Avenir"/>
                  <a:sym typeface="Avenir"/>
                </a:rPr>
                <a:t>Proper Installation and Hardware Tightening:</a:t>
              </a:r>
              <a:endParaRPr b="0" i="0" sz="3200" u="none" cap="none" strike="noStrike">
                <a:solidFill>
                  <a:schemeClr val="dk2"/>
                </a:solidFill>
                <a:latin typeface="Avenir"/>
                <a:ea typeface="Avenir"/>
                <a:cs typeface="Avenir"/>
                <a:sym typeface="Avenir"/>
              </a:endParaRPr>
            </a:p>
          </p:txBody>
        </p:sp>
      </p:grpSp>
      <p:sp>
        <p:nvSpPr>
          <p:cNvPr id="323" name="Google Shape;323;h7405f006dc7e58ac_0_145"/>
          <p:cNvSpPr txBox="1"/>
          <p:nvPr/>
        </p:nvSpPr>
        <p:spPr>
          <a:xfrm>
            <a:off x="659225" y="1520425"/>
            <a:ext cx="10732800" cy="18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1300"/>
              <a:buFont typeface="Arial"/>
              <a:buNone/>
            </a:pPr>
            <a:r>
              <a:rPr b="1" i="0" lang="en-US" sz="1200" u="none" cap="none" strike="noStrike">
                <a:solidFill>
                  <a:schemeClr val="dk1"/>
                </a:solidFill>
                <a:latin typeface="Avenir"/>
                <a:ea typeface="Avenir"/>
                <a:cs typeface="Avenir"/>
                <a:sym typeface="Avenir"/>
              </a:rPr>
              <a:t>By using </a:t>
            </a:r>
            <a:r>
              <a:rPr b="1" lang="en-US" sz="1200">
                <a:solidFill>
                  <a:schemeClr val="dk1"/>
                </a:solidFill>
                <a:latin typeface="Avenir"/>
                <a:ea typeface="Avenir"/>
                <a:cs typeface="Avenir"/>
                <a:sym typeface="Avenir"/>
              </a:rPr>
              <a:t>Tune Outdoor products</a:t>
            </a:r>
            <a:r>
              <a:rPr b="1" i="0" lang="en-US" sz="1200" u="none" cap="none" strike="noStrike">
                <a:solidFill>
                  <a:schemeClr val="dk1"/>
                </a:solidFill>
                <a:latin typeface="Avenir"/>
                <a:ea typeface="Avenir"/>
                <a:cs typeface="Avenir"/>
                <a:sym typeface="Avenir"/>
              </a:rPr>
              <a:t> and </a:t>
            </a:r>
            <a:r>
              <a:rPr b="1" lang="en-US" sz="1200">
                <a:solidFill>
                  <a:schemeClr val="dk1"/>
                </a:solidFill>
                <a:latin typeface="Avenir"/>
                <a:ea typeface="Avenir"/>
                <a:cs typeface="Avenir"/>
                <a:sym typeface="Avenir"/>
              </a:rPr>
              <a:t>their</a:t>
            </a:r>
            <a:r>
              <a:rPr b="1" i="0" lang="en-US" sz="1200" u="none" cap="none" strike="noStrike">
                <a:solidFill>
                  <a:schemeClr val="dk1"/>
                </a:solidFill>
                <a:latin typeface="Avenir"/>
                <a:ea typeface="Avenir"/>
                <a:cs typeface="Avenir"/>
                <a:sym typeface="Avenir"/>
              </a:rPr>
              <a:t> associated components, you acknowledge and agree to adhere to the following safety instructions and terms:</a:t>
            </a:r>
            <a:endParaRPr b="1" i="0" sz="1200" u="none" cap="none" strike="noStrike">
              <a:solidFill>
                <a:schemeClr val="dk1"/>
              </a:solidFill>
              <a:latin typeface="Avenir"/>
              <a:ea typeface="Avenir"/>
              <a:cs typeface="Avenir"/>
              <a:sym typeface="Avenir"/>
            </a:endParaRPr>
          </a:p>
        </p:txBody>
      </p:sp>
      <p:sp>
        <p:nvSpPr>
          <p:cNvPr id="324" name="Google Shape;324;h7405f006dc7e58ac_0_145"/>
          <p:cNvSpPr/>
          <p:nvPr/>
        </p:nvSpPr>
        <p:spPr>
          <a:xfrm>
            <a:off x="4288488" y="2025725"/>
            <a:ext cx="3214200" cy="4210200"/>
          </a:xfrm>
          <a:prstGeom prst="roundRect">
            <a:avLst>
              <a:gd fmla="val 4543" name="adj"/>
            </a:avLst>
          </a:prstGeom>
          <a:solidFill>
            <a:schemeClr val="lt1"/>
          </a:solidFill>
          <a:ln>
            <a:noFill/>
          </a:ln>
          <a:effectLst>
            <a:outerShdw blurRad="520700" sx="103000" rotWithShape="0" algn="ctr" sy="103000">
              <a:srgbClr val="000000">
                <a:alpha val="43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325" name="Google Shape;325;h7405f006dc7e58ac_0_145"/>
          <p:cNvGrpSpPr/>
          <p:nvPr/>
        </p:nvGrpSpPr>
        <p:grpSpPr>
          <a:xfrm>
            <a:off x="4416237" y="2164173"/>
            <a:ext cx="2969549" cy="3890778"/>
            <a:chOff x="435498" y="1822478"/>
            <a:chExt cx="2839500" cy="3820106"/>
          </a:xfrm>
        </p:grpSpPr>
        <p:sp>
          <p:nvSpPr>
            <p:cNvPr id="326" name="Google Shape;326;h7405f006dc7e58ac_0_145"/>
            <p:cNvSpPr/>
            <p:nvPr/>
          </p:nvSpPr>
          <p:spPr>
            <a:xfrm>
              <a:off x="435498" y="2474884"/>
              <a:ext cx="2839500" cy="3167700"/>
            </a:xfrm>
            <a:prstGeom prst="roundRect">
              <a:avLst>
                <a:gd fmla="val 3514"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27" name="Google Shape;327;h7405f006dc7e58ac_0_145"/>
            <p:cNvSpPr txBox="1"/>
            <p:nvPr/>
          </p:nvSpPr>
          <p:spPr>
            <a:xfrm>
              <a:off x="605153" y="2631022"/>
              <a:ext cx="2505300" cy="3011400"/>
            </a:xfrm>
            <a:prstGeom prst="rect">
              <a:avLst/>
            </a:prstGeom>
            <a:noFill/>
            <a:ln>
              <a:noFill/>
            </a:ln>
          </p:spPr>
          <p:txBody>
            <a:bodyPr anchorCtr="0" anchor="t" bIns="0" lIns="0" spcFirstLastPara="1" rIns="0" wrap="square" tIns="0">
              <a:normAutofit/>
            </a:bodyPr>
            <a:lstStyle/>
            <a:p>
              <a:pPr indent="0" lvl="0" marL="0" marR="0" rtl="0" algn="l">
                <a:lnSpc>
                  <a:spcPct val="115000"/>
                </a:lnSpc>
                <a:spcBef>
                  <a:spcPts val="0"/>
                </a:spcBef>
                <a:spcAft>
                  <a:spcPts val="0"/>
                </a:spcAft>
                <a:buClr>
                  <a:schemeClr val="dk2"/>
                </a:buClr>
                <a:buSzPts val="1800"/>
                <a:buFont typeface="Arial"/>
                <a:buNone/>
              </a:pPr>
              <a:r>
                <a:rPr b="0" i="0" lang="en-US" sz="1200" u="none" cap="none" strike="noStrike">
                  <a:solidFill>
                    <a:schemeClr val="dk2"/>
                  </a:solidFill>
                  <a:latin typeface="Avenir"/>
                  <a:ea typeface="Avenir"/>
                  <a:cs typeface="Avenir"/>
                  <a:sym typeface="Avenir"/>
                </a:rPr>
                <a:t>Hammer nuts must be fully engaged in the T-track to ensure the </a:t>
              </a:r>
              <a:r>
                <a:rPr lang="en-US" sz="1200">
                  <a:solidFill>
                    <a:schemeClr val="dk2"/>
                  </a:solidFill>
                  <a:latin typeface="Avenir"/>
                  <a:ea typeface="Avenir"/>
                  <a:cs typeface="Avenir"/>
                  <a:sym typeface="Avenir"/>
                </a:rPr>
                <a:t>product</a:t>
              </a:r>
              <a:r>
                <a:rPr b="0" i="0" lang="en-US" sz="1200" u="none" cap="none" strike="noStrike">
                  <a:solidFill>
                    <a:schemeClr val="dk2"/>
                  </a:solidFill>
                  <a:latin typeface="Avenir"/>
                  <a:ea typeface="Avenir"/>
                  <a:cs typeface="Avenir"/>
                  <a:sym typeface="Avenir"/>
                </a:rPr>
                <a:t> remains securely attached. Failure to fully engage the hammer nuts may result in the propane tank and mount detaching while driving, leading to potential accidents, property damage, or injury.</a:t>
              </a:r>
              <a:endParaRPr b="0" i="0" sz="1200" u="none" cap="none" strike="noStrike">
                <a:solidFill>
                  <a:schemeClr val="dk2"/>
                </a:solidFill>
                <a:latin typeface="Avenir"/>
                <a:ea typeface="Avenir"/>
                <a:cs typeface="Avenir"/>
                <a:sym typeface="Avenir"/>
              </a:endParaRPr>
            </a:p>
            <a:p>
              <a:pPr indent="0" lvl="0" marL="0" marR="0" rtl="0" algn="l">
                <a:lnSpc>
                  <a:spcPct val="115000"/>
                </a:lnSpc>
                <a:spcBef>
                  <a:spcPts val="0"/>
                </a:spcBef>
                <a:spcAft>
                  <a:spcPts val="0"/>
                </a:spcAft>
                <a:buClr>
                  <a:schemeClr val="dk2"/>
                </a:buClr>
                <a:buSzPts val="1800"/>
                <a:buFont typeface="Arial"/>
                <a:buNone/>
              </a:pPr>
              <a:r>
                <a:t/>
              </a:r>
              <a:endParaRPr b="0" i="0" sz="1200" u="none" cap="none" strike="noStrike">
                <a:solidFill>
                  <a:schemeClr val="dk2"/>
                </a:solidFill>
                <a:latin typeface="Avenir"/>
                <a:ea typeface="Avenir"/>
                <a:cs typeface="Avenir"/>
                <a:sym typeface="Avenir"/>
              </a:endParaRPr>
            </a:p>
            <a:p>
              <a:pPr indent="0" lvl="0" marL="0" marR="0" rtl="0" algn="l">
                <a:lnSpc>
                  <a:spcPct val="115000"/>
                </a:lnSpc>
                <a:spcBef>
                  <a:spcPts val="0"/>
                </a:spcBef>
                <a:spcAft>
                  <a:spcPts val="0"/>
                </a:spcAft>
                <a:buClr>
                  <a:schemeClr val="dk2"/>
                </a:buClr>
                <a:buSzPts val="1800"/>
                <a:buFont typeface="Arial"/>
                <a:buNone/>
              </a:pPr>
              <a:r>
                <a:rPr b="0" i="0" lang="en-US" sz="1200" u="none" cap="none" strike="noStrike">
                  <a:solidFill>
                    <a:schemeClr val="dk2"/>
                  </a:solidFill>
                  <a:latin typeface="Avenir"/>
                  <a:ea typeface="Avenir"/>
                  <a:cs typeface="Avenir"/>
                  <a:sym typeface="Avenir"/>
                </a:rPr>
                <a:t>Before driving, always double-check that the hammer nuts are properly secured and that the </a:t>
              </a:r>
              <a:r>
                <a:rPr lang="en-US" sz="1200">
                  <a:solidFill>
                    <a:schemeClr val="dk2"/>
                  </a:solidFill>
                  <a:latin typeface="Avenir"/>
                  <a:ea typeface="Avenir"/>
                  <a:cs typeface="Avenir"/>
                  <a:sym typeface="Avenir"/>
                </a:rPr>
                <a:t>product</a:t>
              </a:r>
              <a:r>
                <a:rPr b="0" i="0" lang="en-US" sz="1200" u="none" cap="none" strike="noStrike">
                  <a:solidFill>
                    <a:schemeClr val="dk2"/>
                  </a:solidFill>
                  <a:latin typeface="Avenir"/>
                  <a:ea typeface="Avenir"/>
                  <a:cs typeface="Avenir"/>
                  <a:sym typeface="Avenir"/>
                </a:rPr>
                <a:t> is stable.</a:t>
              </a:r>
              <a:endParaRPr b="0" i="0" sz="1200" u="none" cap="none" strike="noStrike">
                <a:solidFill>
                  <a:schemeClr val="dk2"/>
                </a:solidFill>
                <a:latin typeface="Avenir"/>
                <a:ea typeface="Avenir"/>
                <a:cs typeface="Avenir"/>
                <a:sym typeface="Avenir"/>
              </a:endParaRPr>
            </a:p>
          </p:txBody>
        </p:sp>
        <p:sp>
          <p:nvSpPr>
            <p:cNvPr id="328" name="Google Shape;328;h7405f006dc7e58ac_0_145"/>
            <p:cNvSpPr txBox="1"/>
            <p:nvPr/>
          </p:nvSpPr>
          <p:spPr>
            <a:xfrm>
              <a:off x="512184" y="1822478"/>
              <a:ext cx="2187000" cy="4836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1000"/>
                </a:spcAft>
                <a:buClr>
                  <a:srgbClr val="000000"/>
                </a:buClr>
                <a:buSzPts val="1600"/>
                <a:buFont typeface="Arial"/>
                <a:buNone/>
              </a:pPr>
              <a:r>
                <a:rPr b="1" i="0" lang="en-US" sz="1600" u="none" cap="none" strike="noStrike">
                  <a:solidFill>
                    <a:schemeClr val="dk1"/>
                  </a:solidFill>
                  <a:latin typeface="Avenir"/>
                  <a:ea typeface="Avenir"/>
                  <a:cs typeface="Avenir"/>
                  <a:sym typeface="Avenir"/>
                </a:rPr>
                <a:t>Hammer Nut Engagement:</a:t>
              </a:r>
              <a:endParaRPr b="0" i="0" sz="3200" u="none" cap="none" strike="noStrike">
                <a:solidFill>
                  <a:schemeClr val="dk2"/>
                </a:solidFill>
                <a:latin typeface="Avenir"/>
                <a:ea typeface="Avenir"/>
                <a:cs typeface="Avenir"/>
                <a:sym typeface="Avenir"/>
              </a:endParaRPr>
            </a:p>
          </p:txBody>
        </p:sp>
      </p:grpSp>
      <p:sp>
        <p:nvSpPr>
          <p:cNvPr id="329" name="Google Shape;329;h7405f006dc7e58ac_0_145"/>
          <p:cNvSpPr/>
          <p:nvPr/>
        </p:nvSpPr>
        <p:spPr>
          <a:xfrm>
            <a:off x="7958825" y="2025725"/>
            <a:ext cx="3433200" cy="4210200"/>
          </a:xfrm>
          <a:prstGeom prst="roundRect">
            <a:avLst>
              <a:gd fmla="val 3197" name="adj"/>
            </a:avLst>
          </a:prstGeom>
          <a:solidFill>
            <a:schemeClr val="lt1"/>
          </a:solidFill>
          <a:ln>
            <a:noFill/>
          </a:ln>
          <a:effectLst>
            <a:outerShdw blurRad="520700" sx="103000" rotWithShape="0" algn="ctr" sy="103000">
              <a:srgbClr val="000000">
                <a:alpha val="47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330" name="Google Shape;330;h7405f006dc7e58ac_0_145"/>
          <p:cNvGrpSpPr/>
          <p:nvPr/>
        </p:nvGrpSpPr>
        <p:grpSpPr>
          <a:xfrm>
            <a:off x="8086575" y="2168620"/>
            <a:ext cx="3173012" cy="4067167"/>
            <a:chOff x="435512" y="1822458"/>
            <a:chExt cx="3121200" cy="3939145"/>
          </a:xfrm>
        </p:grpSpPr>
        <p:sp>
          <p:nvSpPr>
            <p:cNvPr id="331" name="Google Shape;331;h7405f006dc7e58ac_0_145"/>
            <p:cNvSpPr/>
            <p:nvPr/>
          </p:nvSpPr>
          <p:spPr>
            <a:xfrm>
              <a:off x="435512" y="2433504"/>
              <a:ext cx="3121200" cy="3152700"/>
            </a:xfrm>
            <a:prstGeom prst="roundRect">
              <a:avLst>
                <a:gd fmla="val 3514"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332" name="Google Shape;332;h7405f006dc7e58ac_0_145"/>
            <p:cNvSpPr txBox="1"/>
            <p:nvPr/>
          </p:nvSpPr>
          <p:spPr>
            <a:xfrm>
              <a:off x="605146" y="2608903"/>
              <a:ext cx="2845500" cy="3152700"/>
            </a:xfrm>
            <a:prstGeom prst="rect">
              <a:avLst/>
            </a:prstGeom>
            <a:noFill/>
            <a:ln>
              <a:noFill/>
            </a:ln>
          </p:spPr>
          <p:txBody>
            <a:bodyPr anchorCtr="0" anchor="t" bIns="0" lIns="0" spcFirstLastPara="1" rIns="0" wrap="square" tIns="0">
              <a:normAutofit/>
            </a:bodyPr>
            <a:lstStyle/>
            <a:p>
              <a:pPr indent="0" lvl="0" marL="0" marR="0" rtl="0" algn="l">
                <a:lnSpc>
                  <a:spcPct val="115000"/>
                </a:lnSpc>
                <a:spcBef>
                  <a:spcPts val="0"/>
                </a:spcBef>
                <a:spcAft>
                  <a:spcPts val="0"/>
                </a:spcAft>
                <a:buClr>
                  <a:schemeClr val="dk2"/>
                </a:buClr>
                <a:buSzPts val="1800"/>
                <a:buFont typeface="Arial"/>
                <a:buNone/>
              </a:pPr>
              <a:r>
                <a:rPr b="0" i="0" lang="en-US" sz="1200" u="none" cap="none" strike="noStrike">
                  <a:solidFill>
                    <a:schemeClr val="dk2"/>
                  </a:solidFill>
                  <a:latin typeface="Avenir"/>
                  <a:ea typeface="Avenir"/>
                  <a:cs typeface="Avenir"/>
                  <a:sym typeface="Avenir"/>
                </a:rPr>
                <a:t>By using this product, the user agrees to indemnify, defend, and hold harmless the manufacturer, distributor, seller, and their affiliates, employees, and agents from any claims, damages, injuries, or losses that result from improper use, installation, or failure to follow the provided safety guidelines.</a:t>
              </a:r>
              <a:endParaRPr b="0" i="0" sz="1200" u="none" cap="none" strike="noStrike">
                <a:solidFill>
                  <a:schemeClr val="dk2"/>
                </a:solidFill>
                <a:latin typeface="Avenir"/>
                <a:ea typeface="Avenir"/>
                <a:cs typeface="Avenir"/>
                <a:sym typeface="Avenir"/>
              </a:endParaRPr>
            </a:p>
            <a:p>
              <a:pPr indent="0" lvl="0" marL="0" marR="0" rtl="0" algn="l">
                <a:lnSpc>
                  <a:spcPct val="115000"/>
                </a:lnSpc>
                <a:spcBef>
                  <a:spcPts val="0"/>
                </a:spcBef>
                <a:spcAft>
                  <a:spcPts val="0"/>
                </a:spcAft>
                <a:buClr>
                  <a:schemeClr val="dk2"/>
                </a:buClr>
                <a:buSzPts val="1800"/>
                <a:buFont typeface="Arial"/>
                <a:buNone/>
              </a:pPr>
              <a:r>
                <a:t/>
              </a:r>
              <a:endParaRPr b="0" i="0" sz="1200" u="none" cap="none" strike="noStrike">
                <a:solidFill>
                  <a:schemeClr val="dk2"/>
                </a:solidFill>
                <a:latin typeface="Avenir"/>
                <a:ea typeface="Avenir"/>
                <a:cs typeface="Avenir"/>
                <a:sym typeface="Avenir"/>
              </a:endParaRPr>
            </a:p>
            <a:p>
              <a:pPr indent="0" lvl="0" marL="0" marR="0" rtl="0" algn="l">
                <a:lnSpc>
                  <a:spcPct val="115000"/>
                </a:lnSpc>
                <a:spcBef>
                  <a:spcPts val="0"/>
                </a:spcBef>
                <a:spcAft>
                  <a:spcPts val="0"/>
                </a:spcAft>
                <a:buClr>
                  <a:schemeClr val="dk2"/>
                </a:buClr>
                <a:buSzPts val="1800"/>
                <a:buFont typeface="Arial"/>
                <a:buNone/>
              </a:pPr>
              <a:r>
                <a:rPr b="0" i="0" lang="en-US" sz="1200" u="none" cap="none" strike="noStrike">
                  <a:solidFill>
                    <a:schemeClr val="dk2"/>
                  </a:solidFill>
                  <a:latin typeface="Avenir"/>
                  <a:ea typeface="Avenir"/>
                  <a:cs typeface="Avenir"/>
                  <a:sym typeface="Avenir"/>
                </a:rPr>
                <a:t>This indemnity includes any legal costs and expenses incurred in defending against such claims, including those related to negligence, misuse, or failure</a:t>
              </a:r>
              <a:br>
                <a:rPr b="0" i="0" lang="en-US" sz="1200" u="none" cap="none" strike="noStrike">
                  <a:solidFill>
                    <a:schemeClr val="dk2"/>
                  </a:solidFill>
                  <a:latin typeface="Avenir"/>
                  <a:ea typeface="Avenir"/>
                  <a:cs typeface="Avenir"/>
                  <a:sym typeface="Avenir"/>
                </a:rPr>
              </a:br>
              <a:r>
                <a:rPr b="0" i="0" lang="en-US" sz="1200" u="none" cap="none" strike="noStrike">
                  <a:solidFill>
                    <a:schemeClr val="dk2"/>
                  </a:solidFill>
                  <a:latin typeface="Avenir"/>
                  <a:ea typeface="Avenir"/>
                  <a:cs typeface="Avenir"/>
                  <a:sym typeface="Avenir"/>
                </a:rPr>
                <a:t>to adhere to the product’s instructions.</a:t>
              </a:r>
              <a:endParaRPr b="0" i="0" sz="1200" u="none" cap="none" strike="noStrike">
                <a:solidFill>
                  <a:schemeClr val="dk2"/>
                </a:solidFill>
                <a:latin typeface="Avenir"/>
                <a:ea typeface="Avenir"/>
                <a:cs typeface="Avenir"/>
                <a:sym typeface="Avenir"/>
              </a:endParaRPr>
            </a:p>
          </p:txBody>
        </p:sp>
        <p:sp>
          <p:nvSpPr>
            <p:cNvPr id="333" name="Google Shape;333;h7405f006dc7e58ac_0_145"/>
            <p:cNvSpPr txBox="1"/>
            <p:nvPr/>
          </p:nvSpPr>
          <p:spPr>
            <a:xfrm>
              <a:off x="512185" y="1822458"/>
              <a:ext cx="2194500" cy="477000"/>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1000"/>
                </a:spcAft>
                <a:buClr>
                  <a:srgbClr val="000000"/>
                </a:buClr>
                <a:buSzPts val="1600"/>
                <a:buFont typeface="Arial"/>
                <a:buNone/>
              </a:pPr>
              <a:r>
                <a:rPr b="1" i="0" lang="en-US" sz="1600" u="none" cap="none" strike="noStrike">
                  <a:solidFill>
                    <a:schemeClr val="dk1"/>
                  </a:solidFill>
                  <a:latin typeface="Avenir"/>
                  <a:ea typeface="Avenir"/>
                  <a:cs typeface="Avenir"/>
                  <a:sym typeface="Avenir"/>
                </a:rPr>
                <a:t>Responsibility and Indemnification:</a:t>
              </a:r>
              <a:endParaRPr b="0" i="0" sz="3200" u="none" cap="none" strike="noStrike">
                <a:solidFill>
                  <a:schemeClr val="dk2"/>
                </a:solidFill>
                <a:latin typeface="Avenir"/>
                <a:ea typeface="Avenir"/>
                <a:cs typeface="Avenir"/>
                <a:sym typeface="Avenir"/>
              </a:endParaRPr>
            </a:p>
          </p:txBody>
        </p:sp>
      </p:gr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h7940ed596ced67ab_0_232"/>
          <p:cNvSpPr txBox="1"/>
          <p:nvPr>
            <p:ph idx="12" type="sldNum"/>
          </p:nvPr>
        </p:nvSpPr>
        <p:spPr>
          <a:xfrm>
            <a:off x="11186347" y="225147"/>
            <a:ext cx="525300" cy="365100"/>
          </a:xfrm>
          <a:prstGeom prst="rect">
            <a:avLst/>
          </a:prstGeom>
          <a:noFill/>
          <a:ln>
            <a:noFill/>
          </a:ln>
        </p:spPr>
        <p:txBody>
          <a:bodyPr anchorCtr="0" anchor="ctr" bIns="0" lIns="0" spcFirstLastPara="1" rIns="0" wrap="square" tIns="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339" name="Google Shape;339;h7940ed596ced67ab_0_232"/>
          <p:cNvSpPr txBox="1"/>
          <p:nvPr>
            <p:ph type="title"/>
          </p:nvPr>
        </p:nvSpPr>
        <p:spPr>
          <a:xfrm>
            <a:off x="659225" y="666475"/>
            <a:ext cx="11052300" cy="6648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SzPts val="3400"/>
              <a:buNone/>
            </a:pPr>
            <a:r>
              <a:rPr lang="en-US"/>
              <a:t>Getting Help</a:t>
            </a:r>
            <a:endParaRPr/>
          </a:p>
        </p:txBody>
      </p:sp>
      <p:sp>
        <p:nvSpPr>
          <p:cNvPr id="340" name="Google Shape;340;h7940ed596ced67ab_0_232"/>
          <p:cNvSpPr txBox="1"/>
          <p:nvPr>
            <p:ph idx="1" type="body"/>
          </p:nvPr>
        </p:nvSpPr>
        <p:spPr>
          <a:xfrm>
            <a:off x="659225" y="1609200"/>
            <a:ext cx="10479900" cy="4795200"/>
          </a:xfrm>
          <a:prstGeom prst="rect">
            <a:avLst/>
          </a:prstGeom>
          <a:noFill/>
          <a:ln>
            <a:noFill/>
          </a:ln>
        </p:spPr>
        <p:txBody>
          <a:bodyPr anchorCtr="0" anchor="t" bIns="0" lIns="91425" spcFirstLastPara="1" rIns="182875" wrap="square" tIns="0">
            <a:normAutofit/>
          </a:bodyPr>
          <a:lstStyle/>
          <a:p>
            <a:pPr indent="0" lvl="0" marL="0" rtl="0" algn="l">
              <a:lnSpc>
                <a:spcPct val="115000"/>
              </a:lnSpc>
              <a:spcBef>
                <a:spcPts val="1000"/>
              </a:spcBef>
              <a:spcAft>
                <a:spcPts val="0"/>
              </a:spcAft>
              <a:buSzPts val="1800"/>
              <a:buNone/>
            </a:pPr>
            <a:r>
              <a:rPr lang="en-US"/>
              <a:t>For replacement parts, warranty questions, or anything this guide does not cover, contact </a:t>
            </a:r>
            <a:r>
              <a:rPr lang="en-US" u="sng">
                <a:solidFill>
                  <a:schemeClr val="hlink"/>
                </a:solidFill>
                <a:hlinkClick r:id="rId3"/>
              </a:rPr>
              <a:t>Tune Outdoor Customer Care</a:t>
            </a:r>
            <a:r>
              <a:rPr lang="en-US"/>
              <a:t>.</a:t>
            </a:r>
            <a:endParaRPr/>
          </a:p>
          <a:p>
            <a:pPr indent="0" lvl="0" marL="0" rtl="0" algn="l">
              <a:lnSpc>
                <a:spcPct val="115000"/>
              </a:lnSpc>
              <a:spcBef>
                <a:spcPts val="1000"/>
              </a:spcBef>
              <a:spcAft>
                <a:spcPts val="0"/>
              </a:spcAft>
              <a:buSzPts val="1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UNE Outdoor">
  <a:themeElements>
    <a:clrScheme name="TUNE Outdoor">
      <a:dk1>
        <a:srgbClr val="171717"/>
      </a:dk1>
      <a:lt1>
        <a:srgbClr val="FFFFFF"/>
      </a:lt1>
      <a:dk2>
        <a:srgbClr val="333333"/>
      </a:dk2>
      <a:lt2>
        <a:srgbClr val="F2EEE8"/>
      </a:lt2>
      <a:accent1>
        <a:srgbClr val="113457"/>
      </a:accent1>
      <a:accent2>
        <a:srgbClr val="F5881F"/>
      </a:accent2>
      <a:accent3>
        <a:srgbClr val="65695B"/>
      </a:accent3>
      <a:accent4>
        <a:srgbClr val="D35321"/>
      </a:accent4>
      <a:accent5>
        <a:srgbClr val="8EA6B9"/>
      </a:accent5>
      <a:accent6>
        <a:srgbClr val="A89785"/>
      </a:accent6>
      <a:hlink>
        <a:srgbClr val="0375E8"/>
      </a:hlink>
      <a:folHlink>
        <a:srgbClr val="5C5E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2023-10-31T16:42:18Z</dcterms:created>
  <dc:creator>Mollie Rolf</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