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ype="http://schemas.openxmlformats.org/officeDocument/2006/relationships/presProps" Target="presProps.xml"/>  <Relationship Id="rId23" Type="http://schemas.openxmlformats.org/officeDocument/2006/relationships/viewProps" Target="viewProps.xml"/>  <Relationship Id="rId24" Type="http://schemas.openxmlformats.org/officeDocument/2006/relationships/theme" Target="theme/theme1.xml"/>  <Relationship Id="rId25" Type="http://schemas.openxmlformats.org/officeDocument/2006/relationships/tableStyles" Target="tableStyles.xml"/>  <Relationship Id="rId2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2977ec-73aa-4660-8a8f-939ab534ea2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a4b4bee-cf35-4ef7-86c8-c2a86a00e89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0a8b8de-a8f5-4f88-9773-d6f03dd1315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43b952c-e999-4171-8f5d-b9b18262b49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262df28-c323-4d63-bc45-42b6eccea93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85cad06-3795-4286-bec7-9510fc77e25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dd7ddf-e48b-437a-bd26-eedb67da7fc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5a53252-09dc-436a-aa31-6bdb948d75c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c9ad1e8-1b95-400d-a8ce-34aec7a4be9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59e023e-bf6a-4b17-802f-91d92f7910c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5bb162a-dfd5-4231-9e7a-c16b94d8ce0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a1a7259-e3b7-4ccd-a435-d478ae89cf5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abd63c4-2274-4784-8617-3c35b81a60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15e5484-133c-4619-9f2b-b9993aed0a1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eb1501-e698-4905-a20c-9d094571664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f9b010a-92d8-4f57-8673-47500c0bc36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655f950-f074-4437-b6a0-e11210ebbec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493694-7baa-434c-811e-83a166f5ce5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6785cc7-83c4-40c6-893b-9e9d7f63a9c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5e82a1b-81a1-4b1b-95c2-bae50aacea4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2025-09-17T19:14:39.018Z</dcterms:created>
  <dcterms:modified xsi:type="dcterms:W3CDTF">2025-09-17T19:14:39.018Z</dcterms:modified>
</cp:coreProperties>
</file>