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ype="http://schemas.openxmlformats.org/officeDocument/2006/relationships/presProps" Target="presProps.xml"/>  <Relationship Id="rId22" Type="http://schemas.openxmlformats.org/officeDocument/2006/relationships/viewProps" Target="viewProps.xml"/>  <Relationship Id="rId23" Type="http://schemas.openxmlformats.org/officeDocument/2006/relationships/theme" Target="theme/theme1.xml"/>  <Relationship Id="rId24" Type="http://schemas.openxmlformats.org/officeDocument/2006/relationships/tableStyles" Target="tableStyles.xml"/>  <Relationship Id="rId2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c98dc71-450b-46bf-82e7-9130ae7e990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a7837a-4d15-4d87-a285-429a6e6352e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86f70cb-0b06-4bf2-91d6-86374d1987c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c4b1116-072a-47e4-935d-6f84756e828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e56b9d1-2e1c-4668-b25c-3fa157a2e29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d4cb337-ebcc-4d6a-b856-7e4c9bcaca0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93b504-800f-48a3-9589-643489e1827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8cb1d16-827a-4177-b157-15686b4c056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8758058-e760-484c-81b5-f0020e30fed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8970df7-18dc-4c08-bb9b-8914fa0731d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b2452f-a382-4b81-bebe-6a102b4f640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5530cfe-406c-4dc6-b49e-6ca2b0b4c4f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d8fece3-8226-49bb-8fd2-39a477d7e33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1aa38f7-eaa4-4482-85ed-2cd3b5e0c83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aae2ee-99d6-4517-9ebf-9f90cfaf2b2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c231a5a-081b-497b-8103-aecb9399236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b5fe39-696f-4fc5-a1c4-ee4156e41cd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bc5765c-9e1f-408e-b7b5-a73d607e8ad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911d563-0a42-4803-b538-711a57e4d73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2025-09-17T19:14:59.773Z</dcterms:created>
  <dcterms:modified xsi:type="dcterms:W3CDTF">2025-09-17T19:14:59.773Z</dcterms:modified>
</cp:coreProperties>
</file>