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CEA539-1F6E-4FA2-B3CB-133DB5E30119}" v="39" dt="2025-06-12T11:32:32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5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te Burbach" userId="c20521eba19ed6ac" providerId="LiveId" clId="{1CCEA539-1F6E-4FA2-B3CB-133DB5E30119}"/>
    <pc:docChg chg="undo custSel modSld">
      <pc:chgData name="Nicolete Burbach" userId="c20521eba19ed6ac" providerId="LiveId" clId="{1CCEA539-1F6E-4FA2-B3CB-133DB5E30119}" dt="2025-06-12T11:34:00.240" v="1171" actId="207"/>
      <pc:docMkLst>
        <pc:docMk/>
      </pc:docMkLst>
      <pc:sldChg chg="addSp modSp mod setBg">
        <pc:chgData name="Nicolete Burbach" userId="c20521eba19ed6ac" providerId="LiveId" clId="{1CCEA539-1F6E-4FA2-B3CB-133DB5E30119}" dt="2025-06-12T10:44:35.970" v="129" actId="20577"/>
        <pc:sldMkLst>
          <pc:docMk/>
          <pc:sldMk cId="869613540" sldId="256"/>
        </pc:sldMkLst>
        <pc:spChg chg="mod">
          <ac:chgData name="Nicolete Burbach" userId="c20521eba19ed6ac" providerId="LiveId" clId="{1CCEA539-1F6E-4FA2-B3CB-133DB5E30119}" dt="2025-06-12T10:31:32.713" v="1" actId="207"/>
          <ac:spMkLst>
            <pc:docMk/>
            <pc:sldMk cId="869613540" sldId="256"/>
            <ac:spMk id="2" creationId="{EAB58324-79C1-8425-091F-29D45B3D8002}"/>
          </ac:spMkLst>
        </pc:spChg>
        <pc:spChg chg="mod">
          <ac:chgData name="Nicolete Burbach" userId="c20521eba19ed6ac" providerId="LiveId" clId="{1CCEA539-1F6E-4FA2-B3CB-133DB5E30119}" dt="2025-06-12T10:31:32.713" v="1" actId="207"/>
          <ac:spMkLst>
            <pc:docMk/>
            <pc:sldMk cId="869613540" sldId="256"/>
            <ac:spMk id="3" creationId="{7F727CAE-3356-94F2-27A4-E1ADA165086F}"/>
          </ac:spMkLst>
        </pc:spChg>
        <pc:spChg chg="add mod">
          <ac:chgData name="Nicolete Burbach" userId="c20521eba19ed6ac" providerId="LiveId" clId="{1CCEA539-1F6E-4FA2-B3CB-133DB5E30119}" dt="2025-06-12T10:44:35.970" v="129" actId="20577"/>
          <ac:spMkLst>
            <pc:docMk/>
            <pc:sldMk cId="869613540" sldId="256"/>
            <ac:spMk id="6" creationId="{A60EA5B4-E784-0E3B-513D-39E03621CF97}"/>
          </ac:spMkLst>
        </pc:spChg>
        <pc:picChg chg="add mod ord modCrop">
          <ac:chgData name="Nicolete Burbach" userId="c20521eba19ed6ac" providerId="LiveId" clId="{1CCEA539-1F6E-4FA2-B3CB-133DB5E30119}" dt="2025-06-12T10:41:26.364" v="50" actId="732"/>
          <ac:picMkLst>
            <pc:docMk/>
            <pc:sldMk cId="869613540" sldId="256"/>
            <ac:picMk id="5" creationId="{DF6AA1B9-60F2-4ADB-FFCE-F1916495D288}"/>
          </ac:picMkLst>
        </pc:picChg>
      </pc:sldChg>
      <pc:sldChg chg="addSp modSp mod setBg">
        <pc:chgData name="Nicolete Burbach" userId="c20521eba19ed6ac" providerId="LiveId" clId="{1CCEA539-1F6E-4FA2-B3CB-133DB5E30119}" dt="2025-06-12T10:46:08.576" v="190" actId="167"/>
        <pc:sldMkLst>
          <pc:docMk/>
          <pc:sldMk cId="3968137748" sldId="257"/>
        </pc:sldMkLst>
        <pc:spChg chg="mod">
          <ac:chgData name="Nicolete Burbach" userId="c20521eba19ed6ac" providerId="LiveId" clId="{1CCEA539-1F6E-4FA2-B3CB-133DB5E30119}" dt="2025-06-12T10:31:36.346" v="2" actId="207"/>
          <ac:spMkLst>
            <pc:docMk/>
            <pc:sldMk cId="3968137748" sldId="257"/>
            <ac:spMk id="2" creationId="{B9ABFE24-0DF5-2E0E-F73A-6A86741650AA}"/>
          </ac:spMkLst>
        </pc:spChg>
        <pc:spChg chg="mod">
          <ac:chgData name="Nicolete Burbach" userId="c20521eba19ed6ac" providerId="LiveId" clId="{1CCEA539-1F6E-4FA2-B3CB-133DB5E30119}" dt="2025-06-12T10:31:36.346" v="2" actId="207"/>
          <ac:spMkLst>
            <pc:docMk/>
            <pc:sldMk cId="3968137748" sldId="257"/>
            <ac:spMk id="3" creationId="{B0D6325D-0C59-5621-D729-32B1CEA7044C}"/>
          </ac:spMkLst>
        </pc:spChg>
        <pc:spChg chg="add mod">
          <ac:chgData name="Nicolete Burbach" userId="c20521eba19ed6ac" providerId="LiveId" clId="{1CCEA539-1F6E-4FA2-B3CB-133DB5E30119}" dt="2025-06-12T10:45:50.993" v="174" actId="20577"/>
          <ac:spMkLst>
            <pc:docMk/>
            <pc:sldMk cId="3968137748" sldId="257"/>
            <ac:spMk id="6" creationId="{880E5F76-2E09-8D9D-099D-C89960C16552}"/>
          </ac:spMkLst>
        </pc:spChg>
        <pc:picChg chg="add mod ord modCrop">
          <ac:chgData name="Nicolete Burbach" userId="c20521eba19ed6ac" providerId="LiveId" clId="{1CCEA539-1F6E-4FA2-B3CB-133DB5E30119}" dt="2025-06-12T10:46:08.576" v="190" actId="167"/>
          <ac:picMkLst>
            <pc:docMk/>
            <pc:sldMk cId="3968137748" sldId="257"/>
            <ac:picMk id="5" creationId="{A4535739-2A6B-4814-5193-10269895F34D}"/>
          </ac:picMkLst>
        </pc:picChg>
      </pc:sldChg>
      <pc:sldChg chg="addSp modSp mod setBg">
        <pc:chgData name="Nicolete Burbach" userId="c20521eba19ed6ac" providerId="LiveId" clId="{1CCEA539-1F6E-4FA2-B3CB-133DB5E30119}" dt="2025-06-12T11:27:40.190" v="919" actId="207"/>
        <pc:sldMkLst>
          <pc:docMk/>
          <pc:sldMk cId="4006585909" sldId="258"/>
        </pc:sldMkLst>
        <pc:spChg chg="mod">
          <ac:chgData name="Nicolete Burbach" userId="c20521eba19ed6ac" providerId="LiveId" clId="{1CCEA539-1F6E-4FA2-B3CB-133DB5E30119}" dt="2025-06-12T11:27:40.190" v="919" actId="207"/>
          <ac:spMkLst>
            <pc:docMk/>
            <pc:sldMk cId="4006585909" sldId="258"/>
            <ac:spMk id="2" creationId="{7D6177E2-95EF-0E39-5761-6EF6D34D3736}"/>
          </ac:spMkLst>
        </pc:spChg>
        <pc:spChg chg="mod">
          <ac:chgData name="Nicolete Burbach" userId="c20521eba19ed6ac" providerId="LiveId" clId="{1CCEA539-1F6E-4FA2-B3CB-133DB5E30119}" dt="2025-06-12T10:48:33.017" v="308" actId="27636"/>
          <ac:spMkLst>
            <pc:docMk/>
            <pc:sldMk cId="4006585909" sldId="258"/>
            <ac:spMk id="3" creationId="{17A31F33-9D31-0D06-3366-6E7FF8D64CC7}"/>
          </ac:spMkLst>
        </pc:spChg>
        <pc:spChg chg="add mod">
          <ac:chgData name="Nicolete Burbach" userId="c20521eba19ed6ac" providerId="LiveId" clId="{1CCEA539-1F6E-4FA2-B3CB-133DB5E30119}" dt="2025-06-12T10:49:16.995" v="356" actId="20577"/>
          <ac:spMkLst>
            <pc:docMk/>
            <pc:sldMk cId="4006585909" sldId="258"/>
            <ac:spMk id="6" creationId="{919E926F-3B31-CDD5-3E78-6A30A50C622B}"/>
          </ac:spMkLst>
        </pc:spChg>
        <pc:picChg chg="add mod ord modCrop">
          <ac:chgData name="Nicolete Burbach" userId="c20521eba19ed6ac" providerId="LiveId" clId="{1CCEA539-1F6E-4FA2-B3CB-133DB5E30119}" dt="2025-06-12T10:48:29.686" v="306" actId="29295"/>
          <ac:picMkLst>
            <pc:docMk/>
            <pc:sldMk cId="4006585909" sldId="258"/>
            <ac:picMk id="5" creationId="{4B044224-7C62-EAA1-B988-2BC77E3D0D89}"/>
          </ac:picMkLst>
        </pc:picChg>
      </pc:sldChg>
      <pc:sldChg chg="addSp modSp mod setBg">
        <pc:chgData name="Nicolete Burbach" userId="c20521eba19ed6ac" providerId="LiveId" clId="{1CCEA539-1F6E-4FA2-B3CB-133DB5E30119}" dt="2025-06-12T10:44:25.566" v="124"/>
        <pc:sldMkLst>
          <pc:docMk/>
          <pc:sldMk cId="2762131484" sldId="259"/>
        </pc:sldMkLst>
        <pc:spChg chg="mod">
          <ac:chgData name="Nicolete Burbach" userId="c20521eba19ed6ac" providerId="LiveId" clId="{1CCEA539-1F6E-4FA2-B3CB-133DB5E30119}" dt="2025-06-12T10:31:47.811" v="5" actId="207"/>
          <ac:spMkLst>
            <pc:docMk/>
            <pc:sldMk cId="2762131484" sldId="259"/>
            <ac:spMk id="2" creationId="{C2B769BB-1256-AFFA-3C8A-73909DD3BB23}"/>
          </ac:spMkLst>
        </pc:spChg>
        <pc:spChg chg="mod">
          <ac:chgData name="Nicolete Burbach" userId="c20521eba19ed6ac" providerId="LiveId" clId="{1CCEA539-1F6E-4FA2-B3CB-133DB5E30119}" dt="2025-06-12T10:31:47.811" v="5" actId="207"/>
          <ac:spMkLst>
            <pc:docMk/>
            <pc:sldMk cId="2762131484" sldId="259"/>
            <ac:spMk id="3" creationId="{2DCBB3CC-72CC-0BB5-64DE-8A7CEA15CB69}"/>
          </ac:spMkLst>
        </pc:spChg>
        <pc:spChg chg="add mod">
          <ac:chgData name="Nicolete Burbach" userId="c20521eba19ed6ac" providerId="LiveId" clId="{1CCEA539-1F6E-4FA2-B3CB-133DB5E30119}" dt="2025-06-12T10:44:25.566" v="124"/>
          <ac:spMkLst>
            <pc:docMk/>
            <pc:sldMk cId="2762131484" sldId="259"/>
            <ac:spMk id="5" creationId="{CCDE4531-4EE4-674E-9D53-AD973B147AAE}"/>
          </ac:spMkLst>
        </pc:spChg>
        <pc:picChg chg="add mod ord">
          <ac:chgData name="Nicolete Burbach" userId="c20521eba19ed6ac" providerId="LiveId" clId="{1CCEA539-1F6E-4FA2-B3CB-133DB5E30119}" dt="2025-06-12T10:34:22.997" v="18" actId="167"/>
          <ac:picMkLst>
            <pc:docMk/>
            <pc:sldMk cId="2762131484" sldId="259"/>
            <ac:picMk id="4" creationId="{8EC40B62-9F12-938E-DEBE-C59C0791ED5D}"/>
          </ac:picMkLst>
        </pc:picChg>
      </pc:sldChg>
      <pc:sldChg chg="addSp modSp mod setBg">
        <pc:chgData name="Nicolete Burbach" userId="c20521eba19ed6ac" providerId="LiveId" clId="{1CCEA539-1F6E-4FA2-B3CB-133DB5E30119}" dt="2025-06-12T10:53:05.687" v="420" actId="20577"/>
        <pc:sldMkLst>
          <pc:docMk/>
          <pc:sldMk cId="2174865645" sldId="260"/>
        </pc:sldMkLst>
        <pc:spChg chg="mod">
          <ac:chgData name="Nicolete Burbach" userId="c20521eba19ed6ac" providerId="LiveId" clId="{1CCEA539-1F6E-4FA2-B3CB-133DB5E30119}" dt="2025-06-12T10:31:51.151" v="6" actId="207"/>
          <ac:spMkLst>
            <pc:docMk/>
            <pc:sldMk cId="2174865645" sldId="260"/>
            <ac:spMk id="2" creationId="{28ECC3EC-D06D-88E6-12A3-C8430D50F3C0}"/>
          </ac:spMkLst>
        </pc:spChg>
        <pc:spChg chg="mod">
          <ac:chgData name="Nicolete Burbach" userId="c20521eba19ed6ac" providerId="LiveId" clId="{1CCEA539-1F6E-4FA2-B3CB-133DB5E30119}" dt="2025-06-12T10:31:51.151" v="6" actId="207"/>
          <ac:spMkLst>
            <pc:docMk/>
            <pc:sldMk cId="2174865645" sldId="260"/>
            <ac:spMk id="3" creationId="{35C63D18-A852-17C3-75D8-EECF171EACDD}"/>
          </ac:spMkLst>
        </pc:spChg>
        <pc:spChg chg="add mod">
          <ac:chgData name="Nicolete Burbach" userId="c20521eba19ed6ac" providerId="LiveId" clId="{1CCEA539-1F6E-4FA2-B3CB-133DB5E30119}" dt="2025-06-12T10:53:05.687" v="420" actId="20577"/>
          <ac:spMkLst>
            <pc:docMk/>
            <pc:sldMk cId="2174865645" sldId="260"/>
            <ac:spMk id="6" creationId="{62A36BAB-2D86-EB89-20D4-921EBF47D3B8}"/>
          </ac:spMkLst>
        </pc:spChg>
        <pc:picChg chg="add mod ord modCrop">
          <ac:chgData name="Nicolete Burbach" userId="c20521eba19ed6ac" providerId="LiveId" clId="{1CCEA539-1F6E-4FA2-B3CB-133DB5E30119}" dt="2025-06-12T10:52:05.336" v="391" actId="732"/>
          <ac:picMkLst>
            <pc:docMk/>
            <pc:sldMk cId="2174865645" sldId="260"/>
            <ac:picMk id="5" creationId="{F9794100-DE86-D784-7782-A4CF33C41A55}"/>
          </ac:picMkLst>
        </pc:picChg>
      </pc:sldChg>
      <pc:sldChg chg="addSp modSp mod setBg">
        <pc:chgData name="Nicolete Burbach" userId="c20521eba19ed6ac" providerId="LiveId" clId="{1CCEA539-1F6E-4FA2-B3CB-133DB5E30119}" dt="2025-06-12T11:03:24.905" v="538" actId="29295"/>
        <pc:sldMkLst>
          <pc:docMk/>
          <pc:sldMk cId="413463824" sldId="261"/>
        </pc:sldMkLst>
        <pc:spChg chg="mod">
          <ac:chgData name="Nicolete Burbach" userId="c20521eba19ed6ac" providerId="LiveId" clId="{1CCEA539-1F6E-4FA2-B3CB-133DB5E30119}" dt="2025-06-12T10:31:56.901" v="7" actId="207"/>
          <ac:spMkLst>
            <pc:docMk/>
            <pc:sldMk cId="413463824" sldId="261"/>
            <ac:spMk id="2" creationId="{9FA66638-C2B5-91A3-1992-D95844D709D9}"/>
          </ac:spMkLst>
        </pc:spChg>
        <pc:spChg chg="mod">
          <ac:chgData name="Nicolete Burbach" userId="c20521eba19ed6ac" providerId="LiveId" clId="{1CCEA539-1F6E-4FA2-B3CB-133DB5E30119}" dt="2025-06-12T10:31:56.901" v="7" actId="207"/>
          <ac:spMkLst>
            <pc:docMk/>
            <pc:sldMk cId="413463824" sldId="261"/>
            <ac:spMk id="3" creationId="{0D528E53-271F-68B4-AB88-5E5C96DE0DD3}"/>
          </ac:spMkLst>
        </pc:spChg>
        <pc:spChg chg="add mod">
          <ac:chgData name="Nicolete Burbach" userId="c20521eba19ed6ac" providerId="LiveId" clId="{1CCEA539-1F6E-4FA2-B3CB-133DB5E30119}" dt="2025-06-12T11:02:34.633" v="508" actId="20577"/>
          <ac:spMkLst>
            <pc:docMk/>
            <pc:sldMk cId="413463824" sldId="261"/>
            <ac:spMk id="6" creationId="{0240E536-5C7E-F4D2-48D5-4857CB08790C}"/>
          </ac:spMkLst>
        </pc:spChg>
        <pc:picChg chg="add mod ord modCrop">
          <ac:chgData name="Nicolete Burbach" userId="c20521eba19ed6ac" providerId="LiveId" clId="{1CCEA539-1F6E-4FA2-B3CB-133DB5E30119}" dt="2025-06-12T11:03:24.905" v="538" actId="29295"/>
          <ac:picMkLst>
            <pc:docMk/>
            <pc:sldMk cId="413463824" sldId="261"/>
            <ac:picMk id="5" creationId="{AF74CEB9-1480-2A71-2B6D-B62306F65ABB}"/>
          </ac:picMkLst>
        </pc:picChg>
      </pc:sldChg>
      <pc:sldChg chg="addSp modSp mod setBg">
        <pc:chgData name="Nicolete Burbach" userId="c20521eba19ed6ac" providerId="LiveId" clId="{1CCEA539-1F6E-4FA2-B3CB-133DB5E30119}" dt="2025-06-12T11:03:17.862" v="524" actId="29295"/>
        <pc:sldMkLst>
          <pc:docMk/>
          <pc:sldMk cId="2929870820" sldId="262"/>
        </pc:sldMkLst>
        <pc:spChg chg="mod">
          <ac:chgData name="Nicolete Burbach" userId="c20521eba19ed6ac" providerId="LiveId" clId="{1CCEA539-1F6E-4FA2-B3CB-133DB5E30119}" dt="2025-06-12T10:32:01.380" v="8" actId="207"/>
          <ac:spMkLst>
            <pc:docMk/>
            <pc:sldMk cId="2929870820" sldId="262"/>
            <ac:spMk id="2" creationId="{CE133324-7E64-3548-9622-0BE075A7E985}"/>
          </ac:spMkLst>
        </pc:spChg>
        <pc:spChg chg="mod">
          <ac:chgData name="Nicolete Burbach" userId="c20521eba19ed6ac" providerId="LiveId" clId="{1CCEA539-1F6E-4FA2-B3CB-133DB5E30119}" dt="2025-06-12T10:32:01.380" v="8" actId="207"/>
          <ac:spMkLst>
            <pc:docMk/>
            <pc:sldMk cId="2929870820" sldId="262"/>
            <ac:spMk id="3" creationId="{A9C02171-6F9A-4E96-505F-259529C33209}"/>
          </ac:spMkLst>
        </pc:spChg>
        <pc:spChg chg="add mod ord">
          <ac:chgData name="Nicolete Burbach" userId="c20521eba19ed6ac" providerId="LiveId" clId="{1CCEA539-1F6E-4FA2-B3CB-133DB5E30119}" dt="2025-06-12T11:03:08.826" v="510" actId="167"/>
          <ac:spMkLst>
            <pc:docMk/>
            <pc:sldMk cId="2929870820" sldId="262"/>
            <ac:spMk id="5" creationId="{7E29DFE2-55CB-5BC7-19B4-729D66D56AED}"/>
          </ac:spMkLst>
        </pc:spChg>
        <pc:picChg chg="add mod ord">
          <ac:chgData name="Nicolete Burbach" userId="c20521eba19ed6ac" providerId="LiveId" clId="{1CCEA539-1F6E-4FA2-B3CB-133DB5E30119}" dt="2025-06-12T11:03:17.862" v="524" actId="29295"/>
          <ac:picMkLst>
            <pc:docMk/>
            <pc:sldMk cId="2929870820" sldId="262"/>
            <ac:picMk id="4" creationId="{9C971E72-3577-38FA-F920-B75572195676}"/>
          </ac:picMkLst>
        </pc:picChg>
      </pc:sldChg>
      <pc:sldChg chg="addSp modSp mod setBg">
        <pc:chgData name="Nicolete Burbach" userId="c20521eba19ed6ac" providerId="LiveId" clId="{1CCEA539-1F6E-4FA2-B3CB-133DB5E30119}" dt="2025-06-12T11:27:53.661" v="920" actId="207"/>
        <pc:sldMkLst>
          <pc:docMk/>
          <pc:sldMk cId="4136918344" sldId="263"/>
        </pc:sldMkLst>
        <pc:spChg chg="mod">
          <ac:chgData name="Nicolete Burbach" userId="c20521eba19ed6ac" providerId="LiveId" clId="{1CCEA539-1F6E-4FA2-B3CB-133DB5E30119}" dt="2025-06-12T11:27:53.661" v="920" actId="207"/>
          <ac:spMkLst>
            <pc:docMk/>
            <pc:sldMk cId="4136918344" sldId="263"/>
            <ac:spMk id="2" creationId="{0FA531E5-EC0B-A578-581C-548E799BB170}"/>
          </ac:spMkLst>
        </pc:spChg>
        <pc:spChg chg="mod">
          <ac:chgData name="Nicolete Burbach" userId="c20521eba19ed6ac" providerId="LiveId" clId="{1CCEA539-1F6E-4FA2-B3CB-133DB5E30119}" dt="2025-06-12T10:32:07.706" v="9" actId="207"/>
          <ac:spMkLst>
            <pc:docMk/>
            <pc:sldMk cId="4136918344" sldId="263"/>
            <ac:spMk id="3" creationId="{4A41A284-25E4-BA0F-6D5F-B5C793FDC0A8}"/>
          </ac:spMkLst>
        </pc:spChg>
        <pc:spChg chg="add mod ord">
          <ac:chgData name="Nicolete Burbach" userId="c20521eba19ed6ac" providerId="LiveId" clId="{1CCEA539-1F6E-4FA2-B3CB-133DB5E30119}" dt="2025-06-12T11:03:31.178" v="540" actId="167"/>
          <ac:spMkLst>
            <pc:docMk/>
            <pc:sldMk cId="4136918344" sldId="263"/>
            <ac:spMk id="5" creationId="{7A9AEEC9-AF85-AC88-8C8A-F21CB6E85748}"/>
          </ac:spMkLst>
        </pc:spChg>
        <pc:picChg chg="add mod ord">
          <ac:chgData name="Nicolete Burbach" userId="c20521eba19ed6ac" providerId="LiveId" clId="{1CCEA539-1F6E-4FA2-B3CB-133DB5E30119}" dt="2025-06-12T11:03:34.238" v="559" actId="29295"/>
          <ac:picMkLst>
            <pc:docMk/>
            <pc:sldMk cId="4136918344" sldId="263"/>
            <ac:picMk id="4" creationId="{AD009EF1-6A6C-2DDD-D5BA-CEAC8591E6A8}"/>
          </ac:picMkLst>
        </pc:picChg>
      </pc:sldChg>
      <pc:sldChg chg="addSp modSp mod setBg">
        <pc:chgData name="Nicolete Burbach" userId="c20521eba19ed6ac" providerId="LiveId" clId="{1CCEA539-1F6E-4FA2-B3CB-133DB5E30119}" dt="2025-06-12T10:46:25.109" v="192" actId="167"/>
        <pc:sldMkLst>
          <pc:docMk/>
          <pc:sldMk cId="819049620" sldId="264"/>
        </pc:sldMkLst>
        <pc:spChg chg="add mod ord">
          <ac:chgData name="Nicolete Burbach" userId="c20521eba19ed6ac" providerId="LiveId" clId="{1CCEA539-1F6E-4FA2-B3CB-133DB5E30119}" dt="2025-06-12T10:46:25.109" v="192" actId="167"/>
          <ac:spMkLst>
            <pc:docMk/>
            <pc:sldMk cId="819049620" sldId="264"/>
            <ac:spMk id="3" creationId="{8C75F83F-5ED0-242C-AC19-6F6450031A3F}"/>
          </ac:spMkLst>
        </pc:spChg>
        <pc:spChg chg="mod">
          <ac:chgData name="Nicolete Burbach" userId="c20521eba19ed6ac" providerId="LiveId" clId="{1CCEA539-1F6E-4FA2-B3CB-133DB5E30119}" dt="2025-06-12T10:31:39.648" v="3" actId="207"/>
          <ac:spMkLst>
            <pc:docMk/>
            <pc:sldMk cId="819049620" sldId="264"/>
            <ac:spMk id="4" creationId="{4BE1DA7A-ED85-7F67-DDB9-9C2D9676C4F8}"/>
          </ac:spMkLst>
        </pc:spChg>
        <pc:spChg chg="mod">
          <ac:chgData name="Nicolete Burbach" userId="c20521eba19ed6ac" providerId="LiveId" clId="{1CCEA539-1F6E-4FA2-B3CB-133DB5E30119}" dt="2025-06-12T10:31:39.648" v="3" actId="207"/>
          <ac:spMkLst>
            <pc:docMk/>
            <pc:sldMk cId="819049620" sldId="264"/>
            <ac:spMk id="5" creationId="{24B39310-E367-2670-3924-35376FFEE1FA}"/>
          </ac:spMkLst>
        </pc:spChg>
        <pc:picChg chg="add mod ord">
          <ac:chgData name="Nicolete Burbach" userId="c20521eba19ed6ac" providerId="LiveId" clId="{1CCEA539-1F6E-4FA2-B3CB-133DB5E30119}" dt="2025-06-12T10:46:25.109" v="192" actId="167"/>
          <ac:picMkLst>
            <pc:docMk/>
            <pc:sldMk cId="819049620" sldId="264"/>
            <ac:picMk id="2" creationId="{2D703239-B589-2A45-6DE3-26DDC9A0F5B5}"/>
          </ac:picMkLst>
        </pc:picChg>
      </pc:sldChg>
      <pc:sldChg chg="addSp delSp modSp mod setBg">
        <pc:chgData name="Nicolete Burbach" userId="c20521eba19ed6ac" providerId="LiveId" clId="{1CCEA539-1F6E-4FA2-B3CB-133DB5E30119}" dt="2025-06-12T11:04:29.044" v="588" actId="167"/>
        <pc:sldMkLst>
          <pc:docMk/>
          <pc:sldMk cId="1223231892" sldId="265"/>
        </pc:sldMkLst>
        <pc:spChg chg="add del mod">
          <ac:chgData name="Nicolete Burbach" userId="c20521eba19ed6ac" providerId="LiveId" clId="{1CCEA539-1F6E-4FA2-B3CB-133DB5E30119}" dt="2025-06-12T11:04:25.689" v="586" actId="478"/>
          <ac:spMkLst>
            <pc:docMk/>
            <pc:sldMk cId="1223231892" sldId="265"/>
            <ac:spMk id="3" creationId="{8ADC59FF-30D7-2AC3-BD9E-139EEE1327A6}"/>
          </ac:spMkLst>
        </pc:spChg>
        <pc:spChg chg="mod">
          <ac:chgData name="Nicolete Burbach" userId="c20521eba19ed6ac" providerId="LiveId" clId="{1CCEA539-1F6E-4FA2-B3CB-133DB5E30119}" dt="2025-06-12T10:32:11.769" v="10" actId="207"/>
          <ac:spMkLst>
            <pc:docMk/>
            <pc:sldMk cId="1223231892" sldId="265"/>
            <ac:spMk id="4" creationId="{C315CF13-D2E1-5DFA-CC80-9490ABB748B2}"/>
          </ac:spMkLst>
        </pc:spChg>
        <pc:spChg chg="mod">
          <ac:chgData name="Nicolete Burbach" userId="c20521eba19ed6ac" providerId="LiveId" clId="{1CCEA539-1F6E-4FA2-B3CB-133DB5E30119}" dt="2025-06-12T10:32:11.769" v="10" actId="207"/>
          <ac:spMkLst>
            <pc:docMk/>
            <pc:sldMk cId="1223231892" sldId="265"/>
            <ac:spMk id="5" creationId="{0DCA50B0-1915-C03D-918A-B7AFDC7BC7CB}"/>
          </ac:spMkLst>
        </pc:spChg>
        <pc:spChg chg="add mod ord">
          <ac:chgData name="Nicolete Burbach" userId="c20521eba19ed6ac" providerId="LiveId" clId="{1CCEA539-1F6E-4FA2-B3CB-133DB5E30119}" dt="2025-06-12T11:04:29.044" v="588" actId="167"/>
          <ac:spMkLst>
            <pc:docMk/>
            <pc:sldMk cId="1223231892" sldId="265"/>
            <ac:spMk id="7" creationId="{330D4485-B008-6852-DBD0-556C4DCB95FF}"/>
          </ac:spMkLst>
        </pc:spChg>
        <pc:picChg chg="add del mod ord">
          <ac:chgData name="Nicolete Burbach" userId="c20521eba19ed6ac" providerId="LiveId" clId="{1CCEA539-1F6E-4FA2-B3CB-133DB5E30119}" dt="2025-06-12T11:04:25.689" v="586" actId="478"/>
          <ac:picMkLst>
            <pc:docMk/>
            <pc:sldMk cId="1223231892" sldId="265"/>
            <ac:picMk id="2" creationId="{86173D2A-4DEC-AAD8-4DFD-F58300B5550A}"/>
          </ac:picMkLst>
        </pc:picChg>
        <pc:picChg chg="add mod ord">
          <ac:chgData name="Nicolete Burbach" userId="c20521eba19ed6ac" providerId="LiveId" clId="{1CCEA539-1F6E-4FA2-B3CB-133DB5E30119}" dt="2025-06-12T11:04:29.044" v="588" actId="167"/>
          <ac:picMkLst>
            <pc:docMk/>
            <pc:sldMk cId="1223231892" sldId="265"/>
            <ac:picMk id="6" creationId="{68FEF49B-9830-F530-51FD-49CC68CA2169}"/>
          </ac:picMkLst>
        </pc:picChg>
      </pc:sldChg>
      <pc:sldChg chg="addSp modSp mod setBg">
        <pc:chgData name="Nicolete Burbach" userId="c20521eba19ed6ac" providerId="LiveId" clId="{1CCEA539-1F6E-4FA2-B3CB-133DB5E30119}" dt="2025-06-12T11:04:11.092" v="585" actId="29295"/>
        <pc:sldMkLst>
          <pc:docMk/>
          <pc:sldMk cId="3679037932" sldId="266"/>
        </pc:sldMkLst>
        <pc:spChg chg="add mod ord">
          <ac:chgData name="Nicolete Burbach" userId="c20521eba19ed6ac" providerId="LiveId" clId="{1CCEA539-1F6E-4FA2-B3CB-133DB5E30119}" dt="2025-06-12T11:04:02.633" v="561" actId="167"/>
          <ac:spMkLst>
            <pc:docMk/>
            <pc:sldMk cId="3679037932" sldId="266"/>
            <ac:spMk id="3" creationId="{D6E02EED-D2A8-AE4D-2A05-C89F6258DA48}"/>
          </ac:spMkLst>
        </pc:spChg>
        <pc:spChg chg="mod">
          <ac:chgData name="Nicolete Burbach" userId="c20521eba19ed6ac" providerId="LiveId" clId="{1CCEA539-1F6E-4FA2-B3CB-133DB5E30119}" dt="2025-06-12T10:32:17.608" v="11" actId="207"/>
          <ac:spMkLst>
            <pc:docMk/>
            <pc:sldMk cId="3679037932" sldId="266"/>
            <ac:spMk id="4" creationId="{99AAAF68-4D3B-6058-B0BA-8CDC3403B998}"/>
          </ac:spMkLst>
        </pc:spChg>
        <pc:spChg chg="mod">
          <ac:chgData name="Nicolete Burbach" userId="c20521eba19ed6ac" providerId="LiveId" clId="{1CCEA539-1F6E-4FA2-B3CB-133DB5E30119}" dt="2025-06-12T10:32:17.608" v="11" actId="207"/>
          <ac:spMkLst>
            <pc:docMk/>
            <pc:sldMk cId="3679037932" sldId="266"/>
            <ac:spMk id="5" creationId="{763A4E79-25E5-7D50-6516-5BA704C7F5E7}"/>
          </ac:spMkLst>
        </pc:spChg>
        <pc:picChg chg="add mod ord">
          <ac:chgData name="Nicolete Burbach" userId="c20521eba19ed6ac" providerId="LiveId" clId="{1CCEA539-1F6E-4FA2-B3CB-133DB5E30119}" dt="2025-06-12T11:04:11.092" v="585" actId="29295"/>
          <ac:picMkLst>
            <pc:docMk/>
            <pc:sldMk cId="3679037932" sldId="266"/>
            <ac:picMk id="2" creationId="{36FED5F1-C271-8F5C-EB84-4DD85813FD09}"/>
          </ac:picMkLst>
        </pc:picChg>
      </pc:sldChg>
      <pc:sldChg chg="addSp modSp mod setBg">
        <pc:chgData name="Nicolete Burbach" userId="c20521eba19ed6ac" providerId="LiveId" clId="{1CCEA539-1F6E-4FA2-B3CB-133DB5E30119}" dt="2025-06-12T11:28:17.971" v="921" actId="207"/>
        <pc:sldMkLst>
          <pc:docMk/>
          <pc:sldMk cId="3823036296" sldId="267"/>
        </pc:sldMkLst>
        <pc:spChg chg="mod">
          <ac:chgData name="Nicolete Burbach" userId="c20521eba19ed6ac" providerId="LiveId" clId="{1CCEA539-1F6E-4FA2-B3CB-133DB5E30119}" dt="2025-06-12T11:28:17.971" v="921" actId="207"/>
          <ac:spMkLst>
            <pc:docMk/>
            <pc:sldMk cId="3823036296" sldId="267"/>
            <ac:spMk id="2" creationId="{A73CFE92-D4DD-38FA-4E0C-7E142B8BF627}"/>
          </ac:spMkLst>
        </pc:spChg>
        <pc:spChg chg="mod">
          <ac:chgData name="Nicolete Burbach" userId="c20521eba19ed6ac" providerId="LiveId" clId="{1CCEA539-1F6E-4FA2-B3CB-133DB5E30119}" dt="2025-06-12T10:32:21.495" v="12" actId="207"/>
          <ac:spMkLst>
            <pc:docMk/>
            <pc:sldMk cId="3823036296" sldId="267"/>
            <ac:spMk id="3" creationId="{2D5DF9B5-3456-1CBD-C04D-4489B3C582A8}"/>
          </ac:spMkLst>
        </pc:spChg>
        <pc:spChg chg="add mod">
          <ac:chgData name="Nicolete Burbach" userId="c20521eba19ed6ac" providerId="LiveId" clId="{1CCEA539-1F6E-4FA2-B3CB-133DB5E30119}" dt="2025-06-12T11:16:21.177" v="824" actId="14100"/>
          <ac:spMkLst>
            <pc:docMk/>
            <pc:sldMk cId="3823036296" sldId="267"/>
            <ac:spMk id="7" creationId="{AC83006E-FECF-F0F7-A5A8-4F4B43E24E39}"/>
          </ac:spMkLst>
        </pc:spChg>
        <pc:picChg chg="add mod ord modCrop">
          <ac:chgData name="Nicolete Burbach" userId="c20521eba19ed6ac" providerId="LiveId" clId="{1CCEA539-1F6E-4FA2-B3CB-133DB5E30119}" dt="2025-06-12T11:14:42.630" v="699" actId="732"/>
          <ac:picMkLst>
            <pc:docMk/>
            <pc:sldMk cId="3823036296" sldId="267"/>
            <ac:picMk id="5" creationId="{D66FA870-8B56-9A75-8F3F-BB87715889E1}"/>
          </ac:picMkLst>
        </pc:picChg>
        <pc:picChg chg="add mod">
          <ac:chgData name="Nicolete Burbach" userId="c20521eba19ed6ac" providerId="LiveId" clId="{1CCEA539-1F6E-4FA2-B3CB-133DB5E30119}" dt="2025-06-12T11:15:19.411" v="700"/>
          <ac:picMkLst>
            <pc:docMk/>
            <pc:sldMk cId="3823036296" sldId="267"/>
            <ac:picMk id="6" creationId="{F021AAE0-4A0C-96E3-78C3-D16C8C146EE7}"/>
          </ac:picMkLst>
        </pc:picChg>
      </pc:sldChg>
      <pc:sldChg chg="addSp delSp modSp mod setBg">
        <pc:chgData name="Nicolete Burbach" userId="c20521eba19ed6ac" providerId="LiveId" clId="{1CCEA539-1F6E-4FA2-B3CB-133DB5E30119}" dt="2025-06-12T11:33:32.973" v="1170" actId="29295"/>
        <pc:sldMkLst>
          <pc:docMk/>
          <pc:sldMk cId="1999339977" sldId="268"/>
        </pc:sldMkLst>
        <pc:spChg chg="mod">
          <ac:chgData name="Nicolete Burbach" userId="c20521eba19ed6ac" providerId="LiveId" clId="{1CCEA539-1F6E-4FA2-B3CB-133DB5E30119}" dt="2025-06-12T11:32:58.625" v="1122" actId="20577"/>
          <ac:spMkLst>
            <pc:docMk/>
            <pc:sldMk cId="1999339977" sldId="268"/>
            <ac:spMk id="2" creationId="{F00330E7-517B-EDD8-4D99-10D09FDE684A}"/>
          </ac:spMkLst>
        </pc:spChg>
        <pc:spChg chg="mod">
          <ac:chgData name="Nicolete Burbach" userId="c20521eba19ed6ac" providerId="LiveId" clId="{1CCEA539-1F6E-4FA2-B3CB-133DB5E30119}" dt="2025-06-12T11:33:16.626" v="1131" actId="114"/>
          <ac:spMkLst>
            <pc:docMk/>
            <pc:sldMk cId="1999339977" sldId="268"/>
            <ac:spMk id="3" creationId="{07A88372-2FDB-1CD9-4190-E2A7291CFBE7}"/>
          </ac:spMkLst>
        </pc:spChg>
        <pc:spChg chg="add mod">
          <ac:chgData name="Nicolete Burbach" userId="c20521eba19ed6ac" providerId="LiveId" clId="{1CCEA539-1F6E-4FA2-B3CB-133DB5E30119}" dt="2025-06-12T11:26:40.198" v="916" actId="20577"/>
          <ac:spMkLst>
            <pc:docMk/>
            <pc:sldMk cId="1999339977" sldId="268"/>
            <ac:spMk id="8" creationId="{FD871B97-8D14-0981-5DCF-E9070A46AF51}"/>
          </ac:spMkLst>
        </pc:spChg>
        <pc:picChg chg="add del mod">
          <ac:chgData name="Nicolete Burbach" userId="c20521eba19ed6ac" providerId="LiveId" clId="{1CCEA539-1F6E-4FA2-B3CB-133DB5E30119}" dt="2025-06-12T11:16:55.044" v="829" actId="478"/>
          <ac:picMkLst>
            <pc:docMk/>
            <pc:sldMk cId="1999339977" sldId="268"/>
            <ac:picMk id="5" creationId="{4B9B9178-C22B-46BD-E62D-3E979F285804}"/>
          </ac:picMkLst>
        </pc:picChg>
        <pc:picChg chg="add mod ord modCrop">
          <ac:chgData name="Nicolete Burbach" userId="c20521eba19ed6ac" providerId="LiveId" clId="{1CCEA539-1F6E-4FA2-B3CB-133DB5E30119}" dt="2025-06-12T11:33:32.973" v="1170" actId="29295"/>
          <ac:picMkLst>
            <pc:docMk/>
            <pc:sldMk cId="1999339977" sldId="268"/>
            <ac:picMk id="7" creationId="{85C5FE70-EEE8-E3BC-57DB-182F929247CE}"/>
          </ac:picMkLst>
        </pc:picChg>
      </pc:sldChg>
      <pc:sldChg chg="addSp modSp mod setBg">
        <pc:chgData name="Nicolete Burbach" userId="c20521eba19ed6ac" providerId="LiveId" clId="{1CCEA539-1F6E-4FA2-B3CB-133DB5E30119}" dt="2025-06-12T11:34:00.240" v="1171" actId="207"/>
        <pc:sldMkLst>
          <pc:docMk/>
          <pc:sldMk cId="1796800514" sldId="269"/>
        </pc:sldMkLst>
        <pc:spChg chg="mod">
          <ac:chgData name="Nicolete Burbach" userId="c20521eba19ed6ac" providerId="LiveId" clId="{1CCEA539-1F6E-4FA2-B3CB-133DB5E30119}" dt="2025-06-12T11:34:00.240" v="1171" actId="207"/>
          <ac:spMkLst>
            <pc:docMk/>
            <pc:sldMk cId="1796800514" sldId="269"/>
            <ac:spMk id="2" creationId="{CD6B6992-29F7-B170-DC38-8F5C640458CB}"/>
          </ac:spMkLst>
        </pc:spChg>
        <pc:spChg chg="mod">
          <ac:chgData name="Nicolete Burbach" userId="c20521eba19ed6ac" providerId="LiveId" clId="{1CCEA539-1F6E-4FA2-B3CB-133DB5E30119}" dt="2025-06-12T10:32:24.755" v="13" actId="207"/>
          <ac:spMkLst>
            <pc:docMk/>
            <pc:sldMk cId="1796800514" sldId="269"/>
            <ac:spMk id="3" creationId="{C5AFFD76-F0A7-CA38-BA5E-89F0CF09CFCF}"/>
          </ac:spMkLst>
        </pc:spChg>
        <pc:spChg chg="add mod">
          <ac:chgData name="Nicolete Burbach" userId="c20521eba19ed6ac" providerId="LiveId" clId="{1CCEA539-1F6E-4FA2-B3CB-133DB5E30119}" dt="2025-06-12T11:13:03.533" v="658" actId="20577"/>
          <ac:spMkLst>
            <pc:docMk/>
            <pc:sldMk cId="1796800514" sldId="269"/>
            <ac:spMk id="6" creationId="{9DF5E08B-CB51-ECC1-0C18-D14168A2C90B}"/>
          </ac:spMkLst>
        </pc:spChg>
        <pc:picChg chg="add mod ord modCrop">
          <ac:chgData name="Nicolete Burbach" userId="c20521eba19ed6ac" providerId="LiveId" clId="{1CCEA539-1F6E-4FA2-B3CB-133DB5E30119}" dt="2025-06-12T11:29:02.931" v="944" actId="29295"/>
          <ac:picMkLst>
            <pc:docMk/>
            <pc:sldMk cId="1796800514" sldId="269"/>
            <ac:picMk id="5" creationId="{C868E8A4-328F-6A25-1C04-098D97D6DDCC}"/>
          </ac:picMkLst>
        </pc:picChg>
      </pc:sldChg>
      <pc:sldChg chg="addSp modSp mod setBg">
        <pc:chgData name="Nicolete Burbach" userId="c20521eba19ed6ac" providerId="LiveId" clId="{1CCEA539-1F6E-4FA2-B3CB-133DB5E30119}" dt="2025-06-12T11:26:56.416" v="918" actId="167"/>
        <pc:sldMkLst>
          <pc:docMk/>
          <pc:sldMk cId="2589559325" sldId="270"/>
        </pc:sldMkLst>
        <pc:spChg chg="mod">
          <ac:chgData name="Nicolete Burbach" userId="c20521eba19ed6ac" providerId="LiveId" clId="{1CCEA539-1F6E-4FA2-B3CB-133DB5E30119}" dt="2025-06-12T10:32:32.112" v="15" actId="207"/>
          <ac:spMkLst>
            <pc:docMk/>
            <pc:sldMk cId="2589559325" sldId="270"/>
            <ac:spMk id="2" creationId="{04DFEFC1-44DF-D816-6161-51327930FDE0}"/>
          </ac:spMkLst>
        </pc:spChg>
        <pc:spChg chg="mod">
          <ac:chgData name="Nicolete Burbach" userId="c20521eba19ed6ac" providerId="LiveId" clId="{1CCEA539-1F6E-4FA2-B3CB-133DB5E30119}" dt="2025-06-12T10:32:32.112" v="15" actId="207"/>
          <ac:spMkLst>
            <pc:docMk/>
            <pc:sldMk cId="2589559325" sldId="270"/>
            <ac:spMk id="3" creationId="{8A0A15C0-DA78-67BF-E8F0-26FA53B05E55}"/>
          </ac:spMkLst>
        </pc:spChg>
        <pc:spChg chg="add mod ord">
          <ac:chgData name="Nicolete Burbach" userId="c20521eba19ed6ac" providerId="LiveId" clId="{1CCEA539-1F6E-4FA2-B3CB-133DB5E30119}" dt="2025-06-12T11:26:56.416" v="918" actId="167"/>
          <ac:spMkLst>
            <pc:docMk/>
            <pc:sldMk cId="2589559325" sldId="270"/>
            <ac:spMk id="5" creationId="{44EBCD68-648E-DC30-B68D-D9EFA3C4AC73}"/>
          </ac:spMkLst>
        </pc:spChg>
        <pc:picChg chg="add mod ord">
          <ac:chgData name="Nicolete Burbach" userId="c20521eba19ed6ac" providerId="LiveId" clId="{1CCEA539-1F6E-4FA2-B3CB-133DB5E30119}" dt="2025-06-12T11:26:56.416" v="918" actId="167"/>
          <ac:picMkLst>
            <pc:docMk/>
            <pc:sldMk cId="2589559325" sldId="270"/>
            <ac:picMk id="4" creationId="{5D9A1640-AEB3-0AE9-F812-0778600CA4A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BC850-905D-980C-46FE-9488959E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BC7F7-2E58-F325-51E3-554E64FDC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19CAF-5CF6-DFF9-95CB-087F29A1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1F88-49F5-4105-9544-21A6FDFD0BC0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42A1A-A47D-EF17-7CA2-4C39B676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353B2-18E9-F914-6093-0CED82F9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9956-0B52-4935-8325-FDDC5A05E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59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55361-6826-D568-6B56-D595877B8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705C5-46AF-5859-FD09-6DE673EE7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74CF3-BC61-9617-E44B-96E30CA3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1F88-49F5-4105-9544-21A6FDFD0BC0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F51B4-C141-F89E-ECB3-C6202A55D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81BBA-7990-75A9-B45F-DB1E9D37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9956-0B52-4935-8325-FDDC5A05E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15F5E-03AE-AACC-C6E1-CB5E13965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94DE9-19CA-9676-DF2A-B7A9BCF03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8BDB4-7123-D2BA-2D4F-2D796BA1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1F88-49F5-4105-9544-21A6FDFD0BC0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A40F3-2E56-EAC1-0B50-481D90A1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A4AEA-C83E-20C3-212B-1EEA1D62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9956-0B52-4935-8325-FDDC5A05E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08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1C05E-AC79-7E1C-3F79-17FA535E6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64620-3EE5-BE8D-7FC8-7F9631AC5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48B1E-8024-DFAE-42C6-7E2D784E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1F88-49F5-4105-9544-21A6FDFD0BC0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8700F-2EE4-B841-A56F-CD7BB379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1F74B-2CD8-5692-367D-B07C960E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9956-0B52-4935-8325-FDDC5A05E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34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9B811-DE07-7547-1043-DECA3D045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55983-1544-319D-6522-7213C7277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66F0E-31A9-0AA2-794F-09B88B91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1F88-49F5-4105-9544-21A6FDFD0BC0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2492B-A87D-7924-74C2-0B616F0D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551C-16DF-A36A-10EE-423B9F8E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9956-0B52-4935-8325-FDDC5A05E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9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E839-4432-2CA4-0401-B90E4087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CEA9A-4BF3-73FB-4557-BC7EC2539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04291-D380-D24B-9196-A08780E2F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5E943-581E-3B88-D188-FD3F3C1D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1F88-49F5-4105-9544-21A6FDFD0BC0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37B50-EBA4-D0CA-94CA-6FE60BBB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E1FD5-7E10-7BE7-A1DC-107C5DFF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9956-0B52-4935-8325-FDDC5A05E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1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E3942-AD5B-9AD7-9D3D-353E2B59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06521-B8CF-6A2D-0D64-62B12846D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A1D9E-A9AC-2657-E618-87365DA7A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6B62C-816F-A018-046A-EE65A2E5A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2295EE-D12A-083F-7305-89785F1C56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EF17BA-27BB-243A-4854-24246100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1F88-49F5-4105-9544-21A6FDFD0BC0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0D24BC-3AB2-41E5-AC38-950C369A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39507B-278C-9278-9DE9-3F78B762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9956-0B52-4935-8325-FDDC5A05E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90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52756-1926-01C3-674B-E7A4BC902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7AE932-3E0E-264E-82E9-8F961C8D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1F88-49F5-4105-9544-21A6FDFD0BC0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C7FAC-9C40-4D54-9FB6-920A88172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8D38A-E3C7-C7B6-8881-1E269D49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9956-0B52-4935-8325-FDDC5A05E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79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26545-33B1-2677-D025-54BF19C9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1F88-49F5-4105-9544-21A6FDFD0BC0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AB06FC-6758-C783-57B8-A6E92015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C8F15-DFE6-1EC1-62E8-CB74FD32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9956-0B52-4935-8325-FDDC5A05E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90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B9FD-81C1-68AC-A097-666FA1DA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4F071-EA89-1FAE-EDE3-07915B633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A3BA8-EA51-E3FE-EE7F-B3DA0ABBD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8C05A-BE5D-9CAE-F2E0-9985687F8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1F88-49F5-4105-9544-21A6FDFD0BC0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BCE37-E304-81C7-6F7B-749B07D4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36DFA-D9CC-5A90-0484-D40BAE643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9956-0B52-4935-8325-FDDC5A05E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4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9C21E-50AE-AF5A-B772-91AA1EADF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ADFC18-BC19-BF80-317D-9C70606E79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F008E-DCF3-FF3B-2BEC-A5F7C43E7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58FCF-D120-8E64-4103-84C72900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1F88-49F5-4105-9544-21A6FDFD0BC0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8A8C4-81DB-DD28-3292-DBCC2FE1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2EC86-3E8C-92E4-9EAF-9B066800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9956-0B52-4935-8325-FDDC5A05E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88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15560-D847-E7B8-2B46-4F202A4C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B7771-840D-312B-AA91-147C0CB6D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75625-067B-9336-7797-DC38C17DA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91F88-49F5-4105-9544-21A6FDFD0BC0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C032B-3489-3628-BE13-3562868B7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7E934-6809-A881-A3F0-791850E79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569956-0B52-4935-8325-FDDC5A05E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25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tican.va/content/leo-xiii/en/encyclicals/documents/hf_l-xiii_enc_20061888_libertas.htmlhttps:/www.vatican.va/content/leo-xiii/en/encyclicals/documents/hf_l-xiii_enc_20061888_liberta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tican.va/content/leo-xiii/en/encyclicals/documents/hf_l-xiii_enc_04081879_aeterni-patris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tican.va/content/leo-xiii/en/encyclicals/documents/hf_l-xiii_enc_10021880_arcanum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atican.va/content/leo-xiii/en/encyclicals/documents/hf_l-xiii_enc_15051891_rerum-novarum.html" TargetMode="External"/><Relationship Id="rId4" Type="http://schemas.openxmlformats.org/officeDocument/2006/relationships/hyperlink" Target="https://www.vatican.va/content/leo-xiii/en/encyclicals/documents/hf_l-xiii_enc_28121878_quod-apostolici-muneris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palencyclicals.net/clem13/c13chris.ht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palencyclicals.net/leo12/l12ubipr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palencyclicals.net/greg16/g16mirar.ht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palencyclicals.net/greg16/g16mirar.ht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palencyclicals.net/greg16/g16summo.ht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men with animals&#10;&#10;AI-generated content may be incorrect.">
            <a:extLst>
              <a:ext uri="{FF2B5EF4-FFF2-40B4-BE49-F238E27FC236}">
                <a16:creationId xmlns:a16="http://schemas.microsoft.com/office/drawing/2014/main" id="{DF6AA1B9-60F2-4ADB-FFCE-F1916495D2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4" b="458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B58324-79C1-8425-091F-29D45B3D80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Catholicism and the Culture Wars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727CAE-3356-94F2-27A4-E1ADA16508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1. Leo vs “License”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0EA5B4-E784-0E3B-513D-39E03621CF97}"/>
              </a:ext>
            </a:extLst>
          </p:cNvPr>
          <p:cNvSpPr txBox="1"/>
          <p:nvPr/>
        </p:nvSpPr>
        <p:spPr>
          <a:xfrm>
            <a:off x="8727332" y="6369764"/>
            <a:ext cx="3218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Jacek Malczewski, </a:t>
            </a:r>
            <a:r>
              <a:rPr lang="en-GB" sz="1000" i="1" dirty="0">
                <a:solidFill>
                  <a:schemeClr val="bg1"/>
                </a:solidFill>
              </a:rPr>
              <a:t>Law</a:t>
            </a:r>
            <a:r>
              <a:rPr lang="en-GB" sz="1000" dirty="0">
                <a:solidFill>
                  <a:schemeClr val="bg1"/>
                </a:solidFill>
              </a:rPr>
              <a:t> (1903)</a:t>
            </a:r>
          </a:p>
        </p:txBody>
      </p:sp>
    </p:spTree>
    <p:extLst>
      <p:ext uri="{BB962C8B-B14F-4D97-AF65-F5344CB8AC3E}">
        <p14:creationId xmlns:p14="http://schemas.microsoft.com/office/powerpoint/2010/main" val="86961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ainting of men with animals&#10;&#10;AI-generated content may be incorrect.">
            <a:extLst>
              <a:ext uri="{FF2B5EF4-FFF2-40B4-BE49-F238E27FC236}">
                <a16:creationId xmlns:a16="http://schemas.microsoft.com/office/drawing/2014/main" id="{68FEF49B-9830-F530-51FD-49CC68CA21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4" b="458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0D4485-B008-6852-DBD0-556C4DCB95FF}"/>
              </a:ext>
            </a:extLst>
          </p:cNvPr>
          <p:cNvSpPr txBox="1"/>
          <p:nvPr/>
        </p:nvSpPr>
        <p:spPr>
          <a:xfrm>
            <a:off x="8727332" y="6369764"/>
            <a:ext cx="3218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Jacek Malczewski, </a:t>
            </a:r>
            <a:r>
              <a:rPr lang="en-GB" sz="1000" i="1" dirty="0">
                <a:solidFill>
                  <a:schemeClr val="bg1"/>
                </a:solidFill>
              </a:rPr>
              <a:t>Law</a:t>
            </a:r>
            <a:r>
              <a:rPr lang="en-GB" sz="1000" dirty="0">
                <a:solidFill>
                  <a:schemeClr val="bg1"/>
                </a:solidFill>
              </a:rPr>
              <a:t> (1903)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15CF13-D2E1-5DFA-CC80-9490ABB7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A50B0-1915-C03D-918A-B7AFDC7BC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Leo vs “License”</a:t>
            </a:r>
          </a:p>
        </p:txBody>
      </p:sp>
    </p:spTree>
    <p:extLst>
      <p:ext uri="{BB962C8B-B14F-4D97-AF65-F5344CB8AC3E}">
        <p14:creationId xmlns:p14="http://schemas.microsoft.com/office/powerpoint/2010/main" val="122323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inting of a person in a white robe&#10;&#10;Description automatically generated">
            <a:extLst>
              <a:ext uri="{FF2B5EF4-FFF2-40B4-BE49-F238E27FC236}">
                <a16:creationId xmlns:a16="http://schemas.microsoft.com/office/drawing/2014/main" id="{36FED5F1-C271-8F5C-EB84-4DD85813F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4" b="192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02EED-D2A8-AE4D-2A05-C89F6258DA48}"/>
              </a:ext>
            </a:extLst>
          </p:cNvPr>
          <p:cNvSpPr txBox="1"/>
          <p:nvPr/>
        </p:nvSpPr>
        <p:spPr>
          <a:xfrm>
            <a:off x="8693888" y="6394371"/>
            <a:ext cx="3253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Philip de László</a:t>
            </a:r>
            <a:r>
              <a:rPr lang="en-GB" sz="1000" i="1" dirty="0">
                <a:solidFill>
                  <a:schemeClr val="bg1"/>
                </a:solidFill>
              </a:rPr>
              <a:t>,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i="1" dirty="0">
                <a:solidFill>
                  <a:schemeClr val="bg1"/>
                </a:solidFill>
              </a:rPr>
              <a:t>Portrait of Pope Leo XIII </a:t>
            </a:r>
            <a:r>
              <a:rPr lang="en-GB" sz="1000" dirty="0">
                <a:solidFill>
                  <a:schemeClr val="bg1"/>
                </a:solidFill>
              </a:rPr>
              <a:t>(1900)</a:t>
            </a:r>
            <a:endParaRPr lang="en-GB" sz="1000" i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AAAF68-4D3B-6058-B0BA-8CDC3403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Leo XIII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3A4E79-25E5-7D50-6516-5BA704C7F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1870: Italian forces conquer Rome; capital of liberal nation state</a:t>
            </a:r>
          </a:p>
          <a:p>
            <a:r>
              <a:rPr lang="en-GB" dirty="0">
                <a:solidFill>
                  <a:schemeClr val="bg1"/>
                </a:solidFill>
              </a:rPr>
              <a:t>Pope confined to rule over Vatican alone</a:t>
            </a:r>
          </a:p>
          <a:p>
            <a:r>
              <a:rPr lang="en-GB" dirty="0">
                <a:solidFill>
                  <a:schemeClr val="bg1"/>
                </a:solidFill>
              </a:rPr>
              <a:t>Resurgence of anticlericalism in Europe – monasteries, schools, clerical privileges, Church property under threat</a:t>
            </a:r>
          </a:p>
          <a:p>
            <a:r>
              <a:rPr lang="en-GB" dirty="0">
                <a:solidFill>
                  <a:schemeClr val="bg1"/>
                </a:solidFill>
              </a:rPr>
              <a:t>Church going to collapse?!</a:t>
            </a:r>
          </a:p>
          <a:p>
            <a:r>
              <a:rPr lang="en-GB" dirty="0">
                <a:solidFill>
                  <a:schemeClr val="bg1"/>
                </a:solidFill>
              </a:rPr>
              <a:t>Industrial capitalism – new kinds of exploitative employment in factories</a:t>
            </a:r>
          </a:p>
        </p:txBody>
      </p:sp>
    </p:spTree>
    <p:extLst>
      <p:ext uri="{BB962C8B-B14F-4D97-AF65-F5344CB8AC3E}">
        <p14:creationId xmlns:p14="http://schemas.microsoft.com/office/powerpoint/2010/main" val="3679037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people working on a project&#10;&#10;AI-generated content may be incorrect.">
            <a:extLst>
              <a:ext uri="{FF2B5EF4-FFF2-40B4-BE49-F238E27FC236}">
                <a16:creationId xmlns:a16="http://schemas.microsoft.com/office/drawing/2014/main" id="{D66FA870-8B56-9A75-8F3F-BB87715889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9" r="10059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3CFE92-D4DD-38FA-4E0C-7E142B8B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Libertas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(1888)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DF9B5-3456-1CBD-C04D-4489B3C58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Politics like natural science, sundering nature from creator</a:t>
            </a:r>
          </a:p>
          <a:p>
            <a:r>
              <a:rPr lang="en-GB" dirty="0">
                <a:solidFill>
                  <a:schemeClr val="bg1"/>
                </a:solidFill>
              </a:rPr>
              <a:t>seeks “license” – human freedom independent of moral law</a:t>
            </a:r>
          </a:p>
          <a:p>
            <a:r>
              <a:rPr lang="en-GB" dirty="0">
                <a:solidFill>
                  <a:schemeClr val="bg1"/>
                </a:solidFill>
              </a:rPr>
              <a:t>“so-called </a:t>
            </a:r>
            <a:r>
              <a:rPr lang="en-GB" i="1" dirty="0">
                <a:solidFill>
                  <a:schemeClr val="bg1"/>
                </a:solidFill>
              </a:rPr>
              <a:t>modern liberties</a:t>
            </a:r>
            <a:r>
              <a:rPr lang="en-GB" dirty="0">
                <a:solidFill>
                  <a:schemeClr val="bg1"/>
                </a:solidFill>
              </a:rPr>
              <a:t>” – religious freedom, freedom of teaching, conscience</a:t>
            </a:r>
          </a:p>
          <a:p>
            <a:r>
              <a:rPr lang="en-GB" dirty="0">
                <a:solidFill>
                  <a:schemeClr val="bg1"/>
                </a:solidFill>
              </a:rPr>
              <a:t>Youth being corrupted by teachers; Catholic education keeps children from “drinking the poison of impiety” (</a:t>
            </a:r>
            <a:r>
              <a:rPr lang="en-GB" i="1" dirty="0" err="1">
                <a:solidFill>
                  <a:schemeClr val="bg1"/>
                </a:solidFill>
              </a:rPr>
              <a:t>Sapientiae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 err="1">
                <a:solidFill>
                  <a:schemeClr val="bg1"/>
                </a:solidFill>
              </a:rPr>
              <a:t>Christianae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  <a:p>
            <a:r>
              <a:rPr lang="en-GB" dirty="0">
                <a:solidFill>
                  <a:schemeClr val="bg1"/>
                </a:solidFill>
              </a:rPr>
              <a:t>Both Liberalism and Marxism – two sides of same coin</a:t>
            </a:r>
          </a:p>
          <a:p>
            <a:r>
              <a:rPr lang="en-GB" dirty="0">
                <a:solidFill>
                  <a:schemeClr val="bg1"/>
                </a:solidFill>
              </a:rPr>
              <a:t>Leads to tyranny – democracy = majoritarianism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3006E-FECF-F0F7-A5A8-4F4B43E24E39}"/>
              </a:ext>
            </a:extLst>
          </p:cNvPr>
          <p:cNvSpPr txBox="1"/>
          <p:nvPr/>
        </p:nvSpPr>
        <p:spPr>
          <a:xfrm>
            <a:off x="8496300" y="6369764"/>
            <a:ext cx="3449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Clemente Orozco,</a:t>
            </a:r>
            <a:r>
              <a:rPr lang="en-GB" sz="1000" i="1" dirty="0">
                <a:solidFill>
                  <a:schemeClr val="bg1"/>
                </a:solidFill>
              </a:rPr>
              <a:t> The Call to Revolution and the Table of Universal Brotherhood (Science, Labor, Art</a:t>
            </a:r>
            <a:r>
              <a:rPr lang="en-GB" sz="1000" dirty="0">
                <a:solidFill>
                  <a:schemeClr val="bg1"/>
                </a:solidFill>
              </a:rPr>
              <a:t> (1930-1931)</a:t>
            </a:r>
          </a:p>
        </p:txBody>
      </p:sp>
    </p:spTree>
    <p:extLst>
      <p:ext uri="{BB962C8B-B14F-4D97-AF65-F5344CB8AC3E}">
        <p14:creationId xmlns:p14="http://schemas.microsoft.com/office/powerpoint/2010/main" val="382303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nun holding a book&#10;&#10;AI-generated content may be incorrect.">
            <a:extLst>
              <a:ext uri="{FF2B5EF4-FFF2-40B4-BE49-F238E27FC236}">
                <a16:creationId xmlns:a16="http://schemas.microsoft.com/office/drawing/2014/main" id="{C868E8A4-328F-6A25-1C04-098D97D6DD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" b="63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6B6992-29F7-B170-DC38-8F5C6404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Epistemological threat: </a:t>
            </a:r>
            <a:r>
              <a:rPr lang="en-GB" i="1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Aeterni</a:t>
            </a:r>
            <a:r>
              <a:rPr lang="en-GB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i="1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Patris</a:t>
            </a:r>
            <a:r>
              <a:rPr lang="en-GB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(1879)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FFD76-F0A7-CA38-BA5E-89F0CF09C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Secular philosophy is to blame</a:t>
            </a:r>
          </a:p>
          <a:p>
            <a:r>
              <a:rPr lang="en-GB" dirty="0">
                <a:solidFill>
                  <a:schemeClr val="bg1"/>
                </a:solidFill>
              </a:rPr>
              <a:t>Secular philosophy is a threat to human knowledge – no single tradition, fragmentation, uncertainty</a:t>
            </a:r>
          </a:p>
          <a:p>
            <a:r>
              <a:rPr lang="en-GB" dirty="0">
                <a:solidFill>
                  <a:schemeClr val="bg1"/>
                </a:solidFill>
              </a:rPr>
              <a:t>Inadequate Catholic response – innovation has led to similar fragmentation</a:t>
            </a:r>
          </a:p>
          <a:p>
            <a:r>
              <a:rPr lang="en-GB" dirty="0">
                <a:solidFill>
                  <a:schemeClr val="bg1"/>
                </a:solidFill>
              </a:rPr>
              <a:t>Leaves people free to be misled</a:t>
            </a:r>
          </a:p>
          <a:p>
            <a:r>
              <a:rPr lang="en-GB" dirty="0">
                <a:solidFill>
                  <a:schemeClr val="bg1"/>
                </a:solidFill>
              </a:rPr>
              <a:t>Thomas Aquinas – philosophy perfected in service of theology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5E08B-CB51-ECC1-0C18-D14168A2C90B}"/>
              </a:ext>
            </a:extLst>
          </p:cNvPr>
          <p:cNvSpPr txBox="1"/>
          <p:nvPr/>
        </p:nvSpPr>
        <p:spPr>
          <a:xfrm>
            <a:off x="8693888" y="6394371"/>
            <a:ext cx="3253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Antonio del Castillo Saavedra</a:t>
            </a:r>
            <a:r>
              <a:rPr lang="en-GB" sz="1000" i="1" dirty="0">
                <a:solidFill>
                  <a:schemeClr val="bg1"/>
                </a:solidFill>
              </a:rPr>
              <a:t>,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i="1" dirty="0">
                <a:solidFill>
                  <a:schemeClr val="bg1"/>
                </a:solidFill>
              </a:rPr>
              <a:t>St Thomas Aquinas </a:t>
            </a:r>
            <a:r>
              <a:rPr lang="en-GB" sz="1000" dirty="0">
                <a:solidFill>
                  <a:schemeClr val="bg1"/>
                </a:solidFill>
              </a:rPr>
              <a:t>(c.1600-1649)</a:t>
            </a:r>
            <a:endParaRPr lang="en-GB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00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ainting of a person at a table&#10;&#10;AI-generated content may be incorrect.">
            <a:extLst>
              <a:ext uri="{FF2B5EF4-FFF2-40B4-BE49-F238E27FC236}">
                <a16:creationId xmlns:a16="http://schemas.microsoft.com/office/drawing/2014/main" id="{85C5FE70-EEE8-E3BC-57DB-182F9292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t="28147" r="3114" b="252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0330E7-517B-EDD8-4D99-10D09FDE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Marriage as battleground – civil marriage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88372-2FDB-1CD9-4190-E2A7291CF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bg1"/>
                </a:solidFill>
              </a:rPr>
              <a:t>Supplanting “natural and divine law by human law”  (</a:t>
            </a:r>
            <a:r>
              <a:rPr lang="en-GB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Arcanum</a:t>
            </a:r>
            <a:r>
              <a:rPr lang="en-GB" i="1" dirty="0">
                <a:solidFill>
                  <a:schemeClr val="bg1"/>
                </a:solidFill>
              </a:rPr>
              <a:t>, </a:t>
            </a:r>
            <a:r>
              <a:rPr lang="en-GB" dirty="0">
                <a:solidFill>
                  <a:schemeClr val="bg1"/>
                </a:solidFill>
              </a:rPr>
              <a:t>1880)</a:t>
            </a:r>
          </a:p>
          <a:p>
            <a:r>
              <a:rPr lang="en-GB" dirty="0">
                <a:solidFill>
                  <a:schemeClr val="bg1"/>
                </a:solidFill>
              </a:rPr>
              <a:t>Only a human contract – ended at will (divorce) (</a:t>
            </a:r>
            <a:r>
              <a:rPr lang="en-GB" i="1" dirty="0">
                <a:solidFill>
                  <a:schemeClr val="bg1"/>
                </a:solidFill>
              </a:rPr>
              <a:t>Arcanum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  <a:p>
            <a:r>
              <a:rPr lang="en-GB" dirty="0">
                <a:solidFill>
                  <a:schemeClr val="bg1"/>
                </a:solidFill>
              </a:rPr>
              <a:t>Erosion of obligations and duties of marriage (using women)</a:t>
            </a:r>
          </a:p>
          <a:p>
            <a:r>
              <a:rPr lang="en-GB" dirty="0">
                <a:solidFill>
                  <a:schemeClr val="bg1"/>
                </a:solidFill>
              </a:rPr>
              <a:t>A deeper social threat: marriage as cornerstone of society (</a:t>
            </a:r>
            <a:r>
              <a:rPr lang="en-GB" i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Quod Apostolici</a:t>
            </a:r>
            <a:r>
              <a:rPr lang="en-GB" i="1" dirty="0">
                <a:solidFill>
                  <a:srgbClr val="46788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i="1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Muneris</a:t>
            </a:r>
            <a:r>
              <a:rPr lang="en-GB" i="1" dirty="0">
                <a:solidFill>
                  <a:schemeClr val="bg1"/>
                </a:solidFill>
              </a:rPr>
              <a:t>, </a:t>
            </a:r>
            <a:r>
              <a:rPr lang="en-GB" dirty="0">
                <a:solidFill>
                  <a:schemeClr val="bg1"/>
                </a:solidFill>
              </a:rPr>
              <a:t>1878)</a:t>
            </a:r>
          </a:p>
          <a:p>
            <a:r>
              <a:rPr lang="en-GB" dirty="0">
                <a:solidFill>
                  <a:schemeClr val="bg1"/>
                </a:solidFill>
              </a:rPr>
              <a:t>Socialism: disorder through attack on marriage(</a:t>
            </a:r>
            <a:r>
              <a:rPr lang="en-GB" i="1" dirty="0">
                <a:solidFill>
                  <a:schemeClr val="bg1"/>
                </a:solidFill>
              </a:rPr>
              <a:t>QAM</a:t>
            </a:r>
            <a:r>
              <a:rPr lang="en-GB" dirty="0">
                <a:solidFill>
                  <a:schemeClr val="bg1"/>
                </a:solidFill>
              </a:rPr>
              <a:t>), also interferes in family (property, child-raising) (</a:t>
            </a:r>
            <a:r>
              <a:rPr lang="en-GB" i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Rerum Novarum</a:t>
            </a:r>
            <a:r>
              <a:rPr lang="en-GB" dirty="0">
                <a:solidFill>
                  <a:schemeClr val="bg1"/>
                </a:solidFill>
              </a:rPr>
              <a:t>, 1891)</a:t>
            </a:r>
          </a:p>
          <a:p>
            <a:r>
              <a:rPr lang="en-GB" dirty="0">
                <a:solidFill>
                  <a:schemeClr val="bg1"/>
                </a:solidFill>
              </a:rPr>
              <a:t>Capitalist workplace employs women against their nature (removes from home, wrong types of work) (</a:t>
            </a:r>
            <a:r>
              <a:rPr lang="en-GB" i="1" dirty="0">
                <a:solidFill>
                  <a:schemeClr val="bg1"/>
                </a:solidFill>
              </a:rPr>
              <a:t>Rerum Novarum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871B97-8D14-0981-5DCF-E9070A46AF51}"/>
              </a:ext>
            </a:extLst>
          </p:cNvPr>
          <p:cNvSpPr txBox="1"/>
          <p:nvPr/>
        </p:nvSpPr>
        <p:spPr>
          <a:xfrm>
            <a:off x="8693888" y="6394371"/>
            <a:ext cx="3253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James Tissot</a:t>
            </a:r>
            <a:r>
              <a:rPr lang="en-GB" sz="1000" i="1" dirty="0">
                <a:solidFill>
                  <a:schemeClr val="bg1"/>
                </a:solidFill>
              </a:rPr>
              <a:t>,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i="1" dirty="0">
                <a:solidFill>
                  <a:schemeClr val="bg1"/>
                </a:solidFill>
              </a:rPr>
              <a:t>The Wedding at Cana </a:t>
            </a:r>
            <a:r>
              <a:rPr lang="en-GB" sz="1000" dirty="0">
                <a:solidFill>
                  <a:schemeClr val="bg1"/>
                </a:solidFill>
              </a:rPr>
              <a:t>(c. 1886-1894)</a:t>
            </a:r>
            <a:endParaRPr lang="en-GB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39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inting of a tree&#10;&#10;AI-generated content may be incorrect.">
            <a:extLst>
              <a:ext uri="{FF2B5EF4-FFF2-40B4-BE49-F238E27FC236}">
                <a16:creationId xmlns:a16="http://schemas.microsoft.com/office/drawing/2014/main" id="{5D9A1640-AEB3-0AE9-F812-0778600CA4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r="838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BCD68-648E-DC30-B68D-D9EFA3C4AC73}"/>
              </a:ext>
            </a:extLst>
          </p:cNvPr>
          <p:cNvSpPr txBox="1"/>
          <p:nvPr/>
        </p:nvSpPr>
        <p:spPr>
          <a:xfrm>
            <a:off x="8727332" y="6369764"/>
            <a:ext cx="3218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Vincent van Gogh, </a:t>
            </a:r>
            <a:r>
              <a:rPr lang="en-GB" sz="1000" i="1" dirty="0">
                <a:solidFill>
                  <a:schemeClr val="bg1"/>
                </a:solidFill>
              </a:rPr>
              <a:t>Tree Roots</a:t>
            </a:r>
            <a:r>
              <a:rPr lang="en-GB" sz="1000" dirty="0">
                <a:solidFill>
                  <a:schemeClr val="bg1"/>
                </a:solidFill>
              </a:rPr>
              <a:t> (1890)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FEFC1-44DF-D816-6161-51327930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Learning from “license”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15C0-DA78-67BF-E8F0-26FA53B05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Themes that we will see throughout this course</a:t>
            </a:r>
          </a:p>
          <a:p>
            <a:r>
              <a:rPr lang="en-GB" dirty="0">
                <a:solidFill>
                  <a:schemeClr val="bg1"/>
                </a:solidFill>
              </a:rPr>
              <a:t>Forgotten! </a:t>
            </a:r>
          </a:p>
          <a:p>
            <a:r>
              <a:rPr lang="en-GB" dirty="0">
                <a:solidFill>
                  <a:schemeClr val="bg1"/>
                </a:solidFill>
              </a:rPr>
              <a:t>Why might this be?</a:t>
            </a:r>
          </a:p>
          <a:p>
            <a:r>
              <a:rPr lang="en-GB" dirty="0">
                <a:solidFill>
                  <a:schemeClr val="bg1"/>
                </a:solidFill>
              </a:rPr>
              <a:t>How can reading this stuff help us to understand today?</a:t>
            </a:r>
          </a:p>
        </p:txBody>
      </p:sp>
    </p:spTree>
    <p:extLst>
      <p:ext uri="{BB962C8B-B14F-4D97-AF65-F5344CB8AC3E}">
        <p14:creationId xmlns:p14="http://schemas.microsoft.com/office/powerpoint/2010/main" val="258955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tree&#10;&#10;AI-generated content may be incorrect.">
            <a:extLst>
              <a:ext uri="{FF2B5EF4-FFF2-40B4-BE49-F238E27FC236}">
                <a16:creationId xmlns:a16="http://schemas.microsoft.com/office/drawing/2014/main" id="{A4535739-2A6B-4814-5193-10269895F3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r="838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BFE24-0DF5-2E0E-F73A-6A867416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6325D-0C59-5621-D729-32B1CEA70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Tracing a history of Church encounter with modernity</a:t>
            </a:r>
          </a:p>
          <a:p>
            <a:r>
              <a:rPr lang="en-GB" dirty="0">
                <a:solidFill>
                  <a:schemeClr val="bg1"/>
                </a:solidFill>
              </a:rPr>
              <a:t>Revolving around a number of key narratives</a:t>
            </a:r>
          </a:p>
          <a:p>
            <a:r>
              <a:rPr lang="en-GB" dirty="0">
                <a:solidFill>
                  <a:schemeClr val="bg1"/>
                </a:solidFill>
              </a:rPr>
              <a:t>Hinging on a master narrative around human freedom</a:t>
            </a:r>
          </a:p>
          <a:p>
            <a:r>
              <a:rPr lang="en-GB" dirty="0">
                <a:solidFill>
                  <a:schemeClr val="bg1"/>
                </a:solidFill>
              </a:rPr>
              <a:t>From the 18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(but mostly 19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) Century to today</a:t>
            </a:r>
          </a:p>
          <a:p>
            <a:r>
              <a:rPr lang="en-GB" dirty="0">
                <a:solidFill>
                  <a:schemeClr val="bg1"/>
                </a:solidFill>
              </a:rPr>
              <a:t>This week: early versions – “license”</a:t>
            </a:r>
          </a:p>
          <a:p>
            <a:r>
              <a:rPr lang="en-GB" dirty="0">
                <a:solidFill>
                  <a:schemeClr val="bg1"/>
                </a:solidFill>
              </a:rPr>
              <a:t>Leo’s sources, Leo XIII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0E5F76-2E09-8D9D-099D-C89960C16552}"/>
              </a:ext>
            </a:extLst>
          </p:cNvPr>
          <p:cNvSpPr txBox="1"/>
          <p:nvPr/>
        </p:nvSpPr>
        <p:spPr>
          <a:xfrm>
            <a:off x="8727332" y="6369764"/>
            <a:ext cx="3218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Vincent van Gogh, </a:t>
            </a:r>
            <a:r>
              <a:rPr lang="en-GB" sz="1000" i="1" dirty="0">
                <a:solidFill>
                  <a:schemeClr val="bg1"/>
                </a:solidFill>
              </a:rPr>
              <a:t>Tree Roots</a:t>
            </a:r>
            <a:r>
              <a:rPr lang="en-GB" sz="1000" dirty="0">
                <a:solidFill>
                  <a:schemeClr val="bg1"/>
                </a:solidFill>
              </a:rPr>
              <a:t> (1890)</a:t>
            </a:r>
          </a:p>
        </p:txBody>
      </p:sp>
    </p:spTree>
    <p:extLst>
      <p:ext uri="{BB962C8B-B14F-4D97-AF65-F5344CB8AC3E}">
        <p14:creationId xmlns:p14="http://schemas.microsoft.com/office/powerpoint/2010/main" val="396813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inting of men with animals&#10;&#10;AI-generated content may be incorrect.">
            <a:extLst>
              <a:ext uri="{FF2B5EF4-FFF2-40B4-BE49-F238E27FC236}">
                <a16:creationId xmlns:a16="http://schemas.microsoft.com/office/drawing/2014/main" id="{2D703239-B589-2A45-6DE3-26DDC9A0F5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4" b="458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75F83F-5ED0-242C-AC19-6F6450031A3F}"/>
              </a:ext>
            </a:extLst>
          </p:cNvPr>
          <p:cNvSpPr txBox="1"/>
          <p:nvPr/>
        </p:nvSpPr>
        <p:spPr>
          <a:xfrm>
            <a:off x="8727332" y="6369764"/>
            <a:ext cx="3218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Jacek Malczewski, </a:t>
            </a:r>
            <a:r>
              <a:rPr lang="en-GB" sz="1000" i="1" dirty="0">
                <a:solidFill>
                  <a:schemeClr val="bg1"/>
                </a:solidFill>
              </a:rPr>
              <a:t>Law</a:t>
            </a:r>
            <a:r>
              <a:rPr lang="en-GB" sz="1000" dirty="0">
                <a:solidFill>
                  <a:schemeClr val="bg1"/>
                </a:solidFill>
              </a:rPr>
              <a:t> (1903)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E1DA7A-ED85-7F67-DDB9-9C2D9676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Part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B39310-E367-2670-3924-35376FFEE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“License” before Leo</a:t>
            </a:r>
          </a:p>
        </p:txBody>
      </p:sp>
    </p:spTree>
    <p:extLst>
      <p:ext uri="{BB962C8B-B14F-4D97-AF65-F5344CB8AC3E}">
        <p14:creationId xmlns:p14="http://schemas.microsoft.com/office/powerpoint/2010/main" val="81904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red robe&#10;&#10;AI-generated content may be incorrect.">
            <a:extLst>
              <a:ext uri="{FF2B5EF4-FFF2-40B4-BE49-F238E27FC236}">
                <a16:creationId xmlns:a16="http://schemas.microsoft.com/office/drawing/2014/main" id="{4B044224-7C62-EAA1-B988-2BC77E3D0D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8957" r="3125" b="4374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177E2-95EF-0E39-5761-6EF6D34D3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Clement XIII, </a:t>
            </a:r>
            <a:r>
              <a:rPr lang="en-GB" i="1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Christianae</a:t>
            </a:r>
            <a:r>
              <a:rPr lang="en-GB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i="1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Raepublicae</a:t>
            </a:r>
            <a:r>
              <a:rPr lang="en-GB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(1766)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31F33-9D31-0D06-3366-6E7FF8D64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“They have run first of all against God in their pride...” (</a:t>
            </a:r>
            <a:r>
              <a:rPr lang="en-GB" b="1" dirty="0">
                <a:solidFill>
                  <a:schemeClr val="bg1"/>
                </a:solidFill>
              </a:rPr>
              <a:t>atheism, materialism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“there are others who… dare to examine with human measures the hidden mysteries of faith which surpass all understanding.” (</a:t>
            </a:r>
            <a:r>
              <a:rPr lang="en-GB" b="1" dirty="0">
                <a:solidFill>
                  <a:schemeClr val="bg1"/>
                </a:solidFill>
              </a:rPr>
              <a:t>secular reasoning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“those… who recommend to the minds of the unwary an accursed license of living, and who cause an extreme loss of faith?” (</a:t>
            </a:r>
            <a:r>
              <a:rPr lang="en-GB" b="1" dirty="0">
                <a:solidFill>
                  <a:schemeClr val="bg1"/>
                </a:solidFill>
              </a:rPr>
              <a:t>liberty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E926F-3B31-CDD5-3E78-6A30A50C622B}"/>
              </a:ext>
            </a:extLst>
          </p:cNvPr>
          <p:cNvSpPr txBox="1"/>
          <p:nvPr/>
        </p:nvSpPr>
        <p:spPr>
          <a:xfrm>
            <a:off x="8727332" y="6369764"/>
            <a:ext cx="3218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Anton Raphael </a:t>
            </a:r>
            <a:r>
              <a:rPr lang="en-GB" sz="1000" dirty="0" err="1">
                <a:solidFill>
                  <a:schemeClr val="bg1"/>
                </a:solidFill>
              </a:rPr>
              <a:t>Mengsi</a:t>
            </a:r>
            <a:r>
              <a:rPr lang="en-GB" sz="1000" dirty="0">
                <a:solidFill>
                  <a:schemeClr val="bg1"/>
                </a:solidFill>
              </a:rPr>
              <a:t>, </a:t>
            </a:r>
            <a:r>
              <a:rPr lang="en-GB" sz="1000" i="1" dirty="0">
                <a:solidFill>
                  <a:schemeClr val="bg1"/>
                </a:solidFill>
              </a:rPr>
              <a:t>Portrait of Clement XIII</a:t>
            </a:r>
            <a:r>
              <a:rPr lang="en-GB" sz="1000" dirty="0">
                <a:solidFill>
                  <a:schemeClr val="bg1"/>
                </a:solidFill>
              </a:rPr>
              <a:t> (1759)</a:t>
            </a:r>
          </a:p>
        </p:txBody>
      </p:sp>
    </p:spTree>
    <p:extLst>
      <p:ext uri="{BB962C8B-B14F-4D97-AF65-F5344CB8AC3E}">
        <p14:creationId xmlns:p14="http://schemas.microsoft.com/office/powerpoint/2010/main" val="400658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inting of a person holding a flag&#10;&#10;Description automatically generated">
            <a:extLst>
              <a:ext uri="{FF2B5EF4-FFF2-40B4-BE49-F238E27FC236}">
                <a16:creationId xmlns:a16="http://schemas.microsoft.com/office/drawing/2014/main" id="{8EC40B62-9F12-938E-DEBE-C59C0791E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" b="2967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B769BB-1256-AFFA-3C8A-73909DD3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Secular liberalism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BB3CC-72CC-0BB5-64DE-8A7CEA15C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Fears confirmed by French Revolution (1789)</a:t>
            </a:r>
          </a:p>
          <a:p>
            <a:r>
              <a:rPr lang="en-GB" dirty="0">
                <a:solidFill>
                  <a:schemeClr val="bg1"/>
                </a:solidFill>
              </a:rPr>
              <a:t>Chaos, destruction of social order (monarchy), threat to Church (anticlericalism)</a:t>
            </a:r>
          </a:p>
          <a:p>
            <a:r>
              <a:rPr lang="en-GB" dirty="0">
                <a:solidFill>
                  <a:schemeClr val="bg1"/>
                </a:solidFill>
              </a:rPr>
              <a:t>Fundamental narrative: abused, licentious freedom</a:t>
            </a:r>
          </a:p>
          <a:p>
            <a:r>
              <a:rPr lang="en-GB" dirty="0">
                <a:solidFill>
                  <a:schemeClr val="bg1"/>
                </a:solidFill>
              </a:rPr>
              <a:t>Developed by later popes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DE4531-4EE4-674E-9D53-AD973B147AAE}"/>
              </a:ext>
            </a:extLst>
          </p:cNvPr>
          <p:cNvSpPr txBox="1"/>
          <p:nvPr/>
        </p:nvSpPr>
        <p:spPr>
          <a:xfrm>
            <a:off x="8727332" y="6369764"/>
            <a:ext cx="3218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Eugene Delacroix, </a:t>
            </a:r>
            <a:r>
              <a:rPr lang="en-GB" sz="1000" i="1" dirty="0">
                <a:solidFill>
                  <a:schemeClr val="bg1"/>
                </a:solidFill>
              </a:rPr>
              <a:t>La Liberté </a:t>
            </a:r>
            <a:r>
              <a:rPr lang="en-GB" sz="1000" i="1" dirty="0" err="1">
                <a:solidFill>
                  <a:schemeClr val="bg1"/>
                </a:solidFill>
              </a:rPr>
              <a:t>guidant</a:t>
            </a:r>
            <a:r>
              <a:rPr lang="en-GB" sz="1000" i="1" dirty="0">
                <a:solidFill>
                  <a:schemeClr val="bg1"/>
                </a:solidFill>
              </a:rPr>
              <a:t> le </a:t>
            </a:r>
            <a:r>
              <a:rPr lang="en-GB" sz="1000" i="1" dirty="0" err="1">
                <a:solidFill>
                  <a:schemeClr val="bg1"/>
                </a:solidFill>
              </a:rPr>
              <a:t>peuple</a:t>
            </a:r>
            <a:r>
              <a:rPr lang="en-GB" sz="1000" dirty="0">
                <a:solidFill>
                  <a:schemeClr val="bg1"/>
                </a:solidFill>
              </a:rPr>
              <a:t> (1830)</a:t>
            </a:r>
          </a:p>
        </p:txBody>
      </p:sp>
    </p:spTree>
    <p:extLst>
      <p:ext uri="{BB962C8B-B14F-4D97-AF65-F5344CB8AC3E}">
        <p14:creationId xmlns:p14="http://schemas.microsoft.com/office/powerpoint/2010/main" val="276213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person in a red robe&#10;&#10;AI-generated content may be incorrect.">
            <a:extLst>
              <a:ext uri="{FF2B5EF4-FFF2-40B4-BE49-F238E27FC236}">
                <a16:creationId xmlns:a16="http://schemas.microsoft.com/office/drawing/2014/main" id="{F9794100-DE86-D784-7782-A4CF33C41A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2" b="455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ECC3EC-D06D-88E6-12A3-C8430D50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Leo XII, </a:t>
            </a:r>
            <a:r>
              <a:rPr lang="en-GB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Ubi Primum </a:t>
            </a:r>
            <a:r>
              <a:rPr lang="en-GB" dirty="0">
                <a:solidFill>
                  <a:schemeClr val="bg1"/>
                </a:solidFill>
              </a:rPr>
              <a:t>(1824)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63D18-A852-17C3-75D8-EECF171EA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Condemns “unbridled license” of religious tolerance/“indifferentism”</a:t>
            </a:r>
          </a:p>
          <a:p>
            <a:r>
              <a:rPr lang="en-GB" dirty="0">
                <a:solidFill>
                  <a:schemeClr val="bg1"/>
                </a:solidFill>
              </a:rPr>
              <a:t>associates with “Deism and Naturalism”</a:t>
            </a:r>
          </a:p>
          <a:p>
            <a:r>
              <a:rPr lang="en-GB" dirty="0">
                <a:solidFill>
                  <a:schemeClr val="bg1"/>
                </a:solidFill>
              </a:rPr>
              <a:t>And Protestant readings of Bible outside of Church guidance – “a gospel of men, or what is worse, a gospel of the devil”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36BAB-2D86-EB89-20D4-921EBF47D3B8}"/>
              </a:ext>
            </a:extLst>
          </p:cNvPr>
          <p:cNvSpPr txBox="1"/>
          <p:nvPr/>
        </p:nvSpPr>
        <p:spPr>
          <a:xfrm>
            <a:off x="8727332" y="6369764"/>
            <a:ext cx="3218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Charles </a:t>
            </a:r>
            <a:r>
              <a:rPr lang="en-GB" sz="1000" dirty="0" err="1">
                <a:solidFill>
                  <a:schemeClr val="bg1"/>
                </a:solidFill>
              </a:rPr>
              <a:t>Picqué</a:t>
            </a:r>
            <a:r>
              <a:rPr lang="en-GB" sz="1000" dirty="0">
                <a:solidFill>
                  <a:schemeClr val="bg1"/>
                </a:solidFill>
              </a:rPr>
              <a:t>, </a:t>
            </a:r>
            <a:r>
              <a:rPr lang="en-GB" sz="1000" i="1" dirty="0">
                <a:solidFill>
                  <a:schemeClr val="bg1"/>
                </a:solidFill>
              </a:rPr>
              <a:t>Portrait of Leo XIII</a:t>
            </a:r>
            <a:r>
              <a:rPr lang="en-GB" sz="1000" dirty="0">
                <a:solidFill>
                  <a:schemeClr val="bg1"/>
                </a:solidFill>
              </a:rPr>
              <a:t> (1828)</a:t>
            </a:r>
          </a:p>
        </p:txBody>
      </p:sp>
    </p:spTree>
    <p:extLst>
      <p:ext uri="{BB962C8B-B14F-4D97-AF65-F5344CB8AC3E}">
        <p14:creationId xmlns:p14="http://schemas.microsoft.com/office/powerpoint/2010/main" val="217486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AF74CEB9-1480-2A71-2B6D-B62306F65A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8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A66638-C2B5-91A3-1992-D95844D7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Gregory XVI, </a:t>
            </a:r>
            <a:r>
              <a:rPr lang="en-GB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Mirari Vos </a:t>
            </a:r>
            <a:r>
              <a:rPr lang="en-GB" dirty="0">
                <a:solidFill>
                  <a:schemeClr val="bg1"/>
                </a:solidFill>
              </a:rPr>
              <a:t>(1832)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28E53-271F-68B4-AB88-5E5C96DE0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1796 – Napoleon invades, annexes Papal states; arrests Pius VI</a:t>
            </a:r>
          </a:p>
          <a:p>
            <a:r>
              <a:rPr lang="en-GB" dirty="0">
                <a:solidFill>
                  <a:schemeClr val="bg1"/>
                </a:solidFill>
              </a:rPr>
              <a:t>Napoleon’s reign ends 1814; Pius VII returns, papal states restored – but tenuous</a:t>
            </a:r>
          </a:p>
          <a:p>
            <a:r>
              <a:rPr lang="en-GB" dirty="0">
                <a:solidFill>
                  <a:schemeClr val="bg1"/>
                </a:solidFill>
              </a:rPr>
              <a:t>1831 rebellion against theocracy, quelled by inviting Austrian and French troops to keep 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40E536-5C7E-F4D2-48D5-4857CB08790C}"/>
              </a:ext>
            </a:extLst>
          </p:cNvPr>
          <p:cNvSpPr txBox="1"/>
          <p:nvPr/>
        </p:nvSpPr>
        <p:spPr>
          <a:xfrm>
            <a:off x="8727332" y="6369764"/>
            <a:ext cx="3218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Paul Delaroche,</a:t>
            </a:r>
            <a:r>
              <a:rPr lang="en-GB" sz="1000" i="1" dirty="0">
                <a:solidFill>
                  <a:schemeClr val="bg1"/>
                </a:solidFill>
              </a:rPr>
              <a:t> Gregory XVI, Pope (1765-1846)</a:t>
            </a:r>
            <a:r>
              <a:rPr lang="en-GB" sz="1000" dirty="0">
                <a:solidFill>
                  <a:schemeClr val="bg1"/>
                </a:solidFill>
              </a:rPr>
              <a:t> (1844)</a:t>
            </a:r>
          </a:p>
        </p:txBody>
      </p:sp>
    </p:spTree>
    <p:extLst>
      <p:ext uri="{BB962C8B-B14F-4D97-AF65-F5344CB8AC3E}">
        <p14:creationId xmlns:p14="http://schemas.microsoft.com/office/powerpoint/2010/main" val="413463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9C971E72-3577-38FA-F920-B755721956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8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29DFE2-55CB-5BC7-19B4-729D66D56AED}"/>
              </a:ext>
            </a:extLst>
          </p:cNvPr>
          <p:cNvSpPr txBox="1"/>
          <p:nvPr/>
        </p:nvSpPr>
        <p:spPr>
          <a:xfrm>
            <a:off x="8727332" y="6369764"/>
            <a:ext cx="3218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Paul Delaroche,</a:t>
            </a:r>
            <a:r>
              <a:rPr lang="en-GB" sz="1000" i="1" dirty="0">
                <a:solidFill>
                  <a:schemeClr val="bg1"/>
                </a:solidFill>
              </a:rPr>
              <a:t> Gregory XVI, Pope (1765-1846)</a:t>
            </a:r>
            <a:r>
              <a:rPr lang="en-GB" sz="1000" dirty="0">
                <a:solidFill>
                  <a:schemeClr val="bg1"/>
                </a:solidFill>
              </a:rPr>
              <a:t> (1844)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33324-7E64-3548-9622-0BE075A7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Gregory XVI, </a:t>
            </a:r>
            <a:r>
              <a:rPr lang="en-GB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Mirari Vos </a:t>
            </a:r>
            <a:r>
              <a:rPr lang="en-GB" dirty="0">
                <a:solidFill>
                  <a:schemeClr val="bg1"/>
                </a:solidFill>
              </a:rPr>
              <a:t>(1832)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02171-6F9A-4E96-505F-259529C33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“Shameless lovers of liberty” separating Church and state</a:t>
            </a:r>
          </a:p>
          <a:p>
            <a:r>
              <a:rPr lang="en-GB" dirty="0">
                <a:solidFill>
                  <a:schemeClr val="bg1"/>
                </a:solidFill>
              </a:rPr>
              <a:t>No “trust &amp; submission due to princes” (temporal rulers </a:t>
            </a:r>
            <a:r>
              <a:rPr lang="en-GB" dirty="0" err="1">
                <a:solidFill>
                  <a:schemeClr val="bg1"/>
                </a:solidFill>
              </a:rPr>
              <a:t>inc</a:t>
            </a:r>
            <a:r>
              <a:rPr lang="en-GB" dirty="0">
                <a:solidFill>
                  <a:schemeClr val="bg1"/>
                </a:solidFill>
              </a:rPr>
              <a:t> Pope)</a:t>
            </a:r>
          </a:p>
          <a:p>
            <a:r>
              <a:rPr lang="en-GB" dirty="0">
                <a:solidFill>
                  <a:schemeClr val="bg1"/>
                </a:solidFill>
              </a:rPr>
              <a:t>indifferentism”, “liberty of conscience”, freedom in publishing and teaching</a:t>
            </a:r>
          </a:p>
          <a:p>
            <a:r>
              <a:rPr lang="en-GB" dirty="0">
                <a:solidFill>
                  <a:schemeClr val="bg1"/>
                </a:solidFill>
              </a:rPr>
              <a:t>Schools corrupting youth with secular ideologies</a:t>
            </a:r>
          </a:p>
          <a:p>
            <a:r>
              <a:rPr lang="en-GB" dirty="0">
                <a:solidFill>
                  <a:schemeClr val="bg1"/>
                </a:solidFill>
              </a:rPr>
              <a:t>Corruption of language of liberty to undermine authority while bringing “servitude”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70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AD009EF1-6A6C-2DDD-D5BA-CEAC8591E6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8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9AEEC9-AF85-AC88-8C8A-F21CB6E85748}"/>
              </a:ext>
            </a:extLst>
          </p:cNvPr>
          <p:cNvSpPr txBox="1"/>
          <p:nvPr/>
        </p:nvSpPr>
        <p:spPr>
          <a:xfrm>
            <a:off x="8727332" y="6369764"/>
            <a:ext cx="3218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Paul Delaroche,</a:t>
            </a:r>
            <a:r>
              <a:rPr lang="en-GB" sz="1000" i="1" dirty="0">
                <a:solidFill>
                  <a:schemeClr val="bg1"/>
                </a:solidFill>
              </a:rPr>
              <a:t> Gregory XVI, Pope (1765-1846)</a:t>
            </a:r>
            <a:r>
              <a:rPr lang="en-GB" sz="1000" dirty="0">
                <a:solidFill>
                  <a:schemeClr val="bg1"/>
                </a:solidFill>
              </a:rPr>
              <a:t> (1844)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A531E5-EC0B-A578-581C-548E799B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Gregory XVI, </a:t>
            </a:r>
            <a:r>
              <a:rPr lang="en-GB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Summo </a:t>
            </a:r>
            <a:r>
              <a:rPr lang="en-GB" i="1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Iugiter</a:t>
            </a:r>
            <a:r>
              <a:rPr lang="en-GB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Studio</a:t>
            </a:r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(1832)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1A284-25E4-BA0F-6D5F-B5C793FDC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Intermarriage between Protestants and Catholics in Bavaria</a:t>
            </a:r>
          </a:p>
          <a:p>
            <a:r>
              <a:rPr lang="en-GB" dirty="0">
                <a:solidFill>
                  <a:schemeClr val="bg1"/>
                </a:solidFill>
              </a:rPr>
              <a:t>Failure to get dispensations – denial of Church authority</a:t>
            </a:r>
          </a:p>
          <a:p>
            <a:r>
              <a:rPr lang="en-GB" dirty="0">
                <a:solidFill>
                  <a:schemeClr val="bg1"/>
                </a:solidFill>
              </a:rPr>
              <a:t>Children not raised as Catholics</a:t>
            </a:r>
          </a:p>
          <a:p>
            <a:r>
              <a:rPr lang="en-GB" dirty="0">
                <a:solidFill>
                  <a:schemeClr val="bg1"/>
                </a:solidFill>
              </a:rPr>
              <a:t>Approval of divorce if Protestant spouse has had one</a:t>
            </a:r>
          </a:p>
          <a:p>
            <a:r>
              <a:rPr lang="en-GB" dirty="0">
                <a:solidFill>
                  <a:schemeClr val="bg1"/>
                </a:solidFill>
              </a:rPr>
              <a:t>Coercion of priests to perform them</a:t>
            </a:r>
          </a:p>
          <a:p>
            <a:r>
              <a:rPr lang="en-GB" dirty="0">
                <a:solidFill>
                  <a:schemeClr val="bg1"/>
                </a:solidFill>
              </a:rPr>
              <a:t>Leads to forgetting only Catholicism saves</a:t>
            </a:r>
          </a:p>
          <a:p>
            <a:r>
              <a:rPr lang="en-GB" dirty="0">
                <a:solidFill>
                  <a:schemeClr val="bg1"/>
                </a:solidFill>
              </a:rPr>
              <a:t>Marriage as battleground – social tensions played out around it</a:t>
            </a:r>
          </a:p>
        </p:txBody>
      </p:sp>
    </p:spTree>
    <p:extLst>
      <p:ext uri="{BB962C8B-B14F-4D97-AF65-F5344CB8AC3E}">
        <p14:creationId xmlns:p14="http://schemas.microsoft.com/office/powerpoint/2010/main" val="4136918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5177A376361E4097C7A579BA2D6EB3" ma:contentTypeVersion="15" ma:contentTypeDescription="Create a new document." ma:contentTypeScope="" ma:versionID="0f8f22f72c1d226011f324ce579df4b0">
  <xsd:schema xmlns:xsd="http://www.w3.org/2001/XMLSchema" xmlns:xs="http://www.w3.org/2001/XMLSchema" xmlns:p="http://schemas.microsoft.com/office/2006/metadata/properties" xmlns:ns2="91f26f25-1717-4b86-a1b4-8d7140b77ed9" xmlns:ns3="c8e8acce-9069-4d32-802f-c81c2b98ca36" targetNamespace="http://schemas.microsoft.com/office/2006/metadata/properties" ma:root="true" ma:fieldsID="11b393c54a38eae551334458e9dc37da" ns2:_="" ns3:_="">
    <xsd:import namespace="91f26f25-1717-4b86-a1b4-8d7140b77ed9"/>
    <xsd:import namespace="c8e8acce-9069-4d32-802f-c81c2b98ca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f26f25-1717-4b86-a1b4-8d7140b77e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7e797dd-a372-4630-b35c-17781ee670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8acce-9069-4d32-802f-c81c2b98ca3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0283d9e-c408-46fb-a1b8-65ee7e6218c4}" ma:internalName="TaxCatchAll" ma:showField="CatchAllData" ma:web="c8e8acce-9069-4d32-802f-c81c2b98ca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f26f25-1717-4b86-a1b4-8d7140b77ed9">
      <Terms xmlns="http://schemas.microsoft.com/office/infopath/2007/PartnerControls"/>
    </lcf76f155ced4ddcb4097134ff3c332f>
    <TaxCatchAll xmlns="c8e8acce-9069-4d32-802f-c81c2b98ca36" xsi:nil="true"/>
  </documentManagement>
</p:properties>
</file>

<file path=customXml/itemProps1.xml><?xml version="1.0" encoding="utf-8"?>
<ds:datastoreItem xmlns:ds="http://schemas.openxmlformats.org/officeDocument/2006/customXml" ds:itemID="{AF582D8C-5E92-4330-954A-111533F052C2}"/>
</file>

<file path=customXml/itemProps2.xml><?xml version="1.0" encoding="utf-8"?>
<ds:datastoreItem xmlns:ds="http://schemas.openxmlformats.org/officeDocument/2006/customXml" ds:itemID="{C2C68B4B-4A3E-4E88-A002-89002AA5DCCB}"/>
</file>

<file path=customXml/itemProps3.xml><?xml version="1.0" encoding="utf-8"?>
<ds:datastoreItem xmlns:ds="http://schemas.openxmlformats.org/officeDocument/2006/customXml" ds:itemID="{E871D711-3B8E-4FA0-AC17-55462F57BE95}"/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914</Words>
  <Application>Microsoft Office PowerPoint</Application>
  <PresentationFormat>Widescreen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Catholicism and the Culture Wars</vt:lpstr>
      <vt:lpstr>This course</vt:lpstr>
      <vt:lpstr>Part 1</vt:lpstr>
      <vt:lpstr>Clement XIII, Christianae Raepublicae (1766)</vt:lpstr>
      <vt:lpstr>Secular liberalism</vt:lpstr>
      <vt:lpstr>Leo XII, Ubi Primum (1824)</vt:lpstr>
      <vt:lpstr>Gregory XVI, Mirari Vos (1832)</vt:lpstr>
      <vt:lpstr>Gregory XVI, Mirari Vos (1832)</vt:lpstr>
      <vt:lpstr>Gregory XVI, Summo Iugiter Studio (1832)</vt:lpstr>
      <vt:lpstr>Part 2</vt:lpstr>
      <vt:lpstr>Leo XIII</vt:lpstr>
      <vt:lpstr>Libertas (1888)</vt:lpstr>
      <vt:lpstr>Epistemological threat: Aeterni Patris (1879)</vt:lpstr>
      <vt:lpstr>Marriage as battleground – civil marriage</vt:lpstr>
      <vt:lpstr>Learning from “license”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Nicolete Burbach</dc:creator>
  <cp:lastModifiedBy>Nicolete Burbach</cp:lastModifiedBy>
  <cp:revision>1</cp:revision>
  <dcterms:created xsi:type="dcterms:W3CDTF">2025-06-11T09:32:04Z</dcterms:created>
  <dcterms:modified xsi:type="dcterms:W3CDTF">2025-06-12T11:34:01Z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0x010100745177A376361E4097C7A579BA2D6EB3</vt:lpwstr>
  </property>
</Properties>
</file>