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6" r:id="rId5"/>
    <p:sldId id="261" r:id="rId6"/>
    <p:sldId id="262" r:id="rId7"/>
    <p:sldId id="270" r:id="rId8"/>
    <p:sldId id="276" r:id="rId9"/>
    <p:sldId id="263" r:id="rId10"/>
    <p:sldId id="264" r:id="rId11"/>
    <p:sldId id="269" r:id="rId12"/>
    <p:sldId id="277" r:id="rId13"/>
    <p:sldId id="265"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8A542-822A-4C9A-9AB7-366E4238E83A}" v="263" dt="2025-06-23T14:36:39.638"/>
    <p1510:client id="{B3E6048C-AF93-4946-BF3D-635D6A20F03C}" v="3" dt="2025-06-24T12:51:19.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60"/>
  </p:normalViewPr>
  <p:slideViewPr>
    <p:cSldViewPr snapToGrid="0">
      <p:cViewPr varScale="1">
        <p:scale>
          <a:sx n="97" d="100"/>
          <a:sy n="97" d="100"/>
        </p:scale>
        <p:origin x="112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te Burbach" userId="c20521eba19ed6ac" providerId="LiveId" clId="{B3E6048C-AF93-4946-BF3D-635D6A20F03C}"/>
    <pc:docChg chg="modSld">
      <pc:chgData name="Nicolete Burbach" userId="c20521eba19ed6ac" providerId="LiveId" clId="{B3E6048C-AF93-4946-BF3D-635D6A20F03C}" dt="2025-06-24T12:51:22.952" v="7" actId="207"/>
      <pc:docMkLst>
        <pc:docMk/>
      </pc:docMkLst>
      <pc:sldChg chg="modSp mod">
        <pc:chgData name="Nicolete Burbach" userId="c20521eba19ed6ac" providerId="LiveId" clId="{B3E6048C-AF93-4946-BF3D-635D6A20F03C}" dt="2025-06-24T12:50:24.959" v="1" actId="207"/>
        <pc:sldMkLst>
          <pc:docMk/>
          <pc:sldMk cId="3872605855" sldId="261"/>
        </pc:sldMkLst>
        <pc:spChg chg="mod">
          <ac:chgData name="Nicolete Burbach" userId="c20521eba19ed6ac" providerId="LiveId" clId="{B3E6048C-AF93-4946-BF3D-635D6A20F03C}" dt="2025-06-24T12:50:24.959" v="1" actId="207"/>
          <ac:spMkLst>
            <pc:docMk/>
            <pc:sldMk cId="3872605855" sldId="261"/>
            <ac:spMk id="2" creationId="{7BE093CC-6F6B-D7FB-3684-2B6E303B7C3C}"/>
          </ac:spMkLst>
        </pc:spChg>
      </pc:sldChg>
      <pc:sldChg chg="modSp mod">
        <pc:chgData name="Nicolete Burbach" userId="c20521eba19ed6ac" providerId="LiveId" clId="{B3E6048C-AF93-4946-BF3D-635D6A20F03C}" dt="2025-06-24T12:50:58.328" v="3" actId="207"/>
        <pc:sldMkLst>
          <pc:docMk/>
          <pc:sldMk cId="1863129266" sldId="263"/>
        </pc:sldMkLst>
        <pc:spChg chg="mod">
          <ac:chgData name="Nicolete Burbach" userId="c20521eba19ed6ac" providerId="LiveId" clId="{B3E6048C-AF93-4946-BF3D-635D6A20F03C}" dt="2025-06-24T12:50:58.328" v="3" actId="207"/>
          <ac:spMkLst>
            <pc:docMk/>
            <pc:sldMk cId="1863129266" sldId="263"/>
            <ac:spMk id="2" creationId="{130DD751-08B9-23DD-F943-6F5C2CD99359}"/>
          </ac:spMkLst>
        </pc:spChg>
      </pc:sldChg>
      <pc:sldChg chg="modSp mod">
        <pc:chgData name="Nicolete Burbach" userId="c20521eba19ed6ac" providerId="LiveId" clId="{B3E6048C-AF93-4946-BF3D-635D6A20F03C}" dt="2025-06-24T12:51:22.952" v="7" actId="207"/>
        <pc:sldMkLst>
          <pc:docMk/>
          <pc:sldMk cId="1093905397" sldId="265"/>
        </pc:sldMkLst>
        <pc:spChg chg="mod">
          <ac:chgData name="Nicolete Burbach" userId="c20521eba19ed6ac" providerId="LiveId" clId="{B3E6048C-AF93-4946-BF3D-635D6A20F03C}" dt="2025-06-24T12:51:22.952" v="7" actId="207"/>
          <ac:spMkLst>
            <pc:docMk/>
            <pc:sldMk cId="1093905397" sldId="265"/>
            <ac:spMk id="2" creationId="{3C953209-CC50-8A2B-6F43-B8DE3F5D0C40}"/>
          </ac:spMkLst>
        </pc:spChg>
      </pc:sldChg>
    </pc:docChg>
  </pc:docChgLst>
  <pc:docChgLst>
    <pc:chgData name="Nicolete Burbach" userId="c20521eba19ed6ac" providerId="LiveId" clId="{1738A542-822A-4C9A-9AB7-366E4238E83A}"/>
    <pc:docChg chg="undo custSel addSld delSld modSld sldOrd">
      <pc:chgData name="Nicolete Burbach" userId="c20521eba19ed6ac" providerId="LiveId" clId="{1738A542-822A-4C9A-9AB7-366E4238E83A}" dt="2025-06-23T14:36:44.995" v="5299" actId="167"/>
      <pc:docMkLst>
        <pc:docMk/>
      </pc:docMkLst>
      <pc:sldChg chg="addSp modSp mod setBg">
        <pc:chgData name="Nicolete Burbach" userId="c20521eba19ed6ac" providerId="LiveId" clId="{1738A542-822A-4C9A-9AB7-366E4238E83A}" dt="2025-06-23T13:37:59.998" v="4707" actId="20577"/>
        <pc:sldMkLst>
          <pc:docMk/>
          <pc:sldMk cId="1592828318" sldId="256"/>
        </pc:sldMkLst>
        <pc:spChg chg="mod">
          <ac:chgData name="Nicolete Burbach" userId="c20521eba19ed6ac" providerId="LiveId" clId="{1738A542-822A-4C9A-9AB7-366E4238E83A}" dt="2025-06-23T13:35:53.139" v="4633" actId="207"/>
          <ac:spMkLst>
            <pc:docMk/>
            <pc:sldMk cId="1592828318" sldId="256"/>
            <ac:spMk id="2" creationId="{5538C6E3-B318-9028-FAA4-264CE9FA16B5}"/>
          </ac:spMkLst>
        </pc:spChg>
        <pc:spChg chg="mod">
          <ac:chgData name="Nicolete Burbach" userId="c20521eba19ed6ac" providerId="LiveId" clId="{1738A542-822A-4C9A-9AB7-366E4238E83A}" dt="2025-06-23T13:35:53.139" v="4633" actId="207"/>
          <ac:spMkLst>
            <pc:docMk/>
            <pc:sldMk cId="1592828318" sldId="256"/>
            <ac:spMk id="3" creationId="{BDB7AED6-9D27-6D1F-3393-06052A600428}"/>
          </ac:spMkLst>
        </pc:spChg>
        <pc:spChg chg="add mod">
          <ac:chgData name="Nicolete Burbach" userId="c20521eba19ed6ac" providerId="LiveId" clId="{1738A542-822A-4C9A-9AB7-366E4238E83A}" dt="2025-06-23T13:37:59.998" v="4707" actId="20577"/>
          <ac:spMkLst>
            <pc:docMk/>
            <pc:sldMk cId="1592828318" sldId="256"/>
            <ac:spMk id="6" creationId="{03EDBC0B-99F4-8534-690A-22D4CAD1BD9B}"/>
          </ac:spMkLst>
        </pc:spChg>
        <pc:picChg chg="add mod ord modCrop">
          <ac:chgData name="Nicolete Burbach" userId="c20521eba19ed6ac" providerId="LiveId" clId="{1738A542-822A-4C9A-9AB7-366E4238E83A}" dt="2025-06-23T13:37:11.967" v="4673" actId="29295"/>
          <ac:picMkLst>
            <pc:docMk/>
            <pc:sldMk cId="1592828318" sldId="256"/>
            <ac:picMk id="5" creationId="{60A3073C-EB7F-4177-91C0-0A32FB5FB5C7}"/>
          </ac:picMkLst>
        </pc:picChg>
      </pc:sldChg>
      <pc:sldChg chg="addSp modSp mod setBg">
        <pc:chgData name="Nicolete Burbach" userId="c20521eba19ed6ac" providerId="LiveId" clId="{1738A542-822A-4C9A-9AB7-366E4238E83A}" dt="2025-06-23T13:38:18.434" v="4709" actId="167"/>
        <pc:sldMkLst>
          <pc:docMk/>
          <pc:sldMk cId="1034381658" sldId="257"/>
        </pc:sldMkLst>
        <pc:spChg chg="mod">
          <ac:chgData name="Nicolete Burbach" userId="c20521eba19ed6ac" providerId="LiveId" clId="{1738A542-822A-4C9A-9AB7-366E4238E83A}" dt="2025-06-23T13:35:59.088" v="4634" actId="207"/>
          <ac:spMkLst>
            <pc:docMk/>
            <pc:sldMk cId="1034381658" sldId="257"/>
            <ac:spMk id="2" creationId="{C1D8D50A-2EB5-07AF-BF69-55E1F05C0D03}"/>
          </ac:spMkLst>
        </pc:spChg>
        <pc:spChg chg="mod">
          <ac:chgData name="Nicolete Burbach" userId="c20521eba19ed6ac" providerId="LiveId" clId="{1738A542-822A-4C9A-9AB7-366E4238E83A}" dt="2025-06-23T13:35:59.088" v="4634" actId="207"/>
          <ac:spMkLst>
            <pc:docMk/>
            <pc:sldMk cId="1034381658" sldId="257"/>
            <ac:spMk id="3" creationId="{8B47ECAC-E134-9E2A-745C-54C01B8CE23B}"/>
          </ac:spMkLst>
        </pc:spChg>
        <pc:spChg chg="add mod ord">
          <ac:chgData name="Nicolete Burbach" userId="c20521eba19ed6ac" providerId="LiveId" clId="{1738A542-822A-4C9A-9AB7-366E4238E83A}" dt="2025-06-23T13:38:18.434" v="4709" actId="167"/>
          <ac:spMkLst>
            <pc:docMk/>
            <pc:sldMk cId="1034381658" sldId="257"/>
            <ac:spMk id="5" creationId="{1C533DEE-2D6E-70DD-FE05-16A30F14F563}"/>
          </ac:spMkLst>
        </pc:spChg>
        <pc:picChg chg="add mod ord">
          <ac:chgData name="Nicolete Burbach" userId="c20521eba19ed6ac" providerId="LiveId" clId="{1738A542-822A-4C9A-9AB7-366E4238E83A}" dt="2025-06-23T13:38:18.434" v="4709" actId="167"/>
          <ac:picMkLst>
            <pc:docMk/>
            <pc:sldMk cId="1034381658" sldId="257"/>
            <ac:picMk id="4" creationId="{85E6B541-7870-56F0-F81A-538B29AC419A}"/>
          </ac:picMkLst>
        </pc:picChg>
      </pc:sldChg>
      <pc:sldChg chg="modSp del mod">
        <pc:chgData name="Nicolete Burbach" userId="c20521eba19ed6ac" providerId="LiveId" clId="{1738A542-822A-4C9A-9AB7-366E4238E83A}" dt="2025-06-23T10:57:59.608" v="4566" actId="2696"/>
        <pc:sldMkLst>
          <pc:docMk/>
          <pc:sldMk cId="1816079813" sldId="258"/>
        </pc:sldMkLst>
        <pc:spChg chg="mod">
          <ac:chgData name="Nicolete Burbach" userId="c20521eba19ed6ac" providerId="LiveId" clId="{1738A542-822A-4C9A-9AB7-366E4238E83A}" dt="2025-06-23T10:26:39.348" v="3027" actId="20577"/>
          <ac:spMkLst>
            <pc:docMk/>
            <pc:sldMk cId="1816079813" sldId="258"/>
            <ac:spMk id="3" creationId="{961D7F86-3C88-9054-51A0-9D71D2A8FFB5}"/>
          </ac:spMkLst>
        </pc:spChg>
      </pc:sldChg>
      <pc:sldChg chg="del">
        <pc:chgData name="Nicolete Burbach" userId="c20521eba19ed6ac" providerId="LiveId" clId="{1738A542-822A-4C9A-9AB7-366E4238E83A}" dt="2025-06-23T10:58:18.598" v="4567" actId="47"/>
        <pc:sldMkLst>
          <pc:docMk/>
          <pc:sldMk cId="1868061172" sldId="259"/>
        </pc:sldMkLst>
      </pc:sldChg>
      <pc:sldChg chg="addSp delSp modSp new mod setBg">
        <pc:chgData name="Nicolete Burbach" userId="c20521eba19ed6ac" providerId="LiveId" clId="{1738A542-822A-4C9A-9AB7-366E4238E83A}" dt="2025-06-23T13:44:20.127" v="4769" actId="20577"/>
        <pc:sldMkLst>
          <pc:docMk/>
          <pc:sldMk cId="2785230258" sldId="260"/>
        </pc:sldMkLst>
        <pc:spChg chg="mod">
          <ac:chgData name="Nicolete Burbach" userId="c20521eba19ed6ac" providerId="LiveId" clId="{1738A542-822A-4C9A-9AB7-366E4238E83A}" dt="2025-06-23T13:36:08.444" v="4636" actId="207"/>
          <ac:spMkLst>
            <pc:docMk/>
            <pc:sldMk cId="2785230258" sldId="260"/>
            <ac:spMk id="2" creationId="{1FB3E860-58DD-2133-7E2E-9E43610616D5}"/>
          </ac:spMkLst>
        </pc:spChg>
        <pc:spChg chg="mod">
          <ac:chgData name="Nicolete Burbach" userId="c20521eba19ed6ac" providerId="LiveId" clId="{1738A542-822A-4C9A-9AB7-366E4238E83A}" dt="2025-06-23T13:41:37.347" v="4716" actId="14100"/>
          <ac:spMkLst>
            <pc:docMk/>
            <pc:sldMk cId="2785230258" sldId="260"/>
            <ac:spMk id="3" creationId="{EA89625E-C1BF-3849-483B-72CE6BB8F051}"/>
          </ac:spMkLst>
        </pc:spChg>
        <pc:spChg chg="add del mod">
          <ac:chgData name="Nicolete Burbach" userId="c20521eba19ed6ac" providerId="LiveId" clId="{1738A542-822A-4C9A-9AB7-366E4238E83A}" dt="2025-06-23T13:41:51.187" v="4720" actId="22"/>
          <ac:spMkLst>
            <pc:docMk/>
            <pc:sldMk cId="2785230258" sldId="260"/>
            <ac:spMk id="7" creationId="{743692FD-59FD-65A3-DB68-900443DB0817}"/>
          </ac:spMkLst>
        </pc:spChg>
        <pc:spChg chg="add mod">
          <ac:chgData name="Nicolete Burbach" userId="c20521eba19ed6ac" providerId="LiveId" clId="{1738A542-822A-4C9A-9AB7-366E4238E83A}" dt="2025-06-23T13:42:00.113" v="4721"/>
          <ac:spMkLst>
            <pc:docMk/>
            <pc:sldMk cId="2785230258" sldId="260"/>
            <ac:spMk id="9" creationId="{A0CFB403-93D2-A13D-9761-C02E007657D3}"/>
          </ac:spMkLst>
        </pc:spChg>
        <pc:spChg chg="add mod">
          <ac:chgData name="Nicolete Burbach" userId="c20521eba19ed6ac" providerId="LiveId" clId="{1738A542-822A-4C9A-9AB7-366E4238E83A}" dt="2025-06-23T13:42:10.647" v="4722"/>
          <ac:spMkLst>
            <pc:docMk/>
            <pc:sldMk cId="2785230258" sldId="260"/>
            <ac:spMk id="11" creationId="{D4DD4839-0B77-CB69-EFD6-FB3BAF383F6A}"/>
          </ac:spMkLst>
        </pc:spChg>
        <pc:spChg chg="add mod">
          <ac:chgData name="Nicolete Burbach" userId="c20521eba19ed6ac" providerId="LiveId" clId="{1738A542-822A-4C9A-9AB7-366E4238E83A}" dt="2025-06-23T13:42:21.045" v="4723"/>
          <ac:spMkLst>
            <pc:docMk/>
            <pc:sldMk cId="2785230258" sldId="260"/>
            <ac:spMk id="13" creationId="{E6B45C88-5D14-9FC0-EDD4-0B0416BABF16}"/>
          </ac:spMkLst>
        </pc:spChg>
        <pc:spChg chg="add mod">
          <ac:chgData name="Nicolete Burbach" userId="c20521eba19ed6ac" providerId="LiveId" clId="{1738A542-822A-4C9A-9AB7-366E4238E83A}" dt="2025-06-23T13:44:20.127" v="4769" actId="20577"/>
          <ac:spMkLst>
            <pc:docMk/>
            <pc:sldMk cId="2785230258" sldId="260"/>
            <ac:spMk id="14" creationId="{D89A5F36-01BA-DF32-3D35-05FEE0270A4C}"/>
          </ac:spMkLst>
        </pc:spChg>
        <pc:picChg chg="add mod">
          <ac:chgData name="Nicolete Burbach" userId="c20521eba19ed6ac" providerId="LiveId" clId="{1738A542-822A-4C9A-9AB7-366E4238E83A}" dt="2025-06-23T13:41:32.179" v="4715" actId="1076"/>
          <ac:picMkLst>
            <pc:docMk/>
            <pc:sldMk cId="2785230258" sldId="260"/>
            <ac:picMk id="5" creationId="{5B16FCB8-58F5-2E90-4F64-0D598329218A}"/>
          </ac:picMkLst>
        </pc:picChg>
        <pc:picChg chg="add mod">
          <ac:chgData name="Nicolete Burbach" userId="c20521eba19ed6ac" providerId="LiveId" clId="{1738A542-822A-4C9A-9AB7-366E4238E83A}" dt="2025-06-23T13:42:00.113" v="4721"/>
          <ac:picMkLst>
            <pc:docMk/>
            <pc:sldMk cId="2785230258" sldId="260"/>
            <ac:picMk id="8" creationId="{380806E6-FBC2-80CA-9897-18B451CF64E7}"/>
          </ac:picMkLst>
        </pc:picChg>
        <pc:picChg chg="add mod">
          <ac:chgData name="Nicolete Burbach" userId="c20521eba19ed6ac" providerId="LiveId" clId="{1738A542-822A-4C9A-9AB7-366E4238E83A}" dt="2025-06-23T13:42:10.647" v="4722"/>
          <ac:picMkLst>
            <pc:docMk/>
            <pc:sldMk cId="2785230258" sldId="260"/>
            <ac:picMk id="10" creationId="{CED553BF-8551-B9E7-2504-82465534DD1F}"/>
          </ac:picMkLst>
        </pc:picChg>
        <pc:picChg chg="add mod">
          <ac:chgData name="Nicolete Burbach" userId="c20521eba19ed6ac" providerId="LiveId" clId="{1738A542-822A-4C9A-9AB7-366E4238E83A}" dt="2025-06-23T13:42:21.045" v="4723"/>
          <ac:picMkLst>
            <pc:docMk/>
            <pc:sldMk cId="2785230258" sldId="260"/>
            <ac:picMk id="12" creationId="{3C89DC72-87CB-D489-8407-50693F3BDEA8}"/>
          </ac:picMkLst>
        </pc:picChg>
      </pc:sldChg>
      <pc:sldChg chg="addSp delSp modSp new mod setBg">
        <pc:chgData name="Nicolete Burbach" userId="c20521eba19ed6ac" providerId="LiveId" clId="{1738A542-822A-4C9A-9AB7-366E4238E83A}" dt="2025-06-23T14:07:00.559" v="4873" actId="14100"/>
        <pc:sldMkLst>
          <pc:docMk/>
          <pc:sldMk cId="3872605855" sldId="261"/>
        </pc:sldMkLst>
        <pc:spChg chg="mod">
          <ac:chgData name="Nicolete Burbach" userId="c20521eba19ed6ac" providerId="LiveId" clId="{1738A542-822A-4C9A-9AB7-366E4238E83A}" dt="2025-06-23T14:07:00.559" v="4873" actId="14100"/>
          <ac:spMkLst>
            <pc:docMk/>
            <pc:sldMk cId="3872605855" sldId="261"/>
            <ac:spMk id="2" creationId="{7BE093CC-6F6B-D7FB-3684-2B6E303B7C3C}"/>
          </ac:spMkLst>
        </pc:spChg>
        <pc:spChg chg="mod">
          <ac:chgData name="Nicolete Burbach" userId="c20521eba19ed6ac" providerId="LiveId" clId="{1738A542-822A-4C9A-9AB7-366E4238E83A}" dt="2025-06-23T14:06:54.907" v="4872" actId="14100"/>
          <ac:spMkLst>
            <pc:docMk/>
            <pc:sldMk cId="3872605855" sldId="261"/>
            <ac:spMk id="3" creationId="{EDBF3FE5-2836-6375-4BBF-DE93B058FBFA}"/>
          </ac:spMkLst>
        </pc:spChg>
        <pc:picChg chg="add del mod">
          <ac:chgData name="Nicolete Burbach" userId="c20521eba19ed6ac" providerId="LiveId" clId="{1738A542-822A-4C9A-9AB7-366E4238E83A}" dt="2025-06-23T14:04:00.732" v="4865" actId="478"/>
          <ac:picMkLst>
            <pc:docMk/>
            <pc:sldMk cId="3872605855" sldId="261"/>
            <ac:picMk id="1026" creationId="{E3B2A9C2-0977-01F3-3EF6-E3C415E9086E}"/>
          </ac:picMkLst>
        </pc:picChg>
        <pc:picChg chg="add mod">
          <ac:chgData name="Nicolete Burbach" userId="c20521eba19ed6ac" providerId="LiveId" clId="{1738A542-822A-4C9A-9AB7-366E4238E83A}" dt="2025-06-23T14:06:51.118" v="4871" actId="14100"/>
          <ac:picMkLst>
            <pc:docMk/>
            <pc:sldMk cId="3872605855" sldId="261"/>
            <ac:picMk id="1028" creationId="{5250DB69-B8F9-7E60-0347-F409054604B5}"/>
          </ac:picMkLst>
        </pc:picChg>
      </pc:sldChg>
      <pc:sldChg chg="addSp modSp new mod setBg">
        <pc:chgData name="Nicolete Burbach" userId="c20521eba19ed6ac" providerId="LiveId" clId="{1738A542-822A-4C9A-9AB7-366E4238E83A}" dt="2025-06-23T14:09:32.143" v="4924" actId="732"/>
        <pc:sldMkLst>
          <pc:docMk/>
          <pc:sldMk cId="85335916" sldId="262"/>
        </pc:sldMkLst>
        <pc:spChg chg="mod">
          <ac:chgData name="Nicolete Burbach" userId="c20521eba19ed6ac" providerId="LiveId" clId="{1738A542-822A-4C9A-9AB7-366E4238E83A}" dt="2025-06-23T13:36:16.198" v="4638" actId="207"/>
          <ac:spMkLst>
            <pc:docMk/>
            <pc:sldMk cId="85335916" sldId="262"/>
            <ac:spMk id="2" creationId="{5D139267-E634-621B-E3A1-33F25C19799A}"/>
          </ac:spMkLst>
        </pc:spChg>
        <pc:spChg chg="mod">
          <ac:chgData name="Nicolete Burbach" userId="c20521eba19ed6ac" providerId="LiveId" clId="{1738A542-822A-4C9A-9AB7-366E4238E83A}" dt="2025-06-23T13:36:16.198" v="4638" actId="207"/>
          <ac:spMkLst>
            <pc:docMk/>
            <pc:sldMk cId="85335916" sldId="262"/>
            <ac:spMk id="3" creationId="{06B6E450-6C00-4C25-A65A-ECD97B0E16F3}"/>
          </ac:spMkLst>
        </pc:spChg>
        <pc:picChg chg="add mod">
          <ac:chgData name="Nicolete Burbach" userId="c20521eba19ed6ac" providerId="LiveId" clId="{1738A542-822A-4C9A-9AB7-366E4238E83A}" dt="2025-06-23T14:09:32.143" v="4924" actId="732"/>
          <ac:picMkLst>
            <pc:docMk/>
            <pc:sldMk cId="85335916" sldId="262"/>
            <ac:picMk id="2050" creationId="{D3554755-212F-DEDE-AF30-6B3484D4EA04}"/>
          </ac:picMkLst>
        </pc:picChg>
      </pc:sldChg>
      <pc:sldChg chg="addSp modSp new mod setBg">
        <pc:chgData name="Nicolete Burbach" userId="c20521eba19ed6ac" providerId="LiveId" clId="{1738A542-822A-4C9A-9AB7-366E4238E83A}" dt="2025-06-23T14:15:28.108" v="5021" actId="732"/>
        <pc:sldMkLst>
          <pc:docMk/>
          <pc:sldMk cId="1863129266" sldId="263"/>
        </pc:sldMkLst>
        <pc:spChg chg="mod">
          <ac:chgData name="Nicolete Burbach" userId="c20521eba19ed6ac" providerId="LiveId" clId="{1738A542-822A-4C9A-9AB7-366E4238E83A}" dt="2025-06-23T13:36:26.219" v="4640" actId="207"/>
          <ac:spMkLst>
            <pc:docMk/>
            <pc:sldMk cId="1863129266" sldId="263"/>
            <ac:spMk id="2" creationId="{130DD751-08B9-23DD-F943-6F5C2CD99359}"/>
          </ac:spMkLst>
        </pc:spChg>
        <pc:spChg chg="mod">
          <ac:chgData name="Nicolete Burbach" userId="c20521eba19ed6ac" providerId="LiveId" clId="{1738A542-822A-4C9A-9AB7-366E4238E83A}" dt="2025-06-23T13:36:26.219" v="4640" actId="207"/>
          <ac:spMkLst>
            <pc:docMk/>
            <pc:sldMk cId="1863129266" sldId="263"/>
            <ac:spMk id="3" creationId="{6BA2932C-5C04-BBB1-3887-06EF2189D995}"/>
          </ac:spMkLst>
        </pc:spChg>
        <pc:picChg chg="add mod">
          <ac:chgData name="Nicolete Burbach" userId="c20521eba19ed6ac" providerId="LiveId" clId="{1738A542-822A-4C9A-9AB7-366E4238E83A}" dt="2025-06-23T14:15:28.108" v="5021" actId="732"/>
          <ac:picMkLst>
            <pc:docMk/>
            <pc:sldMk cId="1863129266" sldId="263"/>
            <ac:picMk id="4098" creationId="{BE8000BB-A851-47EA-5175-E2C874F39BBA}"/>
          </ac:picMkLst>
        </pc:picChg>
      </pc:sldChg>
      <pc:sldChg chg="addSp modSp new mod setBg">
        <pc:chgData name="Nicolete Burbach" userId="c20521eba19ed6ac" providerId="LiveId" clId="{1738A542-822A-4C9A-9AB7-366E4238E83A}" dt="2025-06-23T14:15:44.927" v="5022"/>
        <pc:sldMkLst>
          <pc:docMk/>
          <pc:sldMk cId="2026037554" sldId="264"/>
        </pc:sldMkLst>
        <pc:spChg chg="mod">
          <ac:chgData name="Nicolete Burbach" userId="c20521eba19ed6ac" providerId="LiveId" clId="{1738A542-822A-4C9A-9AB7-366E4238E83A}" dt="2025-06-23T13:36:30.023" v="4641" actId="207"/>
          <ac:spMkLst>
            <pc:docMk/>
            <pc:sldMk cId="2026037554" sldId="264"/>
            <ac:spMk id="2" creationId="{357A5C61-DBFC-677E-C978-8D69F5C94064}"/>
          </ac:spMkLst>
        </pc:spChg>
        <pc:spChg chg="mod">
          <ac:chgData name="Nicolete Burbach" userId="c20521eba19ed6ac" providerId="LiveId" clId="{1738A542-822A-4C9A-9AB7-366E4238E83A}" dt="2025-06-23T13:36:30.023" v="4641" actId="207"/>
          <ac:spMkLst>
            <pc:docMk/>
            <pc:sldMk cId="2026037554" sldId="264"/>
            <ac:spMk id="3" creationId="{6FBD026E-3D1F-5B51-8263-181B94862F12}"/>
          </ac:spMkLst>
        </pc:spChg>
        <pc:picChg chg="add mod">
          <ac:chgData name="Nicolete Burbach" userId="c20521eba19ed6ac" providerId="LiveId" clId="{1738A542-822A-4C9A-9AB7-366E4238E83A}" dt="2025-06-23T14:15:44.927" v="5022"/>
          <ac:picMkLst>
            <pc:docMk/>
            <pc:sldMk cId="2026037554" sldId="264"/>
            <ac:picMk id="4" creationId="{9172F42B-DB46-249F-C5FF-EDD9FA55655A}"/>
          </ac:picMkLst>
        </pc:picChg>
      </pc:sldChg>
      <pc:sldChg chg="addSp delSp modSp new mod setBg">
        <pc:chgData name="Nicolete Burbach" userId="c20521eba19ed6ac" providerId="LiveId" clId="{1738A542-822A-4C9A-9AB7-366E4238E83A}" dt="2025-06-23T14:36:11.515" v="5297" actId="20577"/>
        <pc:sldMkLst>
          <pc:docMk/>
          <pc:sldMk cId="1093905397" sldId="265"/>
        </pc:sldMkLst>
        <pc:spChg chg="mod">
          <ac:chgData name="Nicolete Burbach" userId="c20521eba19ed6ac" providerId="LiveId" clId="{1738A542-822A-4C9A-9AB7-366E4238E83A}" dt="2025-06-23T13:36:41.870" v="4644" actId="207"/>
          <ac:spMkLst>
            <pc:docMk/>
            <pc:sldMk cId="1093905397" sldId="265"/>
            <ac:spMk id="2" creationId="{3C953209-CC50-8A2B-6F43-B8DE3F5D0C40}"/>
          </ac:spMkLst>
        </pc:spChg>
        <pc:spChg chg="mod">
          <ac:chgData name="Nicolete Burbach" userId="c20521eba19ed6ac" providerId="LiveId" clId="{1738A542-822A-4C9A-9AB7-366E4238E83A}" dt="2025-06-23T14:34:04.307" v="5135" actId="20577"/>
          <ac:spMkLst>
            <pc:docMk/>
            <pc:sldMk cId="1093905397" sldId="265"/>
            <ac:spMk id="3" creationId="{D1C5EB65-506F-88C2-9DF6-43A5643A89BD}"/>
          </ac:spMkLst>
        </pc:spChg>
        <pc:spChg chg="add mod">
          <ac:chgData name="Nicolete Burbach" userId="c20521eba19ed6ac" providerId="LiveId" clId="{1738A542-822A-4C9A-9AB7-366E4238E83A}" dt="2025-06-23T14:36:11.515" v="5297" actId="20577"/>
          <ac:spMkLst>
            <pc:docMk/>
            <pc:sldMk cId="1093905397" sldId="265"/>
            <ac:spMk id="6" creationId="{03324E90-91AD-3A04-6C14-F2FA858474ED}"/>
          </ac:spMkLst>
        </pc:spChg>
        <pc:picChg chg="add del mod">
          <ac:chgData name="Nicolete Burbach" userId="c20521eba19ed6ac" providerId="LiveId" clId="{1738A542-822A-4C9A-9AB7-366E4238E83A}" dt="2025-06-23T14:29:43.900" v="5030" actId="21"/>
          <ac:picMkLst>
            <pc:docMk/>
            <pc:sldMk cId="1093905397" sldId="265"/>
            <ac:picMk id="5" creationId="{EA5E605C-859A-A451-5DD2-6571B0DC787A}"/>
          </ac:picMkLst>
        </pc:picChg>
        <pc:picChg chg="add mod">
          <ac:chgData name="Nicolete Burbach" userId="c20521eba19ed6ac" providerId="LiveId" clId="{1738A542-822A-4C9A-9AB7-366E4238E83A}" dt="2025-06-23T14:35:16.993" v="5201"/>
          <ac:picMkLst>
            <pc:docMk/>
            <pc:sldMk cId="1093905397" sldId="265"/>
            <ac:picMk id="5122" creationId="{5CFA5115-2C2B-90F7-4A9B-43722E1B3F0F}"/>
          </ac:picMkLst>
        </pc:picChg>
      </pc:sldChg>
      <pc:sldChg chg="addSp modSp new add del mod ord setBg">
        <pc:chgData name="Nicolete Burbach" userId="c20521eba19ed6ac" providerId="LiveId" clId="{1738A542-822A-4C9A-9AB7-366E4238E83A}" dt="2025-06-23T14:01:35.596" v="4810" actId="47"/>
        <pc:sldMkLst>
          <pc:docMk/>
          <pc:sldMk cId="1779281515" sldId="266"/>
        </pc:sldMkLst>
        <pc:spChg chg="mod">
          <ac:chgData name="Nicolete Burbach" userId="c20521eba19ed6ac" providerId="LiveId" clId="{1738A542-822A-4C9A-9AB7-366E4238E83A}" dt="2025-06-23T13:36:04.564" v="4635" actId="207"/>
          <ac:spMkLst>
            <pc:docMk/>
            <pc:sldMk cId="1779281515" sldId="266"/>
            <ac:spMk id="2" creationId="{5035E301-C10F-72DF-5AB1-9842180C5F4B}"/>
          </ac:spMkLst>
        </pc:spChg>
        <pc:spChg chg="mod">
          <ac:chgData name="Nicolete Burbach" userId="c20521eba19ed6ac" providerId="LiveId" clId="{1738A542-822A-4C9A-9AB7-366E4238E83A}" dt="2025-06-23T14:01:19.393" v="4807" actId="20577"/>
          <ac:spMkLst>
            <pc:docMk/>
            <pc:sldMk cId="1779281515" sldId="266"/>
            <ac:spMk id="3" creationId="{2813A2E7-92ED-D54A-5F6E-904435BB4C5A}"/>
          </ac:spMkLst>
        </pc:spChg>
        <pc:spChg chg="add mod ord">
          <ac:chgData name="Nicolete Burbach" userId="c20521eba19ed6ac" providerId="LiveId" clId="{1738A542-822A-4C9A-9AB7-366E4238E83A}" dt="2025-06-23T13:38:57.596" v="4711" actId="167"/>
          <ac:spMkLst>
            <pc:docMk/>
            <pc:sldMk cId="1779281515" sldId="266"/>
            <ac:spMk id="5" creationId="{91E6960D-998F-1DA5-3AB5-4A03B6ED66F1}"/>
          </ac:spMkLst>
        </pc:spChg>
        <pc:picChg chg="add mod ord">
          <ac:chgData name="Nicolete Burbach" userId="c20521eba19ed6ac" providerId="LiveId" clId="{1738A542-822A-4C9A-9AB7-366E4238E83A}" dt="2025-06-23T13:38:57.596" v="4711" actId="167"/>
          <ac:picMkLst>
            <pc:docMk/>
            <pc:sldMk cId="1779281515" sldId="266"/>
            <ac:picMk id="4" creationId="{25773C07-0E96-3571-7010-773EBDBC8DB3}"/>
          </ac:picMkLst>
        </pc:picChg>
      </pc:sldChg>
      <pc:sldChg chg="addSp delSp modSp new del mod setBg modClrScheme chgLayout">
        <pc:chgData name="Nicolete Burbach" userId="c20521eba19ed6ac" providerId="LiveId" clId="{1738A542-822A-4C9A-9AB7-366E4238E83A}" dt="2025-06-23T14:00:51.492" v="4770" actId="47"/>
        <pc:sldMkLst>
          <pc:docMk/>
          <pc:sldMk cId="3791720000" sldId="267"/>
        </pc:sldMkLst>
        <pc:spChg chg="del mod ord">
          <ac:chgData name="Nicolete Burbach" userId="c20521eba19ed6ac" providerId="LiveId" clId="{1738A542-822A-4C9A-9AB7-366E4238E83A}" dt="2025-06-23T09:41:24.930" v="2373" actId="700"/>
          <ac:spMkLst>
            <pc:docMk/>
            <pc:sldMk cId="3791720000" sldId="267"/>
            <ac:spMk id="2" creationId="{1F966F90-777C-0333-87AB-E6A1154BF601}"/>
          </ac:spMkLst>
        </pc:spChg>
        <pc:spChg chg="del mod ord">
          <ac:chgData name="Nicolete Burbach" userId="c20521eba19ed6ac" providerId="LiveId" clId="{1738A542-822A-4C9A-9AB7-366E4238E83A}" dt="2025-06-23T09:41:24.930" v="2373" actId="700"/>
          <ac:spMkLst>
            <pc:docMk/>
            <pc:sldMk cId="3791720000" sldId="267"/>
            <ac:spMk id="3" creationId="{A122FC22-7D7B-E80B-DA0B-7C6394A5090D}"/>
          </ac:spMkLst>
        </pc:spChg>
        <pc:spChg chg="add mod ord">
          <ac:chgData name="Nicolete Burbach" userId="c20521eba19ed6ac" providerId="LiveId" clId="{1738A542-822A-4C9A-9AB7-366E4238E83A}" dt="2025-06-23T13:36:38.080" v="4643" actId="207"/>
          <ac:spMkLst>
            <pc:docMk/>
            <pc:sldMk cId="3791720000" sldId="267"/>
            <ac:spMk id="4" creationId="{D43E5F1D-4E7F-0F05-15AC-CE5A7A9A452B}"/>
          </ac:spMkLst>
        </pc:spChg>
        <pc:spChg chg="add mod ord">
          <ac:chgData name="Nicolete Burbach" userId="c20521eba19ed6ac" providerId="LiveId" clId="{1738A542-822A-4C9A-9AB7-366E4238E83A}" dt="2025-06-23T13:36:38.080" v="4643" actId="207"/>
          <ac:spMkLst>
            <pc:docMk/>
            <pc:sldMk cId="3791720000" sldId="267"/>
            <ac:spMk id="5" creationId="{BCE0703C-A174-4224-3BB7-5DBF90FD201A}"/>
          </ac:spMkLst>
        </pc:spChg>
      </pc:sldChg>
      <pc:sldChg chg="modSp new del mod">
        <pc:chgData name="Nicolete Burbach" userId="c20521eba19ed6ac" providerId="LiveId" clId="{1738A542-822A-4C9A-9AB7-366E4238E83A}" dt="2025-06-23T10:53:44.883" v="4095" actId="2696"/>
        <pc:sldMkLst>
          <pc:docMk/>
          <pc:sldMk cId="1885906249" sldId="268"/>
        </pc:sldMkLst>
        <pc:spChg chg="mod">
          <ac:chgData name="Nicolete Burbach" userId="c20521eba19ed6ac" providerId="LiveId" clId="{1738A542-822A-4C9A-9AB7-366E4238E83A}" dt="2025-06-23T10:08:31.183" v="3014" actId="20577"/>
          <ac:spMkLst>
            <pc:docMk/>
            <pc:sldMk cId="1885906249" sldId="268"/>
            <ac:spMk id="2" creationId="{2E58A0BF-E115-4FB8-BAA3-9DAC665EE8A0}"/>
          </ac:spMkLst>
        </pc:spChg>
        <pc:spChg chg="mod">
          <ac:chgData name="Nicolete Burbach" userId="c20521eba19ed6ac" providerId="LiveId" clId="{1738A542-822A-4C9A-9AB7-366E4238E83A}" dt="2025-06-23T10:08:27.780" v="3006" actId="20577"/>
          <ac:spMkLst>
            <pc:docMk/>
            <pc:sldMk cId="1885906249" sldId="268"/>
            <ac:spMk id="3" creationId="{2ED16256-F457-7A6E-658E-E45BEA1DAD40}"/>
          </ac:spMkLst>
        </pc:spChg>
      </pc:sldChg>
      <pc:sldChg chg="addSp modSp new mod setBg">
        <pc:chgData name="Nicolete Burbach" userId="c20521eba19ed6ac" providerId="LiveId" clId="{1738A542-822A-4C9A-9AB7-366E4238E83A}" dt="2025-06-23T14:15:48.184" v="5023"/>
        <pc:sldMkLst>
          <pc:docMk/>
          <pc:sldMk cId="1717966025" sldId="269"/>
        </pc:sldMkLst>
        <pc:spChg chg="mod">
          <ac:chgData name="Nicolete Burbach" userId="c20521eba19ed6ac" providerId="LiveId" clId="{1738A542-822A-4C9A-9AB7-366E4238E83A}" dt="2025-06-23T13:36:34.017" v="4642" actId="207"/>
          <ac:spMkLst>
            <pc:docMk/>
            <pc:sldMk cId="1717966025" sldId="269"/>
            <ac:spMk id="2" creationId="{0C17CBEA-46AE-53B4-8741-542B1AFECC06}"/>
          </ac:spMkLst>
        </pc:spChg>
        <pc:spChg chg="mod">
          <ac:chgData name="Nicolete Burbach" userId="c20521eba19ed6ac" providerId="LiveId" clId="{1738A542-822A-4C9A-9AB7-366E4238E83A}" dt="2025-06-23T13:36:34.017" v="4642" actId="207"/>
          <ac:spMkLst>
            <pc:docMk/>
            <pc:sldMk cId="1717966025" sldId="269"/>
            <ac:spMk id="3" creationId="{43941306-4340-8F14-E66C-B7A7A545AA64}"/>
          </ac:spMkLst>
        </pc:spChg>
        <pc:picChg chg="add mod">
          <ac:chgData name="Nicolete Burbach" userId="c20521eba19ed6ac" providerId="LiveId" clId="{1738A542-822A-4C9A-9AB7-366E4238E83A}" dt="2025-06-23T14:15:48.184" v="5023"/>
          <ac:picMkLst>
            <pc:docMk/>
            <pc:sldMk cId="1717966025" sldId="269"/>
            <ac:picMk id="4" creationId="{8E12730D-3052-EE3B-0772-E03ABFD54D7B}"/>
          </ac:picMkLst>
        </pc:picChg>
      </pc:sldChg>
      <pc:sldChg chg="addSp modSp new mod setBg">
        <pc:chgData name="Nicolete Burbach" userId="c20521eba19ed6ac" providerId="LiveId" clId="{1738A542-822A-4C9A-9AB7-366E4238E83A}" dt="2025-06-23T14:13:52.410" v="4966" actId="732"/>
        <pc:sldMkLst>
          <pc:docMk/>
          <pc:sldMk cId="1979640226" sldId="270"/>
        </pc:sldMkLst>
        <pc:spChg chg="mod">
          <ac:chgData name="Nicolete Burbach" userId="c20521eba19ed6ac" providerId="LiveId" clId="{1738A542-822A-4C9A-9AB7-366E4238E83A}" dt="2025-06-23T13:36:19.803" v="4639" actId="207"/>
          <ac:spMkLst>
            <pc:docMk/>
            <pc:sldMk cId="1979640226" sldId="270"/>
            <ac:spMk id="2" creationId="{49F4029A-7942-CCAE-AB4A-73F80A351814}"/>
          </ac:spMkLst>
        </pc:spChg>
        <pc:spChg chg="mod">
          <ac:chgData name="Nicolete Burbach" userId="c20521eba19ed6ac" providerId="LiveId" clId="{1738A542-822A-4C9A-9AB7-366E4238E83A}" dt="2025-06-23T13:36:19.803" v="4639" actId="207"/>
          <ac:spMkLst>
            <pc:docMk/>
            <pc:sldMk cId="1979640226" sldId="270"/>
            <ac:spMk id="3" creationId="{82B311AB-06E3-F8A0-D006-3187987EAFF7}"/>
          </ac:spMkLst>
        </pc:spChg>
        <pc:picChg chg="add mod">
          <ac:chgData name="Nicolete Burbach" userId="c20521eba19ed6ac" providerId="LiveId" clId="{1738A542-822A-4C9A-9AB7-366E4238E83A}" dt="2025-06-23T14:13:52.410" v="4966" actId="732"/>
          <ac:picMkLst>
            <pc:docMk/>
            <pc:sldMk cId="1979640226" sldId="270"/>
            <ac:picMk id="3074" creationId="{A6471D59-DAB7-2B3C-6FD8-1DBA52F546CA}"/>
          </ac:picMkLst>
        </pc:picChg>
      </pc:sldChg>
      <pc:sldChg chg="addSp modSp new mod setBg">
        <pc:chgData name="Nicolete Burbach" userId="c20521eba19ed6ac" providerId="LiveId" clId="{1738A542-822A-4C9A-9AB7-366E4238E83A}" dt="2025-06-23T14:32:41.895" v="5126" actId="20577"/>
        <pc:sldMkLst>
          <pc:docMk/>
          <pc:sldMk cId="587331352" sldId="271"/>
        </pc:sldMkLst>
        <pc:spChg chg="mod">
          <ac:chgData name="Nicolete Burbach" userId="c20521eba19ed6ac" providerId="LiveId" clId="{1738A542-822A-4C9A-9AB7-366E4238E83A}" dt="2025-06-23T13:36:47.024" v="4645" actId="207"/>
          <ac:spMkLst>
            <pc:docMk/>
            <pc:sldMk cId="587331352" sldId="271"/>
            <ac:spMk id="2" creationId="{685E8F9F-A55E-9833-5152-6FE17C7741A8}"/>
          </ac:spMkLst>
        </pc:spChg>
        <pc:spChg chg="mod">
          <ac:chgData name="Nicolete Burbach" userId="c20521eba19ed6ac" providerId="LiveId" clId="{1738A542-822A-4C9A-9AB7-366E4238E83A}" dt="2025-06-23T13:36:47.024" v="4645" actId="207"/>
          <ac:spMkLst>
            <pc:docMk/>
            <pc:sldMk cId="587331352" sldId="271"/>
            <ac:spMk id="3" creationId="{A19CA8D6-312F-41C3-6822-3A8615E2AC59}"/>
          </ac:spMkLst>
        </pc:spChg>
        <pc:spChg chg="add mod">
          <ac:chgData name="Nicolete Burbach" userId="c20521eba19ed6ac" providerId="LiveId" clId="{1738A542-822A-4C9A-9AB7-366E4238E83A}" dt="2025-06-23T14:32:41.895" v="5126" actId="20577"/>
          <ac:spMkLst>
            <pc:docMk/>
            <pc:sldMk cId="587331352" sldId="271"/>
            <ac:spMk id="4" creationId="{755C58CE-3575-59BC-5207-3CAA40796D09}"/>
          </ac:spMkLst>
        </pc:spChg>
        <pc:picChg chg="add mod ord modCrop">
          <ac:chgData name="Nicolete Burbach" userId="c20521eba19ed6ac" providerId="LiveId" clId="{1738A542-822A-4C9A-9AB7-366E4238E83A}" dt="2025-06-23T14:30:43.387" v="5070" actId="732"/>
          <ac:picMkLst>
            <pc:docMk/>
            <pc:sldMk cId="587331352" sldId="271"/>
            <ac:picMk id="5" creationId="{EA5E605C-859A-A451-5DD2-6571B0DC787A}"/>
          </ac:picMkLst>
        </pc:picChg>
      </pc:sldChg>
      <pc:sldChg chg="addSp modSp new mod setBg">
        <pc:chgData name="Nicolete Burbach" userId="c20521eba19ed6ac" providerId="LiveId" clId="{1738A542-822A-4C9A-9AB7-366E4238E83A}" dt="2025-06-23T14:15:56.627" v="5024"/>
        <pc:sldMkLst>
          <pc:docMk/>
          <pc:sldMk cId="1263517465" sldId="272"/>
        </pc:sldMkLst>
        <pc:spChg chg="mod">
          <ac:chgData name="Nicolete Burbach" userId="c20521eba19ed6ac" providerId="LiveId" clId="{1738A542-822A-4C9A-9AB7-366E4238E83A}" dt="2025-06-23T13:36:50.807" v="4646" actId="207"/>
          <ac:spMkLst>
            <pc:docMk/>
            <pc:sldMk cId="1263517465" sldId="272"/>
            <ac:spMk id="2" creationId="{8F9E152C-7B4E-88EF-5663-EC01BFF124AA}"/>
          </ac:spMkLst>
        </pc:spChg>
        <pc:spChg chg="mod">
          <ac:chgData name="Nicolete Burbach" userId="c20521eba19ed6ac" providerId="LiveId" clId="{1738A542-822A-4C9A-9AB7-366E4238E83A}" dt="2025-06-23T13:36:50.807" v="4646" actId="207"/>
          <ac:spMkLst>
            <pc:docMk/>
            <pc:sldMk cId="1263517465" sldId="272"/>
            <ac:spMk id="3" creationId="{338F289C-1C2E-5BA0-3F2C-07B975C729CB}"/>
          </ac:spMkLst>
        </pc:spChg>
        <pc:picChg chg="add mod">
          <ac:chgData name="Nicolete Burbach" userId="c20521eba19ed6ac" providerId="LiveId" clId="{1738A542-822A-4C9A-9AB7-366E4238E83A}" dt="2025-06-23T14:15:56.627" v="5024"/>
          <ac:picMkLst>
            <pc:docMk/>
            <pc:sldMk cId="1263517465" sldId="272"/>
            <ac:picMk id="4" creationId="{16E1108E-F3E7-4454-DE33-45F131C6B50E}"/>
          </ac:picMkLst>
        </pc:picChg>
      </pc:sldChg>
      <pc:sldChg chg="addSp modSp new mod setBg">
        <pc:chgData name="Nicolete Burbach" userId="c20521eba19ed6ac" providerId="LiveId" clId="{1738A542-822A-4C9A-9AB7-366E4238E83A}" dt="2025-06-23T14:15:58.754" v="5025"/>
        <pc:sldMkLst>
          <pc:docMk/>
          <pc:sldMk cId="944783729" sldId="273"/>
        </pc:sldMkLst>
        <pc:spChg chg="mod">
          <ac:chgData name="Nicolete Burbach" userId="c20521eba19ed6ac" providerId="LiveId" clId="{1738A542-822A-4C9A-9AB7-366E4238E83A}" dt="2025-06-23T13:36:54.980" v="4647" actId="207"/>
          <ac:spMkLst>
            <pc:docMk/>
            <pc:sldMk cId="944783729" sldId="273"/>
            <ac:spMk id="2" creationId="{00D9866C-E5FD-5DB0-2992-D5ACE96906CF}"/>
          </ac:spMkLst>
        </pc:spChg>
        <pc:spChg chg="mod">
          <ac:chgData name="Nicolete Burbach" userId="c20521eba19ed6ac" providerId="LiveId" clId="{1738A542-822A-4C9A-9AB7-366E4238E83A}" dt="2025-06-23T13:36:54.980" v="4647" actId="207"/>
          <ac:spMkLst>
            <pc:docMk/>
            <pc:sldMk cId="944783729" sldId="273"/>
            <ac:spMk id="3" creationId="{F0DFEDD6-52E6-8D03-7E70-00BCA2910DB0}"/>
          </ac:spMkLst>
        </pc:spChg>
        <pc:picChg chg="add mod">
          <ac:chgData name="Nicolete Burbach" userId="c20521eba19ed6ac" providerId="LiveId" clId="{1738A542-822A-4C9A-9AB7-366E4238E83A}" dt="2025-06-23T14:15:58.754" v="5025"/>
          <ac:picMkLst>
            <pc:docMk/>
            <pc:sldMk cId="944783729" sldId="273"/>
            <ac:picMk id="4" creationId="{6657EB78-2C02-8E89-0591-6ACB11E03CE1}"/>
          </ac:picMkLst>
        </pc:picChg>
      </pc:sldChg>
      <pc:sldChg chg="addSp modSp new mod setBg">
        <pc:chgData name="Nicolete Burbach" userId="c20521eba19ed6ac" providerId="LiveId" clId="{1738A542-822A-4C9A-9AB7-366E4238E83A}" dt="2025-06-23T14:36:44.995" v="5299" actId="167"/>
        <pc:sldMkLst>
          <pc:docMk/>
          <pc:sldMk cId="3813584335" sldId="274"/>
        </pc:sldMkLst>
        <pc:spChg chg="mod">
          <ac:chgData name="Nicolete Burbach" userId="c20521eba19ed6ac" providerId="LiveId" clId="{1738A542-822A-4C9A-9AB7-366E4238E83A}" dt="2025-06-23T13:36:59.373" v="4648" actId="207"/>
          <ac:spMkLst>
            <pc:docMk/>
            <pc:sldMk cId="3813584335" sldId="274"/>
            <ac:spMk id="2" creationId="{5D415609-D715-57DE-9B00-D0C80B23FDB1}"/>
          </ac:spMkLst>
        </pc:spChg>
        <pc:spChg chg="mod">
          <ac:chgData name="Nicolete Burbach" userId="c20521eba19ed6ac" providerId="LiveId" clId="{1738A542-822A-4C9A-9AB7-366E4238E83A}" dt="2025-06-23T13:36:59.373" v="4648" actId="207"/>
          <ac:spMkLst>
            <pc:docMk/>
            <pc:sldMk cId="3813584335" sldId="274"/>
            <ac:spMk id="3" creationId="{BACF3436-0292-DDD9-8BE1-1E805A6A7815}"/>
          </ac:spMkLst>
        </pc:spChg>
        <pc:spChg chg="add mod">
          <ac:chgData name="Nicolete Burbach" userId="c20521eba19ed6ac" providerId="LiveId" clId="{1738A542-822A-4C9A-9AB7-366E4238E83A}" dt="2025-06-23T14:36:39.638" v="5298"/>
          <ac:spMkLst>
            <pc:docMk/>
            <pc:sldMk cId="3813584335" sldId="274"/>
            <ac:spMk id="5" creationId="{AA8D5517-DA0F-8C27-53BE-0E5314B4D154}"/>
          </ac:spMkLst>
        </pc:spChg>
        <pc:picChg chg="add mod ord">
          <ac:chgData name="Nicolete Burbach" userId="c20521eba19ed6ac" providerId="LiveId" clId="{1738A542-822A-4C9A-9AB7-366E4238E83A}" dt="2025-06-23T14:36:44.995" v="5299" actId="167"/>
          <ac:picMkLst>
            <pc:docMk/>
            <pc:sldMk cId="3813584335" sldId="274"/>
            <ac:picMk id="4" creationId="{59E9048B-BDB9-49B6-BFC1-64BA1A91AF45}"/>
          </ac:picMkLst>
        </pc:picChg>
      </pc:sldChg>
      <pc:sldChg chg="new del">
        <pc:chgData name="Nicolete Burbach" userId="c20521eba19ed6ac" providerId="LiveId" clId="{1738A542-822A-4C9A-9AB7-366E4238E83A}" dt="2025-06-23T14:01:40.807" v="4812" actId="47"/>
        <pc:sldMkLst>
          <pc:docMk/>
          <pc:sldMk cId="2540997582" sldId="275"/>
        </pc:sldMkLst>
      </pc:sldChg>
      <pc:sldChg chg="modSp add mod setBg">
        <pc:chgData name="Nicolete Burbach" userId="c20521eba19ed6ac" providerId="LiveId" clId="{1738A542-822A-4C9A-9AB7-366E4238E83A}" dt="2025-06-23T14:02:14.442" v="4829" actId="20577"/>
        <pc:sldMkLst>
          <pc:docMk/>
          <pc:sldMk cId="96254838" sldId="276"/>
        </pc:sldMkLst>
        <pc:spChg chg="mod">
          <ac:chgData name="Nicolete Burbach" userId="c20521eba19ed6ac" providerId="LiveId" clId="{1738A542-822A-4C9A-9AB7-366E4238E83A}" dt="2025-06-23T14:02:14.442" v="4829" actId="20577"/>
          <ac:spMkLst>
            <pc:docMk/>
            <pc:sldMk cId="96254838" sldId="276"/>
            <ac:spMk id="2" creationId="{85C25BD7-3AED-6CD1-AD82-203560DF00C3}"/>
          </ac:spMkLst>
        </pc:spChg>
        <pc:spChg chg="mod">
          <ac:chgData name="Nicolete Burbach" userId="c20521eba19ed6ac" providerId="LiveId" clId="{1738A542-822A-4C9A-9AB7-366E4238E83A}" dt="2025-06-23T14:02:03.724" v="4827" actId="5793"/>
          <ac:spMkLst>
            <pc:docMk/>
            <pc:sldMk cId="96254838" sldId="276"/>
            <ac:spMk id="3" creationId="{8C4ACD54-2DFF-55ED-A123-6C74FD5AD380}"/>
          </ac:spMkLst>
        </pc:spChg>
      </pc:sldChg>
      <pc:sldChg chg="modSp add mod ord">
        <pc:chgData name="Nicolete Burbach" userId="c20521eba19ed6ac" providerId="LiveId" clId="{1738A542-822A-4C9A-9AB7-366E4238E83A}" dt="2025-06-23T14:02:26.972" v="4857" actId="20577"/>
        <pc:sldMkLst>
          <pc:docMk/>
          <pc:sldMk cId="563273131" sldId="277"/>
        </pc:sldMkLst>
        <pc:spChg chg="mod">
          <ac:chgData name="Nicolete Burbach" userId="c20521eba19ed6ac" providerId="LiveId" clId="{1738A542-822A-4C9A-9AB7-366E4238E83A}" dt="2025-06-23T14:02:22.641" v="4836" actId="20577"/>
          <ac:spMkLst>
            <pc:docMk/>
            <pc:sldMk cId="563273131" sldId="277"/>
            <ac:spMk id="2" creationId="{3A1396B9-F777-E2F2-5418-19164AF5709B}"/>
          </ac:spMkLst>
        </pc:spChg>
        <pc:spChg chg="mod">
          <ac:chgData name="Nicolete Burbach" userId="c20521eba19ed6ac" providerId="LiveId" clId="{1738A542-822A-4C9A-9AB7-366E4238E83A}" dt="2025-06-23T14:02:26.972" v="4857" actId="20577"/>
          <ac:spMkLst>
            <pc:docMk/>
            <pc:sldMk cId="563273131" sldId="277"/>
            <ac:spMk id="3" creationId="{CCCC7E2F-9E5F-067E-9835-E7B1D8A2BDB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BA26-B605-F81A-BB6F-94FB9EFFC12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78B267A-D375-F9EF-E929-2D1E38097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C9F7D9A-2961-96FB-3391-1916F19ECF7E}"/>
              </a:ext>
            </a:extLst>
          </p:cNvPr>
          <p:cNvSpPr>
            <a:spLocks noGrp="1"/>
          </p:cNvSpPr>
          <p:nvPr>
            <p:ph type="dt" sz="half" idx="10"/>
          </p:nvPr>
        </p:nvSpPr>
        <p:spPr/>
        <p:txBody>
          <a:bodyPr/>
          <a:lstStyle/>
          <a:p>
            <a:fld id="{FBBA13C3-D51D-424C-A87D-5A2577E461C9}" type="datetimeFigureOut">
              <a:rPr lang="en-GB" smtClean="0"/>
              <a:t>24/06/2025</a:t>
            </a:fld>
            <a:endParaRPr lang="en-GB"/>
          </a:p>
        </p:txBody>
      </p:sp>
      <p:sp>
        <p:nvSpPr>
          <p:cNvPr id="5" name="Footer Placeholder 4">
            <a:extLst>
              <a:ext uri="{FF2B5EF4-FFF2-40B4-BE49-F238E27FC236}">
                <a16:creationId xmlns:a16="http://schemas.microsoft.com/office/drawing/2014/main" id="{AB3E6708-243F-D9CF-C0CB-2489202399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2FDEEA-805E-A63B-5145-222DE065E725}"/>
              </a:ext>
            </a:extLst>
          </p:cNvPr>
          <p:cNvSpPr>
            <a:spLocks noGrp="1"/>
          </p:cNvSpPr>
          <p:nvPr>
            <p:ph type="sldNum" sz="quarter" idx="12"/>
          </p:nvPr>
        </p:nvSpPr>
        <p:spPr/>
        <p:txBody>
          <a:bodyPr/>
          <a:lstStyle/>
          <a:p>
            <a:fld id="{60D4E946-4B32-4BC5-BB4A-C58C5FB586E7}" type="slidenum">
              <a:rPr lang="en-GB" smtClean="0"/>
              <a:t>‹#›</a:t>
            </a:fld>
            <a:endParaRPr lang="en-GB"/>
          </a:p>
        </p:txBody>
      </p:sp>
    </p:spTree>
    <p:extLst>
      <p:ext uri="{BB962C8B-B14F-4D97-AF65-F5344CB8AC3E}">
        <p14:creationId xmlns:p14="http://schemas.microsoft.com/office/powerpoint/2010/main" val="273787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3472-7F37-17A8-D2AC-BD2A84F0909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28ED814-B3CC-F84E-654D-CF7902E4154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36E0EF0-23A2-9026-FEB8-F60AC1DD8180}"/>
              </a:ext>
            </a:extLst>
          </p:cNvPr>
          <p:cNvSpPr>
            <a:spLocks noGrp="1"/>
          </p:cNvSpPr>
          <p:nvPr>
            <p:ph type="dt" sz="half" idx="10"/>
          </p:nvPr>
        </p:nvSpPr>
        <p:spPr/>
        <p:txBody>
          <a:bodyPr/>
          <a:lstStyle/>
          <a:p>
            <a:fld id="{FBBA13C3-D51D-424C-A87D-5A2577E461C9}" type="datetimeFigureOut">
              <a:rPr lang="en-GB" smtClean="0"/>
              <a:t>24/06/2025</a:t>
            </a:fld>
            <a:endParaRPr lang="en-GB"/>
          </a:p>
        </p:txBody>
      </p:sp>
      <p:sp>
        <p:nvSpPr>
          <p:cNvPr id="5" name="Footer Placeholder 4">
            <a:extLst>
              <a:ext uri="{FF2B5EF4-FFF2-40B4-BE49-F238E27FC236}">
                <a16:creationId xmlns:a16="http://schemas.microsoft.com/office/drawing/2014/main" id="{9DBFD6BF-E7AF-BF24-998C-C3DF249564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19D54F-10DC-6DC9-62CF-988CB1056326}"/>
              </a:ext>
            </a:extLst>
          </p:cNvPr>
          <p:cNvSpPr>
            <a:spLocks noGrp="1"/>
          </p:cNvSpPr>
          <p:nvPr>
            <p:ph type="sldNum" sz="quarter" idx="12"/>
          </p:nvPr>
        </p:nvSpPr>
        <p:spPr/>
        <p:txBody>
          <a:bodyPr/>
          <a:lstStyle/>
          <a:p>
            <a:fld id="{60D4E946-4B32-4BC5-BB4A-C58C5FB586E7}" type="slidenum">
              <a:rPr lang="en-GB" smtClean="0"/>
              <a:t>‹#›</a:t>
            </a:fld>
            <a:endParaRPr lang="en-GB"/>
          </a:p>
        </p:txBody>
      </p:sp>
    </p:spTree>
    <p:extLst>
      <p:ext uri="{BB962C8B-B14F-4D97-AF65-F5344CB8AC3E}">
        <p14:creationId xmlns:p14="http://schemas.microsoft.com/office/powerpoint/2010/main" val="3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CE6E9C-AB96-C3A2-E7C1-97BC47669E7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60EAC77-DDFF-3B22-996F-E8C478F5A3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BC15450-F8CF-A9E7-8689-FD4EAAC7476C}"/>
              </a:ext>
            </a:extLst>
          </p:cNvPr>
          <p:cNvSpPr>
            <a:spLocks noGrp="1"/>
          </p:cNvSpPr>
          <p:nvPr>
            <p:ph type="dt" sz="half" idx="10"/>
          </p:nvPr>
        </p:nvSpPr>
        <p:spPr/>
        <p:txBody>
          <a:bodyPr/>
          <a:lstStyle/>
          <a:p>
            <a:fld id="{FBBA13C3-D51D-424C-A87D-5A2577E461C9}" type="datetimeFigureOut">
              <a:rPr lang="en-GB" smtClean="0"/>
              <a:t>24/06/2025</a:t>
            </a:fld>
            <a:endParaRPr lang="en-GB"/>
          </a:p>
        </p:txBody>
      </p:sp>
      <p:sp>
        <p:nvSpPr>
          <p:cNvPr id="5" name="Footer Placeholder 4">
            <a:extLst>
              <a:ext uri="{FF2B5EF4-FFF2-40B4-BE49-F238E27FC236}">
                <a16:creationId xmlns:a16="http://schemas.microsoft.com/office/drawing/2014/main" id="{EB941E57-490A-9541-D2B5-68BC52F913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35DCFE-F380-F2BE-2A6F-86B6CB24A209}"/>
              </a:ext>
            </a:extLst>
          </p:cNvPr>
          <p:cNvSpPr>
            <a:spLocks noGrp="1"/>
          </p:cNvSpPr>
          <p:nvPr>
            <p:ph type="sldNum" sz="quarter" idx="12"/>
          </p:nvPr>
        </p:nvSpPr>
        <p:spPr/>
        <p:txBody>
          <a:bodyPr/>
          <a:lstStyle/>
          <a:p>
            <a:fld id="{60D4E946-4B32-4BC5-BB4A-C58C5FB586E7}" type="slidenum">
              <a:rPr lang="en-GB" smtClean="0"/>
              <a:t>‹#›</a:t>
            </a:fld>
            <a:endParaRPr lang="en-GB"/>
          </a:p>
        </p:txBody>
      </p:sp>
    </p:spTree>
    <p:extLst>
      <p:ext uri="{BB962C8B-B14F-4D97-AF65-F5344CB8AC3E}">
        <p14:creationId xmlns:p14="http://schemas.microsoft.com/office/powerpoint/2010/main" val="254283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A63D-1B0C-9CA5-D74D-4D2FDB304D0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430A2D2-A222-F890-167F-98C9AE32DF1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F9FF02-29C7-7909-5E17-D94DBAD0B768}"/>
              </a:ext>
            </a:extLst>
          </p:cNvPr>
          <p:cNvSpPr>
            <a:spLocks noGrp="1"/>
          </p:cNvSpPr>
          <p:nvPr>
            <p:ph type="dt" sz="half" idx="10"/>
          </p:nvPr>
        </p:nvSpPr>
        <p:spPr/>
        <p:txBody>
          <a:bodyPr/>
          <a:lstStyle/>
          <a:p>
            <a:fld id="{FBBA13C3-D51D-424C-A87D-5A2577E461C9}" type="datetimeFigureOut">
              <a:rPr lang="en-GB" smtClean="0"/>
              <a:t>24/06/2025</a:t>
            </a:fld>
            <a:endParaRPr lang="en-GB"/>
          </a:p>
        </p:txBody>
      </p:sp>
      <p:sp>
        <p:nvSpPr>
          <p:cNvPr id="5" name="Footer Placeholder 4">
            <a:extLst>
              <a:ext uri="{FF2B5EF4-FFF2-40B4-BE49-F238E27FC236}">
                <a16:creationId xmlns:a16="http://schemas.microsoft.com/office/drawing/2014/main" id="{19FCCE71-28BD-C1E6-75F5-987B2D79A1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81F5E-2121-B010-DA96-B653D110CE95}"/>
              </a:ext>
            </a:extLst>
          </p:cNvPr>
          <p:cNvSpPr>
            <a:spLocks noGrp="1"/>
          </p:cNvSpPr>
          <p:nvPr>
            <p:ph type="sldNum" sz="quarter" idx="12"/>
          </p:nvPr>
        </p:nvSpPr>
        <p:spPr/>
        <p:txBody>
          <a:bodyPr/>
          <a:lstStyle/>
          <a:p>
            <a:fld id="{60D4E946-4B32-4BC5-BB4A-C58C5FB586E7}" type="slidenum">
              <a:rPr lang="en-GB" smtClean="0"/>
              <a:t>‹#›</a:t>
            </a:fld>
            <a:endParaRPr lang="en-GB"/>
          </a:p>
        </p:txBody>
      </p:sp>
    </p:spTree>
    <p:extLst>
      <p:ext uri="{BB962C8B-B14F-4D97-AF65-F5344CB8AC3E}">
        <p14:creationId xmlns:p14="http://schemas.microsoft.com/office/powerpoint/2010/main" val="189773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DC49-4B86-92FC-11A1-EBCE7778176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238342E-310B-E14A-84BB-6D22DF98AB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5DB80DB-BCBE-A38C-6878-2AB685FC38F5}"/>
              </a:ext>
            </a:extLst>
          </p:cNvPr>
          <p:cNvSpPr>
            <a:spLocks noGrp="1"/>
          </p:cNvSpPr>
          <p:nvPr>
            <p:ph type="dt" sz="half" idx="10"/>
          </p:nvPr>
        </p:nvSpPr>
        <p:spPr/>
        <p:txBody>
          <a:bodyPr/>
          <a:lstStyle/>
          <a:p>
            <a:fld id="{FBBA13C3-D51D-424C-A87D-5A2577E461C9}" type="datetimeFigureOut">
              <a:rPr lang="en-GB" smtClean="0"/>
              <a:t>24/06/2025</a:t>
            </a:fld>
            <a:endParaRPr lang="en-GB"/>
          </a:p>
        </p:txBody>
      </p:sp>
      <p:sp>
        <p:nvSpPr>
          <p:cNvPr id="5" name="Footer Placeholder 4">
            <a:extLst>
              <a:ext uri="{FF2B5EF4-FFF2-40B4-BE49-F238E27FC236}">
                <a16:creationId xmlns:a16="http://schemas.microsoft.com/office/drawing/2014/main" id="{4A7AEA76-530A-6456-15F7-2B2F993846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ED33A7-09DD-C343-FFE5-AA8E1111016B}"/>
              </a:ext>
            </a:extLst>
          </p:cNvPr>
          <p:cNvSpPr>
            <a:spLocks noGrp="1"/>
          </p:cNvSpPr>
          <p:nvPr>
            <p:ph type="sldNum" sz="quarter" idx="12"/>
          </p:nvPr>
        </p:nvSpPr>
        <p:spPr/>
        <p:txBody>
          <a:bodyPr/>
          <a:lstStyle/>
          <a:p>
            <a:fld id="{60D4E946-4B32-4BC5-BB4A-C58C5FB586E7}" type="slidenum">
              <a:rPr lang="en-GB" smtClean="0"/>
              <a:t>‹#›</a:t>
            </a:fld>
            <a:endParaRPr lang="en-GB"/>
          </a:p>
        </p:txBody>
      </p:sp>
    </p:spTree>
    <p:extLst>
      <p:ext uri="{BB962C8B-B14F-4D97-AF65-F5344CB8AC3E}">
        <p14:creationId xmlns:p14="http://schemas.microsoft.com/office/powerpoint/2010/main" val="91183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2C6C-6CC3-1E4D-AABF-8625FCBB053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713840D-5DFB-26A7-597C-B4BD72BA91F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0467C41-FFD8-0544-A13D-177C590B40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4982FEF-3876-7CA9-5295-3F35598B18AA}"/>
              </a:ext>
            </a:extLst>
          </p:cNvPr>
          <p:cNvSpPr>
            <a:spLocks noGrp="1"/>
          </p:cNvSpPr>
          <p:nvPr>
            <p:ph type="dt" sz="half" idx="10"/>
          </p:nvPr>
        </p:nvSpPr>
        <p:spPr/>
        <p:txBody>
          <a:bodyPr/>
          <a:lstStyle/>
          <a:p>
            <a:fld id="{FBBA13C3-D51D-424C-A87D-5A2577E461C9}" type="datetimeFigureOut">
              <a:rPr lang="en-GB" smtClean="0"/>
              <a:t>24/06/2025</a:t>
            </a:fld>
            <a:endParaRPr lang="en-GB"/>
          </a:p>
        </p:txBody>
      </p:sp>
      <p:sp>
        <p:nvSpPr>
          <p:cNvPr id="6" name="Footer Placeholder 5">
            <a:extLst>
              <a:ext uri="{FF2B5EF4-FFF2-40B4-BE49-F238E27FC236}">
                <a16:creationId xmlns:a16="http://schemas.microsoft.com/office/drawing/2014/main" id="{9337E770-D3C4-3FC7-E8C2-5BFCB88AE1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28DD2A-DEA2-1FE7-C428-DD3FFB0E9934}"/>
              </a:ext>
            </a:extLst>
          </p:cNvPr>
          <p:cNvSpPr>
            <a:spLocks noGrp="1"/>
          </p:cNvSpPr>
          <p:nvPr>
            <p:ph type="sldNum" sz="quarter" idx="12"/>
          </p:nvPr>
        </p:nvSpPr>
        <p:spPr/>
        <p:txBody>
          <a:bodyPr/>
          <a:lstStyle/>
          <a:p>
            <a:fld id="{60D4E946-4B32-4BC5-BB4A-C58C5FB586E7}" type="slidenum">
              <a:rPr lang="en-GB" smtClean="0"/>
              <a:t>‹#›</a:t>
            </a:fld>
            <a:endParaRPr lang="en-GB"/>
          </a:p>
        </p:txBody>
      </p:sp>
    </p:spTree>
    <p:extLst>
      <p:ext uri="{BB962C8B-B14F-4D97-AF65-F5344CB8AC3E}">
        <p14:creationId xmlns:p14="http://schemas.microsoft.com/office/powerpoint/2010/main" val="35198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6C42-BECE-5426-E65C-80CB10B1C19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0CBF8A3-DFE1-B4BF-B20F-FC5348DEA8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478BDF-1AB9-B67F-4ADC-305C327D635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1F3E24D-9228-B415-101F-DBE45520A0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B57333-0787-C598-19F0-BFEAEAA49B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2BA260B-7B0A-4A11-4C86-AD02C2D1DA05}"/>
              </a:ext>
            </a:extLst>
          </p:cNvPr>
          <p:cNvSpPr>
            <a:spLocks noGrp="1"/>
          </p:cNvSpPr>
          <p:nvPr>
            <p:ph type="dt" sz="half" idx="10"/>
          </p:nvPr>
        </p:nvSpPr>
        <p:spPr/>
        <p:txBody>
          <a:bodyPr/>
          <a:lstStyle/>
          <a:p>
            <a:fld id="{FBBA13C3-D51D-424C-A87D-5A2577E461C9}" type="datetimeFigureOut">
              <a:rPr lang="en-GB" smtClean="0"/>
              <a:t>24/06/2025</a:t>
            </a:fld>
            <a:endParaRPr lang="en-GB"/>
          </a:p>
        </p:txBody>
      </p:sp>
      <p:sp>
        <p:nvSpPr>
          <p:cNvPr id="8" name="Footer Placeholder 7">
            <a:extLst>
              <a:ext uri="{FF2B5EF4-FFF2-40B4-BE49-F238E27FC236}">
                <a16:creationId xmlns:a16="http://schemas.microsoft.com/office/drawing/2014/main" id="{58725CDF-DF04-83A3-3659-53D161BDBA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129F24B-6D18-E16A-5887-C22B89DE3CA8}"/>
              </a:ext>
            </a:extLst>
          </p:cNvPr>
          <p:cNvSpPr>
            <a:spLocks noGrp="1"/>
          </p:cNvSpPr>
          <p:nvPr>
            <p:ph type="sldNum" sz="quarter" idx="12"/>
          </p:nvPr>
        </p:nvSpPr>
        <p:spPr/>
        <p:txBody>
          <a:bodyPr/>
          <a:lstStyle/>
          <a:p>
            <a:fld id="{60D4E946-4B32-4BC5-BB4A-C58C5FB586E7}" type="slidenum">
              <a:rPr lang="en-GB" smtClean="0"/>
              <a:t>‹#›</a:t>
            </a:fld>
            <a:endParaRPr lang="en-GB"/>
          </a:p>
        </p:txBody>
      </p:sp>
    </p:spTree>
    <p:extLst>
      <p:ext uri="{BB962C8B-B14F-4D97-AF65-F5344CB8AC3E}">
        <p14:creationId xmlns:p14="http://schemas.microsoft.com/office/powerpoint/2010/main" val="353478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6AC1-C339-B654-6D14-A7CDEF7CB3D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F24CFDA-53AD-626C-CCD1-1848D9D64BFA}"/>
              </a:ext>
            </a:extLst>
          </p:cNvPr>
          <p:cNvSpPr>
            <a:spLocks noGrp="1"/>
          </p:cNvSpPr>
          <p:nvPr>
            <p:ph type="dt" sz="half" idx="10"/>
          </p:nvPr>
        </p:nvSpPr>
        <p:spPr/>
        <p:txBody>
          <a:bodyPr/>
          <a:lstStyle/>
          <a:p>
            <a:fld id="{FBBA13C3-D51D-424C-A87D-5A2577E461C9}" type="datetimeFigureOut">
              <a:rPr lang="en-GB" smtClean="0"/>
              <a:t>24/06/2025</a:t>
            </a:fld>
            <a:endParaRPr lang="en-GB"/>
          </a:p>
        </p:txBody>
      </p:sp>
      <p:sp>
        <p:nvSpPr>
          <p:cNvPr id="4" name="Footer Placeholder 3">
            <a:extLst>
              <a:ext uri="{FF2B5EF4-FFF2-40B4-BE49-F238E27FC236}">
                <a16:creationId xmlns:a16="http://schemas.microsoft.com/office/drawing/2014/main" id="{7E6086B0-0A74-E33E-FC2D-8EAED2F959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0CFE12-3B89-425A-ED90-111563B1A538}"/>
              </a:ext>
            </a:extLst>
          </p:cNvPr>
          <p:cNvSpPr>
            <a:spLocks noGrp="1"/>
          </p:cNvSpPr>
          <p:nvPr>
            <p:ph type="sldNum" sz="quarter" idx="12"/>
          </p:nvPr>
        </p:nvSpPr>
        <p:spPr/>
        <p:txBody>
          <a:bodyPr/>
          <a:lstStyle/>
          <a:p>
            <a:fld id="{60D4E946-4B32-4BC5-BB4A-C58C5FB586E7}" type="slidenum">
              <a:rPr lang="en-GB" smtClean="0"/>
              <a:t>‹#›</a:t>
            </a:fld>
            <a:endParaRPr lang="en-GB"/>
          </a:p>
        </p:txBody>
      </p:sp>
    </p:spTree>
    <p:extLst>
      <p:ext uri="{BB962C8B-B14F-4D97-AF65-F5344CB8AC3E}">
        <p14:creationId xmlns:p14="http://schemas.microsoft.com/office/powerpoint/2010/main" val="290255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977288-C50B-0DA7-A628-232C17E21FFC}"/>
              </a:ext>
            </a:extLst>
          </p:cNvPr>
          <p:cNvSpPr>
            <a:spLocks noGrp="1"/>
          </p:cNvSpPr>
          <p:nvPr>
            <p:ph type="dt" sz="half" idx="10"/>
          </p:nvPr>
        </p:nvSpPr>
        <p:spPr/>
        <p:txBody>
          <a:bodyPr/>
          <a:lstStyle/>
          <a:p>
            <a:fld id="{FBBA13C3-D51D-424C-A87D-5A2577E461C9}" type="datetimeFigureOut">
              <a:rPr lang="en-GB" smtClean="0"/>
              <a:t>24/06/2025</a:t>
            </a:fld>
            <a:endParaRPr lang="en-GB"/>
          </a:p>
        </p:txBody>
      </p:sp>
      <p:sp>
        <p:nvSpPr>
          <p:cNvPr id="3" name="Footer Placeholder 2">
            <a:extLst>
              <a:ext uri="{FF2B5EF4-FFF2-40B4-BE49-F238E27FC236}">
                <a16:creationId xmlns:a16="http://schemas.microsoft.com/office/drawing/2014/main" id="{68EB2224-8BAB-FE34-46BB-00DF52DB1D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B41922-A026-23E0-AF00-0808E4559EA9}"/>
              </a:ext>
            </a:extLst>
          </p:cNvPr>
          <p:cNvSpPr>
            <a:spLocks noGrp="1"/>
          </p:cNvSpPr>
          <p:nvPr>
            <p:ph type="sldNum" sz="quarter" idx="12"/>
          </p:nvPr>
        </p:nvSpPr>
        <p:spPr/>
        <p:txBody>
          <a:bodyPr/>
          <a:lstStyle/>
          <a:p>
            <a:fld id="{60D4E946-4B32-4BC5-BB4A-C58C5FB586E7}" type="slidenum">
              <a:rPr lang="en-GB" smtClean="0"/>
              <a:t>‹#›</a:t>
            </a:fld>
            <a:endParaRPr lang="en-GB"/>
          </a:p>
        </p:txBody>
      </p:sp>
    </p:spTree>
    <p:extLst>
      <p:ext uri="{BB962C8B-B14F-4D97-AF65-F5344CB8AC3E}">
        <p14:creationId xmlns:p14="http://schemas.microsoft.com/office/powerpoint/2010/main" val="50482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34FE-B0A7-AA30-C500-AB1FF0C906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40A41EA-7ADE-A5F7-03A2-8EDF10681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723D134-AB1C-208F-DC17-28B5CBE56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663EFC2-E8E3-481E-CB57-44FA96C4FA1B}"/>
              </a:ext>
            </a:extLst>
          </p:cNvPr>
          <p:cNvSpPr>
            <a:spLocks noGrp="1"/>
          </p:cNvSpPr>
          <p:nvPr>
            <p:ph type="dt" sz="half" idx="10"/>
          </p:nvPr>
        </p:nvSpPr>
        <p:spPr/>
        <p:txBody>
          <a:bodyPr/>
          <a:lstStyle/>
          <a:p>
            <a:fld id="{FBBA13C3-D51D-424C-A87D-5A2577E461C9}" type="datetimeFigureOut">
              <a:rPr lang="en-GB" smtClean="0"/>
              <a:t>24/06/2025</a:t>
            </a:fld>
            <a:endParaRPr lang="en-GB"/>
          </a:p>
        </p:txBody>
      </p:sp>
      <p:sp>
        <p:nvSpPr>
          <p:cNvPr id="6" name="Footer Placeholder 5">
            <a:extLst>
              <a:ext uri="{FF2B5EF4-FFF2-40B4-BE49-F238E27FC236}">
                <a16:creationId xmlns:a16="http://schemas.microsoft.com/office/drawing/2014/main" id="{90880487-B0A0-BC49-7649-BC2DC00CB1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53A99A-872B-1F55-8266-D825AAD26420}"/>
              </a:ext>
            </a:extLst>
          </p:cNvPr>
          <p:cNvSpPr>
            <a:spLocks noGrp="1"/>
          </p:cNvSpPr>
          <p:nvPr>
            <p:ph type="sldNum" sz="quarter" idx="12"/>
          </p:nvPr>
        </p:nvSpPr>
        <p:spPr/>
        <p:txBody>
          <a:bodyPr/>
          <a:lstStyle/>
          <a:p>
            <a:fld id="{60D4E946-4B32-4BC5-BB4A-C58C5FB586E7}" type="slidenum">
              <a:rPr lang="en-GB" smtClean="0"/>
              <a:t>‹#›</a:t>
            </a:fld>
            <a:endParaRPr lang="en-GB"/>
          </a:p>
        </p:txBody>
      </p:sp>
    </p:spTree>
    <p:extLst>
      <p:ext uri="{BB962C8B-B14F-4D97-AF65-F5344CB8AC3E}">
        <p14:creationId xmlns:p14="http://schemas.microsoft.com/office/powerpoint/2010/main" val="153723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0721-05C1-0EFD-F2B8-0C86D11943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8CAA0DD-1ED5-E3F1-C3C6-D77479DFD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73B132-A0A7-038C-9AAA-F1E67B538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9EBB5E-11B2-158B-AD58-D486823A16B6}"/>
              </a:ext>
            </a:extLst>
          </p:cNvPr>
          <p:cNvSpPr>
            <a:spLocks noGrp="1"/>
          </p:cNvSpPr>
          <p:nvPr>
            <p:ph type="dt" sz="half" idx="10"/>
          </p:nvPr>
        </p:nvSpPr>
        <p:spPr/>
        <p:txBody>
          <a:bodyPr/>
          <a:lstStyle/>
          <a:p>
            <a:fld id="{FBBA13C3-D51D-424C-A87D-5A2577E461C9}" type="datetimeFigureOut">
              <a:rPr lang="en-GB" smtClean="0"/>
              <a:t>24/06/2025</a:t>
            </a:fld>
            <a:endParaRPr lang="en-GB"/>
          </a:p>
        </p:txBody>
      </p:sp>
      <p:sp>
        <p:nvSpPr>
          <p:cNvPr id="6" name="Footer Placeholder 5">
            <a:extLst>
              <a:ext uri="{FF2B5EF4-FFF2-40B4-BE49-F238E27FC236}">
                <a16:creationId xmlns:a16="http://schemas.microsoft.com/office/drawing/2014/main" id="{78B844EE-5D0E-FCC3-41B6-B14F3F12C2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A5526E-040D-0670-C4E1-61CBB9047DD9}"/>
              </a:ext>
            </a:extLst>
          </p:cNvPr>
          <p:cNvSpPr>
            <a:spLocks noGrp="1"/>
          </p:cNvSpPr>
          <p:nvPr>
            <p:ph type="sldNum" sz="quarter" idx="12"/>
          </p:nvPr>
        </p:nvSpPr>
        <p:spPr/>
        <p:txBody>
          <a:bodyPr/>
          <a:lstStyle/>
          <a:p>
            <a:fld id="{60D4E946-4B32-4BC5-BB4A-C58C5FB586E7}" type="slidenum">
              <a:rPr lang="en-GB" smtClean="0"/>
              <a:t>‹#›</a:t>
            </a:fld>
            <a:endParaRPr lang="en-GB"/>
          </a:p>
        </p:txBody>
      </p:sp>
    </p:spTree>
    <p:extLst>
      <p:ext uri="{BB962C8B-B14F-4D97-AF65-F5344CB8AC3E}">
        <p14:creationId xmlns:p14="http://schemas.microsoft.com/office/powerpoint/2010/main" val="18746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FA646-6EB1-E629-5B5E-2420FBDFB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A7F9484-19DE-C734-8DA2-BA339E670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F4BB8E-5492-EC22-918B-D1A4F11E2B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BA13C3-D51D-424C-A87D-5A2577E461C9}" type="datetimeFigureOut">
              <a:rPr lang="en-GB" smtClean="0"/>
              <a:t>24/06/2025</a:t>
            </a:fld>
            <a:endParaRPr lang="en-GB"/>
          </a:p>
        </p:txBody>
      </p:sp>
      <p:sp>
        <p:nvSpPr>
          <p:cNvPr id="5" name="Footer Placeholder 4">
            <a:extLst>
              <a:ext uri="{FF2B5EF4-FFF2-40B4-BE49-F238E27FC236}">
                <a16:creationId xmlns:a16="http://schemas.microsoft.com/office/drawing/2014/main" id="{FD97DB39-7A01-1074-9201-41AECD42A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1C7A73C-1947-0344-4A34-B60F111FC0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D4E946-4B32-4BC5-BB4A-C58C5FB586E7}" type="slidenum">
              <a:rPr lang="en-GB" smtClean="0"/>
              <a:t>‹#›</a:t>
            </a:fld>
            <a:endParaRPr lang="en-GB"/>
          </a:p>
        </p:txBody>
      </p:sp>
    </p:spTree>
    <p:extLst>
      <p:ext uri="{BB962C8B-B14F-4D97-AF65-F5344CB8AC3E}">
        <p14:creationId xmlns:p14="http://schemas.microsoft.com/office/powerpoint/2010/main" val="1060387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vatican.va/content/pius-xi/en/encyclicals/documents/hf_p-xi_enc_19301231_casti-connubii.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vatican.va/content/pius-xi/en/encyclicals/documents/hf_p-xi_enc_29061931_non-abbiamo-bisogno.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vatican.va/content/pius-xi/en/encyclicals/documents/hf_p-xi_enc_14031937_mit-brennender-sorge.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ainting of naked men in the woods&#10;&#10;AI-generated content may be incorrect.">
            <a:extLst>
              <a:ext uri="{FF2B5EF4-FFF2-40B4-BE49-F238E27FC236}">
                <a16:creationId xmlns:a16="http://schemas.microsoft.com/office/drawing/2014/main" id="{60A3073C-EB7F-4177-91C0-0A32FB5FB5C7}"/>
              </a:ext>
            </a:extLst>
          </p:cNvPr>
          <p:cNvPicPr>
            <a:picLocks noChangeAspect="1"/>
          </p:cNvPicPr>
          <p:nvPr/>
        </p:nvPicPr>
        <p:blipFill>
          <a:blip r:embed="rId2">
            <a:alphaModFix amt="44000"/>
            <a:extLst>
              <a:ext uri="{28A0092B-C50C-407E-A947-70E740481C1C}">
                <a14:useLocalDpi xmlns:a14="http://schemas.microsoft.com/office/drawing/2010/main" val="0"/>
              </a:ext>
            </a:extLst>
          </a:blip>
          <a:srcRect t="963" b="54303"/>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5538C6E3-B318-9028-FAA4-264CE9FA16B5}"/>
              </a:ext>
            </a:extLst>
          </p:cNvPr>
          <p:cNvSpPr>
            <a:spLocks noGrp="1"/>
          </p:cNvSpPr>
          <p:nvPr>
            <p:ph type="ctrTitle"/>
          </p:nvPr>
        </p:nvSpPr>
        <p:spPr/>
        <p:txBody>
          <a:bodyPr/>
          <a:lstStyle/>
          <a:p>
            <a:r>
              <a:rPr lang="en-GB" dirty="0">
                <a:solidFill>
                  <a:schemeClr val="bg1"/>
                </a:solidFill>
              </a:rPr>
              <a:t>Catholicism and the Culture Wars</a:t>
            </a:r>
          </a:p>
        </p:txBody>
      </p:sp>
      <p:sp>
        <p:nvSpPr>
          <p:cNvPr id="3" name="Subtitle 2">
            <a:extLst>
              <a:ext uri="{FF2B5EF4-FFF2-40B4-BE49-F238E27FC236}">
                <a16:creationId xmlns:a16="http://schemas.microsoft.com/office/drawing/2014/main" id="{BDB7AED6-9D27-6D1F-3393-06052A600428}"/>
              </a:ext>
            </a:extLst>
          </p:cNvPr>
          <p:cNvSpPr>
            <a:spLocks noGrp="1"/>
          </p:cNvSpPr>
          <p:nvPr>
            <p:ph type="subTitle" idx="1"/>
          </p:nvPr>
        </p:nvSpPr>
        <p:spPr/>
        <p:txBody>
          <a:bodyPr/>
          <a:lstStyle/>
          <a:p>
            <a:r>
              <a:rPr lang="en-GB" dirty="0">
                <a:solidFill>
                  <a:schemeClr val="bg1"/>
                </a:solidFill>
              </a:rPr>
              <a:t>Week 2: Catholicism encounters feminism</a:t>
            </a:r>
          </a:p>
        </p:txBody>
      </p:sp>
      <p:sp>
        <p:nvSpPr>
          <p:cNvPr id="6" name="TextBox 5">
            <a:extLst>
              <a:ext uri="{FF2B5EF4-FFF2-40B4-BE49-F238E27FC236}">
                <a16:creationId xmlns:a16="http://schemas.microsoft.com/office/drawing/2014/main" id="{03EDBC0B-99F4-8534-690A-22D4CAD1BD9B}"/>
              </a:ext>
            </a:extLst>
          </p:cNvPr>
          <p:cNvSpPr txBox="1"/>
          <p:nvPr/>
        </p:nvSpPr>
        <p:spPr>
          <a:xfrm>
            <a:off x="8727332" y="6369764"/>
            <a:ext cx="3218234" cy="246221"/>
          </a:xfrm>
          <a:prstGeom prst="rect">
            <a:avLst/>
          </a:prstGeom>
          <a:noFill/>
        </p:spPr>
        <p:txBody>
          <a:bodyPr wrap="square" rtlCol="0">
            <a:spAutoFit/>
          </a:bodyPr>
          <a:lstStyle/>
          <a:p>
            <a:pPr algn="r"/>
            <a:r>
              <a:rPr lang="en-GB" sz="1000" dirty="0">
                <a:solidFill>
                  <a:schemeClr val="bg1"/>
                </a:solidFill>
              </a:rPr>
              <a:t>Edvard Munsch, </a:t>
            </a:r>
            <a:r>
              <a:rPr lang="en-GB" sz="1000" i="1" dirty="0">
                <a:solidFill>
                  <a:schemeClr val="bg1"/>
                </a:solidFill>
              </a:rPr>
              <a:t>Adam and Eve</a:t>
            </a:r>
            <a:r>
              <a:rPr lang="en-GB" sz="1000" dirty="0">
                <a:solidFill>
                  <a:schemeClr val="bg1"/>
                </a:solidFill>
              </a:rPr>
              <a:t> (1909)</a:t>
            </a:r>
          </a:p>
        </p:txBody>
      </p:sp>
    </p:spTree>
    <p:extLst>
      <p:ext uri="{BB962C8B-B14F-4D97-AF65-F5344CB8AC3E}">
        <p14:creationId xmlns:p14="http://schemas.microsoft.com/office/powerpoint/2010/main" val="159282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5C61-DBFC-677E-C978-8D69F5C94064}"/>
              </a:ext>
            </a:extLst>
          </p:cNvPr>
          <p:cNvSpPr>
            <a:spLocks noGrp="1"/>
          </p:cNvSpPr>
          <p:nvPr>
            <p:ph type="title"/>
          </p:nvPr>
        </p:nvSpPr>
        <p:spPr/>
        <p:txBody>
          <a:bodyPr/>
          <a:lstStyle/>
          <a:p>
            <a:r>
              <a:rPr lang="en-GB" dirty="0">
                <a:solidFill>
                  <a:schemeClr val="bg1"/>
                </a:solidFill>
              </a:rPr>
              <a:t>Early human rights reference…</a:t>
            </a:r>
          </a:p>
        </p:txBody>
      </p:sp>
      <p:sp>
        <p:nvSpPr>
          <p:cNvPr id="3" name="Content Placeholder 2">
            <a:extLst>
              <a:ext uri="{FF2B5EF4-FFF2-40B4-BE49-F238E27FC236}">
                <a16:creationId xmlns:a16="http://schemas.microsoft.com/office/drawing/2014/main" id="{6FBD026E-3D1F-5B51-8263-181B94862F12}"/>
              </a:ext>
            </a:extLst>
          </p:cNvPr>
          <p:cNvSpPr>
            <a:spLocks noGrp="1"/>
          </p:cNvSpPr>
          <p:nvPr>
            <p:ph idx="1"/>
          </p:nvPr>
        </p:nvSpPr>
        <p:spPr/>
        <p:txBody>
          <a:bodyPr>
            <a:normAutofit lnSpcReduction="10000"/>
          </a:bodyPr>
          <a:lstStyle/>
          <a:p>
            <a:pPr marL="0" indent="0">
              <a:buNone/>
            </a:pPr>
            <a:r>
              <a:rPr lang="en-GB" dirty="0">
                <a:solidFill>
                  <a:schemeClr val="bg1"/>
                </a:solidFill>
              </a:rPr>
              <a:t>Human laws in flagrant contradiction with the natural law are vitiated with a taint which no force, no power can mend. In the light of this principle one must judge the axiom, that "right is common utility,“…what is morally indefensible, can never contribute to the good of the people. But ancient paganism acknowledged that the axiom, to be entirely true, must be reversed and be made to say: "Nothing can be useful, if it is not at the same time morally good" (Cicero, </a:t>
            </a:r>
            <a:r>
              <a:rPr lang="en-GB" i="1" dirty="0">
                <a:solidFill>
                  <a:schemeClr val="bg1"/>
                </a:solidFill>
              </a:rPr>
              <a:t>De Off</a:t>
            </a:r>
            <a:r>
              <a:rPr lang="en-GB" dirty="0">
                <a:solidFill>
                  <a:schemeClr val="bg1"/>
                </a:solidFill>
              </a:rPr>
              <a:t>. ii. 30)… </a:t>
            </a:r>
            <a:r>
              <a:rPr lang="en-GB" b="1" dirty="0">
                <a:solidFill>
                  <a:schemeClr val="bg1"/>
                </a:solidFill>
              </a:rPr>
              <a:t>man as a person possesses rights he holds from God, and which any </a:t>
            </a:r>
            <a:r>
              <a:rPr lang="en-GB" b="1" dirty="0" err="1">
                <a:solidFill>
                  <a:schemeClr val="bg1"/>
                </a:solidFill>
              </a:rPr>
              <a:t>collectivity</a:t>
            </a:r>
            <a:r>
              <a:rPr lang="en-GB" b="1" dirty="0">
                <a:solidFill>
                  <a:schemeClr val="bg1"/>
                </a:solidFill>
              </a:rPr>
              <a:t> must protect against denial, suppression or neglect</a:t>
            </a:r>
            <a:r>
              <a:rPr lang="en-GB" dirty="0">
                <a:solidFill>
                  <a:schemeClr val="bg1"/>
                </a:solidFill>
              </a:rPr>
              <a:t>. </a:t>
            </a:r>
          </a:p>
          <a:p>
            <a:pPr marL="0" indent="0" algn="r">
              <a:buNone/>
            </a:pPr>
            <a:r>
              <a:rPr lang="en-GB" dirty="0">
                <a:solidFill>
                  <a:schemeClr val="bg1"/>
                </a:solidFill>
              </a:rPr>
              <a:t>(no. 30, emphasis mine)</a:t>
            </a:r>
          </a:p>
        </p:txBody>
      </p:sp>
      <p:pic>
        <p:nvPicPr>
          <p:cNvPr id="4" name="Picture 2">
            <a:extLst>
              <a:ext uri="{FF2B5EF4-FFF2-40B4-BE49-F238E27FC236}">
                <a16:creationId xmlns:a16="http://schemas.microsoft.com/office/drawing/2014/main" id="{9172F42B-DB46-249F-C5FF-EDD9FA55655A}"/>
              </a:ext>
            </a:extLst>
          </p:cNvPr>
          <p:cNvPicPr>
            <a:picLocks noChangeAspect="1" noChangeArrowheads="1"/>
          </p:cNvPicPr>
          <p:nvPr/>
        </p:nvPicPr>
        <p:blipFill rotWithShape="1">
          <a:blip r:embed="rId2">
            <a:alphaModFix amt="26000"/>
            <a:extLst>
              <a:ext uri="{28A0092B-C50C-407E-A947-70E740481C1C}">
                <a14:useLocalDpi xmlns:a14="http://schemas.microsoft.com/office/drawing/2010/main" val="0"/>
              </a:ext>
            </a:extLst>
          </a:blip>
          <a:srcRect t="27408" b="31293"/>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37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CBEA-46AE-53B4-8741-542B1AFECC06}"/>
              </a:ext>
            </a:extLst>
          </p:cNvPr>
          <p:cNvSpPr>
            <a:spLocks noGrp="1"/>
          </p:cNvSpPr>
          <p:nvPr>
            <p:ph type="title"/>
          </p:nvPr>
        </p:nvSpPr>
        <p:spPr/>
        <p:txBody>
          <a:bodyPr/>
          <a:lstStyle/>
          <a:p>
            <a:r>
              <a:rPr lang="en-GB" dirty="0">
                <a:solidFill>
                  <a:schemeClr val="bg1"/>
                </a:solidFill>
              </a:rPr>
              <a:t>…but with a specific concern</a:t>
            </a:r>
          </a:p>
        </p:txBody>
      </p:sp>
      <p:sp>
        <p:nvSpPr>
          <p:cNvPr id="3" name="Content Placeholder 2">
            <a:extLst>
              <a:ext uri="{FF2B5EF4-FFF2-40B4-BE49-F238E27FC236}">
                <a16:creationId xmlns:a16="http://schemas.microsoft.com/office/drawing/2014/main" id="{43941306-4340-8F14-E66C-B7A7A545AA64}"/>
              </a:ext>
            </a:extLst>
          </p:cNvPr>
          <p:cNvSpPr>
            <a:spLocks noGrp="1"/>
          </p:cNvSpPr>
          <p:nvPr>
            <p:ph idx="1"/>
          </p:nvPr>
        </p:nvSpPr>
        <p:spPr/>
        <p:txBody>
          <a:bodyPr>
            <a:normAutofit fontScale="92500" lnSpcReduction="20000"/>
          </a:bodyPr>
          <a:lstStyle/>
          <a:p>
            <a:pPr marL="0" indent="0">
              <a:buNone/>
            </a:pPr>
            <a:r>
              <a:rPr lang="en-GB" dirty="0">
                <a:solidFill>
                  <a:schemeClr val="bg1"/>
                </a:solidFill>
              </a:rPr>
              <a:t>The believer has an absolute right to profess his Faith and live according to its dictates. Laws which impede this profession and practice of Faith are against natural law.</a:t>
            </a:r>
          </a:p>
          <a:p>
            <a:pPr marL="0" indent="0">
              <a:buNone/>
            </a:pPr>
            <a:br>
              <a:rPr lang="en-GB" dirty="0">
                <a:solidFill>
                  <a:schemeClr val="bg1"/>
                </a:solidFill>
              </a:rPr>
            </a:br>
            <a:r>
              <a:rPr lang="en-GB" dirty="0">
                <a:solidFill>
                  <a:schemeClr val="bg1"/>
                </a:solidFill>
              </a:rPr>
              <a:t>Parents who are earnest and conscious of their educative duties, have a primary right to the education of the children God has given them in the spirit of their Faith, and according to its prescriptions. Laws and measures which in school questions fail to respect this freedom of the parents go against natural law, and are immoral. The Church, whose mission it is to preserve and explain the natural law, as it is divine in its origin, cannot but declare that the recent </a:t>
            </a:r>
            <a:r>
              <a:rPr lang="en-GB" dirty="0" err="1">
                <a:solidFill>
                  <a:schemeClr val="bg1"/>
                </a:solidFill>
              </a:rPr>
              <a:t>enrollment</a:t>
            </a:r>
            <a:r>
              <a:rPr lang="en-GB" dirty="0">
                <a:solidFill>
                  <a:schemeClr val="bg1"/>
                </a:solidFill>
              </a:rPr>
              <a:t> into schools organized without a semblance of freedom, is the result of unjust pressure, and is a violation of every common right.</a:t>
            </a:r>
          </a:p>
          <a:p>
            <a:pPr marL="0" indent="0" algn="r">
              <a:buNone/>
            </a:pPr>
            <a:r>
              <a:rPr lang="en-GB" dirty="0">
                <a:solidFill>
                  <a:schemeClr val="bg1"/>
                </a:solidFill>
              </a:rPr>
              <a:t>(no. 31)</a:t>
            </a:r>
          </a:p>
        </p:txBody>
      </p:sp>
      <p:pic>
        <p:nvPicPr>
          <p:cNvPr id="4" name="Picture 2">
            <a:extLst>
              <a:ext uri="{FF2B5EF4-FFF2-40B4-BE49-F238E27FC236}">
                <a16:creationId xmlns:a16="http://schemas.microsoft.com/office/drawing/2014/main" id="{8E12730D-3052-EE3B-0772-E03ABFD54D7B}"/>
              </a:ext>
            </a:extLst>
          </p:cNvPr>
          <p:cNvPicPr>
            <a:picLocks noChangeAspect="1" noChangeArrowheads="1"/>
          </p:cNvPicPr>
          <p:nvPr/>
        </p:nvPicPr>
        <p:blipFill rotWithShape="1">
          <a:blip r:embed="rId2">
            <a:alphaModFix amt="26000"/>
            <a:extLst>
              <a:ext uri="{28A0092B-C50C-407E-A947-70E740481C1C}">
                <a14:useLocalDpi xmlns:a14="http://schemas.microsoft.com/office/drawing/2010/main" val="0"/>
              </a:ext>
            </a:extLst>
          </a:blip>
          <a:srcRect t="27408" b="31293"/>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96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82733E-3115-8965-77CE-0A79E1E13D59}"/>
            </a:ext>
          </a:extLst>
        </p:cNvPr>
        <p:cNvGrpSpPr/>
        <p:nvPr/>
      </p:nvGrpSpPr>
      <p:grpSpPr>
        <a:xfrm>
          <a:off x="0" y="0"/>
          <a:ext cx="0" cy="0"/>
          <a:chOff x="0" y="0"/>
          <a:chExt cx="0" cy="0"/>
        </a:xfrm>
      </p:grpSpPr>
      <p:pic>
        <p:nvPicPr>
          <p:cNvPr id="4" name="Picture 3" descr="A painting of naked men in the woods&#10;&#10;AI-generated content may be incorrect.">
            <a:extLst>
              <a:ext uri="{FF2B5EF4-FFF2-40B4-BE49-F238E27FC236}">
                <a16:creationId xmlns:a16="http://schemas.microsoft.com/office/drawing/2014/main" id="{105FECBC-ECA8-632E-EA7E-99386122FDE8}"/>
              </a:ext>
            </a:extLst>
          </p:cNvPr>
          <p:cNvPicPr>
            <a:picLocks noChangeAspect="1"/>
          </p:cNvPicPr>
          <p:nvPr/>
        </p:nvPicPr>
        <p:blipFill>
          <a:blip r:embed="rId2">
            <a:alphaModFix amt="44000"/>
            <a:extLst>
              <a:ext uri="{28A0092B-C50C-407E-A947-70E740481C1C}">
                <a14:useLocalDpi xmlns:a14="http://schemas.microsoft.com/office/drawing/2010/main" val="0"/>
              </a:ext>
            </a:extLst>
          </a:blip>
          <a:srcRect t="963" b="54303"/>
          <a:stretch>
            <a:fill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55849ACF-D603-89D5-C86D-6C7D74211DC2}"/>
              </a:ext>
            </a:extLst>
          </p:cNvPr>
          <p:cNvSpPr txBox="1"/>
          <p:nvPr/>
        </p:nvSpPr>
        <p:spPr>
          <a:xfrm>
            <a:off x="8727332" y="6369764"/>
            <a:ext cx="3218234" cy="246221"/>
          </a:xfrm>
          <a:prstGeom prst="rect">
            <a:avLst/>
          </a:prstGeom>
          <a:noFill/>
        </p:spPr>
        <p:txBody>
          <a:bodyPr wrap="square" rtlCol="0">
            <a:spAutoFit/>
          </a:bodyPr>
          <a:lstStyle/>
          <a:p>
            <a:pPr algn="r"/>
            <a:r>
              <a:rPr lang="en-GB" sz="1000" dirty="0">
                <a:solidFill>
                  <a:schemeClr val="bg1"/>
                </a:solidFill>
              </a:rPr>
              <a:t>Edvard Munsch, </a:t>
            </a:r>
            <a:r>
              <a:rPr lang="en-GB" sz="1000" i="1" dirty="0">
                <a:solidFill>
                  <a:schemeClr val="bg1"/>
                </a:solidFill>
              </a:rPr>
              <a:t>Adam and Eve</a:t>
            </a:r>
            <a:r>
              <a:rPr lang="en-GB" sz="1000" dirty="0">
                <a:solidFill>
                  <a:schemeClr val="bg1"/>
                </a:solidFill>
              </a:rPr>
              <a:t> (1909)</a:t>
            </a:r>
          </a:p>
        </p:txBody>
      </p:sp>
      <p:sp>
        <p:nvSpPr>
          <p:cNvPr id="2" name="Title 1">
            <a:extLst>
              <a:ext uri="{FF2B5EF4-FFF2-40B4-BE49-F238E27FC236}">
                <a16:creationId xmlns:a16="http://schemas.microsoft.com/office/drawing/2014/main" id="{3A1396B9-F777-E2F2-5418-19164AF5709B}"/>
              </a:ext>
            </a:extLst>
          </p:cNvPr>
          <p:cNvSpPr>
            <a:spLocks noGrp="1"/>
          </p:cNvSpPr>
          <p:nvPr>
            <p:ph type="title"/>
          </p:nvPr>
        </p:nvSpPr>
        <p:spPr/>
        <p:txBody>
          <a:bodyPr/>
          <a:lstStyle/>
          <a:p>
            <a:r>
              <a:rPr lang="en-GB" dirty="0">
                <a:solidFill>
                  <a:schemeClr val="bg1"/>
                </a:solidFill>
              </a:rPr>
              <a:t>Part 3</a:t>
            </a:r>
          </a:p>
        </p:txBody>
      </p:sp>
      <p:sp>
        <p:nvSpPr>
          <p:cNvPr id="3" name="Text Placeholder 2">
            <a:extLst>
              <a:ext uri="{FF2B5EF4-FFF2-40B4-BE49-F238E27FC236}">
                <a16:creationId xmlns:a16="http://schemas.microsoft.com/office/drawing/2014/main" id="{CCCC7E2F-9E5F-067E-9835-E7B1D8A2BDB9}"/>
              </a:ext>
            </a:extLst>
          </p:cNvPr>
          <p:cNvSpPr>
            <a:spLocks noGrp="1"/>
          </p:cNvSpPr>
          <p:nvPr>
            <p:ph type="body" idx="1"/>
          </p:nvPr>
        </p:nvSpPr>
        <p:spPr/>
        <p:txBody>
          <a:bodyPr/>
          <a:lstStyle/>
          <a:p>
            <a:r>
              <a:rPr lang="en-GB" dirty="0">
                <a:solidFill>
                  <a:schemeClr val="bg1"/>
                </a:solidFill>
              </a:rPr>
              <a:t>Encountering feminism</a:t>
            </a:r>
          </a:p>
        </p:txBody>
      </p:sp>
    </p:spTree>
    <p:extLst>
      <p:ext uri="{BB962C8B-B14F-4D97-AF65-F5344CB8AC3E}">
        <p14:creationId xmlns:p14="http://schemas.microsoft.com/office/powerpoint/2010/main" val="563273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undefined">
            <a:extLst>
              <a:ext uri="{FF2B5EF4-FFF2-40B4-BE49-F238E27FC236}">
                <a16:creationId xmlns:a16="http://schemas.microsoft.com/office/drawing/2014/main" id="{5CFA5115-2C2B-90F7-4A9B-43722E1B3F0F}"/>
              </a:ext>
            </a:extLst>
          </p:cNvPr>
          <p:cNvPicPr>
            <a:picLocks noChangeAspect="1" noChangeArrowheads="1"/>
          </p:cNvPicPr>
          <p:nvPr/>
        </p:nvPicPr>
        <p:blipFill rotWithShape="1">
          <a:blip r:embed="rId2">
            <a:alphaModFix amt="16000"/>
            <a:extLst>
              <a:ext uri="{28A0092B-C50C-407E-A947-70E740481C1C}">
                <a14:useLocalDpi xmlns:a14="http://schemas.microsoft.com/office/drawing/2010/main" val="0"/>
              </a:ext>
            </a:extLst>
          </a:blip>
          <a:srcRect t="7829" b="19892"/>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C953209-CC50-8A2B-6F43-B8DE3F5D0C40}"/>
              </a:ext>
            </a:extLst>
          </p:cNvPr>
          <p:cNvSpPr>
            <a:spLocks noGrp="1"/>
          </p:cNvSpPr>
          <p:nvPr>
            <p:ph type="title"/>
          </p:nvPr>
        </p:nvSpPr>
        <p:spPr/>
        <p:txBody>
          <a:bodyPr/>
          <a:lstStyle/>
          <a:p>
            <a:r>
              <a:rPr lang="en-GB" i="1" dirty="0">
                <a:solidFill>
                  <a:schemeClr val="bg1"/>
                </a:solidFill>
                <a:hlinkClick r:id="rId3">
                  <a:extLst>
                    <a:ext uri="{A12FA001-AC4F-418D-AE19-62706E023703}">
                      <ahyp:hlinkClr xmlns:ahyp="http://schemas.microsoft.com/office/drawing/2018/hyperlinkcolor" val="tx"/>
                    </a:ext>
                  </a:extLst>
                </a:hlinkClick>
              </a:rPr>
              <a:t>Casti </a:t>
            </a:r>
            <a:r>
              <a:rPr lang="en-GB" i="1" dirty="0" err="1">
                <a:solidFill>
                  <a:schemeClr val="bg1"/>
                </a:solidFill>
                <a:hlinkClick r:id="rId3">
                  <a:extLst>
                    <a:ext uri="{A12FA001-AC4F-418D-AE19-62706E023703}">
                      <ahyp:hlinkClr xmlns:ahyp="http://schemas.microsoft.com/office/drawing/2018/hyperlinkcolor" val="tx"/>
                    </a:ext>
                  </a:extLst>
                </a:hlinkClick>
              </a:rPr>
              <a:t>conubii</a:t>
            </a:r>
            <a:r>
              <a:rPr lang="en-GB" i="1" dirty="0">
                <a:solidFill>
                  <a:schemeClr val="bg1"/>
                </a:solidFill>
              </a:rPr>
              <a:t> </a:t>
            </a:r>
            <a:r>
              <a:rPr lang="en-GB" dirty="0">
                <a:solidFill>
                  <a:schemeClr val="bg1"/>
                </a:solidFill>
              </a:rPr>
              <a:t>(1930)</a:t>
            </a:r>
            <a:endParaRPr lang="en-GB" i="1" dirty="0">
              <a:solidFill>
                <a:schemeClr val="bg1"/>
              </a:solidFill>
            </a:endParaRPr>
          </a:p>
        </p:txBody>
      </p:sp>
      <p:sp>
        <p:nvSpPr>
          <p:cNvPr id="3" name="Content Placeholder 2">
            <a:extLst>
              <a:ext uri="{FF2B5EF4-FFF2-40B4-BE49-F238E27FC236}">
                <a16:creationId xmlns:a16="http://schemas.microsoft.com/office/drawing/2014/main" id="{D1C5EB65-506F-88C2-9DF6-43A5643A89BD}"/>
              </a:ext>
            </a:extLst>
          </p:cNvPr>
          <p:cNvSpPr>
            <a:spLocks noGrp="1"/>
          </p:cNvSpPr>
          <p:nvPr>
            <p:ph idx="1"/>
          </p:nvPr>
        </p:nvSpPr>
        <p:spPr/>
        <p:txBody>
          <a:bodyPr/>
          <a:lstStyle/>
          <a:p>
            <a:r>
              <a:rPr lang="en-GB" dirty="0">
                <a:solidFill>
                  <a:schemeClr val="bg1"/>
                </a:solidFill>
              </a:rPr>
              <a:t>1930 Lambeth Conference – accepts contraception</a:t>
            </a:r>
          </a:p>
          <a:p>
            <a:r>
              <a:rPr lang="en-GB" dirty="0">
                <a:solidFill>
                  <a:schemeClr val="bg1"/>
                </a:solidFill>
              </a:rPr>
              <a:t>“in those cases where there is such a clearly felt moral obligation to limit or avoid parenthood, and where there is a morally sound reason for avoiding complete abstinence”</a:t>
            </a:r>
          </a:p>
          <a:p>
            <a:r>
              <a:rPr lang="en-GB" dirty="0">
                <a:solidFill>
                  <a:schemeClr val="bg1"/>
                </a:solidFill>
              </a:rPr>
              <a:t>Pius responds – denying possibility for Catholics</a:t>
            </a:r>
          </a:p>
          <a:p>
            <a:r>
              <a:rPr lang="en-GB" dirty="0">
                <a:solidFill>
                  <a:schemeClr val="bg1"/>
                </a:solidFill>
              </a:rPr>
              <a:t>Picture of marriage that also brings in associated issues</a:t>
            </a:r>
          </a:p>
          <a:p>
            <a:r>
              <a:rPr lang="en-GB" dirty="0">
                <a:solidFill>
                  <a:schemeClr val="bg1"/>
                </a:solidFill>
              </a:rPr>
              <a:t>Broader response to women’s liberation</a:t>
            </a:r>
          </a:p>
          <a:p>
            <a:r>
              <a:rPr lang="en-GB" dirty="0">
                <a:solidFill>
                  <a:schemeClr val="bg1"/>
                </a:solidFill>
              </a:rPr>
              <a:t>Along license narrative</a:t>
            </a:r>
          </a:p>
        </p:txBody>
      </p:sp>
      <p:sp>
        <p:nvSpPr>
          <p:cNvPr id="6" name="TextBox 5">
            <a:extLst>
              <a:ext uri="{FF2B5EF4-FFF2-40B4-BE49-F238E27FC236}">
                <a16:creationId xmlns:a16="http://schemas.microsoft.com/office/drawing/2014/main" id="{03324E90-91AD-3A04-6C14-F2FA858474ED}"/>
              </a:ext>
            </a:extLst>
          </p:cNvPr>
          <p:cNvSpPr txBox="1"/>
          <p:nvPr/>
        </p:nvSpPr>
        <p:spPr>
          <a:xfrm>
            <a:off x="8727332" y="6369764"/>
            <a:ext cx="3218234" cy="400110"/>
          </a:xfrm>
          <a:prstGeom prst="rect">
            <a:avLst/>
          </a:prstGeom>
          <a:noFill/>
        </p:spPr>
        <p:txBody>
          <a:bodyPr wrap="square" rtlCol="0">
            <a:spAutoFit/>
          </a:bodyPr>
          <a:lstStyle/>
          <a:p>
            <a:pPr algn="r"/>
            <a:r>
              <a:rPr lang="en-GB" sz="1000" dirty="0">
                <a:solidFill>
                  <a:schemeClr val="bg1"/>
                </a:solidFill>
              </a:rPr>
              <a:t>Punch magazine, </a:t>
            </a:r>
            <a:r>
              <a:rPr lang="en-GB" sz="1000" i="1" dirty="0">
                <a:solidFill>
                  <a:schemeClr val="bg1"/>
                </a:solidFill>
              </a:rPr>
              <a:t>A Pan-Anglican Washing Day</a:t>
            </a:r>
            <a:r>
              <a:rPr lang="en-GB" sz="1000" dirty="0">
                <a:solidFill>
                  <a:schemeClr val="bg1"/>
                </a:solidFill>
              </a:rPr>
              <a:t>  (satire of the first Lambeth Conference) (1867)</a:t>
            </a:r>
          </a:p>
        </p:txBody>
      </p:sp>
    </p:spTree>
    <p:extLst>
      <p:ext uri="{BB962C8B-B14F-4D97-AF65-F5344CB8AC3E}">
        <p14:creationId xmlns:p14="http://schemas.microsoft.com/office/powerpoint/2010/main" val="109390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ainting of a person in a red dress&#10;&#10;AI-generated content may be incorrect.">
            <a:extLst>
              <a:ext uri="{FF2B5EF4-FFF2-40B4-BE49-F238E27FC236}">
                <a16:creationId xmlns:a16="http://schemas.microsoft.com/office/drawing/2014/main" id="{EA5E605C-859A-A451-5DD2-6571B0DC787A}"/>
              </a:ext>
            </a:extLst>
          </p:cNvPr>
          <p:cNvPicPr>
            <a:picLocks noChangeAspect="1"/>
          </p:cNvPicPr>
          <p:nvPr/>
        </p:nvPicPr>
        <p:blipFill>
          <a:blip r:embed="rId2">
            <a:alphaModFix amt="48000"/>
            <a:extLst>
              <a:ext uri="{28A0092B-C50C-407E-A947-70E740481C1C}">
                <a14:useLocalDpi xmlns:a14="http://schemas.microsoft.com/office/drawing/2010/main" val="0"/>
              </a:ext>
            </a:extLst>
          </a:blip>
          <a:srcRect t="28007" b="28006"/>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5E8F9F-A55E-9833-5152-6FE17C7741A8}"/>
              </a:ext>
            </a:extLst>
          </p:cNvPr>
          <p:cNvSpPr>
            <a:spLocks noGrp="1"/>
          </p:cNvSpPr>
          <p:nvPr>
            <p:ph type="title"/>
          </p:nvPr>
        </p:nvSpPr>
        <p:spPr/>
        <p:txBody>
          <a:bodyPr/>
          <a:lstStyle/>
          <a:p>
            <a:r>
              <a:rPr lang="en-GB" dirty="0">
                <a:solidFill>
                  <a:schemeClr val="bg1"/>
                </a:solidFill>
              </a:rPr>
              <a:t>Key points</a:t>
            </a:r>
          </a:p>
        </p:txBody>
      </p:sp>
      <p:sp>
        <p:nvSpPr>
          <p:cNvPr id="3" name="Content Placeholder 2">
            <a:extLst>
              <a:ext uri="{FF2B5EF4-FFF2-40B4-BE49-F238E27FC236}">
                <a16:creationId xmlns:a16="http://schemas.microsoft.com/office/drawing/2014/main" id="{A19CA8D6-312F-41C3-6822-3A8615E2AC59}"/>
              </a:ext>
            </a:extLst>
          </p:cNvPr>
          <p:cNvSpPr>
            <a:spLocks noGrp="1"/>
          </p:cNvSpPr>
          <p:nvPr>
            <p:ph idx="1"/>
          </p:nvPr>
        </p:nvSpPr>
        <p:spPr/>
        <p:txBody>
          <a:bodyPr>
            <a:normAutofit fontScale="92500" lnSpcReduction="10000"/>
          </a:bodyPr>
          <a:lstStyle/>
          <a:p>
            <a:r>
              <a:rPr lang="en-GB" dirty="0">
                <a:solidFill>
                  <a:schemeClr val="bg1"/>
                </a:solidFill>
              </a:rPr>
              <a:t>Marriage as divine institution – must be respected</a:t>
            </a:r>
          </a:p>
          <a:p>
            <a:r>
              <a:rPr lang="en-GB" dirty="0">
                <a:solidFill>
                  <a:schemeClr val="bg1"/>
                </a:solidFill>
              </a:rPr>
              <a:t>Calls for human laws that promote marriage, virtue</a:t>
            </a:r>
          </a:p>
          <a:p>
            <a:r>
              <a:rPr lang="en-GB" dirty="0">
                <a:solidFill>
                  <a:schemeClr val="bg1"/>
                </a:solidFill>
              </a:rPr>
              <a:t>Church needed to guide people; don’t reduce marriage to human institution</a:t>
            </a:r>
          </a:p>
          <a:p>
            <a:r>
              <a:rPr lang="en-GB" dirty="0">
                <a:solidFill>
                  <a:schemeClr val="bg1"/>
                </a:solidFill>
              </a:rPr>
              <a:t>Criticises sex education at odds with Catholic teaching</a:t>
            </a:r>
          </a:p>
          <a:p>
            <a:r>
              <a:rPr lang="en-GB" dirty="0">
                <a:solidFill>
                  <a:schemeClr val="bg1"/>
                </a:solidFill>
              </a:rPr>
              <a:t>Procreation as chief good of marriage; contraception frustrates</a:t>
            </a:r>
          </a:p>
          <a:p>
            <a:r>
              <a:rPr lang="en-GB" dirty="0">
                <a:solidFill>
                  <a:schemeClr val="bg1"/>
                </a:solidFill>
              </a:rPr>
              <a:t>Abortion as murder</a:t>
            </a:r>
          </a:p>
          <a:p>
            <a:r>
              <a:rPr lang="en-GB" dirty="0">
                <a:solidFill>
                  <a:schemeClr val="bg1"/>
                </a:solidFill>
              </a:rPr>
              <a:t>Eugenics, govt sterilisation as violating right to enter marriage, false subordination of family to state, violates body’s dignity</a:t>
            </a:r>
          </a:p>
          <a:p>
            <a:r>
              <a:rPr lang="en-GB" dirty="0">
                <a:solidFill>
                  <a:schemeClr val="bg1"/>
                </a:solidFill>
              </a:rPr>
              <a:t>Condemns voluntary sterilisation – principle of totality</a:t>
            </a:r>
          </a:p>
        </p:txBody>
      </p:sp>
      <p:sp>
        <p:nvSpPr>
          <p:cNvPr id="4" name="TextBox 3">
            <a:extLst>
              <a:ext uri="{FF2B5EF4-FFF2-40B4-BE49-F238E27FC236}">
                <a16:creationId xmlns:a16="http://schemas.microsoft.com/office/drawing/2014/main" id="{755C58CE-3575-59BC-5207-3CAA40796D09}"/>
              </a:ext>
            </a:extLst>
          </p:cNvPr>
          <p:cNvSpPr txBox="1"/>
          <p:nvPr/>
        </p:nvSpPr>
        <p:spPr>
          <a:xfrm>
            <a:off x="8727332" y="6369764"/>
            <a:ext cx="3218234" cy="246221"/>
          </a:xfrm>
          <a:prstGeom prst="rect">
            <a:avLst/>
          </a:prstGeom>
          <a:noFill/>
        </p:spPr>
        <p:txBody>
          <a:bodyPr wrap="square" rtlCol="0">
            <a:spAutoFit/>
          </a:bodyPr>
          <a:lstStyle/>
          <a:p>
            <a:pPr algn="r"/>
            <a:r>
              <a:rPr lang="en-GB" sz="1000" dirty="0">
                <a:solidFill>
                  <a:schemeClr val="bg1"/>
                </a:solidFill>
              </a:rPr>
              <a:t>Pietro </a:t>
            </a:r>
            <a:r>
              <a:rPr lang="en-GB" sz="1000" dirty="0" err="1">
                <a:solidFill>
                  <a:schemeClr val="bg1"/>
                </a:solidFill>
              </a:rPr>
              <a:t>Lonhi</a:t>
            </a:r>
            <a:r>
              <a:rPr lang="en-GB" sz="1000" dirty="0">
                <a:solidFill>
                  <a:schemeClr val="bg1"/>
                </a:solidFill>
              </a:rPr>
              <a:t>, </a:t>
            </a:r>
            <a:r>
              <a:rPr lang="en-GB" sz="1000" i="1" dirty="0">
                <a:solidFill>
                  <a:schemeClr val="bg1"/>
                </a:solidFill>
              </a:rPr>
              <a:t>The Sacrament of Marriage</a:t>
            </a:r>
            <a:r>
              <a:rPr lang="en-GB" sz="1000" dirty="0">
                <a:solidFill>
                  <a:schemeClr val="bg1"/>
                </a:solidFill>
              </a:rPr>
              <a:t> (18</a:t>
            </a:r>
            <a:r>
              <a:rPr lang="en-GB" sz="1000" baseline="30000" dirty="0">
                <a:solidFill>
                  <a:schemeClr val="bg1"/>
                </a:solidFill>
              </a:rPr>
              <a:t>th</a:t>
            </a:r>
            <a:r>
              <a:rPr lang="en-GB" sz="1000" dirty="0">
                <a:solidFill>
                  <a:schemeClr val="bg1"/>
                </a:solidFill>
              </a:rPr>
              <a:t> Century)</a:t>
            </a:r>
          </a:p>
        </p:txBody>
      </p:sp>
    </p:spTree>
    <p:extLst>
      <p:ext uri="{BB962C8B-B14F-4D97-AF65-F5344CB8AC3E}">
        <p14:creationId xmlns:p14="http://schemas.microsoft.com/office/powerpoint/2010/main" val="58733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152C-7B4E-88EF-5663-EC01BFF124AA}"/>
              </a:ext>
            </a:extLst>
          </p:cNvPr>
          <p:cNvSpPr>
            <a:spLocks noGrp="1"/>
          </p:cNvSpPr>
          <p:nvPr>
            <p:ph type="title"/>
          </p:nvPr>
        </p:nvSpPr>
        <p:spPr/>
        <p:txBody>
          <a:bodyPr/>
          <a:lstStyle/>
          <a:p>
            <a:r>
              <a:rPr lang="en-GB" dirty="0">
                <a:solidFill>
                  <a:schemeClr val="bg1"/>
                </a:solidFill>
              </a:rPr>
              <a:t>Pius and feminism</a:t>
            </a:r>
          </a:p>
        </p:txBody>
      </p:sp>
      <p:sp>
        <p:nvSpPr>
          <p:cNvPr id="3" name="Content Placeholder 2">
            <a:extLst>
              <a:ext uri="{FF2B5EF4-FFF2-40B4-BE49-F238E27FC236}">
                <a16:creationId xmlns:a16="http://schemas.microsoft.com/office/drawing/2014/main" id="{338F289C-1C2E-5BA0-3F2C-07B975C729CB}"/>
              </a:ext>
            </a:extLst>
          </p:cNvPr>
          <p:cNvSpPr>
            <a:spLocks noGrp="1"/>
          </p:cNvSpPr>
          <p:nvPr>
            <p:ph idx="1"/>
          </p:nvPr>
        </p:nvSpPr>
        <p:spPr/>
        <p:txBody>
          <a:bodyPr>
            <a:normAutofit fontScale="77500" lnSpcReduction="20000"/>
          </a:bodyPr>
          <a:lstStyle/>
          <a:p>
            <a:pPr marL="0" indent="0">
              <a:buNone/>
            </a:pPr>
            <a:r>
              <a:rPr lang="en-GB" dirty="0">
                <a:solidFill>
                  <a:schemeClr val="bg1"/>
                </a:solidFill>
              </a:rPr>
              <a:t>The same false teachers who try to dim the </a:t>
            </a:r>
            <a:r>
              <a:rPr lang="en-GB" dirty="0" err="1">
                <a:solidFill>
                  <a:schemeClr val="bg1"/>
                </a:solidFill>
              </a:rPr>
              <a:t>luster</a:t>
            </a:r>
            <a:r>
              <a:rPr lang="en-GB" dirty="0">
                <a:solidFill>
                  <a:schemeClr val="bg1"/>
                </a:solidFill>
              </a:rPr>
              <a:t> of conjugal faith and purity do not scruple to do away with the </a:t>
            </a:r>
            <a:r>
              <a:rPr lang="en-GB" dirty="0" err="1">
                <a:solidFill>
                  <a:schemeClr val="bg1"/>
                </a:solidFill>
              </a:rPr>
              <a:t>honorable</a:t>
            </a:r>
            <a:r>
              <a:rPr lang="en-GB" dirty="0">
                <a:solidFill>
                  <a:schemeClr val="bg1"/>
                </a:solidFill>
              </a:rPr>
              <a:t> and trusting obedience which the woman owes to the man. Many of them even go further and assert that such a subjection of one party to the other is unworthy of human dignity, that the rights of husband and wife are equal; wherefore, they boldly proclaim the emancipation of women has been or ought to be effected. This emancipation in their ideas must be threefold, in the ruling of the domestic society, in the administration of family affairs and in the rearing of the children. It must be social, economic, physiological: - physiological, that is to say, the woman is to be freed at her own good pleasure from the burdensome duties properly belonging to a wife as companion and mother (We have already said that this is not an emancipation but a crime); social, inasmuch as the wife being freed from the cares of children and family, should, to the neglect of these, be able to follow her own bent and devote herself to business and even public affairs; finally economic, whereby the woman even without the knowledge and against the wish of her husband may be at liberty to conduct and administer her own affairs, giving her attention chiefly to these rather than to children, husband and family.</a:t>
            </a:r>
          </a:p>
          <a:p>
            <a:pPr marL="0" indent="0" algn="r">
              <a:buNone/>
            </a:pPr>
            <a:r>
              <a:rPr lang="en-GB" dirty="0">
                <a:solidFill>
                  <a:schemeClr val="bg1"/>
                </a:solidFill>
              </a:rPr>
              <a:t>(no. 74)</a:t>
            </a:r>
          </a:p>
        </p:txBody>
      </p:sp>
      <p:pic>
        <p:nvPicPr>
          <p:cNvPr id="4" name="Picture 2">
            <a:extLst>
              <a:ext uri="{FF2B5EF4-FFF2-40B4-BE49-F238E27FC236}">
                <a16:creationId xmlns:a16="http://schemas.microsoft.com/office/drawing/2014/main" id="{16E1108E-F3E7-4454-DE33-45F131C6B50E}"/>
              </a:ext>
            </a:extLst>
          </p:cNvPr>
          <p:cNvPicPr>
            <a:picLocks noChangeAspect="1" noChangeArrowheads="1"/>
          </p:cNvPicPr>
          <p:nvPr/>
        </p:nvPicPr>
        <p:blipFill rotWithShape="1">
          <a:blip r:embed="rId2">
            <a:alphaModFix amt="26000"/>
            <a:extLst>
              <a:ext uri="{28A0092B-C50C-407E-A947-70E740481C1C}">
                <a14:useLocalDpi xmlns:a14="http://schemas.microsoft.com/office/drawing/2010/main" val="0"/>
              </a:ext>
            </a:extLst>
          </a:blip>
          <a:srcRect t="27408" b="31293"/>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51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866C-E5FD-5DB0-2992-D5ACE96906CF}"/>
              </a:ext>
            </a:extLst>
          </p:cNvPr>
          <p:cNvSpPr>
            <a:spLocks noGrp="1"/>
          </p:cNvSpPr>
          <p:nvPr>
            <p:ph type="title"/>
          </p:nvPr>
        </p:nvSpPr>
        <p:spPr/>
        <p:txBody>
          <a:bodyPr/>
          <a:lstStyle/>
          <a:p>
            <a:r>
              <a:rPr lang="en-GB" dirty="0">
                <a:solidFill>
                  <a:schemeClr val="bg1"/>
                </a:solidFill>
              </a:rPr>
              <a:t>Pius and feminism</a:t>
            </a:r>
          </a:p>
        </p:txBody>
      </p:sp>
      <p:sp>
        <p:nvSpPr>
          <p:cNvPr id="3" name="Content Placeholder 2">
            <a:extLst>
              <a:ext uri="{FF2B5EF4-FFF2-40B4-BE49-F238E27FC236}">
                <a16:creationId xmlns:a16="http://schemas.microsoft.com/office/drawing/2014/main" id="{F0DFEDD6-52E6-8D03-7E70-00BCA2910DB0}"/>
              </a:ext>
            </a:extLst>
          </p:cNvPr>
          <p:cNvSpPr>
            <a:spLocks noGrp="1"/>
          </p:cNvSpPr>
          <p:nvPr>
            <p:ph idx="1"/>
          </p:nvPr>
        </p:nvSpPr>
        <p:spPr/>
        <p:txBody>
          <a:bodyPr>
            <a:normAutofit fontScale="92500" lnSpcReduction="10000"/>
          </a:bodyPr>
          <a:lstStyle/>
          <a:p>
            <a:pPr marL="0" indent="0">
              <a:buNone/>
            </a:pPr>
            <a:r>
              <a:rPr lang="en-GB" dirty="0">
                <a:solidFill>
                  <a:schemeClr val="bg1"/>
                </a:solidFill>
              </a:rPr>
              <a:t>This, however, is not the true emancipation of woman, nor that rational and exalted liberty which belongs to the noble office of a Christian woman and wife; it is rather the debasing of the womanly character and the dignity of motherhood, and indeed of the whole family, as a result of which the husband suffers the loss of his wife, the children of their mother, and the home and the whole family of an ever watchful guardian. More than this, this false liberty and unnatural equality with the husband is to the detriment of the woman herself, for if the woman descends from her truly regal throne to which she has been raised within the walls of the home by means of the Gospel, she will soon be reduced to the old state of slavery (if not in appearance, certainly in reality) and become as amongst the pagans the mere instrument of man.</a:t>
            </a:r>
          </a:p>
          <a:p>
            <a:pPr marL="0" indent="0" algn="r">
              <a:buNone/>
            </a:pPr>
            <a:r>
              <a:rPr lang="en-GB" dirty="0">
                <a:solidFill>
                  <a:schemeClr val="bg1"/>
                </a:solidFill>
              </a:rPr>
              <a:t>(no. 75)</a:t>
            </a:r>
          </a:p>
          <a:p>
            <a:endParaRPr lang="en-GB" dirty="0">
              <a:solidFill>
                <a:schemeClr val="bg1"/>
              </a:solidFill>
            </a:endParaRPr>
          </a:p>
        </p:txBody>
      </p:sp>
      <p:pic>
        <p:nvPicPr>
          <p:cNvPr id="4" name="Picture 2">
            <a:extLst>
              <a:ext uri="{FF2B5EF4-FFF2-40B4-BE49-F238E27FC236}">
                <a16:creationId xmlns:a16="http://schemas.microsoft.com/office/drawing/2014/main" id="{6657EB78-2C02-8E89-0591-6ACB11E03CE1}"/>
              </a:ext>
            </a:extLst>
          </p:cNvPr>
          <p:cNvPicPr>
            <a:picLocks noChangeAspect="1" noChangeArrowheads="1"/>
          </p:cNvPicPr>
          <p:nvPr/>
        </p:nvPicPr>
        <p:blipFill rotWithShape="1">
          <a:blip r:embed="rId2">
            <a:alphaModFix amt="26000"/>
            <a:extLst>
              <a:ext uri="{28A0092B-C50C-407E-A947-70E740481C1C}">
                <a14:useLocalDpi xmlns:a14="http://schemas.microsoft.com/office/drawing/2010/main" val="0"/>
              </a:ext>
            </a:extLst>
          </a:blip>
          <a:srcRect t="27408" b="31293"/>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783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ainting of naked men in the woods&#10;&#10;AI-generated content may be incorrect.">
            <a:extLst>
              <a:ext uri="{FF2B5EF4-FFF2-40B4-BE49-F238E27FC236}">
                <a16:creationId xmlns:a16="http://schemas.microsoft.com/office/drawing/2014/main" id="{59E9048B-BDB9-49B6-BFC1-64BA1A91AF45}"/>
              </a:ext>
            </a:extLst>
          </p:cNvPr>
          <p:cNvPicPr>
            <a:picLocks noChangeAspect="1"/>
          </p:cNvPicPr>
          <p:nvPr/>
        </p:nvPicPr>
        <p:blipFill>
          <a:blip r:embed="rId2">
            <a:alphaModFix amt="44000"/>
            <a:extLst>
              <a:ext uri="{28A0092B-C50C-407E-A947-70E740481C1C}">
                <a14:useLocalDpi xmlns:a14="http://schemas.microsoft.com/office/drawing/2010/main" val="0"/>
              </a:ext>
            </a:extLst>
          </a:blip>
          <a:srcRect t="963" b="54303"/>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5D415609-D715-57DE-9B00-D0C80B23FDB1}"/>
              </a:ext>
            </a:extLst>
          </p:cNvPr>
          <p:cNvSpPr>
            <a:spLocks noGrp="1"/>
          </p:cNvSpPr>
          <p:nvPr>
            <p:ph type="title"/>
          </p:nvPr>
        </p:nvSpPr>
        <p:spPr/>
        <p:txBody>
          <a:bodyPr/>
          <a:lstStyle/>
          <a:p>
            <a:r>
              <a:rPr lang="en-GB" dirty="0">
                <a:solidFill>
                  <a:schemeClr val="bg1"/>
                </a:solidFill>
              </a:rPr>
              <a:t>Pius’ legacy</a:t>
            </a:r>
          </a:p>
        </p:txBody>
      </p:sp>
      <p:sp>
        <p:nvSpPr>
          <p:cNvPr id="3" name="Content Placeholder 2">
            <a:extLst>
              <a:ext uri="{FF2B5EF4-FFF2-40B4-BE49-F238E27FC236}">
                <a16:creationId xmlns:a16="http://schemas.microsoft.com/office/drawing/2014/main" id="{BACF3436-0292-DDD9-8BE1-1E805A6A7815}"/>
              </a:ext>
            </a:extLst>
          </p:cNvPr>
          <p:cNvSpPr>
            <a:spLocks noGrp="1"/>
          </p:cNvSpPr>
          <p:nvPr>
            <p:ph idx="1"/>
          </p:nvPr>
        </p:nvSpPr>
        <p:spPr/>
        <p:txBody>
          <a:bodyPr/>
          <a:lstStyle/>
          <a:p>
            <a:r>
              <a:rPr lang="en-GB" dirty="0">
                <a:solidFill>
                  <a:schemeClr val="bg1"/>
                </a:solidFill>
              </a:rPr>
              <a:t>Gradual development around human rights, freedom of conscience (albeit for Catholics)</a:t>
            </a:r>
          </a:p>
          <a:p>
            <a:r>
              <a:rPr lang="en-GB" dirty="0">
                <a:solidFill>
                  <a:schemeClr val="bg1"/>
                </a:solidFill>
              </a:rPr>
              <a:t>Marriage vs feminism, contraception, abortion, sterilisation (linked)</a:t>
            </a:r>
          </a:p>
          <a:p>
            <a:r>
              <a:rPr lang="en-GB" dirty="0">
                <a:solidFill>
                  <a:schemeClr val="bg1"/>
                </a:solidFill>
              </a:rPr>
              <a:t>Principle of totality – mutilation hermeneutic</a:t>
            </a:r>
          </a:p>
        </p:txBody>
      </p:sp>
      <p:sp>
        <p:nvSpPr>
          <p:cNvPr id="5" name="TextBox 4">
            <a:extLst>
              <a:ext uri="{FF2B5EF4-FFF2-40B4-BE49-F238E27FC236}">
                <a16:creationId xmlns:a16="http://schemas.microsoft.com/office/drawing/2014/main" id="{AA8D5517-DA0F-8C27-53BE-0E5314B4D154}"/>
              </a:ext>
            </a:extLst>
          </p:cNvPr>
          <p:cNvSpPr txBox="1"/>
          <p:nvPr/>
        </p:nvSpPr>
        <p:spPr>
          <a:xfrm>
            <a:off x="8727332" y="6369764"/>
            <a:ext cx="3218234" cy="246221"/>
          </a:xfrm>
          <a:prstGeom prst="rect">
            <a:avLst/>
          </a:prstGeom>
          <a:noFill/>
        </p:spPr>
        <p:txBody>
          <a:bodyPr wrap="square" rtlCol="0">
            <a:spAutoFit/>
          </a:bodyPr>
          <a:lstStyle/>
          <a:p>
            <a:pPr algn="r"/>
            <a:r>
              <a:rPr lang="en-GB" sz="1000" dirty="0">
                <a:solidFill>
                  <a:schemeClr val="bg1"/>
                </a:solidFill>
              </a:rPr>
              <a:t>Edvard Munsch, </a:t>
            </a:r>
            <a:r>
              <a:rPr lang="en-GB" sz="1000" i="1" dirty="0">
                <a:solidFill>
                  <a:schemeClr val="bg1"/>
                </a:solidFill>
              </a:rPr>
              <a:t>Adam and Eve</a:t>
            </a:r>
            <a:r>
              <a:rPr lang="en-GB" sz="1000" dirty="0">
                <a:solidFill>
                  <a:schemeClr val="bg1"/>
                </a:solidFill>
              </a:rPr>
              <a:t> (1909)</a:t>
            </a:r>
          </a:p>
        </p:txBody>
      </p:sp>
    </p:spTree>
    <p:extLst>
      <p:ext uri="{BB962C8B-B14F-4D97-AF65-F5344CB8AC3E}">
        <p14:creationId xmlns:p14="http://schemas.microsoft.com/office/powerpoint/2010/main" val="381358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ainting of men with animals&#10;&#10;AI-generated content may be incorrect.">
            <a:extLst>
              <a:ext uri="{FF2B5EF4-FFF2-40B4-BE49-F238E27FC236}">
                <a16:creationId xmlns:a16="http://schemas.microsoft.com/office/drawing/2014/main" id="{85E6B541-7870-56F0-F81A-538B29AC419A}"/>
              </a:ext>
            </a:extLst>
          </p:cNvPr>
          <p:cNvPicPr>
            <a:picLocks noChangeAspect="1"/>
          </p:cNvPicPr>
          <p:nvPr/>
        </p:nvPicPr>
        <p:blipFill>
          <a:blip r:embed="rId2">
            <a:alphaModFix amt="65000"/>
            <a:extLst>
              <a:ext uri="{28A0092B-C50C-407E-A947-70E740481C1C}">
                <a14:useLocalDpi xmlns:a14="http://schemas.microsoft.com/office/drawing/2010/main" val="0"/>
              </a:ext>
            </a:extLst>
          </a:blip>
          <a:srcRect t="13014" b="4587"/>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C533DEE-2D6E-70DD-FE05-16A30F14F563}"/>
              </a:ext>
            </a:extLst>
          </p:cNvPr>
          <p:cNvSpPr txBox="1"/>
          <p:nvPr/>
        </p:nvSpPr>
        <p:spPr>
          <a:xfrm>
            <a:off x="8727332" y="6369764"/>
            <a:ext cx="3218234" cy="246221"/>
          </a:xfrm>
          <a:prstGeom prst="rect">
            <a:avLst/>
          </a:prstGeom>
          <a:noFill/>
        </p:spPr>
        <p:txBody>
          <a:bodyPr wrap="square" rtlCol="0">
            <a:spAutoFit/>
          </a:bodyPr>
          <a:lstStyle/>
          <a:p>
            <a:pPr algn="r"/>
            <a:r>
              <a:rPr lang="en-GB" sz="1000" dirty="0">
                <a:solidFill>
                  <a:schemeClr val="bg1"/>
                </a:solidFill>
              </a:rPr>
              <a:t>Jacek Malczewski, </a:t>
            </a:r>
            <a:r>
              <a:rPr lang="en-GB" sz="1000" i="1" dirty="0">
                <a:solidFill>
                  <a:schemeClr val="bg1"/>
                </a:solidFill>
              </a:rPr>
              <a:t>Law</a:t>
            </a:r>
            <a:r>
              <a:rPr lang="en-GB" sz="1000" dirty="0">
                <a:solidFill>
                  <a:schemeClr val="bg1"/>
                </a:solidFill>
              </a:rPr>
              <a:t> (1903)</a:t>
            </a:r>
          </a:p>
        </p:txBody>
      </p:sp>
      <p:sp>
        <p:nvSpPr>
          <p:cNvPr id="2" name="Title 1">
            <a:extLst>
              <a:ext uri="{FF2B5EF4-FFF2-40B4-BE49-F238E27FC236}">
                <a16:creationId xmlns:a16="http://schemas.microsoft.com/office/drawing/2014/main" id="{C1D8D50A-2EB5-07AF-BF69-55E1F05C0D03}"/>
              </a:ext>
            </a:extLst>
          </p:cNvPr>
          <p:cNvSpPr>
            <a:spLocks noGrp="1"/>
          </p:cNvSpPr>
          <p:nvPr>
            <p:ph type="title"/>
          </p:nvPr>
        </p:nvSpPr>
        <p:spPr/>
        <p:txBody>
          <a:bodyPr/>
          <a:lstStyle/>
          <a:p>
            <a:r>
              <a:rPr lang="en-GB" dirty="0">
                <a:solidFill>
                  <a:schemeClr val="bg1"/>
                </a:solidFill>
              </a:rPr>
              <a:t>Last week</a:t>
            </a:r>
          </a:p>
        </p:txBody>
      </p:sp>
      <p:sp>
        <p:nvSpPr>
          <p:cNvPr id="3" name="Content Placeholder 2">
            <a:extLst>
              <a:ext uri="{FF2B5EF4-FFF2-40B4-BE49-F238E27FC236}">
                <a16:creationId xmlns:a16="http://schemas.microsoft.com/office/drawing/2014/main" id="{8B47ECAC-E134-9E2A-745C-54C01B8CE23B}"/>
              </a:ext>
            </a:extLst>
          </p:cNvPr>
          <p:cNvSpPr>
            <a:spLocks noGrp="1"/>
          </p:cNvSpPr>
          <p:nvPr>
            <p:ph idx="1"/>
          </p:nvPr>
        </p:nvSpPr>
        <p:spPr/>
        <p:txBody>
          <a:bodyPr/>
          <a:lstStyle/>
          <a:p>
            <a:r>
              <a:rPr lang="en-GB" dirty="0">
                <a:solidFill>
                  <a:schemeClr val="bg1"/>
                </a:solidFill>
              </a:rPr>
              <a:t>Early “license” narrative</a:t>
            </a:r>
          </a:p>
          <a:p>
            <a:r>
              <a:rPr lang="en-GB" dirty="0">
                <a:solidFill>
                  <a:schemeClr val="bg1"/>
                </a:solidFill>
              </a:rPr>
              <a:t>Human freedom exercised without regard for God’s will</a:t>
            </a:r>
          </a:p>
          <a:p>
            <a:r>
              <a:rPr lang="en-GB" dirty="0">
                <a:solidFill>
                  <a:schemeClr val="bg1"/>
                </a:solidFill>
              </a:rPr>
              <a:t>As embodied in authority structures</a:t>
            </a:r>
          </a:p>
          <a:p>
            <a:r>
              <a:rPr lang="en-GB" dirty="0">
                <a:solidFill>
                  <a:schemeClr val="bg1"/>
                </a:solidFill>
              </a:rPr>
              <a:t>Political attack thereon: modern liberties</a:t>
            </a:r>
          </a:p>
          <a:p>
            <a:r>
              <a:rPr lang="en-GB" dirty="0">
                <a:solidFill>
                  <a:schemeClr val="bg1"/>
                </a:solidFill>
              </a:rPr>
              <a:t>Marriage/the family as battleground: fundamental unit of society</a:t>
            </a:r>
          </a:p>
          <a:p>
            <a:endParaRPr lang="en-GB" dirty="0">
              <a:solidFill>
                <a:schemeClr val="bg1"/>
              </a:solidFill>
            </a:endParaRPr>
          </a:p>
          <a:p>
            <a:r>
              <a:rPr lang="en-GB" dirty="0">
                <a:solidFill>
                  <a:schemeClr val="bg1"/>
                </a:solidFill>
              </a:rPr>
              <a:t>This week: Pius XI – development of key modern narratives</a:t>
            </a:r>
          </a:p>
        </p:txBody>
      </p:sp>
    </p:spTree>
    <p:extLst>
      <p:ext uri="{BB962C8B-B14F-4D97-AF65-F5344CB8AC3E}">
        <p14:creationId xmlns:p14="http://schemas.microsoft.com/office/powerpoint/2010/main" val="103438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3E860-58DD-2133-7E2E-9E43610616D5}"/>
              </a:ext>
            </a:extLst>
          </p:cNvPr>
          <p:cNvSpPr>
            <a:spLocks noGrp="1"/>
          </p:cNvSpPr>
          <p:nvPr>
            <p:ph type="title"/>
          </p:nvPr>
        </p:nvSpPr>
        <p:spPr/>
        <p:txBody>
          <a:bodyPr/>
          <a:lstStyle/>
          <a:p>
            <a:r>
              <a:rPr lang="en-GB" dirty="0">
                <a:solidFill>
                  <a:schemeClr val="bg1"/>
                </a:solidFill>
              </a:rPr>
              <a:t>Pius XI</a:t>
            </a:r>
          </a:p>
        </p:txBody>
      </p:sp>
      <p:sp>
        <p:nvSpPr>
          <p:cNvPr id="3" name="Content Placeholder 2">
            <a:extLst>
              <a:ext uri="{FF2B5EF4-FFF2-40B4-BE49-F238E27FC236}">
                <a16:creationId xmlns:a16="http://schemas.microsoft.com/office/drawing/2014/main" id="{EA89625E-C1BF-3849-483B-72CE6BB8F051}"/>
              </a:ext>
            </a:extLst>
          </p:cNvPr>
          <p:cNvSpPr>
            <a:spLocks noGrp="1"/>
          </p:cNvSpPr>
          <p:nvPr>
            <p:ph idx="1"/>
          </p:nvPr>
        </p:nvSpPr>
        <p:spPr>
          <a:xfrm>
            <a:off x="838200" y="1825625"/>
            <a:ext cx="5257800" cy="4351338"/>
          </a:xfrm>
        </p:spPr>
        <p:txBody>
          <a:bodyPr/>
          <a:lstStyle/>
          <a:p>
            <a:r>
              <a:rPr lang="en-GB" dirty="0">
                <a:solidFill>
                  <a:schemeClr val="bg1"/>
                </a:solidFill>
              </a:rPr>
              <a:t>1922-1939 – the Pope between the wars</a:t>
            </a:r>
          </a:p>
          <a:p>
            <a:r>
              <a:rPr lang="en-GB" dirty="0">
                <a:solidFill>
                  <a:schemeClr val="bg1"/>
                </a:solidFill>
              </a:rPr>
              <a:t>Marked by navigating Mussolini, Hitler, Communism</a:t>
            </a:r>
          </a:p>
          <a:p>
            <a:r>
              <a:rPr lang="en-GB" dirty="0">
                <a:solidFill>
                  <a:schemeClr val="bg1"/>
                </a:solidFill>
              </a:rPr>
              <a:t>Also sexual technologies, early feminism</a:t>
            </a:r>
          </a:p>
        </p:txBody>
      </p:sp>
      <p:pic>
        <p:nvPicPr>
          <p:cNvPr id="5" name="Picture 4" descr="A painting of a person in a red robe&#10;&#10;AI-generated content may be incorrect.">
            <a:extLst>
              <a:ext uri="{FF2B5EF4-FFF2-40B4-BE49-F238E27FC236}">
                <a16:creationId xmlns:a16="http://schemas.microsoft.com/office/drawing/2014/main" id="{5B16FCB8-58F5-2E90-4F64-0D5983292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354" y="0"/>
            <a:ext cx="5742646" cy="6858000"/>
          </a:xfrm>
          <a:prstGeom prst="rect">
            <a:avLst/>
          </a:prstGeom>
        </p:spPr>
      </p:pic>
      <p:sp>
        <p:nvSpPr>
          <p:cNvPr id="14" name="TextBox 13">
            <a:extLst>
              <a:ext uri="{FF2B5EF4-FFF2-40B4-BE49-F238E27FC236}">
                <a16:creationId xmlns:a16="http://schemas.microsoft.com/office/drawing/2014/main" id="{D89A5F36-01BA-DF32-3D35-05FEE0270A4C}"/>
              </a:ext>
            </a:extLst>
          </p:cNvPr>
          <p:cNvSpPr txBox="1"/>
          <p:nvPr/>
        </p:nvSpPr>
        <p:spPr>
          <a:xfrm>
            <a:off x="8727332" y="6369764"/>
            <a:ext cx="3218234" cy="400110"/>
          </a:xfrm>
          <a:prstGeom prst="rect">
            <a:avLst/>
          </a:prstGeom>
          <a:noFill/>
        </p:spPr>
        <p:txBody>
          <a:bodyPr wrap="square" rtlCol="0">
            <a:spAutoFit/>
          </a:bodyPr>
          <a:lstStyle/>
          <a:p>
            <a:pPr algn="r"/>
            <a:r>
              <a:rPr lang="en-GB" sz="1000" dirty="0">
                <a:solidFill>
                  <a:schemeClr val="bg1"/>
                </a:solidFill>
              </a:rPr>
              <a:t>Philip Alexius de László , </a:t>
            </a:r>
            <a:r>
              <a:rPr lang="en-GB" sz="1000" i="1" dirty="0">
                <a:solidFill>
                  <a:schemeClr val="bg1"/>
                </a:solidFill>
              </a:rPr>
              <a:t>Portrait of Pope Pius XI (1857-1939)</a:t>
            </a:r>
            <a:r>
              <a:rPr lang="en-GB" sz="1000" dirty="0">
                <a:solidFill>
                  <a:schemeClr val="bg1"/>
                </a:solidFill>
              </a:rPr>
              <a:t> (1924)</a:t>
            </a:r>
          </a:p>
        </p:txBody>
      </p:sp>
    </p:spTree>
    <p:extLst>
      <p:ext uri="{BB962C8B-B14F-4D97-AF65-F5344CB8AC3E}">
        <p14:creationId xmlns:p14="http://schemas.microsoft.com/office/powerpoint/2010/main" val="278523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ainting of naked men in the woods&#10;&#10;AI-generated content may be incorrect.">
            <a:extLst>
              <a:ext uri="{FF2B5EF4-FFF2-40B4-BE49-F238E27FC236}">
                <a16:creationId xmlns:a16="http://schemas.microsoft.com/office/drawing/2014/main" id="{25773C07-0E96-3571-7010-773EBDBC8DB3}"/>
              </a:ext>
            </a:extLst>
          </p:cNvPr>
          <p:cNvPicPr>
            <a:picLocks noChangeAspect="1"/>
          </p:cNvPicPr>
          <p:nvPr/>
        </p:nvPicPr>
        <p:blipFill>
          <a:blip r:embed="rId2">
            <a:alphaModFix amt="44000"/>
            <a:extLst>
              <a:ext uri="{28A0092B-C50C-407E-A947-70E740481C1C}">
                <a14:useLocalDpi xmlns:a14="http://schemas.microsoft.com/office/drawing/2010/main" val="0"/>
              </a:ext>
            </a:extLst>
          </a:blip>
          <a:srcRect t="963" b="54303"/>
          <a:stretch>
            <a:fill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91E6960D-998F-1DA5-3AB5-4A03B6ED66F1}"/>
              </a:ext>
            </a:extLst>
          </p:cNvPr>
          <p:cNvSpPr txBox="1"/>
          <p:nvPr/>
        </p:nvSpPr>
        <p:spPr>
          <a:xfrm>
            <a:off x="8727332" y="6369764"/>
            <a:ext cx="3218234" cy="246221"/>
          </a:xfrm>
          <a:prstGeom prst="rect">
            <a:avLst/>
          </a:prstGeom>
          <a:noFill/>
        </p:spPr>
        <p:txBody>
          <a:bodyPr wrap="square" rtlCol="0">
            <a:spAutoFit/>
          </a:bodyPr>
          <a:lstStyle/>
          <a:p>
            <a:pPr algn="r"/>
            <a:r>
              <a:rPr lang="en-GB" sz="1000" dirty="0">
                <a:solidFill>
                  <a:schemeClr val="bg1"/>
                </a:solidFill>
              </a:rPr>
              <a:t>Edvard Munsch, </a:t>
            </a:r>
            <a:r>
              <a:rPr lang="en-GB" sz="1000" i="1" dirty="0">
                <a:solidFill>
                  <a:schemeClr val="bg1"/>
                </a:solidFill>
              </a:rPr>
              <a:t>Adam and Eve</a:t>
            </a:r>
            <a:r>
              <a:rPr lang="en-GB" sz="1000" dirty="0">
                <a:solidFill>
                  <a:schemeClr val="bg1"/>
                </a:solidFill>
              </a:rPr>
              <a:t> (1909)</a:t>
            </a:r>
          </a:p>
        </p:txBody>
      </p:sp>
      <p:sp>
        <p:nvSpPr>
          <p:cNvPr id="2" name="Title 1">
            <a:extLst>
              <a:ext uri="{FF2B5EF4-FFF2-40B4-BE49-F238E27FC236}">
                <a16:creationId xmlns:a16="http://schemas.microsoft.com/office/drawing/2014/main" id="{5035E301-C10F-72DF-5AB1-9842180C5F4B}"/>
              </a:ext>
            </a:extLst>
          </p:cNvPr>
          <p:cNvSpPr>
            <a:spLocks noGrp="1"/>
          </p:cNvSpPr>
          <p:nvPr>
            <p:ph type="title"/>
          </p:nvPr>
        </p:nvSpPr>
        <p:spPr/>
        <p:txBody>
          <a:bodyPr/>
          <a:lstStyle/>
          <a:p>
            <a:r>
              <a:rPr lang="en-GB" dirty="0">
                <a:solidFill>
                  <a:schemeClr val="bg1"/>
                </a:solidFill>
              </a:rPr>
              <a:t>Part 1</a:t>
            </a:r>
          </a:p>
        </p:txBody>
      </p:sp>
      <p:sp>
        <p:nvSpPr>
          <p:cNvPr id="3" name="Text Placeholder 2">
            <a:extLst>
              <a:ext uri="{FF2B5EF4-FFF2-40B4-BE49-F238E27FC236}">
                <a16:creationId xmlns:a16="http://schemas.microsoft.com/office/drawing/2014/main" id="{2813A2E7-92ED-D54A-5F6E-904435BB4C5A}"/>
              </a:ext>
            </a:extLst>
          </p:cNvPr>
          <p:cNvSpPr>
            <a:spLocks noGrp="1"/>
          </p:cNvSpPr>
          <p:nvPr>
            <p:ph type="body" idx="1"/>
          </p:nvPr>
        </p:nvSpPr>
        <p:spPr/>
        <p:txBody>
          <a:bodyPr/>
          <a:lstStyle/>
          <a:p>
            <a:r>
              <a:rPr lang="en-GB" dirty="0">
                <a:solidFill>
                  <a:schemeClr val="bg1"/>
                </a:solidFill>
              </a:rPr>
              <a:t>Liberty of conscience?</a:t>
            </a:r>
          </a:p>
        </p:txBody>
      </p:sp>
    </p:spTree>
    <p:extLst>
      <p:ext uri="{BB962C8B-B14F-4D97-AF65-F5344CB8AC3E}">
        <p14:creationId xmlns:p14="http://schemas.microsoft.com/office/powerpoint/2010/main" val="177928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93CC-6F6B-D7FB-3684-2B6E303B7C3C}"/>
              </a:ext>
            </a:extLst>
          </p:cNvPr>
          <p:cNvSpPr>
            <a:spLocks noGrp="1"/>
          </p:cNvSpPr>
          <p:nvPr>
            <p:ph type="title"/>
          </p:nvPr>
        </p:nvSpPr>
        <p:spPr>
          <a:xfrm>
            <a:off x="838200" y="365125"/>
            <a:ext cx="6545826" cy="1325563"/>
          </a:xfrm>
        </p:spPr>
        <p:txBody>
          <a:bodyPr/>
          <a:lstStyle/>
          <a:p>
            <a:r>
              <a:rPr lang="en-GB" i="1" dirty="0">
                <a:solidFill>
                  <a:schemeClr val="bg1"/>
                </a:solidFill>
                <a:hlinkClick r:id="rId2">
                  <a:extLst>
                    <a:ext uri="{A12FA001-AC4F-418D-AE19-62706E023703}">
                      <ahyp:hlinkClr xmlns:ahyp="http://schemas.microsoft.com/office/drawing/2018/hyperlinkcolor" val="tx"/>
                    </a:ext>
                  </a:extLst>
                </a:hlinkClick>
              </a:rPr>
              <a:t>Non </a:t>
            </a:r>
            <a:r>
              <a:rPr lang="en-GB" i="1" dirty="0" err="1">
                <a:solidFill>
                  <a:schemeClr val="bg1"/>
                </a:solidFill>
                <a:hlinkClick r:id="rId2">
                  <a:extLst>
                    <a:ext uri="{A12FA001-AC4F-418D-AE19-62706E023703}">
                      <ahyp:hlinkClr xmlns:ahyp="http://schemas.microsoft.com/office/drawing/2018/hyperlinkcolor" val="tx"/>
                    </a:ext>
                  </a:extLst>
                </a:hlinkClick>
              </a:rPr>
              <a:t>abbiamo</a:t>
            </a:r>
            <a:r>
              <a:rPr lang="en-GB" i="1" dirty="0">
                <a:solidFill>
                  <a:schemeClr val="bg1"/>
                </a:solidFill>
                <a:hlinkClick r:id="rId2">
                  <a:extLst>
                    <a:ext uri="{A12FA001-AC4F-418D-AE19-62706E023703}">
                      <ahyp:hlinkClr xmlns:ahyp="http://schemas.microsoft.com/office/drawing/2018/hyperlinkcolor" val="tx"/>
                    </a:ext>
                  </a:extLst>
                </a:hlinkClick>
              </a:rPr>
              <a:t> </a:t>
            </a:r>
            <a:r>
              <a:rPr lang="en-GB" i="1" dirty="0" err="1">
                <a:solidFill>
                  <a:schemeClr val="bg1"/>
                </a:solidFill>
                <a:hlinkClick r:id="rId2">
                  <a:extLst>
                    <a:ext uri="{A12FA001-AC4F-418D-AE19-62706E023703}">
                      <ahyp:hlinkClr xmlns:ahyp="http://schemas.microsoft.com/office/drawing/2018/hyperlinkcolor" val="tx"/>
                    </a:ext>
                  </a:extLst>
                </a:hlinkClick>
              </a:rPr>
              <a:t>bisogno</a:t>
            </a:r>
            <a:r>
              <a:rPr lang="en-GB" i="1" dirty="0">
                <a:solidFill>
                  <a:schemeClr val="bg1"/>
                </a:solidFill>
                <a:hlinkClick r:id="rId2">
                  <a:extLst>
                    <a:ext uri="{A12FA001-AC4F-418D-AE19-62706E023703}">
                      <ahyp:hlinkClr xmlns:ahyp="http://schemas.microsoft.com/office/drawing/2018/hyperlinkcolor" val="tx"/>
                    </a:ext>
                  </a:extLst>
                </a:hlinkClick>
              </a:rPr>
              <a:t> </a:t>
            </a:r>
            <a:r>
              <a:rPr lang="en-GB" dirty="0">
                <a:solidFill>
                  <a:schemeClr val="bg1"/>
                </a:solidFill>
              </a:rPr>
              <a:t>(1931)</a:t>
            </a:r>
          </a:p>
        </p:txBody>
      </p:sp>
      <p:sp>
        <p:nvSpPr>
          <p:cNvPr id="3" name="Content Placeholder 2">
            <a:extLst>
              <a:ext uri="{FF2B5EF4-FFF2-40B4-BE49-F238E27FC236}">
                <a16:creationId xmlns:a16="http://schemas.microsoft.com/office/drawing/2014/main" id="{EDBF3FE5-2836-6375-4BBF-DE93B058FBFA}"/>
              </a:ext>
            </a:extLst>
          </p:cNvPr>
          <p:cNvSpPr>
            <a:spLocks noGrp="1"/>
          </p:cNvSpPr>
          <p:nvPr>
            <p:ph idx="1"/>
          </p:nvPr>
        </p:nvSpPr>
        <p:spPr>
          <a:xfrm>
            <a:off x="838200" y="1825625"/>
            <a:ext cx="6545826" cy="4351338"/>
          </a:xfrm>
        </p:spPr>
        <p:txBody>
          <a:bodyPr>
            <a:normAutofit/>
          </a:bodyPr>
          <a:lstStyle/>
          <a:p>
            <a:r>
              <a:rPr lang="en-GB" dirty="0">
                <a:solidFill>
                  <a:schemeClr val="bg1"/>
                </a:solidFill>
              </a:rPr>
              <a:t>Italian People’s Party – Left wing Christian democrats, Catholic participation</a:t>
            </a:r>
          </a:p>
          <a:p>
            <a:r>
              <a:rPr lang="en-GB" i="1" dirty="0">
                <a:solidFill>
                  <a:schemeClr val="bg1"/>
                </a:solidFill>
              </a:rPr>
              <a:t>Catholic Action </a:t>
            </a:r>
            <a:r>
              <a:rPr lang="en-GB" dirty="0">
                <a:solidFill>
                  <a:schemeClr val="bg1"/>
                </a:solidFill>
              </a:rPr>
              <a:t>– civil society organisation, non-party political </a:t>
            </a:r>
          </a:p>
          <a:p>
            <a:r>
              <a:rPr lang="en-GB" dirty="0">
                <a:solidFill>
                  <a:schemeClr val="bg1"/>
                </a:solidFill>
              </a:rPr>
              <a:t>Undercutting Italian People’s Party – stole most members!</a:t>
            </a:r>
          </a:p>
          <a:p>
            <a:r>
              <a:rPr lang="en-GB" dirty="0">
                <a:solidFill>
                  <a:schemeClr val="bg1"/>
                </a:solidFill>
              </a:rPr>
              <a:t>Attacked by Mussolini as political party itself (one party state)</a:t>
            </a:r>
          </a:p>
        </p:txBody>
      </p:sp>
      <p:pic>
        <p:nvPicPr>
          <p:cNvPr id="1028" name="Picture 4">
            <a:extLst>
              <a:ext uri="{FF2B5EF4-FFF2-40B4-BE49-F238E27FC236}">
                <a16:creationId xmlns:a16="http://schemas.microsoft.com/office/drawing/2014/main" id="{5250DB69-B8F9-7E60-0347-F409054604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688" b="5324"/>
          <a:stretch>
            <a:fillRect/>
          </a:stretch>
        </p:blipFill>
        <p:spPr bwMode="auto">
          <a:xfrm>
            <a:off x="7620000" y="0"/>
            <a:ext cx="4572000" cy="686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60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Tessere Azione Cattolica | Acquisti Online su eBay">
            <a:extLst>
              <a:ext uri="{FF2B5EF4-FFF2-40B4-BE49-F238E27FC236}">
                <a16:creationId xmlns:a16="http://schemas.microsoft.com/office/drawing/2014/main" id="{D3554755-212F-DEDE-AF30-6B3484D4EA04}"/>
              </a:ext>
            </a:extLst>
          </p:cNvPr>
          <p:cNvPicPr>
            <a:picLocks noChangeAspect="1" noChangeArrowheads="1"/>
          </p:cNvPicPr>
          <p:nvPr/>
        </p:nvPicPr>
        <p:blipFill rotWithShape="1">
          <a:blip r:embed="rId2">
            <a:alphaModFix amt="18000"/>
            <a:extLst>
              <a:ext uri="{28A0092B-C50C-407E-A947-70E740481C1C}">
                <a14:useLocalDpi xmlns:a14="http://schemas.microsoft.com/office/drawing/2010/main" val="0"/>
              </a:ext>
            </a:extLst>
          </a:blip>
          <a:srcRect t="10215" b="1478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139267-E634-621B-E3A1-33F25C19799A}"/>
              </a:ext>
            </a:extLst>
          </p:cNvPr>
          <p:cNvSpPr>
            <a:spLocks noGrp="1"/>
          </p:cNvSpPr>
          <p:nvPr>
            <p:ph type="title"/>
          </p:nvPr>
        </p:nvSpPr>
        <p:spPr/>
        <p:txBody>
          <a:bodyPr/>
          <a:lstStyle/>
          <a:p>
            <a:r>
              <a:rPr lang="en-GB" i="1" dirty="0">
                <a:solidFill>
                  <a:schemeClr val="bg1"/>
                </a:solidFill>
              </a:rPr>
              <a:t>Non </a:t>
            </a:r>
            <a:r>
              <a:rPr lang="en-GB" i="1" dirty="0" err="1">
                <a:solidFill>
                  <a:schemeClr val="bg1"/>
                </a:solidFill>
              </a:rPr>
              <a:t>abbiamo</a:t>
            </a:r>
            <a:r>
              <a:rPr lang="en-GB" i="1" dirty="0">
                <a:solidFill>
                  <a:schemeClr val="bg1"/>
                </a:solidFill>
              </a:rPr>
              <a:t> Bisogno </a:t>
            </a:r>
            <a:r>
              <a:rPr lang="en-GB" dirty="0">
                <a:solidFill>
                  <a:schemeClr val="bg1"/>
                </a:solidFill>
              </a:rPr>
              <a:t>(1931)</a:t>
            </a:r>
          </a:p>
        </p:txBody>
      </p:sp>
      <p:sp>
        <p:nvSpPr>
          <p:cNvPr id="3" name="Content Placeholder 2">
            <a:extLst>
              <a:ext uri="{FF2B5EF4-FFF2-40B4-BE49-F238E27FC236}">
                <a16:creationId xmlns:a16="http://schemas.microsoft.com/office/drawing/2014/main" id="{06B6E450-6C00-4C25-A65A-ECD97B0E16F3}"/>
              </a:ext>
            </a:extLst>
          </p:cNvPr>
          <p:cNvSpPr>
            <a:spLocks noGrp="1"/>
          </p:cNvSpPr>
          <p:nvPr>
            <p:ph idx="1"/>
          </p:nvPr>
        </p:nvSpPr>
        <p:spPr/>
        <p:txBody>
          <a:bodyPr/>
          <a:lstStyle/>
          <a:p>
            <a:r>
              <a:rPr lang="en-GB" dirty="0">
                <a:solidFill>
                  <a:schemeClr val="bg1"/>
                </a:solidFill>
              </a:rPr>
              <a:t>Pius rejects characterisation</a:t>
            </a:r>
          </a:p>
          <a:p>
            <a:r>
              <a:rPr lang="en-GB" dirty="0">
                <a:solidFill>
                  <a:schemeClr val="bg1"/>
                </a:solidFill>
              </a:rPr>
              <a:t>Condemns attempts to inhibit Christian formation/society via CA</a:t>
            </a:r>
          </a:p>
          <a:p>
            <a:r>
              <a:rPr lang="en-GB" dirty="0">
                <a:solidFill>
                  <a:schemeClr val="bg1"/>
                </a:solidFill>
              </a:rPr>
              <a:t>Condemns seeking to monopolise the young – own youth movements, inculcate “hatred, violence and irreverence”</a:t>
            </a:r>
          </a:p>
          <a:p>
            <a:r>
              <a:rPr lang="en-GB" dirty="0">
                <a:solidFill>
                  <a:schemeClr val="bg1"/>
                </a:solidFill>
              </a:rPr>
              <a:t>Condemns persecution as “statolatry” – state appropriating from family, denying rights of church</a:t>
            </a:r>
          </a:p>
          <a:p>
            <a:r>
              <a:rPr lang="en-GB" dirty="0">
                <a:solidFill>
                  <a:schemeClr val="bg1"/>
                </a:solidFill>
              </a:rPr>
              <a:t>Advocates for freedom of conscience </a:t>
            </a:r>
            <a:r>
              <a:rPr lang="en-GB" i="1" dirty="0">
                <a:solidFill>
                  <a:schemeClr val="bg1"/>
                </a:solidFill>
              </a:rPr>
              <a:t>for Catholics </a:t>
            </a:r>
            <a:r>
              <a:rPr lang="en-GB" dirty="0">
                <a:solidFill>
                  <a:schemeClr val="bg1"/>
                </a:solidFill>
              </a:rPr>
              <a:t>to engage in civil society</a:t>
            </a:r>
            <a:endParaRPr lang="en-GB" i="1"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8533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6471D59-DAB7-2B3C-6FD8-1DBA52F546CA}"/>
              </a:ext>
            </a:extLst>
          </p:cNvPr>
          <p:cNvPicPr>
            <a:picLocks noChangeAspect="1" noChangeArrowheads="1"/>
          </p:cNvPicPr>
          <p:nvPr/>
        </p:nvPicPr>
        <p:blipFill rotWithShape="1">
          <a:blip r:embed="rId2">
            <a:alphaModFix amt="26000"/>
            <a:extLst>
              <a:ext uri="{28A0092B-C50C-407E-A947-70E740481C1C}">
                <a14:useLocalDpi xmlns:a14="http://schemas.microsoft.com/office/drawing/2010/main" val="0"/>
              </a:ext>
            </a:extLst>
          </a:blip>
          <a:srcRect t="27408" b="31293"/>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F4029A-7942-CCAE-AB4A-73F80A351814}"/>
              </a:ext>
            </a:extLst>
          </p:cNvPr>
          <p:cNvSpPr>
            <a:spLocks noGrp="1"/>
          </p:cNvSpPr>
          <p:nvPr>
            <p:ph type="title"/>
          </p:nvPr>
        </p:nvSpPr>
        <p:spPr/>
        <p:txBody>
          <a:bodyPr/>
          <a:lstStyle/>
          <a:p>
            <a:r>
              <a:rPr lang="en-GB" dirty="0">
                <a:solidFill>
                  <a:schemeClr val="bg1"/>
                </a:solidFill>
              </a:rPr>
              <a:t>Liberty of conscience (for Catholics)</a:t>
            </a:r>
          </a:p>
        </p:txBody>
      </p:sp>
      <p:sp>
        <p:nvSpPr>
          <p:cNvPr id="3" name="Content Placeholder 2">
            <a:extLst>
              <a:ext uri="{FF2B5EF4-FFF2-40B4-BE49-F238E27FC236}">
                <a16:creationId xmlns:a16="http://schemas.microsoft.com/office/drawing/2014/main" id="{82B311AB-06E3-F8A0-D006-3187987EAFF7}"/>
              </a:ext>
            </a:extLst>
          </p:cNvPr>
          <p:cNvSpPr>
            <a:spLocks noGrp="1"/>
          </p:cNvSpPr>
          <p:nvPr>
            <p:ph idx="1"/>
          </p:nvPr>
        </p:nvSpPr>
        <p:spPr/>
        <p:txBody>
          <a:bodyPr>
            <a:normAutofit fontScale="85000" lnSpcReduction="10000"/>
          </a:bodyPr>
          <a:lstStyle/>
          <a:p>
            <a:pPr marL="0" indent="0">
              <a:buNone/>
            </a:pPr>
            <a:r>
              <a:rPr lang="en-GB" dirty="0">
                <a:solidFill>
                  <a:schemeClr val="bg1"/>
                </a:solidFill>
              </a:rPr>
              <a:t>There has been no attention paid to your protests and assurances, Venerable Brethren, concerning the true nature of Catholic Action and its work, and concerning the sacred inviolable rights of souls and of the Church.</a:t>
            </a:r>
          </a:p>
          <a:p>
            <a:pPr marL="0" indent="0">
              <a:buNone/>
            </a:pPr>
            <a:r>
              <a:rPr lang="en-GB" dirty="0">
                <a:solidFill>
                  <a:schemeClr val="bg1"/>
                </a:solidFill>
              </a:rPr>
              <a:t>We say “the sacred and inviolable rights of souls and of the Church,”… because this matter concerns the right of souls to procure for themselves the greatest spiritual work of the Church, the divinely appointed and so mandatory of this teaching and of this work in that supernatural order… It concerns the right of souls so formed to share the treasures of the redemption with other souls, thus participating in the activities of the Apostolic Hierarchy.</a:t>
            </a:r>
          </a:p>
          <a:p>
            <a:pPr marL="0" indent="0">
              <a:buNone/>
            </a:pPr>
            <a:r>
              <a:rPr lang="en-GB" dirty="0">
                <a:solidFill>
                  <a:schemeClr val="bg1"/>
                </a:solidFill>
              </a:rPr>
              <a:t>It was in consideration of this double right of souls that We lately declared Ourselves happy and proud to wage the good fight for the liberty of consciences.</a:t>
            </a:r>
          </a:p>
          <a:p>
            <a:pPr marL="0" indent="0" algn="r">
              <a:buNone/>
            </a:pPr>
            <a:r>
              <a:rPr lang="en-GB" dirty="0">
                <a:solidFill>
                  <a:schemeClr val="bg1"/>
                </a:solidFill>
              </a:rPr>
              <a:t>(no. 39-41)</a:t>
            </a:r>
          </a:p>
          <a:p>
            <a:endParaRPr lang="en-GB" dirty="0">
              <a:solidFill>
                <a:schemeClr val="bg1"/>
              </a:solidFill>
            </a:endParaRPr>
          </a:p>
        </p:txBody>
      </p:sp>
    </p:spTree>
    <p:extLst>
      <p:ext uri="{BB962C8B-B14F-4D97-AF65-F5344CB8AC3E}">
        <p14:creationId xmlns:p14="http://schemas.microsoft.com/office/powerpoint/2010/main" val="197964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F75B728-E7D3-47A0-CE4A-813847C6E54F}"/>
            </a:ext>
          </a:extLst>
        </p:cNvPr>
        <p:cNvGrpSpPr/>
        <p:nvPr/>
      </p:nvGrpSpPr>
      <p:grpSpPr>
        <a:xfrm>
          <a:off x="0" y="0"/>
          <a:ext cx="0" cy="0"/>
          <a:chOff x="0" y="0"/>
          <a:chExt cx="0" cy="0"/>
        </a:xfrm>
      </p:grpSpPr>
      <p:pic>
        <p:nvPicPr>
          <p:cNvPr id="4" name="Picture 3" descr="A painting of naked men in the woods&#10;&#10;AI-generated content may be incorrect.">
            <a:extLst>
              <a:ext uri="{FF2B5EF4-FFF2-40B4-BE49-F238E27FC236}">
                <a16:creationId xmlns:a16="http://schemas.microsoft.com/office/drawing/2014/main" id="{FE94A936-0A5A-BE3E-6E0A-62978DB018BF}"/>
              </a:ext>
            </a:extLst>
          </p:cNvPr>
          <p:cNvPicPr>
            <a:picLocks noChangeAspect="1"/>
          </p:cNvPicPr>
          <p:nvPr/>
        </p:nvPicPr>
        <p:blipFill>
          <a:blip r:embed="rId2">
            <a:alphaModFix amt="44000"/>
            <a:extLst>
              <a:ext uri="{28A0092B-C50C-407E-A947-70E740481C1C}">
                <a14:useLocalDpi xmlns:a14="http://schemas.microsoft.com/office/drawing/2010/main" val="0"/>
              </a:ext>
            </a:extLst>
          </a:blip>
          <a:srcRect t="963" b="54303"/>
          <a:stretch>
            <a:fill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9EF153F3-2374-0048-8DE6-4D8B66C92CC4}"/>
              </a:ext>
            </a:extLst>
          </p:cNvPr>
          <p:cNvSpPr txBox="1"/>
          <p:nvPr/>
        </p:nvSpPr>
        <p:spPr>
          <a:xfrm>
            <a:off x="8727332" y="6369764"/>
            <a:ext cx="3218234" cy="246221"/>
          </a:xfrm>
          <a:prstGeom prst="rect">
            <a:avLst/>
          </a:prstGeom>
          <a:noFill/>
        </p:spPr>
        <p:txBody>
          <a:bodyPr wrap="square" rtlCol="0">
            <a:spAutoFit/>
          </a:bodyPr>
          <a:lstStyle/>
          <a:p>
            <a:pPr algn="r"/>
            <a:r>
              <a:rPr lang="en-GB" sz="1000" dirty="0">
                <a:solidFill>
                  <a:schemeClr val="bg1"/>
                </a:solidFill>
              </a:rPr>
              <a:t>Edvard Munsch, </a:t>
            </a:r>
            <a:r>
              <a:rPr lang="en-GB" sz="1000" i="1" dirty="0">
                <a:solidFill>
                  <a:schemeClr val="bg1"/>
                </a:solidFill>
              </a:rPr>
              <a:t>Adam and Eve</a:t>
            </a:r>
            <a:r>
              <a:rPr lang="en-GB" sz="1000" dirty="0">
                <a:solidFill>
                  <a:schemeClr val="bg1"/>
                </a:solidFill>
              </a:rPr>
              <a:t> (1909)</a:t>
            </a:r>
          </a:p>
        </p:txBody>
      </p:sp>
      <p:sp>
        <p:nvSpPr>
          <p:cNvPr id="2" name="Title 1">
            <a:extLst>
              <a:ext uri="{FF2B5EF4-FFF2-40B4-BE49-F238E27FC236}">
                <a16:creationId xmlns:a16="http://schemas.microsoft.com/office/drawing/2014/main" id="{85C25BD7-3AED-6CD1-AD82-203560DF00C3}"/>
              </a:ext>
            </a:extLst>
          </p:cNvPr>
          <p:cNvSpPr>
            <a:spLocks noGrp="1"/>
          </p:cNvSpPr>
          <p:nvPr>
            <p:ph type="title"/>
          </p:nvPr>
        </p:nvSpPr>
        <p:spPr/>
        <p:txBody>
          <a:bodyPr/>
          <a:lstStyle/>
          <a:p>
            <a:r>
              <a:rPr lang="en-GB" dirty="0">
                <a:solidFill>
                  <a:schemeClr val="bg1"/>
                </a:solidFill>
              </a:rPr>
              <a:t>Part 2</a:t>
            </a:r>
          </a:p>
        </p:txBody>
      </p:sp>
      <p:sp>
        <p:nvSpPr>
          <p:cNvPr id="3" name="Text Placeholder 2">
            <a:extLst>
              <a:ext uri="{FF2B5EF4-FFF2-40B4-BE49-F238E27FC236}">
                <a16:creationId xmlns:a16="http://schemas.microsoft.com/office/drawing/2014/main" id="{8C4ACD54-2DFF-55ED-A123-6C74FD5AD380}"/>
              </a:ext>
            </a:extLst>
          </p:cNvPr>
          <p:cNvSpPr>
            <a:spLocks noGrp="1"/>
          </p:cNvSpPr>
          <p:nvPr>
            <p:ph type="body" idx="1"/>
          </p:nvPr>
        </p:nvSpPr>
        <p:spPr/>
        <p:txBody>
          <a:bodyPr/>
          <a:lstStyle/>
          <a:p>
            <a:r>
              <a:rPr lang="en-GB" dirty="0">
                <a:solidFill>
                  <a:schemeClr val="bg1"/>
                </a:solidFill>
              </a:rPr>
              <a:t>Human rights?</a:t>
            </a:r>
          </a:p>
        </p:txBody>
      </p:sp>
    </p:spTree>
    <p:extLst>
      <p:ext uri="{BB962C8B-B14F-4D97-AF65-F5344CB8AC3E}">
        <p14:creationId xmlns:p14="http://schemas.microsoft.com/office/powerpoint/2010/main" val="9625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LeMO Zeitstrahl - NS-Regime - Außenpolitik - Reichskonkordat ...">
            <a:extLst>
              <a:ext uri="{FF2B5EF4-FFF2-40B4-BE49-F238E27FC236}">
                <a16:creationId xmlns:a16="http://schemas.microsoft.com/office/drawing/2014/main" id="{BE8000BB-A851-47EA-5175-E2C874F39BBA}"/>
              </a:ext>
            </a:extLst>
          </p:cNvPr>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t="3449" b="11916"/>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0DD751-08B9-23DD-F943-6F5C2CD99359}"/>
              </a:ext>
            </a:extLst>
          </p:cNvPr>
          <p:cNvSpPr>
            <a:spLocks noGrp="1"/>
          </p:cNvSpPr>
          <p:nvPr>
            <p:ph type="title"/>
          </p:nvPr>
        </p:nvSpPr>
        <p:spPr/>
        <p:txBody>
          <a:bodyPr/>
          <a:lstStyle/>
          <a:p>
            <a:r>
              <a:rPr lang="en-GB" i="1" dirty="0">
                <a:solidFill>
                  <a:schemeClr val="bg1"/>
                </a:solidFill>
                <a:hlinkClick r:id="rId3">
                  <a:extLst>
                    <a:ext uri="{A12FA001-AC4F-418D-AE19-62706E023703}">
                      <ahyp:hlinkClr xmlns:ahyp="http://schemas.microsoft.com/office/drawing/2018/hyperlinkcolor" val="tx"/>
                    </a:ext>
                  </a:extLst>
                </a:hlinkClick>
              </a:rPr>
              <a:t>Mit </a:t>
            </a:r>
            <a:r>
              <a:rPr lang="en-GB" i="1" dirty="0" err="1">
                <a:solidFill>
                  <a:schemeClr val="bg1"/>
                </a:solidFill>
                <a:hlinkClick r:id="rId3">
                  <a:extLst>
                    <a:ext uri="{A12FA001-AC4F-418D-AE19-62706E023703}">
                      <ahyp:hlinkClr xmlns:ahyp="http://schemas.microsoft.com/office/drawing/2018/hyperlinkcolor" val="tx"/>
                    </a:ext>
                  </a:extLst>
                </a:hlinkClick>
              </a:rPr>
              <a:t>brennender</a:t>
            </a:r>
            <a:r>
              <a:rPr lang="en-GB" i="1" dirty="0">
                <a:solidFill>
                  <a:schemeClr val="bg1"/>
                </a:solidFill>
                <a:hlinkClick r:id="rId3">
                  <a:extLst>
                    <a:ext uri="{A12FA001-AC4F-418D-AE19-62706E023703}">
                      <ahyp:hlinkClr xmlns:ahyp="http://schemas.microsoft.com/office/drawing/2018/hyperlinkcolor" val="tx"/>
                    </a:ext>
                  </a:extLst>
                </a:hlinkClick>
              </a:rPr>
              <a:t> sorge </a:t>
            </a:r>
            <a:r>
              <a:rPr lang="en-GB" dirty="0">
                <a:solidFill>
                  <a:schemeClr val="bg1"/>
                </a:solidFill>
              </a:rPr>
              <a:t>(1937)</a:t>
            </a:r>
          </a:p>
        </p:txBody>
      </p:sp>
      <p:sp>
        <p:nvSpPr>
          <p:cNvPr id="3" name="Content Placeholder 2">
            <a:extLst>
              <a:ext uri="{FF2B5EF4-FFF2-40B4-BE49-F238E27FC236}">
                <a16:creationId xmlns:a16="http://schemas.microsoft.com/office/drawing/2014/main" id="{6BA2932C-5C04-BBB1-3887-06EF2189D995}"/>
              </a:ext>
            </a:extLst>
          </p:cNvPr>
          <p:cNvSpPr>
            <a:spLocks noGrp="1"/>
          </p:cNvSpPr>
          <p:nvPr>
            <p:ph idx="1"/>
          </p:nvPr>
        </p:nvSpPr>
        <p:spPr/>
        <p:txBody>
          <a:bodyPr>
            <a:normAutofit lnSpcReduction="10000"/>
          </a:bodyPr>
          <a:lstStyle/>
          <a:p>
            <a:r>
              <a:rPr lang="en-GB" dirty="0" err="1">
                <a:solidFill>
                  <a:schemeClr val="bg1"/>
                </a:solidFill>
              </a:rPr>
              <a:t>Reichskoncordat</a:t>
            </a:r>
            <a:r>
              <a:rPr lang="en-GB" dirty="0">
                <a:solidFill>
                  <a:schemeClr val="bg1"/>
                </a:solidFill>
              </a:rPr>
              <a:t> – signed with Nazis (assumed would be short lived)</a:t>
            </a:r>
          </a:p>
          <a:p>
            <a:r>
              <a:rPr lang="en-GB" dirty="0">
                <a:solidFill>
                  <a:schemeClr val="bg1"/>
                </a:solidFill>
              </a:rPr>
              <a:t>Protect Church from interference by state </a:t>
            </a:r>
          </a:p>
          <a:p>
            <a:r>
              <a:rPr lang="en-GB" dirty="0">
                <a:solidFill>
                  <a:schemeClr val="bg1"/>
                </a:solidFill>
              </a:rPr>
              <a:t>in exchange for oath of loyalty, no party politics; moral legitimacy for Nazis</a:t>
            </a:r>
          </a:p>
          <a:p>
            <a:r>
              <a:rPr lang="en-GB" dirty="0">
                <a:solidFill>
                  <a:schemeClr val="bg1"/>
                </a:solidFill>
              </a:rPr>
              <a:t>Immediately betrayed by Hitler</a:t>
            </a:r>
          </a:p>
          <a:p>
            <a:r>
              <a:rPr lang="en-GB" dirty="0">
                <a:solidFill>
                  <a:schemeClr val="bg1"/>
                </a:solidFill>
              </a:rPr>
              <a:t>Encyclical is careful objection – don’t bring down more trouble</a:t>
            </a:r>
          </a:p>
          <a:p>
            <a:r>
              <a:rPr lang="en-GB" dirty="0">
                <a:solidFill>
                  <a:schemeClr val="bg1"/>
                </a:solidFill>
              </a:rPr>
              <a:t>No “idolatrous” veneration of race, pagan reduction of God to national spirit</a:t>
            </a:r>
          </a:p>
          <a:p>
            <a:r>
              <a:rPr lang="en-GB" dirty="0">
                <a:solidFill>
                  <a:schemeClr val="bg1"/>
                </a:solidFill>
              </a:rPr>
              <a:t>Defends OT, Catholic schooling, parents</a:t>
            </a:r>
          </a:p>
        </p:txBody>
      </p:sp>
    </p:spTree>
    <p:extLst>
      <p:ext uri="{BB962C8B-B14F-4D97-AF65-F5344CB8AC3E}">
        <p14:creationId xmlns:p14="http://schemas.microsoft.com/office/powerpoint/2010/main" val="1863129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0f8f22f72c1d226011f324ce579df4b0">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11b393c54a38eae551334458e9dc37da"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Props1.xml><?xml version="1.0" encoding="utf-8"?>
<ds:datastoreItem xmlns:ds="http://schemas.openxmlformats.org/officeDocument/2006/customXml" ds:itemID="{76503B60-3CEE-4C8B-ABB9-D65DAD626DAE}"/>
</file>

<file path=customXml/itemProps2.xml><?xml version="1.0" encoding="utf-8"?>
<ds:datastoreItem xmlns:ds="http://schemas.openxmlformats.org/officeDocument/2006/customXml" ds:itemID="{76C5C823-5933-4C86-BBE5-DBE4F2798BE6}"/>
</file>

<file path=customXml/itemProps3.xml><?xml version="1.0" encoding="utf-8"?>
<ds:datastoreItem xmlns:ds="http://schemas.openxmlformats.org/officeDocument/2006/customXml" ds:itemID="{7B7B3906-9A39-4D45-828D-0C3874E4E2E8}"/>
</file>

<file path=docProps/app.xml><?xml version="1.0" encoding="utf-8"?>
<Properties xmlns="http://schemas.openxmlformats.org/officeDocument/2006/extended-properties" xmlns:vt="http://schemas.openxmlformats.org/officeDocument/2006/docPropsVTypes">
  <TotalTime>263</TotalTime>
  <Words>1471</Words>
  <Application>Microsoft Office PowerPoint</Application>
  <PresentationFormat>Widescreen</PresentationFormat>
  <Paragraphs>86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Catholicism and the Culture Wars</vt:lpstr>
      <vt:lpstr>Last week</vt:lpstr>
      <vt:lpstr>Pius XI</vt:lpstr>
      <vt:lpstr>Part 1</vt:lpstr>
      <vt:lpstr>Non abbiamo bisogno (1931)</vt:lpstr>
      <vt:lpstr>Non abbiamo Bisogno (1931)</vt:lpstr>
      <vt:lpstr>Liberty of conscience (for Catholics)</vt:lpstr>
      <vt:lpstr>Part 2</vt:lpstr>
      <vt:lpstr>Mit brennender sorge (1937)</vt:lpstr>
      <vt:lpstr>Early human rights reference…</vt:lpstr>
      <vt:lpstr>…but with a specific concern</vt:lpstr>
      <vt:lpstr>Part 3</vt:lpstr>
      <vt:lpstr>Casti conubii (1930)</vt:lpstr>
      <vt:lpstr>Key points</vt:lpstr>
      <vt:lpstr>Pius and feminism</vt:lpstr>
      <vt:lpstr>Pius and feminism</vt:lpstr>
      <vt:lpstr>Pius’ legacy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Nicolete Burbach</dc:creator>
  <cp:lastModifiedBy>Nicolete Burbach</cp:lastModifiedBy>
  <cp:revision>1</cp:revision>
  <dcterms:created xsi:type="dcterms:W3CDTF">2025-06-23T08:02:59Z</dcterms:created>
  <dcterms:modified xsi:type="dcterms:W3CDTF">2025-06-24T12:51:28Z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ies>
</file>