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74" r:id="rId12"/>
    <p:sldId id="267" r:id="rId13"/>
    <p:sldId id="268" r:id="rId14"/>
    <p:sldId id="271" r:id="rId15"/>
    <p:sldId id="270" r:id="rId16"/>
    <p:sldId id="272" r:id="rId17"/>
    <p:sldId id="273"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47912-57BD-4C5E-AE96-BA4606428DF7}" v="87" dt="2025-06-27T15:36:38.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33" d="100"/>
          <a:sy n="33" d="100"/>
        </p:scale>
        <p:origin x="1220" y="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te Burbach" userId="c20521eba19ed6ac" providerId="LiveId" clId="{3D747912-57BD-4C5E-AE96-BA4606428DF7}"/>
    <pc:docChg chg="undo custSel addSld delSld modSld">
      <pc:chgData name="Nicolete Burbach" userId="c20521eba19ed6ac" providerId="LiveId" clId="{3D747912-57BD-4C5E-AE96-BA4606428DF7}" dt="2025-06-27T15:37:11.804" v="2732" actId="1076"/>
      <pc:docMkLst>
        <pc:docMk/>
      </pc:docMkLst>
      <pc:sldChg chg="addSp delSp modSp mod setBg">
        <pc:chgData name="Nicolete Burbach" userId="c20521eba19ed6ac" providerId="LiveId" clId="{3D747912-57BD-4C5E-AE96-BA4606428DF7}" dt="2025-06-27T14:50:58.587" v="1918" actId="20577"/>
        <pc:sldMkLst>
          <pc:docMk/>
          <pc:sldMk cId="2992522032" sldId="256"/>
        </pc:sldMkLst>
        <pc:spChg chg="mod">
          <ac:chgData name="Nicolete Burbach" userId="c20521eba19ed6ac" providerId="LiveId" clId="{3D747912-57BD-4C5E-AE96-BA4606428DF7}" dt="2025-06-27T14:46:03.718" v="1773" actId="207"/>
          <ac:spMkLst>
            <pc:docMk/>
            <pc:sldMk cId="2992522032" sldId="256"/>
            <ac:spMk id="2" creationId="{863EEEAE-29C3-4D93-F035-FE2C1503D4AD}"/>
          </ac:spMkLst>
        </pc:spChg>
        <pc:spChg chg="mod">
          <ac:chgData name="Nicolete Burbach" userId="c20521eba19ed6ac" providerId="LiveId" clId="{3D747912-57BD-4C5E-AE96-BA4606428DF7}" dt="2025-06-27T14:46:03.718" v="1773" actId="207"/>
          <ac:spMkLst>
            <pc:docMk/>
            <pc:sldMk cId="2992522032" sldId="256"/>
            <ac:spMk id="3" creationId="{D3D1D356-84F4-8D98-F5DB-422A9B8C47BE}"/>
          </ac:spMkLst>
        </pc:spChg>
        <pc:spChg chg="add del">
          <ac:chgData name="Nicolete Burbach" userId="c20521eba19ed6ac" providerId="LiveId" clId="{3D747912-57BD-4C5E-AE96-BA4606428DF7}" dt="2025-06-27T14:48:45.624" v="1819" actId="22"/>
          <ac:spMkLst>
            <pc:docMk/>
            <pc:sldMk cId="2992522032" sldId="256"/>
            <ac:spMk id="7" creationId="{34EE04B2-BAA4-D816-416A-129536EDB39D}"/>
          </ac:spMkLst>
        </pc:spChg>
        <pc:spChg chg="add mod">
          <ac:chgData name="Nicolete Burbach" userId="c20521eba19ed6ac" providerId="LiveId" clId="{3D747912-57BD-4C5E-AE96-BA4606428DF7}" dt="2025-06-27T14:50:58.587" v="1918" actId="20577"/>
          <ac:spMkLst>
            <pc:docMk/>
            <pc:sldMk cId="2992522032" sldId="256"/>
            <ac:spMk id="8" creationId="{7D983F7E-F5AD-5517-A1DE-9E371316E66C}"/>
          </ac:spMkLst>
        </pc:spChg>
        <pc:picChg chg="add mod ord modCrop">
          <ac:chgData name="Nicolete Burbach" userId="c20521eba19ed6ac" providerId="LiveId" clId="{3D747912-57BD-4C5E-AE96-BA4606428DF7}" dt="2025-06-27T14:48:06.467" v="1817" actId="732"/>
          <ac:picMkLst>
            <pc:docMk/>
            <pc:sldMk cId="2992522032" sldId="256"/>
            <ac:picMk id="5" creationId="{F99C3B41-DEAE-F64E-913C-55088C016836}"/>
          </ac:picMkLst>
        </pc:picChg>
      </pc:sldChg>
      <pc:sldChg chg="addSp modSp mod setBg">
        <pc:chgData name="Nicolete Burbach" userId="c20521eba19ed6ac" providerId="LiveId" clId="{3D747912-57BD-4C5E-AE96-BA4606428DF7}" dt="2025-06-27T14:52:37.736" v="1920" actId="167"/>
        <pc:sldMkLst>
          <pc:docMk/>
          <pc:sldMk cId="3106862864" sldId="257"/>
        </pc:sldMkLst>
        <pc:spChg chg="mod">
          <ac:chgData name="Nicolete Burbach" userId="c20521eba19ed6ac" providerId="LiveId" clId="{3D747912-57BD-4C5E-AE96-BA4606428DF7}" dt="2025-06-27T14:46:07.489" v="1774" actId="207"/>
          <ac:spMkLst>
            <pc:docMk/>
            <pc:sldMk cId="3106862864" sldId="257"/>
            <ac:spMk id="2" creationId="{4447CDA7-DA1A-52E2-3764-23BF5DB2A293}"/>
          </ac:spMkLst>
        </pc:spChg>
        <pc:spChg chg="mod">
          <ac:chgData name="Nicolete Burbach" userId="c20521eba19ed6ac" providerId="LiveId" clId="{3D747912-57BD-4C5E-AE96-BA4606428DF7}" dt="2025-06-27T14:46:07.489" v="1774" actId="207"/>
          <ac:spMkLst>
            <pc:docMk/>
            <pc:sldMk cId="3106862864" sldId="257"/>
            <ac:spMk id="3" creationId="{6D95DCF5-24EC-0B20-98E7-D2591D97549D}"/>
          </ac:spMkLst>
        </pc:spChg>
        <pc:spChg chg="add mod ord">
          <ac:chgData name="Nicolete Burbach" userId="c20521eba19ed6ac" providerId="LiveId" clId="{3D747912-57BD-4C5E-AE96-BA4606428DF7}" dt="2025-06-27T14:52:37.736" v="1920" actId="167"/>
          <ac:spMkLst>
            <pc:docMk/>
            <pc:sldMk cId="3106862864" sldId="257"/>
            <ac:spMk id="5" creationId="{0F8148FA-D1F1-754A-FBE8-B2FC06929BF2}"/>
          </ac:spMkLst>
        </pc:spChg>
        <pc:picChg chg="add mod ord">
          <ac:chgData name="Nicolete Burbach" userId="c20521eba19ed6ac" providerId="LiveId" clId="{3D747912-57BD-4C5E-AE96-BA4606428DF7}" dt="2025-06-27T14:52:37.736" v="1920" actId="167"/>
          <ac:picMkLst>
            <pc:docMk/>
            <pc:sldMk cId="3106862864" sldId="257"/>
            <ac:picMk id="4" creationId="{00DB4292-995F-38C7-74E6-525DC749A694}"/>
          </ac:picMkLst>
        </pc:picChg>
      </pc:sldChg>
      <pc:sldChg chg="addSp modSp mod setBg">
        <pc:chgData name="Nicolete Burbach" userId="c20521eba19ed6ac" providerId="LiveId" clId="{3D747912-57BD-4C5E-AE96-BA4606428DF7}" dt="2025-06-27T14:52:52.046" v="1922" actId="167"/>
        <pc:sldMkLst>
          <pc:docMk/>
          <pc:sldMk cId="2485423854" sldId="258"/>
        </pc:sldMkLst>
        <pc:spChg chg="add mod">
          <ac:chgData name="Nicolete Burbach" userId="c20521eba19ed6ac" providerId="LiveId" clId="{3D747912-57BD-4C5E-AE96-BA4606428DF7}" dt="2025-06-27T14:52:44.963" v="1921"/>
          <ac:spMkLst>
            <pc:docMk/>
            <pc:sldMk cId="2485423854" sldId="258"/>
            <ac:spMk id="3" creationId="{74B34C61-0117-239B-4002-6A83BC2F73B7}"/>
          </ac:spMkLst>
        </pc:spChg>
        <pc:spChg chg="mod">
          <ac:chgData name="Nicolete Burbach" userId="c20521eba19ed6ac" providerId="LiveId" clId="{3D747912-57BD-4C5E-AE96-BA4606428DF7}" dt="2025-06-27T14:46:11.396" v="1775" actId="207"/>
          <ac:spMkLst>
            <pc:docMk/>
            <pc:sldMk cId="2485423854" sldId="258"/>
            <ac:spMk id="4" creationId="{8337F062-C03C-C158-E03F-7F3FD4BB7589}"/>
          </ac:spMkLst>
        </pc:spChg>
        <pc:spChg chg="mod">
          <ac:chgData name="Nicolete Burbach" userId="c20521eba19ed6ac" providerId="LiveId" clId="{3D747912-57BD-4C5E-AE96-BA4606428DF7}" dt="2025-06-27T14:46:11.396" v="1775" actId="207"/>
          <ac:spMkLst>
            <pc:docMk/>
            <pc:sldMk cId="2485423854" sldId="258"/>
            <ac:spMk id="5" creationId="{0680E31F-0969-8090-7B35-FD7AA4F6D291}"/>
          </ac:spMkLst>
        </pc:spChg>
        <pc:picChg chg="add mod ord">
          <ac:chgData name="Nicolete Burbach" userId="c20521eba19ed6ac" providerId="LiveId" clId="{3D747912-57BD-4C5E-AE96-BA4606428DF7}" dt="2025-06-27T14:52:52.046" v="1922" actId="167"/>
          <ac:picMkLst>
            <pc:docMk/>
            <pc:sldMk cId="2485423854" sldId="258"/>
            <ac:picMk id="2" creationId="{F74A89D7-31FB-B3A8-3D26-B09A537F8F80}"/>
          </ac:picMkLst>
        </pc:picChg>
      </pc:sldChg>
      <pc:sldChg chg="modSp del mod setBg">
        <pc:chgData name="Nicolete Burbach" userId="c20521eba19ed6ac" providerId="LiveId" clId="{3D747912-57BD-4C5E-AE96-BA4606428DF7}" dt="2025-06-27T14:53:09.072" v="1923" actId="47"/>
        <pc:sldMkLst>
          <pc:docMk/>
          <pc:sldMk cId="671090243" sldId="259"/>
        </pc:sldMkLst>
        <pc:spChg chg="mod">
          <ac:chgData name="Nicolete Burbach" userId="c20521eba19ed6ac" providerId="LiveId" clId="{3D747912-57BD-4C5E-AE96-BA4606428DF7}" dt="2025-06-27T14:46:14.498" v="1776" actId="207"/>
          <ac:spMkLst>
            <pc:docMk/>
            <pc:sldMk cId="671090243" sldId="259"/>
            <ac:spMk id="4" creationId="{0A81F068-6FA2-1BB2-5052-250A71B4A582}"/>
          </ac:spMkLst>
        </pc:spChg>
        <pc:spChg chg="mod">
          <ac:chgData name="Nicolete Burbach" userId="c20521eba19ed6ac" providerId="LiveId" clId="{3D747912-57BD-4C5E-AE96-BA4606428DF7}" dt="2025-06-27T14:46:14.498" v="1776" actId="207"/>
          <ac:spMkLst>
            <pc:docMk/>
            <pc:sldMk cId="671090243" sldId="259"/>
            <ac:spMk id="5" creationId="{51EC2386-0A90-FA35-384E-09732ACB0027}"/>
          </ac:spMkLst>
        </pc:spChg>
      </pc:sldChg>
      <pc:sldChg chg="addSp delSp modSp mod setBg">
        <pc:chgData name="Nicolete Burbach" userId="c20521eba19ed6ac" providerId="LiveId" clId="{3D747912-57BD-4C5E-AE96-BA4606428DF7}" dt="2025-06-27T14:57:16.208" v="1967" actId="167"/>
        <pc:sldMkLst>
          <pc:docMk/>
          <pc:sldMk cId="175504836" sldId="260"/>
        </pc:sldMkLst>
        <pc:spChg chg="mod">
          <ac:chgData name="Nicolete Burbach" userId="c20521eba19ed6ac" providerId="LiveId" clId="{3D747912-57BD-4C5E-AE96-BA4606428DF7}" dt="2025-06-27T14:53:12.718" v="1936" actId="20577"/>
          <ac:spMkLst>
            <pc:docMk/>
            <pc:sldMk cId="175504836" sldId="260"/>
            <ac:spMk id="2" creationId="{CA0B90DF-02BE-87C8-DB81-F15A605EE451}"/>
          </ac:spMkLst>
        </pc:spChg>
        <pc:spChg chg="mod">
          <ac:chgData name="Nicolete Burbach" userId="c20521eba19ed6ac" providerId="LiveId" clId="{3D747912-57BD-4C5E-AE96-BA4606428DF7}" dt="2025-06-27T14:46:17.788" v="1777" actId="207"/>
          <ac:spMkLst>
            <pc:docMk/>
            <pc:sldMk cId="175504836" sldId="260"/>
            <ac:spMk id="3" creationId="{5D5DD88F-ACEE-2EBF-85B0-1ACBA5364913}"/>
          </ac:spMkLst>
        </pc:spChg>
        <pc:spChg chg="add del mod">
          <ac:chgData name="Nicolete Burbach" userId="c20521eba19ed6ac" providerId="LiveId" clId="{3D747912-57BD-4C5E-AE96-BA4606428DF7}" dt="2025-06-27T14:56:51.561" v="1965" actId="478"/>
          <ac:spMkLst>
            <pc:docMk/>
            <pc:sldMk cId="175504836" sldId="260"/>
            <ac:spMk id="5" creationId="{3B63661E-0CB2-DDF3-7D70-6DD482AB75F2}"/>
          </ac:spMkLst>
        </pc:spChg>
        <pc:spChg chg="add mod ord">
          <ac:chgData name="Nicolete Burbach" userId="c20521eba19ed6ac" providerId="LiveId" clId="{3D747912-57BD-4C5E-AE96-BA4606428DF7}" dt="2025-06-27T14:57:16.208" v="1967" actId="167"/>
          <ac:spMkLst>
            <pc:docMk/>
            <pc:sldMk cId="175504836" sldId="260"/>
            <ac:spMk id="7" creationId="{CCEA0577-1C1C-C820-DAC1-EBA5B68037C1}"/>
          </ac:spMkLst>
        </pc:spChg>
        <pc:picChg chg="add del mod ord">
          <ac:chgData name="Nicolete Burbach" userId="c20521eba19ed6ac" providerId="LiveId" clId="{3D747912-57BD-4C5E-AE96-BA4606428DF7}" dt="2025-06-27T14:56:51.561" v="1965" actId="478"/>
          <ac:picMkLst>
            <pc:docMk/>
            <pc:sldMk cId="175504836" sldId="260"/>
            <ac:picMk id="4" creationId="{49474F39-48DA-E5F0-7B07-EBCBF215921B}"/>
          </ac:picMkLst>
        </pc:picChg>
        <pc:picChg chg="add mod ord">
          <ac:chgData name="Nicolete Burbach" userId="c20521eba19ed6ac" providerId="LiveId" clId="{3D747912-57BD-4C5E-AE96-BA4606428DF7}" dt="2025-06-27T14:57:16.208" v="1967" actId="167"/>
          <ac:picMkLst>
            <pc:docMk/>
            <pc:sldMk cId="175504836" sldId="260"/>
            <ac:picMk id="6" creationId="{1E5F8197-587A-9E0C-DEC7-43415DEFB4F1}"/>
          </ac:picMkLst>
        </pc:picChg>
      </pc:sldChg>
      <pc:sldChg chg="addSp modSp mod setBg">
        <pc:chgData name="Nicolete Burbach" userId="c20521eba19ed6ac" providerId="LiveId" clId="{3D747912-57BD-4C5E-AE96-BA4606428DF7}" dt="2025-06-27T14:57:46.905" v="1969" actId="167"/>
        <pc:sldMkLst>
          <pc:docMk/>
          <pc:sldMk cId="1017892655" sldId="261"/>
        </pc:sldMkLst>
        <pc:spChg chg="mod">
          <ac:chgData name="Nicolete Burbach" userId="c20521eba19ed6ac" providerId="LiveId" clId="{3D747912-57BD-4C5E-AE96-BA4606428DF7}" dt="2025-06-27T14:53:17.601" v="1949" actId="20577"/>
          <ac:spMkLst>
            <pc:docMk/>
            <pc:sldMk cId="1017892655" sldId="261"/>
            <ac:spMk id="2" creationId="{E54708E4-3E63-70BE-1E2B-6C5E87C20A90}"/>
          </ac:spMkLst>
        </pc:spChg>
        <pc:spChg chg="mod">
          <ac:chgData name="Nicolete Burbach" userId="c20521eba19ed6ac" providerId="LiveId" clId="{3D747912-57BD-4C5E-AE96-BA4606428DF7}" dt="2025-06-27T14:46:21.615" v="1778" actId="207"/>
          <ac:spMkLst>
            <pc:docMk/>
            <pc:sldMk cId="1017892655" sldId="261"/>
            <ac:spMk id="3" creationId="{E31E4D73-7C11-C588-BE23-B913EC27763C}"/>
          </ac:spMkLst>
        </pc:spChg>
        <pc:spChg chg="add mod ord">
          <ac:chgData name="Nicolete Burbach" userId="c20521eba19ed6ac" providerId="LiveId" clId="{3D747912-57BD-4C5E-AE96-BA4606428DF7}" dt="2025-06-27T14:57:46.905" v="1969" actId="167"/>
          <ac:spMkLst>
            <pc:docMk/>
            <pc:sldMk cId="1017892655" sldId="261"/>
            <ac:spMk id="5" creationId="{FD26D724-7AF7-E4A7-B6CD-03C9AFC027E7}"/>
          </ac:spMkLst>
        </pc:spChg>
        <pc:picChg chg="add mod ord">
          <ac:chgData name="Nicolete Burbach" userId="c20521eba19ed6ac" providerId="LiveId" clId="{3D747912-57BD-4C5E-AE96-BA4606428DF7}" dt="2025-06-27T14:57:46.905" v="1969" actId="167"/>
          <ac:picMkLst>
            <pc:docMk/>
            <pc:sldMk cId="1017892655" sldId="261"/>
            <ac:picMk id="4" creationId="{33D76489-F6A7-30B9-FB82-4E73B67F70B5}"/>
          </ac:picMkLst>
        </pc:picChg>
      </pc:sldChg>
      <pc:sldChg chg="addSp modSp mod setBg">
        <pc:chgData name="Nicolete Burbach" userId="c20521eba19ed6ac" providerId="LiveId" clId="{3D747912-57BD-4C5E-AE96-BA4606428DF7}" dt="2025-06-27T14:58:26.885" v="1971" actId="167"/>
        <pc:sldMkLst>
          <pc:docMk/>
          <pc:sldMk cId="2333779568" sldId="262"/>
        </pc:sldMkLst>
        <pc:spChg chg="mod">
          <ac:chgData name="Nicolete Burbach" userId="c20521eba19ed6ac" providerId="LiveId" clId="{3D747912-57BD-4C5E-AE96-BA4606428DF7}" dt="2025-06-27T14:53:23.772" v="1962" actId="20577"/>
          <ac:spMkLst>
            <pc:docMk/>
            <pc:sldMk cId="2333779568" sldId="262"/>
            <ac:spMk id="2" creationId="{1B193056-0330-9A92-306B-024E94EEDAC6}"/>
          </ac:spMkLst>
        </pc:spChg>
        <pc:spChg chg="mod">
          <ac:chgData name="Nicolete Burbach" userId="c20521eba19ed6ac" providerId="LiveId" clId="{3D747912-57BD-4C5E-AE96-BA4606428DF7}" dt="2025-06-27T14:46:26.797" v="1779" actId="207"/>
          <ac:spMkLst>
            <pc:docMk/>
            <pc:sldMk cId="2333779568" sldId="262"/>
            <ac:spMk id="3" creationId="{4154BE70-1A72-6843-0690-2BB6D343DE73}"/>
          </ac:spMkLst>
        </pc:spChg>
        <pc:spChg chg="add mod ord">
          <ac:chgData name="Nicolete Burbach" userId="c20521eba19ed6ac" providerId="LiveId" clId="{3D747912-57BD-4C5E-AE96-BA4606428DF7}" dt="2025-06-27T14:58:26.885" v="1971" actId="167"/>
          <ac:spMkLst>
            <pc:docMk/>
            <pc:sldMk cId="2333779568" sldId="262"/>
            <ac:spMk id="5" creationId="{8C5C1673-F772-77CA-C7CC-E181DAC14EA5}"/>
          </ac:spMkLst>
        </pc:spChg>
        <pc:picChg chg="add mod ord">
          <ac:chgData name="Nicolete Burbach" userId="c20521eba19ed6ac" providerId="LiveId" clId="{3D747912-57BD-4C5E-AE96-BA4606428DF7}" dt="2025-06-27T14:58:26.885" v="1971" actId="167"/>
          <ac:picMkLst>
            <pc:docMk/>
            <pc:sldMk cId="2333779568" sldId="262"/>
            <ac:picMk id="4" creationId="{5CFF1ACC-738E-2BF6-EFF8-C1EAD0C312FE}"/>
          </ac:picMkLst>
        </pc:picChg>
      </pc:sldChg>
      <pc:sldChg chg="addSp modSp mod setBg">
        <pc:chgData name="Nicolete Burbach" userId="c20521eba19ed6ac" providerId="LiveId" clId="{3D747912-57BD-4C5E-AE96-BA4606428DF7}" dt="2025-06-27T14:58:41.154" v="1973" actId="167"/>
        <pc:sldMkLst>
          <pc:docMk/>
          <pc:sldMk cId="2690494552" sldId="263"/>
        </pc:sldMkLst>
        <pc:spChg chg="add mod ord">
          <ac:chgData name="Nicolete Burbach" userId="c20521eba19ed6ac" providerId="LiveId" clId="{3D747912-57BD-4C5E-AE96-BA4606428DF7}" dt="2025-06-27T14:58:41.154" v="1973" actId="167"/>
          <ac:spMkLst>
            <pc:docMk/>
            <pc:sldMk cId="2690494552" sldId="263"/>
            <ac:spMk id="3" creationId="{22CE2932-F53A-D575-2C02-E6E0BEB28165}"/>
          </ac:spMkLst>
        </pc:spChg>
        <pc:spChg chg="mod">
          <ac:chgData name="Nicolete Burbach" userId="c20521eba19ed6ac" providerId="LiveId" clId="{3D747912-57BD-4C5E-AE96-BA4606428DF7}" dt="2025-06-27T14:46:30.116" v="1780" actId="207"/>
          <ac:spMkLst>
            <pc:docMk/>
            <pc:sldMk cId="2690494552" sldId="263"/>
            <ac:spMk id="4" creationId="{653B894E-5682-3F68-E510-5E5A7F370697}"/>
          </ac:spMkLst>
        </pc:spChg>
        <pc:spChg chg="mod">
          <ac:chgData name="Nicolete Burbach" userId="c20521eba19ed6ac" providerId="LiveId" clId="{3D747912-57BD-4C5E-AE96-BA4606428DF7}" dt="2025-06-27T14:46:30.116" v="1780" actId="207"/>
          <ac:spMkLst>
            <pc:docMk/>
            <pc:sldMk cId="2690494552" sldId="263"/>
            <ac:spMk id="5" creationId="{F520B363-A686-3333-857A-7EA3BE850924}"/>
          </ac:spMkLst>
        </pc:spChg>
        <pc:picChg chg="add mod ord">
          <ac:chgData name="Nicolete Burbach" userId="c20521eba19ed6ac" providerId="LiveId" clId="{3D747912-57BD-4C5E-AE96-BA4606428DF7}" dt="2025-06-27T14:58:41.154" v="1973" actId="167"/>
          <ac:picMkLst>
            <pc:docMk/>
            <pc:sldMk cId="2690494552" sldId="263"/>
            <ac:picMk id="2" creationId="{0FCCD6A7-557D-DF26-9E88-9F002E9DCB52}"/>
          </ac:picMkLst>
        </pc:picChg>
      </pc:sldChg>
      <pc:sldChg chg="addSp modSp mod setBg">
        <pc:chgData name="Nicolete Burbach" userId="c20521eba19ed6ac" providerId="LiveId" clId="{3D747912-57BD-4C5E-AE96-BA4606428DF7}" dt="2025-06-27T15:00:16.849" v="1976" actId="1076"/>
        <pc:sldMkLst>
          <pc:docMk/>
          <pc:sldMk cId="1727529935" sldId="264"/>
        </pc:sldMkLst>
        <pc:spChg chg="add mod">
          <ac:chgData name="Nicolete Burbach" userId="c20521eba19ed6ac" providerId="LiveId" clId="{3D747912-57BD-4C5E-AE96-BA4606428DF7}" dt="2025-06-27T15:00:16.849" v="1976" actId="1076"/>
          <ac:spMkLst>
            <pc:docMk/>
            <pc:sldMk cId="1727529935" sldId="264"/>
            <ac:spMk id="3" creationId="{864343AF-01A1-416D-53E5-3D16B37B95A5}"/>
          </ac:spMkLst>
        </pc:spChg>
        <pc:spChg chg="mod">
          <ac:chgData name="Nicolete Burbach" userId="c20521eba19ed6ac" providerId="LiveId" clId="{3D747912-57BD-4C5E-AE96-BA4606428DF7}" dt="2025-06-27T14:46:33.068" v="1781" actId="207"/>
          <ac:spMkLst>
            <pc:docMk/>
            <pc:sldMk cId="1727529935" sldId="264"/>
            <ac:spMk id="4" creationId="{229F719F-9F98-7980-CD03-9914666662ED}"/>
          </ac:spMkLst>
        </pc:spChg>
        <pc:spChg chg="mod">
          <ac:chgData name="Nicolete Burbach" userId="c20521eba19ed6ac" providerId="LiveId" clId="{3D747912-57BD-4C5E-AE96-BA4606428DF7}" dt="2025-06-27T15:00:10.027" v="1975" actId="14100"/>
          <ac:spMkLst>
            <pc:docMk/>
            <pc:sldMk cId="1727529935" sldId="264"/>
            <ac:spMk id="5" creationId="{4F1FF3A0-17EB-D728-4FB6-9FF3F4BE51E6}"/>
          </ac:spMkLst>
        </pc:spChg>
        <pc:picChg chg="add mod">
          <ac:chgData name="Nicolete Burbach" userId="c20521eba19ed6ac" providerId="LiveId" clId="{3D747912-57BD-4C5E-AE96-BA4606428DF7}" dt="2025-06-27T15:00:04.788" v="1974"/>
          <ac:picMkLst>
            <pc:docMk/>
            <pc:sldMk cId="1727529935" sldId="264"/>
            <ac:picMk id="2" creationId="{C0C6F343-BED4-CD09-836C-CA9C34CB0600}"/>
          </ac:picMkLst>
        </pc:picChg>
      </pc:sldChg>
      <pc:sldChg chg="addSp modSp mod setBg">
        <pc:chgData name="Nicolete Burbach" userId="c20521eba19ed6ac" providerId="LiveId" clId="{3D747912-57BD-4C5E-AE96-BA4606428DF7}" dt="2025-06-27T15:10:58.085" v="2315" actId="1076"/>
        <pc:sldMkLst>
          <pc:docMk/>
          <pc:sldMk cId="2568042124" sldId="265"/>
        </pc:sldMkLst>
        <pc:spChg chg="mod">
          <ac:chgData name="Nicolete Burbach" userId="c20521eba19ed6ac" providerId="LiveId" clId="{3D747912-57BD-4C5E-AE96-BA4606428DF7}" dt="2025-06-27T14:46:36.502" v="1782" actId="207"/>
          <ac:spMkLst>
            <pc:docMk/>
            <pc:sldMk cId="2568042124" sldId="265"/>
            <ac:spMk id="2" creationId="{9D5A8AA5-E0B6-3658-FF18-8679D3097C27}"/>
          </ac:spMkLst>
        </pc:spChg>
        <pc:spChg chg="mod">
          <ac:chgData name="Nicolete Burbach" userId="c20521eba19ed6ac" providerId="LiveId" clId="{3D747912-57BD-4C5E-AE96-BA4606428DF7}" dt="2025-06-27T14:46:36.502" v="1782" actId="207"/>
          <ac:spMkLst>
            <pc:docMk/>
            <pc:sldMk cId="2568042124" sldId="265"/>
            <ac:spMk id="3" creationId="{0DC0DE29-1E93-C8E5-E8EB-E116117605C2}"/>
          </ac:spMkLst>
        </pc:spChg>
        <pc:spChg chg="add mod">
          <ac:chgData name="Nicolete Burbach" userId="c20521eba19ed6ac" providerId="LiveId" clId="{3D747912-57BD-4C5E-AE96-BA4606428DF7}" dt="2025-06-27T15:10:58.085" v="2315" actId="1076"/>
          <ac:spMkLst>
            <pc:docMk/>
            <pc:sldMk cId="2568042124" sldId="265"/>
            <ac:spMk id="6" creationId="{05BE87C3-047E-EE7B-8361-D5FCB1045DE9}"/>
          </ac:spMkLst>
        </pc:spChg>
        <pc:picChg chg="add mod ord modCrop">
          <ac:chgData name="Nicolete Burbach" userId="c20521eba19ed6ac" providerId="LiveId" clId="{3D747912-57BD-4C5E-AE96-BA4606428DF7}" dt="2025-06-27T15:03:33.779" v="2011" actId="29295"/>
          <ac:picMkLst>
            <pc:docMk/>
            <pc:sldMk cId="2568042124" sldId="265"/>
            <ac:picMk id="5" creationId="{F8B30AE0-8B69-EA50-81E7-7CC3E5E374C9}"/>
          </ac:picMkLst>
        </pc:picChg>
      </pc:sldChg>
      <pc:sldChg chg="addSp modSp mod setBg">
        <pc:chgData name="Nicolete Burbach" userId="c20521eba19ed6ac" providerId="LiveId" clId="{3D747912-57BD-4C5E-AE96-BA4606428DF7}" dt="2025-06-27T15:10:45.337" v="2314" actId="1076"/>
        <pc:sldMkLst>
          <pc:docMk/>
          <pc:sldMk cId="3179683321" sldId="266"/>
        </pc:sldMkLst>
        <pc:spChg chg="mod">
          <ac:chgData name="Nicolete Burbach" userId="c20521eba19ed6ac" providerId="LiveId" clId="{3D747912-57BD-4C5E-AE96-BA4606428DF7}" dt="2025-06-27T15:06:00.094" v="2134" actId="20577"/>
          <ac:spMkLst>
            <pc:docMk/>
            <pc:sldMk cId="3179683321" sldId="266"/>
            <ac:spMk id="2" creationId="{B41EDCA3-FA9A-4101-8942-6448D8BE7BA7}"/>
          </ac:spMkLst>
        </pc:spChg>
        <pc:spChg chg="mod">
          <ac:chgData name="Nicolete Burbach" userId="c20521eba19ed6ac" providerId="LiveId" clId="{3D747912-57BD-4C5E-AE96-BA4606428DF7}" dt="2025-06-27T15:09:37.629" v="2211" actId="20577"/>
          <ac:spMkLst>
            <pc:docMk/>
            <pc:sldMk cId="3179683321" sldId="266"/>
            <ac:spMk id="3" creationId="{B14442F3-8853-61FB-40EC-37584FDE77BB}"/>
          </ac:spMkLst>
        </pc:spChg>
        <pc:spChg chg="add mod">
          <ac:chgData name="Nicolete Burbach" userId="c20521eba19ed6ac" providerId="LiveId" clId="{3D747912-57BD-4C5E-AE96-BA4606428DF7}" dt="2025-06-27T15:10:45.337" v="2314" actId="1076"/>
          <ac:spMkLst>
            <pc:docMk/>
            <pc:sldMk cId="3179683321" sldId="266"/>
            <ac:spMk id="4" creationId="{AB272524-DAF0-711D-C1AE-EA6E9B4A1E77}"/>
          </ac:spMkLst>
        </pc:spChg>
        <pc:picChg chg="add mod">
          <ac:chgData name="Nicolete Burbach" userId="c20521eba19ed6ac" providerId="LiveId" clId="{3D747912-57BD-4C5E-AE96-BA4606428DF7}" dt="2025-06-27T15:08:01.748" v="2171"/>
          <ac:picMkLst>
            <pc:docMk/>
            <pc:sldMk cId="3179683321" sldId="266"/>
            <ac:picMk id="1026" creationId="{498E7F56-5791-A641-095E-E2823C94C6E7}"/>
          </ac:picMkLst>
        </pc:picChg>
      </pc:sldChg>
      <pc:sldChg chg="addSp modSp mod setBg">
        <pc:chgData name="Nicolete Burbach" userId="c20521eba19ed6ac" providerId="LiveId" clId="{3D747912-57BD-4C5E-AE96-BA4606428DF7}" dt="2025-06-27T15:11:54.517" v="2320" actId="1076"/>
        <pc:sldMkLst>
          <pc:docMk/>
          <pc:sldMk cId="1203636511" sldId="267"/>
        </pc:sldMkLst>
        <pc:spChg chg="add mod ord">
          <ac:chgData name="Nicolete Burbach" userId="c20521eba19ed6ac" providerId="LiveId" clId="{3D747912-57BD-4C5E-AE96-BA4606428DF7}" dt="2025-06-27T15:11:54.517" v="2320" actId="1076"/>
          <ac:spMkLst>
            <pc:docMk/>
            <pc:sldMk cId="1203636511" sldId="267"/>
            <ac:spMk id="3" creationId="{B3329CF3-3A66-BCAB-3BB9-7E3415F65E58}"/>
          </ac:spMkLst>
        </pc:spChg>
        <pc:spChg chg="mod">
          <ac:chgData name="Nicolete Burbach" userId="c20521eba19ed6ac" providerId="LiveId" clId="{3D747912-57BD-4C5E-AE96-BA4606428DF7}" dt="2025-06-27T14:46:46.368" v="1784" actId="207"/>
          <ac:spMkLst>
            <pc:docMk/>
            <pc:sldMk cId="1203636511" sldId="267"/>
            <ac:spMk id="4" creationId="{3419F87D-B51D-D943-CD1D-32FDDBF96EA2}"/>
          </ac:spMkLst>
        </pc:spChg>
        <pc:spChg chg="mod">
          <ac:chgData name="Nicolete Burbach" userId="c20521eba19ed6ac" providerId="LiveId" clId="{3D747912-57BD-4C5E-AE96-BA4606428DF7}" dt="2025-06-27T14:46:46.368" v="1784" actId="207"/>
          <ac:spMkLst>
            <pc:docMk/>
            <pc:sldMk cId="1203636511" sldId="267"/>
            <ac:spMk id="5" creationId="{4D5E0D3E-881C-924A-2232-5EC82B92F3B5}"/>
          </ac:spMkLst>
        </pc:spChg>
        <pc:picChg chg="add mod ord">
          <ac:chgData name="Nicolete Burbach" userId="c20521eba19ed6ac" providerId="LiveId" clId="{3D747912-57BD-4C5E-AE96-BA4606428DF7}" dt="2025-06-27T15:10:25.123" v="2312" actId="167"/>
          <ac:picMkLst>
            <pc:docMk/>
            <pc:sldMk cId="1203636511" sldId="267"/>
            <ac:picMk id="2" creationId="{DE305CB9-138B-D247-4222-B3C773E190B8}"/>
          </ac:picMkLst>
        </pc:picChg>
      </pc:sldChg>
      <pc:sldChg chg="addSp modSp mod setBg">
        <pc:chgData name="Nicolete Burbach" userId="c20521eba19ed6ac" providerId="LiveId" clId="{3D747912-57BD-4C5E-AE96-BA4606428DF7}" dt="2025-06-27T15:17:11.929" v="2343" actId="1076"/>
        <pc:sldMkLst>
          <pc:docMk/>
          <pc:sldMk cId="831519171" sldId="268"/>
        </pc:sldMkLst>
        <pc:spChg chg="add mod ord">
          <ac:chgData name="Nicolete Burbach" userId="c20521eba19ed6ac" providerId="LiveId" clId="{3D747912-57BD-4C5E-AE96-BA4606428DF7}" dt="2025-06-27T15:17:11.929" v="2343" actId="1076"/>
          <ac:spMkLst>
            <pc:docMk/>
            <pc:sldMk cId="831519171" sldId="268"/>
            <ac:spMk id="3" creationId="{841571C1-DBA1-02CA-5B8A-473226994AC0}"/>
          </ac:spMkLst>
        </pc:spChg>
        <pc:spChg chg="mod">
          <ac:chgData name="Nicolete Burbach" userId="c20521eba19ed6ac" providerId="LiveId" clId="{3D747912-57BD-4C5E-AE96-BA4606428DF7}" dt="2025-06-27T15:16:13.083" v="2322" actId="20577"/>
          <ac:spMkLst>
            <pc:docMk/>
            <pc:sldMk cId="831519171" sldId="268"/>
            <ac:spMk id="4" creationId="{DE802ED6-FFA3-1DC6-DBA8-AC6CBED8453B}"/>
          </ac:spMkLst>
        </pc:spChg>
        <pc:spChg chg="mod">
          <ac:chgData name="Nicolete Burbach" userId="c20521eba19ed6ac" providerId="LiveId" clId="{3D747912-57BD-4C5E-AE96-BA4606428DF7}" dt="2025-06-27T14:46:49.523" v="1785" actId="207"/>
          <ac:spMkLst>
            <pc:docMk/>
            <pc:sldMk cId="831519171" sldId="268"/>
            <ac:spMk id="5" creationId="{01FD5BCC-2B1F-65D9-DB2E-CCBC7F96A1A6}"/>
          </ac:spMkLst>
        </pc:spChg>
        <pc:picChg chg="add mod ord">
          <ac:chgData name="Nicolete Burbach" userId="c20521eba19ed6ac" providerId="LiveId" clId="{3D747912-57BD-4C5E-AE96-BA4606428DF7}" dt="2025-06-27T15:16:58.476" v="2341" actId="29295"/>
          <ac:picMkLst>
            <pc:docMk/>
            <pc:sldMk cId="831519171" sldId="268"/>
            <ac:picMk id="2" creationId="{B6D4A64C-A534-56E7-BE20-A2D065F9B235}"/>
          </ac:picMkLst>
        </pc:picChg>
      </pc:sldChg>
      <pc:sldChg chg="addSp modSp mod setBg">
        <pc:chgData name="Nicolete Burbach" userId="c20521eba19ed6ac" providerId="LiveId" clId="{3D747912-57BD-4C5E-AE96-BA4606428DF7}" dt="2025-06-27T15:37:11.804" v="2732" actId="1076"/>
        <pc:sldMkLst>
          <pc:docMk/>
          <pc:sldMk cId="51000398" sldId="269"/>
        </pc:sldMkLst>
        <pc:spChg chg="mod">
          <ac:chgData name="Nicolete Burbach" userId="c20521eba19ed6ac" providerId="LiveId" clId="{3D747912-57BD-4C5E-AE96-BA4606428DF7}" dt="2025-06-27T14:47:24.550" v="1796" actId="207"/>
          <ac:spMkLst>
            <pc:docMk/>
            <pc:sldMk cId="51000398" sldId="269"/>
            <ac:spMk id="2" creationId="{20B4F3A7-6F22-016E-D8A1-4F745C8A7A85}"/>
          </ac:spMkLst>
        </pc:spChg>
        <pc:spChg chg="mod">
          <ac:chgData name="Nicolete Burbach" userId="c20521eba19ed6ac" providerId="LiveId" clId="{3D747912-57BD-4C5E-AE96-BA4606428DF7}" dt="2025-06-27T14:47:24.550" v="1796" actId="207"/>
          <ac:spMkLst>
            <pc:docMk/>
            <pc:sldMk cId="51000398" sldId="269"/>
            <ac:spMk id="3" creationId="{E09309EB-34D1-4986-C9C5-2E329D77611E}"/>
          </ac:spMkLst>
        </pc:spChg>
        <pc:spChg chg="add mod">
          <ac:chgData name="Nicolete Burbach" userId="c20521eba19ed6ac" providerId="LiveId" clId="{3D747912-57BD-4C5E-AE96-BA4606428DF7}" dt="2025-06-27T15:37:11.804" v="2732" actId="1076"/>
          <ac:spMkLst>
            <pc:docMk/>
            <pc:sldMk cId="51000398" sldId="269"/>
            <ac:spMk id="7" creationId="{647D35BC-8BA5-A1E6-9477-B3982FDEE504}"/>
          </ac:spMkLst>
        </pc:spChg>
        <pc:picChg chg="add mod ord modCrop">
          <ac:chgData name="Nicolete Burbach" userId="c20521eba19ed6ac" providerId="LiveId" clId="{3D747912-57BD-4C5E-AE96-BA4606428DF7}" dt="2025-06-27T15:36:00.423" v="2683" actId="732"/>
          <ac:picMkLst>
            <pc:docMk/>
            <pc:sldMk cId="51000398" sldId="269"/>
            <ac:picMk id="5" creationId="{F8861F89-761A-6D8A-CAAC-9FD07C7FD125}"/>
          </ac:picMkLst>
        </pc:picChg>
        <pc:picChg chg="add mod">
          <ac:chgData name="Nicolete Burbach" userId="c20521eba19ed6ac" providerId="LiveId" clId="{3D747912-57BD-4C5E-AE96-BA4606428DF7}" dt="2025-06-27T15:36:33.061" v="2684"/>
          <ac:picMkLst>
            <pc:docMk/>
            <pc:sldMk cId="51000398" sldId="269"/>
            <ac:picMk id="6" creationId="{D7116F3E-ADB9-4913-94A5-E9E7765D682A}"/>
          </ac:picMkLst>
        </pc:picChg>
      </pc:sldChg>
      <pc:sldChg chg="addSp modSp mod setBg">
        <pc:chgData name="Nicolete Burbach" userId="c20521eba19ed6ac" providerId="LiveId" clId="{3D747912-57BD-4C5E-AE96-BA4606428DF7}" dt="2025-06-27T15:25:19.942" v="2409" actId="20577"/>
        <pc:sldMkLst>
          <pc:docMk/>
          <pc:sldMk cId="3758189927" sldId="270"/>
        </pc:sldMkLst>
        <pc:spChg chg="mod">
          <ac:chgData name="Nicolete Burbach" userId="c20521eba19ed6ac" providerId="LiveId" clId="{3D747912-57BD-4C5E-AE96-BA4606428DF7}" dt="2025-06-27T15:24:19.769" v="2357" actId="14100"/>
          <ac:spMkLst>
            <pc:docMk/>
            <pc:sldMk cId="3758189927" sldId="270"/>
            <ac:spMk id="4" creationId="{ED68B465-9012-8286-ADD2-8AAE26F9AB5F}"/>
          </ac:spMkLst>
        </pc:spChg>
        <pc:spChg chg="mod">
          <ac:chgData name="Nicolete Burbach" userId="c20521eba19ed6ac" providerId="LiveId" clId="{3D747912-57BD-4C5E-AE96-BA4606428DF7}" dt="2025-06-27T15:24:31.899" v="2362" actId="403"/>
          <ac:spMkLst>
            <pc:docMk/>
            <pc:sldMk cId="3758189927" sldId="270"/>
            <ac:spMk id="5" creationId="{BA563EFD-3396-4E53-9A9B-8FB054239C9E}"/>
          </ac:spMkLst>
        </pc:spChg>
        <pc:spChg chg="add mod">
          <ac:chgData name="Nicolete Burbach" userId="c20521eba19ed6ac" providerId="LiveId" clId="{3D747912-57BD-4C5E-AE96-BA4606428DF7}" dt="2025-06-27T15:25:19.942" v="2409" actId="20577"/>
          <ac:spMkLst>
            <pc:docMk/>
            <pc:sldMk cId="3758189927" sldId="270"/>
            <ac:spMk id="6" creationId="{CB7C08FC-1122-6DF1-8305-B3E620E47228}"/>
          </ac:spMkLst>
        </pc:spChg>
        <pc:picChg chg="add mod modCrop">
          <ac:chgData name="Nicolete Burbach" userId="c20521eba19ed6ac" providerId="LiveId" clId="{3D747912-57BD-4C5E-AE96-BA4606428DF7}" dt="2025-06-27T15:24:05.144" v="2353" actId="732"/>
          <ac:picMkLst>
            <pc:docMk/>
            <pc:sldMk cId="3758189927" sldId="270"/>
            <ac:picMk id="3" creationId="{D624FEFF-D9ED-A744-2DD7-BA56035BD0BB}"/>
          </ac:picMkLst>
        </pc:picChg>
      </pc:sldChg>
      <pc:sldChg chg="addSp modSp new mod setBg">
        <pc:chgData name="Nicolete Burbach" userId="c20521eba19ed6ac" providerId="LiveId" clId="{3D747912-57BD-4C5E-AE96-BA4606428DF7}" dt="2025-06-27T15:22:36.038" v="2347" actId="1076"/>
        <pc:sldMkLst>
          <pc:docMk/>
          <pc:sldMk cId="4107000564" sldId="271"/>
        </pc:sldMkLst>
        <pc:spChg chg="mod">
          <ac:chgData name="Nicolete Burbach" userId="c20521eba19ed6ac" providerId="LiveId" clId="{3D747912-57BD-4C5E-AE96-BA4606428DF7}" dt="2025-06-27T14:46:58.023" v="1787" actId="207"/>
          <ac:spMkLst>
            <pc:docMk/>
            <pc:sldMk cId="4107000564" sldId="271"/>
            <ac:spMk id="2" creationId="{4A77C4E2-2F7D-9518-D8C0-29CBD1C51E99}"/>
          </ac:spMkLst>
        </pc:spChg>
        <pc:spChg chg="mod">
          <ac:chgData name="Nicolete Burbach" userId="c20521eba19ed6ac" providerId="LiveId" clId="{3D747912-57BD-4C5E-AE96-BA4606428DF7}" dt="2025-06-27T14:46:58.023" v="1787" actId="207"/>
          <ac:spMkLst>
            <pc:docMk/>
            <pc:sldMk cId="4107000564" sldId="271"/>
            <ac:spMk id="3" creationId="{5CB74F94-A252-5D3B-B0C1-7E4C50167FF2}"/>
          </ac:spMkLst>
        </pc:spChg>
        <pc:spChg chg="add mod ord">
          <ac:chgData name="Nicolete Burbach" userId="c20521eba19ed6ac" providerId="LiveId" clId="{3D747912-57BD-4C5E-AE96-BA4606428DF7}" dt="2025-06-27T15:22:36.038" v="2347" actId="1076"/>
          <ac:spMkLst>
            <pc:docMk/>
            <pc:sldMk cId="4107000564" sldId="271"/>
            <ac:spMk id="5" creationId="{4E95EC63-E600-F781-6B4E-0FDE8331C24C}"/>
          </ac:spMkLst>
        </pc:spChg>
        <pc:picChg chg="add mod ord">
          <ac:chgData name="Nicolete Burbach" userId="c20521eba19ed6ac" providerId="LiveId" clId="{3D747912-57BD-4C5E-AE96-BA4606428DF7}" dt="2025-06-27T15:22:24.713" v="2345" actId="167"/>
          <ac:picMkLst>
            <pc:docMk/>
            <pc:sldMk cId="4107000564" sldId="271"/>
            <ac:picMk id="4" creationId="{8DEA3FA9-594F-E2D1-8C9A-934F2E0647A1}"/>
          </ac:picMkLst>
        </pc:picChg>
      </pc:sldChg>
      <pc:sldChg chg="addSp modSp add mod setBg">
        <pc:chgData name="Nicolete Burbach" userId="c20521eba19ed6ac" providerId="LiveId" clId="{3D747912-57BD-4C5E-AE96-BA4606428DF7}" dt="2025-06-27T15:28:37.625" v="2508" actId="1076"/>
        <pc:sldMkLst>
          <pc:docMk/>
          <pc:sldMk cId="556424790" sldId="272"/>
        </pc:sldMkLst>
        <pc:spChg chg="mod">
          <ac:chgData name="Nicolete Burbach" userId="c20521eba19ed6ac" providerId="LiveId" clId="{3D747912-57BD-4C5E-AE96-BA4606428DF7}" dt="2025-06-27T14:47:15.391" v="1792" actId="207"/>
          <ac:spMkLst>
            <pc:docMk/>
            <pc:sldMk cId="556424790" sldId="272"/>
            <ac:spMk id="4" creationId="{D46B5E61-DFFE-5441-F88A-7E3FB58E9C5D}"/>
          </ac:spMkLst>
        </pc:spChg>
        <pc:spChg chg="mod">
          <ac:chgData name="Nicolete Burbach" userId="c20521eba19ed6ac" providerId="LiveId" clId="{3D747912-57BD-4C5E-AE96-BA4606428DF7}" dt="2025-06-27T14:47:15.391" v="1792" actId="207"/>
          <ac:spMkLst>
            <pc:docMk/>
            <pc:sldMk cId="556424790" sldId="272"/>
            <ac:spMk id="5" creationId="{C2BA4836-5411-BEFC-978D-3DD649851A21}"/>
          </ac:spMkLst>
        </pc:spChg>
        <pc:spChg chg="add mod">
          <ac:chgData name="Nicolete Burbach" userId="c20521eba19ed6ac" providerId="LiveId" clId="{3D747912-57BD-4C5E-AE96-BA4606428DF7}" dt="2025-06-27T15:28:37.625" v="2508" actId="1076"/>
          <ac:spMkLst>
            <pc:docMk/>
            <pc:sldMk cId="556424790" sldId="272"/>
            <ac:spMk id="6" creationId="{2782398B-BA59-C331-5717-5AC310C07E4A}"/>
          </ac:spMkLst>
        </pc:spChg>
        <pc:picChg chg="add mod ord modCrop">
          <ac:chgData name="Nicolete Burbach" userId="c20521eba19ed6ac" providerId="LiveId" clId="{3D747912-57BD-4C5E-AE96-BA4606428DF7}" dt="2025-06-27T15:27:29.665" v="2454" actId="732"/>
          <ac:picMkLst>
            <pc:docMk/>
            <pc:sldMk cId="556424790" sldId="272"/>
            <ac:picMk id="3" creationId="{07811A72-0059-8083-EE3B-820BC7452CE9}"/>
          </ac:picMkLst>
        </pc:picChg>
      </pc:sldChg>
      <pc:sldChg chg="addSp delSp modSp new mod setBg">
        <pc:chgData name="Nicolete Burbach" userId="c20521eba19ed6ac" providerId="LiveId" clId="{3D747912-57BD-4C5E-AE96-BA4606428DF7}" dt="2025-06-27T15:33:48.099" v="2641" actId="1076"/>
        <pc:sldMkLst>
          <pc:docMk/>
          <pc:sldMk cId="1394389203" sldId="273"/>
        </pc:sldMkLst>
        <pc:spChg chg="mod">
          <ac:chgData name="Nicolete Burbach" userId="c20521eba19ed6ac" providerId="LiveId" clId="{3D747912-57BD-4C5E-AE96-BA4606428DF7}" dt="2025-06-27T15:33:28.037" v="2632" actId="207"/>
          <ac:spMkLst>
            <pc:docMk/>
            <pc:sldMk cId="1394389203" sldId="273"/>
            <ac:spMk id="2" creationId="{493622AC-CDCA-78AE-5282-F10E0139A6E9}"/>
          </ac:spMkLst>
        </pc:spChg>
        <pc:spChg chg="mod">
          <ac:chgData name="Nicolete Burbach" userId="c20521eba19ed6ac" providerId="LiveId" clId="{3D747912-57BD-4C5E-AE96-BA4606428DF7}" dt="2025-06-27T15:33:28.037" v="2632" actId="207"/>
          <ac:spMkLst>
            <pc:docMk/>
            <pc:sldMk cId="1394389203" sldId="273"/>
            <ac:spMk id="3" creationId="{97235E33-E885-B8D1-2918-379517BF514E}"/>
          </ac:spMkLst>
        </pc:spChg>
        <pc:spChg chg="add mod">
          <ac:chgData name="Nicolete Burbach" userId="c20521eba19ed6ac" providerId="LiveId" clId="{3D747912-57BD-4C5E-AE96-BA4606428DF7}" dt="2025-06-27T15:33:48.099" v="2641" actId="1076"/>
          <ac:spMkLst>
            <pc:docMk/>
            <pc:sldMk cId="1394389203" sldId="273"/>
            <ac:spMk id="8" creationId="{1DCAC87D-051C-6B16-16B7-D4E12A173284}"/>
          </ac:spMkLst>
        </pc:spChg>
        <pc:picChg chg="add del mod ord">
          <ac:chgData name="Nicolete Burbach" userId="c20521eba19ed6ac" providerId="LiveId" clId="{3D747912-57BD-4C5E-AE96-BA4606428DF7}" dt="2025-06-27T15:30:23.733" v="2557" actId="478"/>
          <ac:picMkLst>
            <pc:docMk/>
            <pc:sldMk cId="1394389203" sldId="273"/>
            <ac:picMk id="5" creationId="{1F5834BD-2114-9CDA-C959-6961D24EDE70}"/>
          </ac:picMkLst>
        </pc:picChg>
        <pc:picChg chg="add mod ord modCrop">
          <ac:chgData name="Nicolete Burbach" userId="c20521eba19ed6ac" providerId="LiveId" clId="{3D747912-57BD-4C5E-AE96-BA4606428DF7}" dt="2025-06-27T15:32:21.856" v="2629" actId="18131"/>
          <ac:picMkLst>
            <pc:docMk/>
            <pc:sldMk cId="1394389203" sldId="273"/>
            <ac:picMk id="7" creationId="{BA983A80-A703-6323-86E0-E471F8BE3313}"/>
          </ac:picMkLst>
        </pc:picChg>
      </pc:sldChg>
      <pc:sldChg chg="modSp add mod">
        <pc:chgData name="Nicolete Burbach" userId="c20521eba19ed6ac" providerId="LiveId" clId="{3D747912-57BD-4C5E-AE96-BA4606428DF7}" dt="2025-06-27T15:10:35.986" v="2313" actId="1076"/>
        <pc:sldMkLst>
          <pc:docMk/>
          <pc:sldMk cId="1268266748" sldId="274"/>
        </pc:sldMkLst>
        <pc:spChg chg="mod">
          <ac:chgData name="Nicolete Burbach" userId="c20521eba19ed6ac" providerId="LiveId" clId="{3D747912-57BD-4C5E-AE96-BA4606428DF7}" dt="2025-06-27T15:10:05.565" v="2310" actId="20577"/>
          <ac:spMkLst>
            <pc:docMk/>
            <pc:sldMk cId="1268266748" sldId="274"/>
            <ac:spMk id="3" creationId="{CB9441D3-1FEF-A182-8348-557BAC73B7A4}"/>
          </ac:spMkLst>
        </pc:spChg>
        <pc:spChg chg="mod">
          <ac:chgData name="Nicolete Burbach" userId="c20521eba19ed6ac" providerId="LiveId" clId="{3D747912-57BD-4C5E-AE96-BA4606428DF7}" dt="2025-06-27T15:10:35.986" v="2313" actId="1076"/>
          <ac:spMkLst>
            <pc:docMk/>
            <pc:sldMk cId="1268266748" sldId="274"/>
            <ac:spMk id="4" creationId="{4B7A9CA2-9014-722F-8C60-AAC8C9944DC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979C9-747E-F91E-A3F7-7D067C287A8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D60981B-9E20-FD56-4109-B64F86558C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DA74AF1-D714-3DE3-E43C-7AED7AF09291}"/>
              </a:ext>
            </a:extLst>
          </p:cNvPr>
          <p:cNvSpPr>
            <a:spLocks noGrp="1"/>
          </p:cNvSpPr>
          <p:nvPr>
            <p:ph type="dt" sz="half" idx="10"/>
          </p:nvPr>
        </p:nvSpPr>
        <p:spPr/>
        <p:txBody>
          <a:bodyPr/>
          <a:lstStyle/>
          <a:p>
            <a:fld id="{E0413ADA-A7FC-4FAB-B2A0-55405900061D}" type="datetimeFigureOut">
              <a:rPr lang="en-GB" smtClean="0"/>
              <a:t>27/06/2025</a:t>
            </a:fld>
            <a:endParaRPr lang="en-GB"/>
          </a:p>
        </p:txBody>
      </p:sp>
      <p:sp>
        <p:nvSpPr>
          <p:cNvPr id="5" name="Footer Placeholder 4">
            <a:extLst>
              <a:ext uri="{FF2B5EF4-FFF2-40B4-BE49-F238E27FC236}">
                <a16:creationId xmlns:a16="http://schemas.microsoft.com/office/drawing/2014/main" id="{0B313E11-F446-EFE3-FC7B-B0185899FF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1BC8E4-04FA-9512-339D-E5FD2D87EF4A}"/>
              </a:ext>
            </a:extLst>
          </p:cNvPr>
          <p:cNvSpPr>
            <a:spLocks noGrp="1"/>
          </p:cNvSpPr>
          <p:nvPr>
            <p:ph type="sldNum" sz="quarter" idx="12"/>
          </p:nvPr>
        </p:nvSpPr>
        <p:spPr/>
        <p:txBody>
          <a:bodyPr/>
          <a:lstStyle/>
          <a:p>
            <a:fld id="{CBFEC0F9-8C1D-4617-A7E2-B504019A5779}" type="slidenum">
              <a:rPr lang="en-GB" smtClean="0"/>
              <a:t>‹#›</a:t>
            </a:fld>
            <a:endParaRPr lang="en-GB"/>
          </a:p>
        </p:txBody>
      </p:sp>
    </p:spTree>
    <p:extLst>
      <p:ext uri="{BB962C8B-B14F-4D97-AF65-F5344CB8AC3E}">
        <p14:creationId xmlns:p14="http://schemas.microsoft.com/office/powerpoint/2010/main" val="3917470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71CF-FAC3-DF25-B9CB-4BD93754C14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46F2F51-2A5E-EFCE-2407-C495978B1A7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05AF9F2-9BD0-BCB9-8107-3B2F447C4F86}"/>
              </a:ext>
            </a:extLst>
          </p:cNvPr>
          <p:cNvSpPr>
            <a:spLocks noGrp="1"/>
          </p:cNvSpPr>
          <p:nvPr>
            <p:ph type="dt" sz="half" idx="10"/>
          </p:nvPr>
        </p:nvSpPr>
        <p:spPr/>
        <p:txBody>
          <a:bodyPr/>
          <a:lstStyle/>
          <a:p>
            <a:fld id="{E0413ADA-A7FC-4FAB-B2A0-55405900061D}" type="datetimeFigureOut">
              <a:rPr lang="en-GB" smtClean="0"/>
              <a:t>27/06/2025</a:t>
            </a:fld>
            <a:endParaRPr lang="en-GB"/>
          </a:p>
        </p:txBody>
      </p:sp>
      <p:sp>
        <p:nvSpPr>
          <p:cNvPr id="5" name="Footer Placeholder 4">
            <a:extLst>
              <a:ext uri="{FF2B5EF4-FFF2-40B4-BE49-F238E27FC236}">
                <a16:creationId xmlns:a16="http://schemas.microsoft.com/office/drawing/2014/main" id="{4C6B0CBA-06A1-9D70-1E26-A07C30442D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3187EA-D881-3B68-2EAE-79820C247364}"/>
              </a:ext>
            </a:extLst>
          </p:cNvPr>
          <p:cNvSpPr>
            <a:spLocks noGrp="1"/>
          </p:cNvSpPr>
          <p:nvPr>
            <p:ph type="sldNum" sz="quarter" idx="12"/>
          </p:nvPr>
        </p:nvSpPr>
        <p:spPr/>
        <p:txBody>
          <a:bodyPr/>
          <a:lstStyle/>
          <a:p>
            <a:fld id="{CBFEC0F9-8C1D-4617-A7E2-B504019A5779}" type="slidenum">
              <a:rPr lang="en-GB" smtClean="0"/>
              <a:t>‹#›</a:t>
            </a:fld>
            <a:endParaRPr lang="en-GB"/>
          </a:p>
        </p:txBody>
      </p:sp>
    </p:spTree>
    <p:extLst>
      <p:ext uri="{BB962C8B-B14F-4D97-AF65-F5344CB8AC3E}">
        <p14:creationId xmlns:p14="http://schemas.microsoft.com/office/powerpoint/2010/main" val="4008953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FF522-23F9-CCC6-A952-1221B42812C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F6F9F89-FAC3-510D-F2F6-A94072263B9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C5EECF5-F505-CC9D-9BB1-1451B5C5A50D}"/>
              </a:ext>
            </a:extLst>
          </p:cNvPr>
          <p:cNvSpPr>
            <a:spLocks noGrp="1"/>
          </p:cNvSpPr>
          <p:nvPr>
            <p:ph type="dt" sz="half" idx="10"/>
          </p:nvPr>
        </p:nvSpPr>
        <p:spPr/>
        <p:txBody>
          <a:bodyPr/>
          <a:lstStyle/>
          <a:p>
            <a:fld id="{E0413ADA-A7FC-4FAB-B2A0-55405900061D}" type="datetimeFigureOut">
              <a:rPr lang="en-GB" smtClean="0"/>
              <a:t>27/06/2025</a:t>
            </a:fld>
            <a:endParaRPr lang="en-GB"/>
          </a:p>
        </p:txBody>
      </p:sp>
      <p:sp>
        <p:nvSpPr>
          <p:cNvPr id="5" name="Footer Placeholder 4">
            <a:extLst>
              <a:ext uri="{FF2B5EF4-FFF2-40B4-BE49-F238E27FC236}">
                <a16:creationId xmlns:a16="http://schemas.microsoft.com/office/drawing/2014/main" id="{9852928F-7D58-2ACD-2DFF-574660BCAE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772FB9-1B52-877A-690F-CFDE4B7840AB}"/>
              </a:ext>
            </a:extLst>
          </p:cNvPr>
          <p:cNvSpPr>
            <a:spLocks noGrp="1"/>
          </p:cNvSpPr>
          <p:nvPr>
            <p:ph type="sldNum" sz="quarter" idx="12"/>
          </p:nvPr>
        </p:nvSpPr>
        <p:spPr/>
        <p:txBody>
          <a:bodyPr/>
          <a:lstStyle/>
          <a:p>
            <a:fld id="{CBFEC0F9-8C1D-4617-A7E2-B504019A5779}" type="slidenum">
              <a:rPr lang="en-GB" smtClean="0"/>
              <a:t>‹#›</a:t>
            </a:fld>
            <a:endParaRPr lang="en-GB"/>
          </a:p>
        </p:txBody>
      </p:sp>
    </p:spTree>
    <p:extLst>
      <p:ext uri="{BB962C8B-B14F-4D97-AF65-F5344CB8AC3E}">
        <p14:creationId xmlns:p14="http://schemas.microsoft.com/office/powerpoint/2010/main" val="109903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D17C9-A26F-2D10-9225-321A01B7579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64B12F9-D7D7-E9EE-E103-0F9106DE906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593BF32-B2CA-6317-FF3D-A8C90D4D3FCA}"/>
              </a:ext>
            </a:extLst>
          </p:cNvPr>
          <p:cNvSpPr>
            <a:spLocks noGrp="1"/>
          </p:cNvSpPr>
          <p:nvPr>
            <p:ph type="dt" sz="half" idx="10"/>
          </p:nvPr>
        </p:nvSpPr>
        <p:spPr/>
        <p:txBody>
          <a:bodyPr/>
          <a:lstStyle/>
          <a:p>
            <a:fld id="{E0413ADA-A7FC-4FAB-B2A0-55405900061D}" type="datetimeFigureOut">
              <a:rPr lang="en-GB" smtClean="0"/>
              <a:t>27/06/2025</a:t>
            </a:fld>
            <a:endParaRPr lang="en-GB"/>
          </a:p>
        </p:txBody>
      </p:sp>
      <p:sp>
        <p:nvSpPr>
          <p:cNvPr id="5" name="Footer Placeholder 4">
            <a:extLst>
              <a:ext uri="{FF2B5EF4-FFF2-40B4-BE49-F238E27FC236}">
                <a16:creationId xmlns:a16="http://schemas.microsoft.com/office/drawing/2014/main" id="{F5070871-F4D5-9A20-DE01-782449B811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3DE868-789B-C720-D861-8DE6B1877EF4}"/>
              </a:ext>
            </a:extLst>
          </p:cNvPr>
          <p:cNvSpPr>
            <a:spLocks noGrp="1"/>
          </p:cNvSpPr>
          <p:nvPr>
            <p:ph type="sldNum" sz="quarter" idx="12"/>
          </p:nvPr>
        </p:nvSpPr>
        <p:spPr/>
        <p:txBody>
          <a:bodyPr/>
          <a:lstStyle/>
          <a:p>
            <a:fld id="{CBFEC0F9-8C1D-4617-A7E2-B504019A5779}" type="slidenum">
              <a:rPr lang="en-GB" smtClean="0"/>
              <a:t>‹#›</a:t>
            </a:fld>
            <a:endParaRPr lang="en-GB"/>
          </a:p>
        </p:txBody>
      </p:sp>
    </p:spTree>
    <p:extLst>
      <p:ext uri="{BB962C8B-B14F-4D97-AF65-F5344CB8AC3E}">
        <p14:creationId xmlns:p14="http://schemas.microsoft.com/office/powerpoint/2010/main" val="138571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4F2E-81AD-C9B3-8CF6-1F34B54B85C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5AF9A5A-DFD6-5D29-D338-BAB0B2DC98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775904C-A3E4-A569-AC7A-CD03AA663F40}"/>
              </a:ext>
            </a:extLst>
          </p:cNvPr>
          <p:cNvSpPr>
            <a:spLocks noGrp="1"/>
          </p:cNvSpPr>
          <p:nvPr>
            <p:ph type="dt" sz="half" idx="10"/>
          </p:nvPr>
        </p:nvSpPr>
        <p:spPr/>
        <p:txBody>
          <a:bodyPr/>
          <a:lstStyle/>
          <a:p>
            <a:fld id="{E0413ADA-A7FC-4FAB-B2A0-55405900061D}" type="datetimeFigureOut">
              <a:rPr lang="en-GB" smtClean="0"/>
              <a:t>27/06/2025</a:t>
            </a:fld>
            <a:endParaRPr lang="en-GB"/>
          </a:p>
        </p:txBody>
      </p:sp>
      <p:sp>
        <p:nvSpPr>
          <p:cNvPr id="5" name="Footer Placeholder 4">
            <a:extLst>
              <a:ext uri="{FF2B5EF4-FFF2-40B4-BE49-F238E27FC236}">
                <a16:creationId xmlns:a16="http://schemas.microsoft.com/office/drawing/2014/main" id="{2EF46570-087D-F66A-3244-DE627AB368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356CB8-D295-6D2C-9D20-226DDA2BD656}"/>
              </a:ext>
            </a:extLst>
          </p:cNvPr>
          <p:cNvSpPr>
            <a:spLocks noGrp="1"/>
          </p:cNvSpPr>
          <p:nvPr>
            <p:ph type="sldNum" sz="quarter" idx="12"/>
          </p:nvPr>
        </p:nvSpPr>
        <p:spPr/>
        <p:txBody>
          <a:bodyPr/>
          <a:lstStyle/>
          <a:p>
            <a:fld id="{CBFEC0F9-8C1D-4617-A7E2-B504019A5779}" type="slidenum">
              <a:rPr lang="en-GB" smtClean="0"/>
              <a:t>‹#›</a:t>
            </a:fld>
            <a:endParaRPr lang="en-GB"/>
          </a:p>
        </p:txBody>
      </p:sp>
    </p:spTree>
    <p:extLst>
      <p:ext uri="{BB962C8B-B14F-4D97-AF65-F5344CB8AC3E}">
        <p14:creationId xmlns:p14="http://schemas.microsoft.com/office/powerpoint/2010/main" val="58350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7C45-1D94-4FAD-FDA2-11F5934B2BC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B5A4EC8-B184-6224-DCB0-74B4CF7737A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95F36D9-C1FE-2847-4766-EE7D6E5F635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F1CA361-089C-DB6C-2AD7-EFD500C800AF}"/>
              </a:ext>
            </a:extLst>
          </p:cNvPr>
          <p:cNvSpPr>
            <a:spLocks noGrp="1"/>
          </p:cNvSpPr>
          <p:nvPr>
            <p:ph type="dt" sz="half" idx="10"/>
          </p:nvPr>
        </p:nvSpPr>
        <p:spPr/>
        <p:txBody>
          <a:bodyPr/>
          <a:lstStyle/>
          <a:p>
            <a:fld id="{E0413ADA-A7FC-4FAB-B2A0-55405900061D}" type="datetimeFigureOut">
              <a:rPr lang="en-GB" smtClean="0"/>
              <a:t>27/06/2025</a:t>
            </a:fld>
            <a:endParaRPr lang="en-GB"/>
          </a:p>
        </p:txBody>
      </p:sp>
      <p:sp>
        <p:nvSpPr>
          <p:cNvPr id="6" name="Footer Placeholder 5">
            <a:extLst>
              <a:ext uri="{FF2B5EF4-FFF2-40B4-BE49-F238E27FC236}">
                <a16:creationId xmlns:a16="http://schemas.microsoft.com/office/drawing/2014/main" id="{E7A579FB-9EB0-5E3B-E84D-A57AE8BE4F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6F13DB-D1FC-7446-66C7-2837DB13F921}"/>
              </a:ext>
            </a:extLst>
          </p:cNvPr>
          <p:cNvSpPr>
            <a:spLocks noGrp="1"/>
          </p:cNvSpPr>
          <p:nvPr>
            <p:ph type="sldNum" sz="quarter" idx="12"/>
          </p:nvPr>
        </p:nvSpPr>
        <p:spPr/>
        <p:txBody>
          <a:bodyPr/>
          <a:lstStyle/>
          <a:p>
            <a:fld id="{CBFEC0F9-8C1D-4617-A7E2-B504019A5779}" type="slidenum">
              <a:rPr lang="en-GB" smtClean="0"/>
              <a:t>‹#›</a:t>
            </a:fld>
            <a:endParaRPr lang="en-GB"/>
          </a:p>
        </p:txBody>
      </p:sp>
    </p:spTree>
    <p:extLst>
      <p:ext uri="{BB962C8B-B14F-4D97-AF65-F5344CB8AC3E}">
        <p14:creationId xmlns:p14="http://schemas.microsoft.com/office/powerpoint/2010/main" val="186770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611B-A8E2-50BA-584E-83FB459877D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D2D67B3-FDA9-5709-1783-EEE2FC6E86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B8B7F22-C834-4B93-FB8A-2AEA53558C1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0CD15FA-E88E-30D7-9312-469D9F6E8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7C740D0-2523-9B9F-7A90-9D5D7C599D4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76F7E42-0AD4-D570-2EDB-8116C32DD2BC}"/>
              </a:ext>
            </a:extLst>
          </p:cNvPr>
          <p:cNvSpPr>
            <a:spLocks noGrp="1"/>
          </p:cNvSpPr>
          <p:nvPr>
            <p:ph type="dt" sz="half" idx="10"/>
          </p:nvPr>
        </p:nvSpPr>
        <p:spPr/>
        <p:txBody>
          <a:bodyPr/>
          <a:lstStyle/>
          <a:p>
            <a:fld id="{E0413ADA-A7FC-4FAB-B2A0-55405900061D}" type="datetimeFigureOut">
              <a:rPr lang="en-GB" smtClean="0"/>
              <a:t>27/06/2025</a:t>
            </a:fld>
            <a:endParaRPr lang="en-GB"/>
          </a:p>
        </p:txBody>
      </p:sp>
      <p:sp>
        <p:nvSpPr>
          <p:cNvPr id="8" name="Footer Placeholder 7">
            <a:extLst>
              <a:ext uri="{FF2B5EF4-FFF2-40B4-BE49-F238E27FC236}">
                <a16:creationId xmlns:a16="http://schemas.microsoft.com/office/drawing/2014/main" id="{C4D034DF-0286-A66F-5ED6-A268535D8C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854FC0-9E55-F5D7-9796-182A6100A03B}"/>
              </a:ext>
            </a:extLst>
          </p:cNvPr>
          <p:cNvSpPr>
            <a:spLocks noGrp="1"/>
          </p:cNvSpPr>
          <p:nvPr>
            <p:ph type="sldNum" sz="quarter" idx="12"/>
          </p:nvPr>
        </p:nvSpPr>
        <p:spPr/>
        <p:txBody>
          <a:bodyPr/>
          <a:lstStyle/>
          <a:p>
            <a:fld id="{CBFEC0F9-8C1D-4617-A7E2-B504019A5779}" type="slidenum">
              <a:rPr lang="en-GB" smtClean="0"/>
              <a:t>‹#›</a:t>
            </a:fld>
            <a:endParaRPr lang="en-GB"/>
          </a:p>
        </p:txBody>
      </p:sp>
    </p:spTree>
    <p:extLst>
      <p:ext uri="{BB962C8B-B14F-4D97-AF65-F5344CB8AC3E}">
        <p14:creationId xmlns:p14="http://schemas.microsoft.com/office/powerpoint/2010/main" val="426246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14A4-B8AC-5AAB-A5F7-8CBE428FBD7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460C90F-C965-56B9-0A76-E195DBAD3380}"/>
              </a:ext>
            </a:extLst>
          </p:cNvPr>
          <p:cNvSpPr>
            <a:spLocks noGrp="1"/>
          </p:cNvSpPr>
          <p:nvPr>
            <p:ph type="dt" sz="half" idx="10"/>
          </p:nvPr>
        </p:nvSpPr>
        <p:spPr/>
        <p:txBody>
          <a:bodyPr/>
          <a:lstStyle/>
          <a:p>
            <a:fld id="{E0413ADA-A7FC-4FAB-B2A0-55405900061D}" type="datetimeFigureOut">
              <a:rPr lang="en-GB" smtClean="0"/>
              <a:t>27/06/2025</a:t>
            </a:fld>
            <a:endParaRPr lang="en-GB"/>
          </a:p>
        </p:txBody>
      </p:sp>
      <p:sp>
        <p:nvSpPr>
          <p:cNvPr id="4" name="Footer Placeholder 3">
            <a:extLst>
              <a:ext uri="{FF2B5EF4-FFF2-40B4-BE49-F238E27FC236}">
                <a16:creationId xmlns:a16="http://schemas.microsoft.com/office/drawing/2014/main" id="{883EF5EE-1197-C0B9-7AA7-312C9200D90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A17F26-4B62-6F7A-309D-D58663058320}"/>
              </a:ext>
            </a:extLst>
          </p:cNvPr>
          <p:cNvSpPr>
            <a:spLocks noGrp="1"/>
          </p:cNvSpPr>
          <p:nvPr>
            <p:ph type="sldNum" sz="quarter" idx="12"/>
          </p:nvPr>
        </p:nvSpPr>
        <p:spPr/>
        <p:txBody>
          <a:bodyPr/>
          <a:lstStyle/>
          <a:p>
            <a:fld id="{CBFEC0F9-8C1D-4617-A7E2-B504019A5779}" type="slidenum">
              <a:rPr lang="en-GB" smtClean="0"/>
              <a:t>‹#›</a:t>
            </a:fld>
            <a:endParaRPr lang="en-GB"/>
          </a:p>
        </p:txBody>
      </p:sp>
    </p:spTree>
    <p:extLst>
      <p:ext uri="{BB962C8B-B14F-4D97-AF65-F5344CB8AC3E}">
        <p14:creationId xmlns:p14="http://schemas.microsoft.com/office/powerpoint/2010/main" val="2824610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C16AC0-32ED-657F-2034-9DB768934C16}"/>
              </a:ext>
            </a:extLst>
          </p:cNvPr>
          <p:cNvSpPr>
            <a:spLocks noGrp="1"/>
          </p:cNvSpPr>
          <p:nvPr>
            <p:ph type="dt" sz="half" idx="10"/>
          </p:nvPr>
        </p:nvSpPr>
        <p:spPr/>
        <p:txBody>
          <a:bodyPr/>
          <a:lstStyle/>
          <a:p>
            <a:fld id="{E0413ADA-A7FC-4FAB-B2A0-55405900061D}" type="datetimeFigureOut">
              <a:rPr lang="en-GB" smtClean="0"/>
              <a:t>27/06/2025</a:t>
            </a:fld>
            <a:endParaRPr lang="en-GB"/>
          </a:p>
        </p:txBody>
      </p:sp>
      <p:sp>
        <p:nvSpPr>
          <p:cNvPr id="3" name="Footer Placeholder 2">
            <a:extLst>
              <a:ext uri="{FF2B5EF4-FFF2-40B4-BE49-F238E27FC236}">
                <a16:creationId xmlns:a16="http://schemas.microsoft.com/office/drawing/2014/main" id="{45DB77F3-026D-99C3-8997-19DC5B8DB5D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B4DD55-B0BB-FEBF-9889-0220814F146D}"/>
              </a:ext>
            </a:extLst>
          </p:cNvPr>
          <p:cNvSpPr>
            <a:spLocks noGrp="1"/>
          </p:cNvSpPr>
          <p:nvPr>
            <p:ph type="sldNum" sz="quarter" idx="12"/>
          </p:nvPr>
        </p:nvSpPr>
        <p:spPr/>
        <p:txBody>
          <a:bodyPr/>
          <a:lstStyle/>
          <a:p>
            <a:fld id="{CBFEC0F9-8C1D-4617-A7E2-B504019A5779}" type="slidenum">
              <a:rPr lang="en-GB" smtClean="0"/>
              <a:t>‹#›</a:t>
            </a:fld>
            <a:endParaRPr lang="en-GB"/>
          </a:p>
        </p:txBody>
      </p:sp>
    </p:spTree>
    <p:extLst>
      <p:ext uri="{BB962C8B-B14F-4D97-AF65-F5344CB8AC3E}">
        <p14:creationId xmlns:p14="http://schemas.microsoft.com/office/powerpoint/2010/main" val="1971737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D4E5-0E19-90E4-C048-E8EAFDC4E7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D02B940-B1D7-D7C5-95AD-9BDCFCF5DC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51E55C9-AB0F-BEF4-4158-CC2EEF1FF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339434F-A23B-83A2-5BD3-476FED5A489E}"/>
              </a:ext>
            </a:extLst>
          </p:cNvPr>
          <p:cNvSpPr>
            <a:spLocks noGrp="1"/>
          </p:cNvSpPr>
          <p:nvPr>
            <p:ph type="dt" sz="half" idx="10"/>
          </p:nvPr>
        </p:nvSpPr>
        <p:spPr/>
        <p:txBody>
          <a:bodyPr/>
          <a:lstStyle/>
          <a:p>
            <a:fld id="{E0413ADA-A7FC-4FAB-B2A0-55405900061D}" type="datetimeFigureOut">
              <a:rPr lang="en-GB" smtClean="0"/>
              <a:t>27/06/2025</a:t>
            </a:fld>
            <a:endParaRPr lang="en-GB"/>
          </a:p>
        </p:txBody>
      </p:sp>
      <p:sp>
        <p:nvSpPr>
          <p:cNvPr id="6" name="Footer Placeholder 5">
            <a:extLst>
              <a:ext uri="{FF2B5EF4-FFF2-40B4-BE49-F238E27FC236}">
                <a16:creationId xmlns:a16="http://schemas.microsoft.com/office/drawing/2014/main" id="{053A4BA5-647D-E252-7EC2-B553588DF7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D07FE9-8E63-9399-02F9-E514F3B8FC09}"/>
              </a:ext>
            </a:extLst>
          </p:cNvPr>
          <p:cNvSpPr>
            <a:spLocks noGrp="1"/>
          </p:cNvSpPr>
          <p:nvPr>
            <p:ph type="sldNum" sz="quarter" idx="12"/>
          </p:nvPr>
        </p:nvSpPr>
        <p:spPr/>
        <p:txBody>
          <a:bodyPr/>
          <a:lstStyle/>
          <a:p>
            <a:fld id="{CBFEC0F9-8C1D-4617-A7E2-B504019A5779}" type="slidenum">
              <a:rPr lang="en-GB" smtClean="0"/>
              <a:t>‹#›</a:t>
            </a:fld>
            <a:endParaRPr lang="en-GB"/>
          </a:p>
        </p:txBody>
      </p:sp>
    </p:spTree>
    <p:extLst>
      <p:ext uri="{BB962C8B-B14F-4D97-AF65-F5344CB8AC3E}">
        <p14:creationId xmlns:p14="http://schemas.microsoft.com/office/powerpoint/2010/main" val="1827701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0125-63A3-BE23-B8B9-6B71D4B522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D154014-EDB3-D9E4-CF1B-56D6136DBB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E87A3B2-1B23-C910-B540-A3CC0BECE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251AECB-A043-5865-88DB-AF91846739A0}"/>
              </a:ext>
            </a:extLst>
          </p:cNvPr>
          <p:cNvSpPr>
            <a:spLocks noGrp="1"/>
          </p:cNvSpPr>
          <p:nvPr>
            <p:ph type="dt" sz="half" idx="10"/>
          </p:nvPr>
        </p:nvSpPr>
        <p:spPr/>
        <p:txBody>
          <a:bodyPr/>
          <a:lstStyle/>
          <a:p>
            <a:fld id="{E0413ADA-A7FC-4FAB-B2A0-55405900061D}" type="datetimeFigureOut">
              <a:rPr lang="en-GB" smtClean="0"/>
              <a:t>27/06/2025</a:t>
            </a:fld>
            <a:endParaRPr lang="en-GB"/>
          </a:p>
        </p:txBody>
      </p:sp>
      <p:sp>
        <p:nvSpPr>
          <p:cNvPr id="6" name="Footer Placeholder 5">
            <a:extLst>
              <a:ext uri="{FF2B5EF4-FFF2-40B4-BE49-F238E27FC236}">
                <a16:creationId xmlns:a16="http://schemas.microsoft.com/office/drawing/2014/main" id="{B79A4861-D354-E534-D5A3-87E3BBE532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35B353-C051-2997-D416-2CFD016747C3}"/>
              </a:ext>
            </a:extLst>
          </p:cNvPr>
          <p:cNvSpPr>
            <a:spLocks noGrp="1"/>
          </p:cNvSpPr>
          <p:nvPr>
            <p:ph type="sldNum" sz="quarter" idx="12"/>
          </p:nvPr>
        </p:nvSpPr>
        <p:spPr/>
        <p:txBody>
          <a:bodyPr/>
          <a:lstStyle/>
          <a:p>
            <a:fld id="{CBFEC0F9-8C1D-4617-A7E2-B504019A5779}" type="slidenum">
              <a:rPr lang="en-GB" smtClean="0"/>
              <a:t>‹#›</a:t>
            </a:fld>
            <a:endParaRPr lang="en-GB"/>
          </a:p>
        </p:txBody>
      </p:sp>
    </p:spTree>
    <p:extLst>
      <p:ext uri="{BB962C8B-B14F-4D97-AF65-F5344CB8AC3E}">
        <p14:creationId xmlns:p14="http://schemas.microsoft.com/office/powerpoint/2010/main" val="132144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6D98EF-D943-5CC9-B9B2-1C5E79AF95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A1CD51F-2B99-5519-1F62-3FD6ED34A0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1A9172F-79EA-FCFD-E120-6E081845A4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413ADA-A7FC-4FAB-B2A0-55405900061D}" type="datetimeFigureOut">
              <a:rPr lang="en-GB" smtClean="0"/>
              <a:t>27/06/2025</a:t>
            </a:fld>
            <a:endParaRPr lang="en-GB"/>
          </a:p>
        </p:txBody>
      </p:sp>
      <p:sp>
        <p:nvSpPr>
          <p:cNvPr id="5" name="Footer Placeholder 4">
            <a:extLst>
              <a:ext uri="{FF2B5EF4-FFF2-40B4-BE49-F238E27FC236}">
                <a16:creationId xmlns:a16="http://schemas.microsoft.com/office/drawing/2014/main" id="{AF3ECD13-3062-6CD3-AC72-F19A6B2550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5F5E14B-2950-A0A1-090E-CB5228399E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FEC0F9-8C1D-4617-A7E2-B504019A5779}" type="slidenum">
              <a:rPr lang="en-GB" smtClean="0"/>
              <a:t>‹#›</a:t>
            </a:fld>
            <a:endParaRPr lang="en-GB"/>
          </a:p>
        </p:txBody>
      </p:sp>
    </p:spTree>
    <p:extLst>
      <p:ext uri="{BB962C8B-B14F-4D97-AF65-F5344CB8AC3E}">
        <p14:creationId xmlns:p14="http://schemas.microsoft.com/office/powerpoint/2010/main" val="1976628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vatican.va/archive/hist_councils/ii_vatican_council/documents/vat-ii_const_19651207_gaudium-et-spes_en.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vatican.va/archive/hist_councils/ii_vatican_council/documents/vat-ii_const_19651207_gaudium-et-spes_en.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vatican.va/archive/hist_councils/ii_vatican_council/documents/vat-ii_const_19651207_gaudium-et-spes_en.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vatican.va/archive/hist_councils/ii_vatican_council/documents/vat-ii_decl_19651207_dignitatis-humanae_en.html"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vatican.va/archive/hist_councils/ii_vatican_council/documents/vat-ii_const_19651207_gaudium-et-spes_en.html"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erson sitting on a well&#10;&#10;AI-generated content may be incorrect.">
            <a:extLst>
              <a:ext uri="{FF2B5EF4-FFF2-40B4-BE49-F238E27FC236}">
                <a16:creationId xmlns:a16="http://schemas.microsoft.com/office/drawing/2014/main" id="{F99C3B41-DEAE-F64E-913C-55088C016836}"/>
              </a:ext>
            </a:extLst>
          </p:cNvPr>
          <p:cNvPicPr>
            <a:picLocks noChangeAspect="1"/>
          </p:cNvPicPr>
          <p:nvPr/>
        </p:nvPicPr>
        <p:blipFill>
          <a:blip r:embed="rId2">
            <a:alphaModFix amt="73000"/>
            <a:extLst>
              <a:ext uri="{28A0092B-C50C-407E-A947-70E740481C1C}">
                <a14:useLocalDpi xmlns:a14="http://schemas.microsoft.com/office/drawing/2010/main" val="0"/>
              </a:ext>
            </a:extLst>
          </a:blip>
          <a:srcRect t="26845" b="29070"/>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863EEEAE-29C3-4D93-F035-FE2C1503D4AD}"/>
              </a:ext>
            </a:extLst>
          </p:cNvPr>
          <p:cNvSpPr>
            <a:spLocks noGrp="1"/>
          </p:cNvSpPr>
          <p:nvPr>
            <p:ph type="ctrTitle"/>
          </p:nvPr>
        </p:nvSpPr>
        <p:spPr/>
        <p:txBody>
          <a:bodyPr/>
          <a:lstStyle/>
          <a:p>
            <a:r>
              <a:rPr lang="en-GB" dirty="0">
                <a:solidFill>
                  <a:schemeClr val="bg1"/>
                </a:solidFill>
              </a:rPr>
              <a:t>Catholicism and the Culture Wars</a:t>
            </a:r>
          </a:p>
        </p:txBody>
      </p:sp>
      <p:sp>
        <p:nvSpPr>
          <p:cNvPr id="3" name="Subtitle 2">
            <a:extLst>
              <a:ext uri="{FF2B5EF4-FFF2-40B4-BE49-F238E27FC236}">
                <a16:creationId xmlns:a16="http://schemas.microsoft.com/office/drawing/2014/main" id="{D3D1D356-84F4-8D98-F5DB-422A9B8C47BE}"/>
              </a:ext>
            </a:extLst>
          </p:cNvPr>
          <p:cNvSpPr>
            <a:spLocks noGrp="1"/>
          </p:cNvSpPr>
          <p:nvPr>
            <p:ph type="subTitle" idx="1"/>
          </p:nvPr>
        </p:nvSpPr>
        <p:spPr/>
        <p:txBody>
          <a:bodyPr/>
          <a:lstStyle/>
          <a:p>
            <a:r>
              <a:rPr lang="en-GB" dirty="0">
                <a:solidFill>
                  <a:schemeClr val="bg1"/>
                </a:solidFill>
              </a:rPr>
              <a:t>Week 3 – Vatican II</a:t>
            </a:r>
          </a:p>
        </p:txBody>
      </p:sp>
      <p:sp>
        <p:nvSpPr>
          <p:cNvPr id="8" name="TextBox 7">
            <a:extLst>
              <a:ext uri="{FF2B5EF4-FFF2-40B4-BE49-F238E27FC236}">
                <a16:creationId xmlns:a16="http://schemas.microsoft.com/office/drawing/2014/main" id="{7D983F7E-F5AD-5517-A1DE-9E371316E66C}"/>
              </a:ext>
            </a:extLst>
          </p:cNvPr>
          <p:cNvSpPr txBox="1"/>
          <p:nvPr/>
        </p:nvSpPr>
        <p:spPr>
          <a:xfrm>
            <a:off x="8727332" y="6369764"/>
            <a:ext cx="3218234" cy="400110"/>
          </a:xfrm>
          <a:prstGeom prst="rect">
            <a:avLst/>
          </a:prstGeom>
          <a:noFill/>
        </p:spPr>
        <p:txBody>
          <a:bodyPr wrap="square" rtlCol="0">
            <a:spAutoFit/>
          </a:bodyPr>
          <a:lstStyle/>
          <a:p>
            <a:pPr algn="r"/>
            <a:r>
              <a:rPr lang="en-GB" sz="1000" dirty="0">
                <a:solidFill>
                  <a:schemeClr val="bg1"/>
                </a:solidFill>
              </a:rPr>
              <a:t>Jean-Léon Gérôme, </a:t>
            </a:r>
            <a:r>
              <a:rPr lang="en-GB" sz="1000" i="1" dirty="0">
                <a:solidFill>
                  <a:schemeClr val="bg1"/>
                </a:solidFill>
              </a:rPr>
              <a:t>Truth coming from the well armed with her whip to chastise mankind </a:t>
            </a:r>
            <a:r>
              <a:rPr lang="en-GB" sz="1000" dirty="0">
                <a:solidFill>
                  <a:schemeClr val="bg1"/>
                </a:solidFill>
              </a:rPr>
              <a:t>(1896)</a:t>
            </a:r>
          </a:p>
        </p:txBody>
      </p:sp>
    </p:spTree>
    <p:extLst>
      <p:ext uri="{BB962C8B-B14F-4D97-AF65-F5344CB8AC3E}">
        <p14:creationId xmlns:p14="http://schemas.microsoft.com/office/powerpoint/2010/main" val="2992522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Karl Rahner's theology of The Beatles | America Magazine">
            <a:extLst>
              <a:ext uri="{FF2B5EF4-FFF2-40B4-BE49-F238E27FC236}">
                <a16:creationId xmlns:a16="http://schemas.microsoft.com/office/drawing/2014/main" id="{498E7F56-5791-A641-095E-E2823C94C6E7}"/>
              </a:ext>
            </a:extLst>
          </p:cNvPr>
          <p:cNvPicPr>
            <a:picLocks noChangeAspect="1" noChangeArrowheads="1"/>
          </p:cNvPicPr>
          <p:nvPr/>
        </p:nvPicPr>
        <p:blipFill rotWithShape="1">
          <a:blip r:embed="rId2">
            <a:alphaModFix amt="36000"/>
            <a:extLst>
              <a:ext uri="{28A0092B-C50C-407E-A947-70E740481C1C}">
                <a14:useLocalDpi xmlns:a14="http://schemas.microsoft.com/office/drawing/2010/main" val="0"/>
              </a:ext>
            </a:extLst>
          </a:blip>
          <a:srcRect t="1562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41EDCA3-FA9A-4101-8942-6448D8BE7BA7}"/>
              </a:ext>
            </a:extLst>
          </p:cNvPr>
          <p:cNvSpPr>
            <a:spLocks noGrp="1"/>
          </p:cNvSpPr>
          <p:nvPr>
            <p:ph type="title"/>
          </p:nvPr>
        </p:nvSpPr>
        <p:spPr/>
        <p:txBody>
          <a:bodyPr/>
          <a:lstStyle/>
          <a:p>
            <a:r>
              <a:rPr lang="en-GB" dirty="0">
                <a:solidFill>
                  <a:schemeClr val="bg1"/>
                </a:solidFill>
              </a:rPr>
              <a:t>The </a:t>
            </a:r>
            <a:r>
              <a:rPr lang="en-GB" i="1" dirty="0">
                <a:solidFill>
                  <a:schemeClr val="bg1"/>
                </a:solidFill>
              </a:rPr>
              <a:t>Nouvelle </a:t>
            </a:r>
            <a:r>
              <a:rPr lang="en-GB" i="1" dirty="0" err="1">
                <a:solidFill>
                  <a:schemeClr val="bg1"/>
                </a:solidFill>
              </a:rPr>
              <a:t>théologie</a:t>
            </a:r>
            <a:endParaRPr lang="en-GB" dirty="0">
              <a:solidFill>
                <a:schemeClr val="bg1"/>
              </a:solidFill>
            </a:endParaRPr>
          </a:p>
        </p:txBody>
      </p:sp>
      <p:sp>
        <p:nvSpPr>
          <p:cNvPr id="3" name="Content Placeholder 2">
            <a:extLst>
              <a:ext uri="{FF2B5EF4-FFF2-40B4-BE49-F238E27FC236}">
                <a16:creationId xmlns:a16="http://schemas.microsoft.com/office/drawing/2014/main" id="{B14442F3-8853-61FB-40EC-37584FDE77BB}"/>
              </a:ext>
            </a:extLst>
          </p:cNvPr>
          <p:cNvSpPr>
            <a:spLocks noGrp="1"/>
          </p:cNvSpPr>
          <p:nvPr>
            <p:ph idx="1"/>
          </p:nvPr>
        </p:nvSpPr>
        <p:spPr/>
        <p:txBody>
          <a:bodyPr>
            <a:normAutofit/>
          </a:bodyPr>
          <a:lstStyle/>
          <a:p>
            <a:r>
              <a:rPr lang="en-GB" dirty="0">
                <a:solidFill>
                  <a:schemeClr val="bg1"/>
                </a:solidFill>
              </a:rPr>
              <a:t>God working in creation – can trust in world?</a:t>
            </a:r>
          </a:p>
          <a:p>
            <a:r>
              <a:rPr lang="en-GB" dirty="0">
                <a:solidFill>
                  <a:schemeClr val="bg1"/>
                </a:solidFill>
              </a:rPr>
              <a:t>Faith is not about subjecting oneself, society to divine lawmaker</a:t>
            </a:r>
          </a:p>
          <a:p>
            <a:r>
              <a:rPr lang="en-GB" dirty="0">
                <a:solidFill>
                  <a:schemeClr val="bg1"/>
                </a:solidFill>
              </a:rPr>
              <a:t>(there is still a moral law; just not an imposition to surrender to)</a:t>
            </a:r>
          </a:p>
          <a:p>
            <a:r>
              <a:rPr lang="en-GB" dirty="0">
                <a:solidFill>
                  <a:schemeClr val="bg1"/>
                </a:solidFill>
              </a:rPr>
              <a:t>Less authoritarian vision for society</a:t>
            </a:r>
          </a:p>
          <a:p>
            <a:r>
              <a:rPr lang="en-GB" dirty="0">
                <a:solidFill>
                  <a:schemeClr val="bg1"/>
                </a:solidFill>
              </a:rPr>
              <a:t>Grace working in all spheres of human life (subjectivity)</a:t>
            </a:r>
          </a:p>
          <a:p>
            <a:endParaRPr lang="en-GB" dirty="0">
              <a:solidFill>
                <a:schemeClr val="bg1"/>
              </a:solidFill>
            </a:endParaRPr>
          </a:p>
        </p:txBody>
      </p:sp>
      <p:sp>
        <p:nvSpPr>
          <p:cNvPr id="4" name="TextBox 3">
            <a:extLst>
              <a:ext uri="{FF2B5EF4-FFF2-40B4-BE49-F238E27FC236}">
                <a16:creationId xmlns:a16="http://schemas.microsoft.com/office/drawing/2014/main" id="{AB272524-DAF0-711D-C1AE-EA6E9B4A1E77}"/>
              </a:ext>
            </a:extLst>
          </p:cNvPr>
          <p:cNvSpPr txBox="1"/>
          <p:nvPr/>
        </p:nvSpPr>
        <p:spPr>
          <a:xfrm>
            <a:off x="8425521" y="6311900"/>
            <a:ext cx="3626779" cy="307777"/>
          </a:xfrm>
          <a:prstGeom prst="rect">
            <a:avLst/>
          </a:prstGeom>
          <a:noFill/>
        </p:spPr>
        <p:txBody>
          <a:bodyPr wrap="square" rtlCol="0">
            <a:spAutoFit/>
          </a:bodyPr>
          <a:lstStyle/>
          <a:p>
            <a:pPr algn="r"/>
            <a:r>
              <a:rPr lang="en-GB" sz="1400" dirty="0">
                <a:solidFill>
                  <a:schemeClr val="bg1"/>
                </a:solidFill>
              </a:rPr>
              <a:t>Karl Rahner, SJ</a:t>
            </a:r>
          </a:p>
        </p:txBody>
      </p:sp>
    </p:spTree>
    <p:extLst>
      <p:ext uri="{BB962C8B-B14F-4D97-AF65-F5344CB8AC3E}">
        <p14:creationId xmlns:p14="http://schemas.microsoft.com/office/powerpoint/2010/main" val="317968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60FB49E-44CC-38D0-6200-737A20556956}"/>
            </a:ext>
          </a:extLst>
        </p:cNvPr>
        <p:cNvGrpSpPr/>
        <p:nvPr/>
      </p:nvGrpSpPr>
      <p:grpSpPr>
        <a:xfrm>
          <a:off x="0" y="0"/>
          <a:ext cx="0" cy="0"/>
          <a:chOff x="0" y="0"/>
          <a:chExt cx="0" cy="0"/>
        </a:xfrm>
      </p:grpSpPr>
      <p:pic>
        <p:nvPicPr>
          <p:cNvPr id="1026" name="Picture 2" descr="Karl Rahner's theology of The Beatles | America Magazine">
            <a:extLst>
              <a:ext uri="{FF2B5EF4-FFF2-40B4-BE49-F238E27FC236}">
                <a16:creationId xmlns:a16="http://schemas.microsoft.com/office/drawing/2014/main" id="{FBE9C4FB-24C7-DECA-7F4C-E2581E4C0F73}"/>
              </a:ext>
            </a:extLst>
          </p:cNvPr>
          <p:cNvPicPr>
            <a:picLocks noChangeAspect="1" noChangeArrowheads="1"/>
          </p:cNvPicPr>
          <p:nvPr/>
        </p:nvPicPr>
        <p:blipFill rotWithShape="1">
          <a:blip r:embed="rId2">
            <a:alphaModFix amt="36000"/>
            <a:extLst>
              <a:ext uri="{28A0092B-C50C-407E-A947-70E740481C1C}">
                <a14:useLocalDpi xmlns:a14="http://schemas.microsoft.com/office/drawing/2010/main" val="0"/>
              </a:ext>
            </a:extLst>
          </a:blip>
          <a:srcRect t="15624"/>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0DC8F4-83F8-2D0B-3B6C-B665E8F47A39}"/>
              </a:ext>
            </a:extLst>
          </p:cNvPr>
          <p:cNvSpPr>
            <a:spLocks noGrp="1"/>
          </p:cNvSpPr>
          <p:nvPr>
            <p:ph type="title"/>
          </p:nvPr>
        </p:nvSpPr>
        <p:spPr/>
        <p:txBody>
          <a:bodyPr/>
          <a:lstStyle/>
          <a:p>
            <a:r>
              <a:rPr lang="en-GB" dirty="0">
                <a:solidFill>
                  <a:schemeClr val="bg1"/>
                </a:solidFill>
              </a:rPr>
              <a:t>The </a:t>
            </a:r>
            <a:r>
              <a:rPr lang="en-GB" i="1" dirty="0">
                <a:solidFill>
                  <a:schemeClr val="bg1"/>
                </a:solidFill>
              </a:rPr>
              <a:t>Nouvelle </a:t>
            </a:r>
            <a:r>
              <a:rPr lang="en-GB" i="1" dirty="0" err="1">
                <a:solidFill>
                  <a:schemeClr val="bg1"/>
                </a:solidFill>
              </a:rPr>
              <a:t>théologie</a:t>
            </a:r>
            <a:endParaRPr lang="en-GB" dirty="0">
              <a:solidFill>
                <a:schemeClr val="bg1"/>
              </a:solidFill>
            </a:endParaRPr>
          </a:p>
        </p:txBody>
      </p:sp>
      <p:sp>
        <p:nvSpPr>
          <p:cNvPr id="3" name="Content Placeholder 2">
            <a:extLst>
              <a:ext uri="{FF2B5EF4-FFF2-40B4-BE49-F238E27FC236}">
                <a16:creationId xmlns:a16="http://schemas.microsoft.com/office/drawing/2014/main" id="{CB9441D3-1FEF-A182-8348-557BAC73B7A4}"/>
              </a:ext>
            </a:extLst>
          </p:cNvPr>
          <p:cNvSpPr>
            <a:spLocks noGrp="1"/>
          </p:cNvSpPr>
          <p:nvPr>
            <p:ph idx="1"/>
          </p:nvPr>
        </p:nvSpPr>
        <p:spPr/>
        <p:txBody>
          <a:bodyPr>
            <a:normAutofit/>
          </a:bodyPr>
          <a:lstStyle/>
          <a:p>
            <a:r>
              <a:rPr lang="en-GB" dirty="0">
                <a:solidFill>
                  <a:schemeClr val="bg1"/>
                </a:solidFill>
              </a:rPr>
              <a:t>Mystical dimension of Church prior to juridical</a:t>
            </a:r>
          </a:p>
          <a:p>
            <a:r>
              <a:rPr lang="en-GB" dirty="0">
                <a:solidFill>
                  <a:schemeClr val="bg1"/>
                </a:solidFill>
              </a:rPr>
              <a:t>Reintegration of theology around fundamental theology</a:t>
            </a:r>
          </a:p>
          <a:p>
            <a:r>
              <a:rPr lang="en-GB" dirty="0">
                <a:solidFill>
                  <a:schemeClr val="bg1"/>
                </a:solidFill>
              </a:rPr>
              <a:t>Mystical Body: laity are as much part of Church as priests</a:t>
            </a:r>
          </a:p>
          <a:p>
            <a:r>
              <a:rPr lang="en-GB" dirty="0">
                <a:solidFill>
                  <a:schemeClr val="bg1"/>
                </a:solidFill>
              </a:rPr>
              <a:t>Less authoritarian vision of Church governance -  raising up the bottom of the hierarchy?</a:t>
            </a:r>
          </a:p>
        </p:txBody>
      </p:sp>
      <p:sp>
        <p:nvSpPr>
          <p:cNvPr id="4" name="TextBox 3">
            <a:extLst>
              <a:ext uri="{FF2B5EF4-FFF2-40B4-BE49-F238E27FC236}">
                <a16:creationId xmlns:a16="http://schemas.microsoft.com/office/drawing/2014/main" id="{4B7A9CA2-9014-722F-8C60-AAC8C9944DCB}"/>
              </a:ext>
            </a:extLst>
          </p:cNvPr>
          <p:cNvSpPr txBox="1"/>
          <p:nvPr/>
        </p:nvSpPr>
        <p:spPr>
          <a:xfrm>
            <a:off x="8501721" y="6363593"/>
            <a:ext cx="3626779" cy="307777"/>
          </a:xfrm>
          <a:prstGeom prst="rect">
            <a:avLst/>
          </a:prstGeom>
          <a:noFill/>
        </p:spPr>
        <p:txBody>
          <a:bodyPr wrap="square" rtlCol="0">
            <a:spAutoFit/>
          </a:bodyPr>
          <a:lstStyle/>
          <a:p>
            <a:pPr algn="r"/>
            <a:r>
              <a:rPr lang="en-GB" sz="1400" dirty="0">
                <a:solidFill>
                  <a:schemeClr val="bg1"/>
                </a:solidFill>
              </a:rPr>
              <a:t>Karl Rahner, SJ</a:t>
            </a:r>
          </a:p>
        </p:txBody>
      </p:sp>
    </p:spTree>
    <p:extLst>
      <p:ext uri="{BB962C8B-B14F-4D97-AF65-F5344CB8AC3E}">
        <p14:creationId xmlns:p14="http://schemas.microsoft.com/office/powerpoint/2010/main" val="126826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erson sitting on a well&#10;&#10;AI-generated content may be incorrect.">
            <a:extLst>
              <a:ext uri="{FF2B5EF4-FFF2-40B4-BE49-F238E27FC236}">
                <a16:creationId xmlns:a16="http://schemas.microsoft.com/office/drawing/2014/main" id="{DE305CB9-138B-D247-4222-B3C773E190B8}"/>
              </a:ext>
            </a:extLst>
          </p:cNvPr>
          <p:cNvPicPr>
            <a:picLocks noChangeAspect="1"/>
          </p:cNvPicPr>
          <p:nvPr/>
        </p:nvPicPr>
        <p:blipFill>
          <a:blip r:embed="rId2">
            <a:alphaModFix amt="73000"/>
            <a:extLst>
              <a:ext uri="{28A0092B-C50C-407E-A947-70E740481C1C}">
                <a14:useLocalDpi xmlns:a14="http://schemas.microsoft.com/office/drawing/2010/main" val="0"/>
              </a:ext>
            </a:extLst>
          </a:blip>
          <a:srcRect t="26845" b="29070"/>
          <a:stretch>
            <a:fillRect/>
          </a:stretch>
        </p:blipFill>
        <p:spPr>
          <a:xfrm>
            <a:off x="0" y="-1"/>
            <a:ext cx="12192000" cy="6858001"/>
          </a:xfrm>
          <a:prstGeom prst="rect">
            <a:avLst/>
          </a:prstGeom>
        </p:spPr>
      </p:pic>
      <p:sp>
        <p:nvSpPr>
          <p:cNvPr id="3" name="TextBox 2">
            <a:extLst>
              <a:ext uri="{FF2B5EF4-FFF2-40B4-BE49-F238E27FC236}">
                <a16:creationId xmlns:a16="http://schemas.microsoft.com/office/drawing/2014/main" id="{B3329CF3-3A66-BCAB-3BB9-7E3415F65E58}"/>
              </a:ext>
            </a:extLst>
          </p:cNvPr>
          <p:cNvSpPr txBox="1"/>
          <p:nvPr/>
        </p:nvSpPr>
        <p:spPr>
          <a:xfrm>
            <a:off x="9220200" y="6083300"/>
            <a:ext cx="2814266" cy="738664"/>
          </a:xfrm>
          <a:prstGeom prst="rect">
            <a:avLst/>
          </a:prstGeom>
          <a:noFill/>
        </p:spPr>
        <p:txBody>
          <a:bodyPr wrap="square" rtlCol="0">
            <a:spAutoFit/>
          </a:bodyPr>
          <a:lstStyle/>
          <a:p>
            <a:pPr algn="r"/>
            <a:r>
              <a:rPr lang="en-GB" sz="1400" dirty="0">
                <a:solidFill>
                  <a:schemeClr val="bg1"/>
                </a:solidFill>
              </a:rPr>
              <a:t>Jean-Léon Gérôme, </a:t>
            </a:r>
            <a:r>
              <a:rPr lang="en-GB" sz="1400" i="1" dirty="0">
                <a:solidFill>
                  <a:schemeClr val="bg1"/>
                </a:solidFill>
              </a:rPr>
              <a:t>Truth coming from the well armed with her whip to chastise mankind </a:t>
            </a:r>
            <a:r>
              <a:rPr lang="en-GB" sz="1400" dirty="0">
                <a:solidFill>
                  <a:schemeClr val="bg1"/>
                </a:solidFill>
              </a:rPr>
              <a:t>(1896)</a:t>
            </a:r>
          </a:p>
        </p:txBody>
      </p:sp>
      <p:sp>
        <p:nvSpPr>
          <p:cNvPr id="4" name="Title 3">
            <a:extLst>
              <a:ext uri="{FF2B5EF4-FFF2-40B4-BE49-F238E27FC236}">
                <a16:creationId xmlns:a16="http://schemas.microsoft.com/office/drawing/2014/main" id="{3419F87D-B51D-D943-CD1D-32FDDBF96EA2}"/>
              </a:ext>
            </a:extLst>
          </p:cNvPr>
          <p:cNvSpPr>
            <a:spLocks noGrp="1"/>
          </p:cNvSpPr>
          <p:nvPr>
            <p:ph type="title"/>
          </p:nvPr>
        </p:nvSpPr>
        <p:spPr/>
        <p:txBody>
          <a:bodyPr/>
          <a:lstStyle/>
          <a:p>
            <a:r>
              <a:rPr lang="en-GB" dirty="0">
                <a:solidFill>
                  <a:schemeClr val="bg1"/>
                </a:solidFill>
              </a:rPr>
              <a:t>Part III</a:t>
            </a:r>
          </a:p>
        </p:txBody>
      </p:sp>
      <p:sp>
        <p:nvSpPr>
          <p:cNvPr id="5" name="Text Placeholder 4">
            <a:extLst>
              <a:ext uri="{FF2B5EF4-FFF2-40B4-BE49-F238E27FC236}">
                <a16:creationId xmlns:a16="http://schemas.microsoft.com/office/drawing/2014/main" id="{4D5E0D3E-881C-924A-2232-5EC82B92F3B5}"/>
              </a:ext>
            </a:extLst>
          </p:cNvPr>
          <p:cNvSpPr>
            <a:spLocks noGrp="1"/>
          </p:cNvSpPr>
          <p:nvPr>
            <p:ph type="body" idx="1"/>
          </p:nvPr>
        </p:nvSpPr>
        <p:spPr/>
        <p:txBody>
          <a:bodyPr/>
          <a:lstStyle/>
          <a:p>
            <a:r>
              <a:rPr lang="en-GB" dirty="0">
                <a:solidFill>
                  <a:schemeClr val="bg1"/>
                </a:solidFill>
              </a:rPr>
              <a:t>The politics of Vatican II</a:t>
            </a:r>
          </a:p>
        </p:txBody>
      </p:sp>
    </p:spTree>
    <p:extLst>
      <p:ext uri="{BB962C8B-B14F-4D97-AF65-F5344CB8AC3E}">
        <p14:creationId xmlns:p14="http://schemas.microsoft.com/office/powerpoint/2010/main" val="1203636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ainting of two people&#10;&#10;Description automatically generated">
            <a:extLst>
              <a:ext uri="{FF2B5EF4-FFF2-40B4-BE49-F238E27FC236}">
                <a16:creationId xmlns:a16="http://schemas.microsoft.com/office/drawing/2014/main" id="{B6D4A64C-A534-56E7-BE20-A2D065F9B235}"/>
              </a:ext>
            </a:extLst>
          </p:cNvPr>
          <p:cNvPicPr>
            <a:picLocks noChangeAspect="1"/>
          </p:cNvPicPr>
          <p:nvPr/>
        </p:nvPicPr>
        <p:blipFill>
          <a:blip r:embed="rId2">
            <a:alphaModFix amt="32000"/>
            <a:extLst>
              <a:ext uri="{28A0092B-C50C-407E-A947-70E740481C1C}">
                <a14:useLocalDpi xmlns:a14="http://schemas.microsoft.com/office/drawing/2010/main" val="0"/>
              </a:ext>
            </a:extLst>
          </a:blip>
          <a:srcRect l="11491" t="3056" r="17047" b="3056"/>
          <a:stretch/>
        </p:blipFill>
        <p:spPr>
          <a:xfrm>
            <a:off x="0" y="-1"/>
            <a:ext cx="12192000" cy="6858001"/>
          </a:xfrm>
          <a:prstGeom prst="rect">
            <a:avLst/>
          </a:prstGeom>
        </p:spPr>
      </p:pic>
      <p:sp>
        <p:nvSpPr>
          <p:cNvPr id="3" name="TextBox 2">
            <a:extLst>
              <a:ext uri="{FF2B5EF4-FFF2-40B4-BE49-F238E27FC236}">
                <a16:creationId xmlns:a16="http://schemas.microsoft.com/office/drawing/2014/main" id="{841571C1-DBA1-02CA-5B8A-473226994AC0}"/>
              </a:ext>
            </a:extLst>
          </p:cNvPr>
          <p:cNvSpPr txBox="1"/>
          <p:nvPr/>
        </p:nvSpPr>
        <p:spPr>
          <a:xfrm>
            <a:off x="9679172" y="6255871"/>
            <a:ext cx="2360428" cy="523220"/>
          </a:xfrm>
          <a:prstGeom prst="rect">
            <a:avLst/>
          </a:prstGeom>
          <a:noFill/>
        </p:spPr>
        <p:txBody>
          <a:bodyPr wrap="square" rtlCol="0">
            <a:spAutoFit/>
          </a:bodyPr>
          <a:lstStyle/>
          <a:p>
            <a:pPr algn="r"/>
            <a:r>
              <a:rPr lang="en-GB" sz="1400" dirty="0">
                <a:solidFill>
                  <a:schemeClr val="bg1"/>
                </a:solidFill>
              </a:rPr>
              <a:t>Pope Leo III crowning Charlemagne (14</a:t>
            </a:r>
            <a:r>
              <a:rPr lang="en-GB" sz="1400" baseline="30000" dirty="0">
                <a:solidFill>
                  <a:schemeClr val="bg1"/>
                </a:solidFill>
              </a:rPr>
              <a:t>th</a:t>
            </a:r>
            <a:r>
              <a:rPr lang="en-GB" sz="1400" dirty="0">
                <a:solidFill>
                  <a:schemeClr val="bg1"/>
                </a:solidFill>
              </a:rPr>
              <a:t> Century)</a:t>
            </a:r>
          </a:p>
        </p:txBody>
      </p:sp>
      <p:sp>
        <p:nvSpPr>
          <p:cNvPr id="4" name="Title 3">
            <a:extLst>
              <a:ext uri="{FF2B5EF4-FFF2-40B4-BE49-F238E27FC236}">
                <a16:creationId xmlns:a16="http://schemas.microsoft.com/office/drawing/2014/main" id="{DE802ED6-FFA3-1DC6-DBA8-AC6CBED8453B}"/>
              </a:ext>
            </a:extLst>
          </p:cNvPr>
          <p:cNvSpPr>
            <a:spLocks noGrp="1"/>
          </p:cNvSpPr>
          <p:nvPr>
            <p:ph type="title"/>
          </p:nvPr>
        </p:nvSpPr>
        <p:spPr/>
        <p:txBody>
          <a:bodyPr/>
          <a:lstStyle/>
          <a:p>
            <a:r>
              <a:rPr lang="en-GB" dirty="0">
                <a:solidFill>
                  <a:schemeClr val="bg1"/>
                </a:solidFill>
              </a:rPr>
              <a:t>The Church and the world – </a:t>
            </a:r>
            <a:r>
              <a:rPr lang="en-GB" i="1" dirty="0">
                <a:solidFill>
                  <a:schemeClr val="bg1"/>
                </a:solidFill>
                <a:hlinkClick r:id="rId3">
                  <a:extLst>
                    <a:ext uri="{A12FA001-AC4F-418D-AE19-62706E023703}">
                      <ahyp:hlinkClr xmlns:ahyp="http://schemas.microsoft.com/office/drawing/2018/hyperlinkcolor" val="tx"/>
                    </a:ext>
                  </a:extLst>
                </a:hlinkClick>
              </a:rPr>
              <a:t>Gaudium et </a:t>
            </a:r>
            <a:r>
              <a:rPr lang="en-GB" i="1" dirty="0" err="1">
                <a:solidFill>
                  <a:schemeClr val="bg1"/>
                </a:solidFill>
                <a:hlinkClick r:id="rId3">
                  <a:extLst>
                    <a:ext uri="{A12FA001-AC4F-418D-AE19-62706E023703}">
                      <ahyp:hlinkClr xmlns:ahyp="http://schemas.microsoft.com/office/drawing/2018/hyperlinkcolor" val="tx"/>
                    </a:ext>
                  </a:extLst>
                </a:hlinkClick>
              </a:rPr>
              <a:t>spes</a:t>
            </a:r>
            <a:endParaRPr lang="en-GB" dirty="0">
              <a:solidFill>
                <a:schemeClr val="bg1"/>
              </a:solidFill>
            </a:endParaRPr>
          </a:p>
        </p:txBody>
      </p:sp>
      <p:sp>
        <p:nvSpPr>
          <p:cNvPr id="5" name="Content Placeholder 4">
            <a:extLst>
              <a:ext uri="{FF2B5EF4-FFF2-40B4-BE49-F238E27FC236}">
                <a16:creationId xmlns:a16="http://schemas.microsoft.com/office/drawing/2014/main" id="{01FD5BCC-2B1F-65D9-DB2E-CCBC7F96A1A6}"/>
              </a:ext>
            </a:extLst>
          </p:cNvPr>
          <p:cNvSpPr>
            <a:spLocks noGrp="1"/>
          </p:cNvSpPr>
          <p:nvPr>
            <p:ph idx="1"/>
          </p:nvPr>
        </p:nvSpPr>
        <p:spPr/>
        <p:txBody>
          <a:bodyPr>
            <a:normAutofit/>
          </a:bodyPr>
          <a:lstStyle/>
          <a:p>
            <a:r>
              <a:rPr lang="en-GB" dirty="0">
                <a:solidFill>
                  <a:schemeClr val="bg1"/>
                </a:solidFill>
              </a:rPr>
              <a:t>Church is journeying through world – People of God (no. 11; </a:t>
            </a:r>
            <a:r>
              <a:rPr lang="en-GB" dirty="0" err="1">
                <a:solidFill>
                  <a:schemeClr val="bg1"/>
                </a:solidFill>
              </a:rPr>
              <a:t>ch.</a:t>
            </a:r>
            <a:r>
              <a:rPr lang="en-GB" dirty="0">
                <a:solidFill>
                  <a:schemeClr val="bg1"/>
                </a:solidFill>
              </a:rPr>
              <a:t> 4)</a:t>
            </a:r>
          </a:p>
          <a:p>
            <a:r>
              <a:rPr lang="en-GB" dirty="0">
                <a:solidFill>
                  <a:schemeClr val="bg1"/>
                </a:solidFill>
              </a:rPr>
              <a:t>Sharing in world’s “joys and the hopes, the griefs and the anxieties” (no. 1)</a:t>
            </a:r>
          </a:p>
          <a:p>
            <a:r>
              <a:rPr lang="en-GB" dirty="0">
                <a:solidFill>
                  <a:schemeClr val="bg1"/>
                </a:solidFill>
              </a:rPr>
              <a:t>Even atheism: recognises failures of religion, “protest against the evil in this world, or from the absolute character with which certain human values are unduly invested, and which thereby already accords them the stature of God” (no. 20)</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831519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ainting of a person holding a flag&#10;&#10;Description automatically generated">
            <a:extLst>
              <a:ext uri="{FF2B5EF4-FFF2-40B4-BE49-F238E27FC236}">
                <a16:creationId xmlns:a16="http://schemas.microsoft.com/office/drawing/2014/main" id="{8DEA3FA9-594F-E2D1-8C9A-934F2E0647A1}"/>
              </a:ext>
            </a:extLst>
          </p:cNvPr>
          <p:cNvPicPr>
            <a:picLocks noChangeAspect="1"/>
          </p:cNvPicPr>
          <p:nvPr/>
        </p:nvPicPr>
        <p:blipFill rotWithShape="1">
          <a:blip r:embed="rId2">
            <a:alphaModFix amt="61000"/>
            <a:extLst>
              <a:ext uri="{28A0092B-C50C-407E-A947-70E740481C1C}">
                <a14:useLocalDpi xmlns:a14="http://schemas.microsoft.com/office/drawing/2010/main" val="0"/>
              </a:ext>
            </a:extLst>
          </a:blip>
          <a:srcRect t="219" b="29679"/>
          <a:stretch/>
        </p:blipFill>
        <p:spPr>
          <a:xfrm>
            <a:off x="1" y="0"/>
            <a:ext cx="12192000" cy="6858000"/>
          </a:xfrm>
          <a:prstGeom prst="rect">
            <a:avLst/>
          </a:prstGeom>
        </p:spPr>
      </p:pic>
      <p:sp>
        <p:nvSpPr>
          <p:cNvPr id="5" name="TextBox 4">
            <a:extLst>
              <a:ext uri="{FF2B5EF4-FFF2-40B4-BE49-F238E27FC236}">
                <a16:creationId xmlns:a16="http://schemas.microsoft.com/office/drawing/2014/main" id="{4E95EC63-E600-F781-6B4E-0FDE8331C24C}"/>
              </a:ext>
            </a:extLst>
          </p:cNvPr>
          <p:cNvSpPr txBox="1"/>
          <p:nvPr/>
        </p:nvSpPr>
        <p:spPr>
          <a:xfrm>
            <a:off x="8854332" y="6255871"/>
            <a:ext cx="3218234" cy="523220"/>
          </a:xfrm>
          <a:prstGeom prst="rect">
            <a:avLst/>
          </a:prstGeom>
          <a:noFill/>
        </p:spPr>
        <p:txBody>
          <a:bodyPr wrap="square" rtlCol="0">
            <a:spAutoFit/>
          </a:bodyPr>
          <a:lstStyle/>
          <a:p>
            <a:pPr algn="r"/>
            <a:r>
              <a:rPr lang="en-GB" sz="1400" dirty="0">
                <a:solidFill>
                  <a:schemeClr val="bg1"/>
                </a:solidFill>
              </a:rPr>
              <a:t>Eugene Delacroix, </a:t>
            </a:r>
            <a:r>
              <a:rPr lang="en-GB" sz="1400" i="1" dirty="0">
                <a:solidFill>
                  <a:schemeClr val="bg1"/>
                </a:solidFill>
              </a:rPr>
              <a:t>La Liberté </a:t>
            </a:r>
            <a:r>
              <a:rPr lang="en-GB" sz="1400" i="1" dirty="0" err="1">
                <a:solidFill>
                  <a:schemeClr val="bg1"/>
                </a:solidFill>
              </a:rPr>
              <a:t>guidant</a:t>
            </a:r>
            <a:r>
              <a:rPr lang="en-GB" sz="1400" i="1" dirty="0">
                <a:solidFill>
                  <a:schemeClr val="bg1"/>
                </a:solidFill>
              </a:rPr>
              <a:t> le </a:t>
            </a:r>
            <a:r>
              <a:rPr lang="en-GB" sz="1400" i="1" dirty="0" err="1">
                <a:solidFill>
                  <a:schemeClr val="bg1"/>
                </a:solidFill>
              </a:rPr>
              <a:t>peuple</a:t>
            </a:r>
            <a:r>
              <a:rPr lang="en-GB" sz="1400" dirty="0">
                <a:solidFill>
                  <a:schemeClr val="bg1"/>
                </a:solidFill>
              </a:rPr>
              <a:t> (1830)</a:t>
            </a:r>
          </a:p>
        </p:txBody>
      </p:sp>
      <p:sp>
        <p:nvSpPr>
          <p:cNvPr id="2" name="Title 1">
            <a:extLst>
              <a:ext uri="{FF2B5EF4-FFF2-40B4-BE49-F238E27FC236}">
                <a16:creationId xmlns:a16="http://schemas.microsoft.com/office/drawing/2014/main" id="{4A77C4E2-2F7D-9518-D8C0-29CBD1C51E99}"/>
              </a:ext>
            </a:extLst>
          </p:cNvPr>
          <p:cNvSpPr>
            <a:spLocks noGrp="1"/>
          </p:cNvSpPr>
          <p:nvPr>
            <p:ph type="title"/>
          </p:nvPr>
        </p:nvSpPr>
        <p:spPr/>
        <p:txBody>
          <a:bodyPr/>
          <a:lstStyle/>
          <a:p>
            <a:r>
              <a:rPr lang="en-GB" dirty="0">
                <a:solidFill>
                  <a:schemeClr val="bg1"/>
                </a:solidFill>
              </a:rPr>
              <a:t>But still worries about license (</a:t>
            </a:r>
            <a:r>
              <a:rPr lang="en-GB" i="1" dirty="0">
                <a:solidFill>
                  <a:schemeClr val="bg1"/>
                </a:solidFill>
                <a:hlinkClick r:id="rId3">
                  <a:extLst>
                    <a:ext uri="{A12FA001-AC4F-418D-AE19-62706E023703}">
                      <ahyp:hlinkClr xmlns:ahyp="http://schemas.microsoft.com/office/drawing/2018/hyperlinkcolor" val="tx"/>
                    </a:ext>
                  </a:extLst>
                </a:hlinkClick>
              </a:rPr>
              <a:t>Gaudium et </a:t>
            </a:r>
            <a:r>
              <a:rPr lang="en-GB" i="1" dirty="0" err="1">
                <a:solidFill>
                  <a:schemeClr val="bg1"/>
                </a:solidFill>
                <a:hlinkClick r:id="rId3">
                  <a:extLst>
                    <a:ext uri="{A12FA001-AC4F-418D-AE19-62706E023703}">
                      <ahyp:hlinkClr xmlns:ahyp="http://schemas.microsoft.com/office/drawing/2018/hyperlinkcolor" val="tx"/>
                    </a:ext>
                  </a:extLst>
                </a:hlinkClick>
              </a:rPr>
              <a:t>spes</a:t>
            </a:r>
            <a:r>
              <a:rPr lang="en-GB" i="1" dirty="0">
                <a:solidFill>
                  <a:schemeClr val="bg1"/>
                </a:solidFill>
              </a:rPr>
              <a:t/>
            </a:r>
            <a:r>
              <a:rPr lang="en-GB" dirty="0">
                <a:solidFill>
                  <a:schemeClr val="bg1"/>
                </a:solidFill>
              </a:rPr>
              <a:t>no. 20)</a:t>
            </a:r>
          </a:p>
        </p:txBody>
      </p:sp>
      <p:sp>
        <p:nvSpPr>
          <p:cNvPr id="3" name="Content Placeholder 2">
            <a:extLst>
              <a:ext uri="{FF2B5EF4-FFF2-40B4-BE49-F238E27FC236}">
                <a16:creationId xmlns:a16="http://schemas.microsoft.com/office/drawing/2014/main" id="{5CB74F94-A252-5D3B-B0C1-7E4C50167FF2}"/>
              </a:ext>
            </a:extLst>
          </p:cNvPr>
          <p:cNvSpPr>
            <a:spLocks noGrp="1"/>
          </p:cNvSpPr>
          <p:nvPr>
            <p:ph idx="1"/>
          </p:nvPr>
        </p:nvSpPr>
        <p:spPr/>
        <p:txBody>
          <a:bodyPr/>
          <a:lstStyle/>
          <a:p>
            <a:r>
              <a:rPr lang="en-GB" dirty="0">
                <a:solidFill>
                  <a:schemeClr val="bg1"/>
                </a:solidFill>
              </a:rPr>
              <a:t>“systematic form” of “modern atheism”: “stretches the desires for human independence to such a point that it poses difficulties against any kind of dependence on God”.</a:t>
            </a:r>
          </a:p>
          <a:p>
            <a:r>
              <a:rPr lang="en-GB" dirty="0">
                <a:solidFill>
                  <a:schemeClr val="bg1"/>
                </a:solidFill>
              </a:rPr>
              <a:t>bolstered by “the sense of power which modern technical progress generates in man”, leads to secularisation. </a:t>
            </a:r>
          </a:p>
          <a:p>
            <a:r>
              <a:rPr lang="en-GB" dirty="0">
                <a:solidFill>
                  <a:schemeClr val="bg1"/>
                </a:solidFill>
              </a:rPr>
              <a:t>“anticipates the liberation of man especially through his economic and social emancipation”, and views religion as an obstacle to this. </a:t>
            </a:r>
          </a:p>
          <a:p>
            <a:r>
              <a:rPr lang="en-GB" dirty="0">
                <a:solidFill>
                  <a:schemeClr val="bg1"/>
                </a:solidFill>
              </a:rPr>
              <a:t>Promoted “by using, especially in the education of youth, those means of pressure which public power has at its disposal”.</a:t>
            </a:r>
          </a:p>
        </p:txBody>
      </p:sp>
    </p:spTree>
    <p:extLst>
      <p:ext uri="{BB962C8B-B14F-4D97-AF65-F5344CB8AC3E}">
        <p14:creationId xmlns:p14="http://schemas.microsoft.com/office/powerpoint/2010/main" val="4107000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2CB378D-259E-D1AA-DB6F-82E0C93BC6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D68B465-9012-8286-ADD2-8AAE26F9AB5F}"/>
              </a:ext>
            </a:extLst>
          </p:cNvPr>
          <p:cNvSpPr>
            <a:spLocks noGrp="1"/>
          </p:cNvSpPr>
          <p:nvPr>
            <p:ph type="title"/>
          </p:nvPr>
        </p:nvSpPr>
        <p:spPr>
          <a:xfrm>
            <a:off x="838200" y="365125"/>
            <a:ext cx="7086600" cy="1325563"/>
          </a:xfrm>
        </p:spPr>
        <p:txBody>
          <a:bodyPr/>
          <a:lstStyle/>
          <a:p>
            <a:r>
              <a:rPr lang="en-GB" dirty="0">
                <a:solidFill>
                  <a:schemeClr val="bg1"/>
                </a:solidFill>
              </a:rPr>
              <a:t>Freedom of conscience – </a:t>
            </a:r>
            <a:r>
              <a:rPr lang="en-GB" i="1" dirty="0">
                <a:solidFill>
                  <a:schemeClr val="bg1"/>
                </a:solidFill>
                <a:hlinkClick r:id="rId2">
                  <a:extLst>
                    <a:ext uri="{A12FA001-AC4F-418D-AE19-62706E023703}">
                      <ahyp:hlinkClr xmlns:ahyp="http://schemas.microsoft.com/office/drawing/2018/hyperlinkcolor" val="tx"/>
                    </a:ext>
                  </a:extLst>
                </a:hlinkClick>
              </a:rPr>
              <a:t>Gaudium et </a:t>
            </a:r>
            <a:r>
              <a:rPr lang="en-GB" i="1" dirty="0" err="1">
                <a:solidFill>
                  <a:schemeClr val="bg1"/>
                </a:solidFill>
                <a:hlinkClick r:id="rId2">
                  <a:extLst>
                    <a:ext uri="{A12FA001-AC4F-418D-AE19-62706E023703}">
                      <ahyp:hlinkClr xmlns:ahyp="http://schemas.microsoft.com/office/drawing/2018/hyperlinkcolor" val="tx"/>
                    </a:ext>
                  </a:extLst>
                </a:hlinkClick>
              </a:rPr>
              <a:t>spes</a:t>
            </a:r>
            <a:endParaRPr lang="en-GB" dirty="0">
              <a:solidFill>
                <a:schemeClr val="bg1"/>
              </a:solidFill>
            </a:endParaRPr>
          </a:p>
        </p:txBody>
      </p:sp>
      <p:sp>
        <p:nvSpPr>
          <p:cNvPr id="5" name="Content Placeholder 4">
            <a:extLst>
              <a:ext uri="{FF2B5EF4-FFF2-40B4-BE49-F238E27FC236}">
                <a16:creationId xmlns:a16="http://schemas.microsoft.com/office/drawing/2014/main" id="{BA563EFD-3396-4E53-9A9B-8FB054239C9E}"/>
              </a:ext>
            </a:extLst>
          </p:cNvPr>
          <p:cNvSpPr>
            <a:spLocks noGrp="1"/>
          </p:cNvSpPr>
          <p:nvPr>
            <p:ph idx="1"/>
          </p:nvPr>
        </p:nvSpPr>
        <p:spPr>
          <a:xfrm>
            <a:off x="838200" y="1825624"/>
            <a:ext cx="7086600" cy="4829175"/>
          </a:xfrm>
        </p:spPr>
        <p:txBody>
          <a:bodyPr>
            <a:normAutofit fontScale="92500" lnSpcReduction="10000"/>
          </a:bodyPr>
          <a:lstStyle/>
          <a:p>
            <a:pPr marL="0" indent="0">
              <a:buNone/>
            </a:pPr>
            <a:r>
              <a:rPr lang="en-GB" sz="2400" dirty="0">
                <a:solidFill>
                  <a:schemeClr val="bg1"/>
                </a:solidFill>
              </a:rPr>
              <a:t>In the depths of his conscience, man detects a law which he does not impose upon himself, but which holds him to obedience… For man has in his heart a law written by God; to obey it is the very dignity of man; according to it he will be judged.(9) Conscience is the most secret core and sanctuary of a man. There he is alone with God, Whose voice echoes in his depths.(10)… In fidelity to conscience, Christians are joined with the rest of men in the search for truth, and for the genuine solution to the numerous problems which arise in the life of individuals from social relationships… Conscience frequently errs from invincible ignorance without losing its dignity. The same cannot be said for a man who cares but little for truth and goodness, or for a conscience which by degrees grows practically sightless as a result of habitual sin.</a:t>
            </a:r>
          </a:p>
          <a:p>
            <a:pPr marL="0" indent="0" algn="r">
              <a:buNone/>
            </a:pPr>
            <a:r>
              <a:rPr lang="en-GB" sz="2400" dirty="0">
                <a:solidFill>
                  <a:schemeClr val="bg1"/>
                </a:solidFill>
              </a:rPr>
              <a:t>(no. 17)</a:t>
            </a:r>
          </a:p>
        </p:txBody>
      </p:sp>
      <p:pic>
        <p:nvPicPr>
          <p:cNvPr id="3" name="Picture 2" descr="A person with a towel around her waist&#10;&#10;AI-generated content may be incorrect.">
            <a:extLst>
              <a:ext uri="{FF2B5EF4-FFF2-40B4-BE49-F238E27FC236}">
                <a16:creationId xmlns:a16="http://schemas.microsoft.com/office/drawing/2014/main" id="{D624FEFF-D9ED-A744-2DD7-BA56035BD0BB}"/>
              </a:ext>
            </a:extLst>
          </p:cNvPr>
          <p:cNvPicPr>
            <a:picLocks noChangeAspect="1"/>
          </p:cNvPicPr>
          <p:nvPr/>
        </p:nvPicPr>
        <p:blipFill>
          <a:blip r:embed="rId3">
            <a:extLst>
              <a:ext uri="{28A0092B-C50C-407E-A947-70E740481C1C}">
                <a14:useLocalDpi xmlns:a14="http://schemas.microsoft.com/office/drawing/2010/main" val="0"/>
              </a:ext>
            </a:extLst>
          </a:blip>
          <a:srcRect l="23786"/>
          <a:stretch>
            <a:fillRect/>
          </a:stretch>
        </p:blipFill>
        <p:spPr>
          <a:xfrm>
            <a:off x="8204200" y="0"/>
            <a:ext cx="3987800" cy="6854672"/>
          </a:xfrm>
          <a:prstGeom prst="rect">
            <a:avLst/>
          </a:prstGeom>
        </p:spPr>
      </p:pic>
      <p:sp>
        <p:nvSpPr>
          <p:cNvPr id="6" name="TextBox 5">
            <a:extLst>
              <a:ext uri="{FF2B5EF4-FFF2-40B4-BE49-F238E27FC236}">
                <a16:creationId xmlns:a16="http://schemas.microsoft.com/office/drawing/2014/main" id="{CB7C08FC-1122-6DF1-8305-B3E620E47228}"/>
              </a:ext>
            </a:extLst>
          </p:cNvPr>
          <p:cNvSpPr txBox="1"/>
          <p:nvPr/>
        </p:nvSpPr>
        <p:spPr>
          <a:xfrm>
            <a:off x="8501721" y="6363593"/>
            <a:ext cx="3626779" cy="307777"/>
          </a:xfrm>
          <a:prstGeom prst="rect">
            <a:avLst/>
          </a:prstGeom>
          <a:noFill/>
        </p:spPr>
        <p:txBody>
          <a:bodyPr wrap="square" rtlCol="0">
            <a:spAutoFit/>
          </a:bodyPr>
          <a:lstStyle/>
          <a:p>
            <a:pPr algn="r"/>
            <a:r>
              <a:rPr lang="en-GB" sz="1400" dirty="0">
                <a:solidFill>
                  <a:schemeClr val="bg1"/>
                </a:solidFill>
              </a:rPr>
              <a:t>Renee Magritte, </a:t>
            </a:r>
            <a:r>
              <a:rPr lang="en-GB" sz="1400" i="1" dirty="0">
                <a:solidFill>
                  <a:schemeClr val="bg1"/>
                </a:solidFill>
              </a:rPr>
              <a:t>Freedom of Mind </a:t>
            </a:r>
            <a:r>
              <a:rPr lang="en-GB" sz="1400" dirty="0">
                <a:solidFill>
                  <a:schemeClr val="bg1"/>
                </a:solidFill>
              </a:rPr>
              <a:t>(1948)</a:t>
            </a:r>
          </a:p>
        </p:txBody>
      </p:sp>
    </p:spTree>
    <p:extLst>
      <p:ext uri="{BB962C8B-B14F-4D97-AF65-F5344CB8AC3E}">
        <p14:creationId xmlns:p14="http://schemas.microsoft.com/office/powerpoint/2010/main" val="3758189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6780732-1E83-222D-7C88-B5C8E5C950D0}"/>
            </a:ext>
          </a:extLst>
        </p:cNvPr>
        <p:cNvGrpSpPr/>
        <p:nvPr/>
      </p:nvGrpSpPr>
      <p:grpSpPr>
        <a:xfrm>
          <a:off x="0" y="0"/>
          <a:ext cx="0" cy="0"/>
          <a:chOff x="0" y="0"/>
          <a:chExt cx="0" cy="0"/>
        </a:xfrm>
      </p:grpSpPr>
      <p:pic>
        <p:nvPicPr>
          <p:cNvPr id="3" name="Picture 2" descr="A painting of a sea with waves crashing on it&#10;&#10;AI-generated content may be incorrect.">
            <a:extLst>
              <a:ext uri="{FF2B5EF4-FFF2-40B4-BE49-F238E27FC236}">
                <a16:creationId xmlns:a16="http://schemas.microsoft.com/office/drawing/2014/main" id="{07811A72-0059-8083-EE3B-820BC7452CE9}"/>
              </a:ext>
            </a:extLst>
          </p:cNvPr>
          <p:cNvPicPr>
            <a:picLocks noChangeAspect="1"/>
          </p:cNvPicPr>
          <p:nvPr/>
        </p:nvPicPr>
        <p:blipFill>
          <a:blip r:embed="rId2">
            <a:alphaModFix amt="56000"/>
            <a:extLst>
              <a:ext uri="{28A0092B-C50C-407E-A947-70E740481C1C}">
                <a14:useLocalDpi xmlns:a14="http://schemas.microsoft.com/office/drawing/2010/main" val="0"/>
              </a:ext>
            </a:extLst>
          </a:blip>
          <a:srcRect t="4458" b="9554"/>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D46B5E61-DFFE-5441-F88A-7E3FB58E9C5D}"/>
              </a:ext>
            </a:extLst>
          </p:cNvPr>
          <p:cNvSpPr>
            <a:spLocks noGrp="1"/>
          </p:cNvSpPr>
          <p:nvPr>
            <p:ph type="title"/>
          </p:nvPr>
        </p:nvSpPr>
        <p:spPr/>
        <p:txBody>
          <a:bodyPr/>
          <a:lstStyle/>
          <a:p>
            <a:r>
              <a:rPr lang="en-GB" dirty="0">
                <a:solidFill>
                  <a:schemeClr val="bg1"/>
                </a:solidFill>
              </a:rPr>
              <a:t>Religious freedom – </a:t>
            </a:r>
            <a:r>
              <a:rPr lang="en-GB" i="1" dirty="0">
                <a:solidFill>
                  <a:schemeClr val="bg1"/>
                </a:solidFill>
                <a:hlinkClick r:id="rId3">
                  <a:extLst>
                    <a:ext uri="{A12FA001-AC4F-418D-AE19-62706E023703}">
                      <ahyp:hlinkClr xmlns:ahyp="http://schemas.microsoft.com/office/drawing/2018/hyperlinkcolor" val="tx"/>
                    </a:ext>
                  </a:extLst>
                </a:hlinkClick>
              </a:rPr>
              <a:t>Dignitatis Humanae</a:t>
            </a:r>
            <a:endParaRPr lang="en-GB" i="1" dirty="0">
              <a:solidFill>
                <a:schemeClr val="bg1"/>
              </a:solidFill>
            </a:endParaRPr>
          </a:p>
        </p:txBody>
      </p:sp>
      <p:sp>
        <p:nvSpPr>
          <p:cNvPr id="5" name="Content Placeholder 4">
            <a:extLst>
              <a:ext uri="{FF2B5EF4-FFF2-40B4-BE49-F238E27FC236}">
                <a16:creationId xmlns:a16="http://schemas.microsoft.com/office/drawing/2014/main" id="{C2BA4836-5411-BEFC-978D-3DD649851A21}"/>
              </a:ext>
            </a:extLst>
          </p:cNvPr>
          <p:cNvSpPr>
            <a:spLocks noGrp="1"/>
          </p:cNvSpPr>
          <p:nvPr>
            <p:ph idx="1"/>
          </p:nvPr>
        </p:nvSpPr>
        <p:spPr/>
        <p:txBody>
          <a:bodyPr>
            <a:normAutofit fontScale="92500" lnSpcReduction="10000"/>
          </a:bodyPr>
          <a:lstStyle/>
          <a:p>
            <a:pPr marL="0" indent="0">
              <a:buNone/>
            </a:pPr>
            <a:r>
              <a:rPr lang="en-GB" dirty="0">
                <a:solidFill>
                  <a:schemeClr val="bg1"/>
                </a:solidFill>
              </a:rPr>
              <a:t>This Vatican Council declares that the human person has a right to religious freedom… </a:t>
            </a:r>
          </a:p>
          <a:p>
            <a:pPr marL="0" indent="0">
              <a:buNone/>
            </a:pPr>
            <a:r>
              <a:rPr lang="en-GB" dirty="0">
                <a:solidFill>
                  <a:schemeClr val="bg1"/>
                </a:solidFill>
              </a:rPr>
              <a:t>It is in accordance with their dignity as persons-that is, beings endowed with reason and free will and therefore privileged to bear personal responsibility-that all men should be at once impelled by nature and also bound by a moral obligation to seek the truth, especially religious truth. They are also bound to adhere to the truth, once it is known, and to order their whole lives in accord with the demands of truth. However, men cannot discharge these obligations in a manner in keeping with their own nature unless they enjoy immunity from external coercion as well as psychological freedom.</a:t>
            </a:r>
          </a:p>
          <a:p>
            <a:pPr marL="0" indent="0" algn="r">
              <a:buNone/>
            </a:pPr>
            <a:r>
              <a:rPr lang="en-GB" dirty="0">
                <a:solidFill>
                  <a:schemeClr val="bg1"/>
                </a:solidFill>
              </a:rPr>
              <a:t>(No. 2)</a:t>
            </a:r>
          </a:p>
        </p:txBody>
      </p:sp>
      <p:sp>
        <p:nvSpPr>
          <p:cNvPr id="6" name="TextBox 5">
            <a:extLst>
              <a:ext uri="{FF2B5EF4-FFF2-40B4-BE49-F238E27FC236}">
                <a16:creationId xmlns:a16="http://schemas.microsoft.com/office/drawing/2014/main" id="{2782398B-BA59-C331-5717-5AC310C07E4A}"/>
              </a:ext>
            </a:extLst>
          </p:cNvPr>
          <p:cNvSpPr txBox="1"/>
          <p:nvPr/>
        </p:nvSpPr>
        <p:spPr>
          <a:xfrm>
            <a:off x="8415093" y="6311900"/>
            <a:ext cx="3626779" cy="523220"/>
          </a:xfrm>
          <a:prstGeom prst="rect">
            <a:avLst/>
          </a:prstGeom>
          <a:noFill/>
        </p:spPr>
        <p:txBody>
          <a:bodyPr wrap="square" rtlCol="0">
            <a:spAutoFit/>
          </a:bodyPr>
          <a:lstStyle/>
          <a:p>
            <a:pPr algn="r"/>
            <a:r>
              <a:rPr lang="en-GB" sz="1400" dirty="0">
                <a:solidFill>
                  <a:schemeClr val="bg1"/>
                </a:solidFill>
              </a:rPr>
              <a:t>John Marton, </a:t>
            </a:r>
            <a:r>
              <a:rPr lang="en-GB" sz="1400" i="1" dirty="0">
                <a:solidFill>
                  <a:schemeClr val="bg1"/>
                </a:solidFill>
              </a:rPr>
              <a:t>The Assuaging of the Waters </a:t>
            </a:r>
            <a:r>
              <a:rPr lang="en-GB" sz="1400" dirty="0">
                <a:solidFill>
                  <a:schemeClr val="bg1"/>
                </a:solidFill>
              </a:rPr>
              <a:t>(1840)</a:t>
            </a:r>
          </a:p>
        </p:txBody>
      </p:sp>
    </p:spTree>
    <p:extLst>
      <p:ext uri="{BB962C8B-B14F-4D97-AF65-F5344CB8AC3E}">
        <p14:creationId xmlns:p14="http://schemas.microsoft.com/office/powerpoint/2010/main" val="556424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A painting of a person in a blue robe&#10;&#10;AI-generated content may be incorrect.">
            <a:extLst>
              <a:ext uri="{FF2B5EF4-FFF2-40B4-BE49-F238E27FC236}">
                <a16:creationId xmlns:a16="http://schemas.microsoft.com/office/drawing/2014/main" id="{BA983A80-A703-6323-86E0-E471F8BE3313}"/>
              </a:ext>
            </a:extLst>
          </p:cNvPr>
          <p:cNvPicPr>
            <a:picLocks noChangeAspect="1"/>
          </p:cNvPicPr>
          <p:nvPr/>
        </p:nvPicPr>
        <p:blipFill>
          <a:blip r:embed="rId2">
            <a:alphaModFix amt="86000"/>
            <a:extLst>
              <a:ext uri="{28A0092B-C50C-407E-A947-70E740481C1C}">
                <a14:useLocalDpi xmlns:a14="http://schemas.microsoft.com/office/drawing/2010/main" val="0"/>
              </a:ext>
            </a:extLst>
          </a:blip>
          <a:srcRect t="2647" b="54594"/>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3622AC-CDCA-78AE-5282-F10E0139A6E9}"/>
              </a:ext>
            </a:extLst>
          </p:cNvPr>
          <p:cNvSpPr>
            <a:spLocks noGrp="1"/>
          </p:cNvSpPr>
          <p:nvPr>
            <p:ph type="title"/>
          </p:nvPr>
        </p:nvSpPr>
        <p:spPr/>
        <p:txBody>
          <a:bodyPr/>
          <a:lstStyle/>
          <a:p>
            <a:r>
              <a:rPr lang="en-GB" dirty="0">
                <a:solidFill>
                  <a:schemeClr val="bg1"/>
                </a:solidFill>
              </a:rPr>
              <a:t>But also</a:t>
            </a:r>
          </a:p>
        </p:txBody>
      </p:sp>
      <p:sp>
        <p:nvSpPr>
          <p:cNvPr id="3" name="Content Placeholder 2">
            <a:extLst>
              <a:ext uri="{FF2B5EF4-FFF2-40B4-BE49-F238E27FC236}">
                <a16:creationId xmlns:a16="http://schemas.microsoft.com/office/drawing/2014/main" id="{97235E33-E885-B8D1-2918-379517BF514E}"/>
              </a:ext>
            </a:extLst>
          </p:cNvPr>
          <p:cNvSpPr>
            <a:spLocks noGrp="1"/>
          </p:cNvSpPr>
          <p:nvPr>
            <p:ph idx="1"/>
          </p:nvPr>
        </p:nvSpPr>
        <p:spPr/>
        <p:txBody>
          <a:bodyPr>
            <a:normAutofit/>
          </a:bodyPr>
          <a:lstStyle/>
          <a:p>
            <a:r>
              <a:rPr lang="en-GB" dirty="0">
                <a:solidFill>
                  <a:schemeClr val="bg1"/>
                </a:solidFill>
              </a:rPr>
              <a:t>Emphasis on right of religious communities to govern own religious life, practice publicly, own buildings and property, teach and evangelise responsibly and non-coercively</a:t>
            </a:r>
          </a:p>
          <a:p>
            <a:r>
              <a:rPr lang="en-GB" dirty="0">
                <a:solidFill>
                  <a:schemeClr val="bg1"/>
                </a:solidFill>
              </a:rPr>
              <a:t>Governments shouldn’t legislate against these things</a:t>
            </a:r>
          </a:p>
          <a:p>
            <a:r>
              <a:rPr lang="en-GB" dirty="0">
                <a:solidFill>
                  <a:schemeClr val="bg1"/>
                </a:solidFill>
              </a:rPr>
              <a:t>“not a few can be found who seem inclined to use the name of freedom as the pretext for refusing to submit to authority and for making light of the duty of obedience” (no.8)</a:t>
            </a:r>
          </a:p>
          <a:p>
            <a:r>
              <a:rPr lang="en-GB" dirty="0">
                <a:solidFill>
                  <a:schemeClr val="bg1"/>
                </a:solidFill>
              </a:rPr>
              <a:t>Extensive focus on this freedom for the Church specifically</a:t>
            </a:r>
          </a:p>
          <a:p>
            <a:r>
              <a:rPr lang="en-GB" dirty="0">
                <a:solidFill>
                  <a:schemeClr val="bg1"/>
                </a:solidFill>
              </a:rPr>
              <a:t>i.e. same contentions, identification with other faiths vs secular</a:t>
            </a:r>
          </a:p>
        </p:txBody>
      </p:sp>
      <p:sp>
        <p:nvSpPr>
          <p:cNvPr id="8" name="TextBox 7">
            <a:extLst>
              <a:ext uri="{FF2B5EF4-FFF2-40B4-BE49-F238E27FC236}">
                <a16:creationId xmlns:a16="http://schemas.microsoft.com/office/drawing/2014/main" id="{1DCAC87D-051C-6B16-16B7-D4E12A173284}"/>
              </a:ext>
            </a:extLst>
          </p:cNvPr>
          <p:cNvSpPr txBox="1"/>
          <p:nvPr/>
        </p:nvSpPr>
        <p:spPr>
          <a:xfrm>
            <a:off x="8767864" y="6371471"/>
            <a:ext cx="3424136" cy="369332"/>
          </a:xfrm>
          <a:prstGeom prst="rect">
            <a:avLst/>
          </a:prstGeom>
          <a:noFill/>
        </p:spPr>
        <p:txBody>
          <a:bodyPr wrap="square" rtlCol="0">
            <a:spAutoFit/>
          </a:bodyPr>
          <a:lstStyle/>
          <a:p>
            <a:r>
              <a:rPr lang="en-GB" dirty="0">
                <a:solidFill>
                  <a:schemeClr val="bg1"/>
                </a:solidFill>
              </a:rPr>
              <a:t>Maino, </a:t>
            </a:r>
            <a:r>
              <a:rPr lang="en-GB" i="1" dirty="0" err="1">
                <a:solidFill>
                  <a:schemeClr val="bg1"/>
                </a:solidFill>
              </a:rPr>
              <a:t>Pentecostés</a:t>
            </a:r>
            <a:r>
              <a:rPr lang="en-GB" i="1" dirty="0">
                <a:solidFill>
                  <a:schemeClr val="bg1"/>
                </a:solidFill>
              </a:rPr>
              <a:t> (</a:t>
            </a:r>
            <a:r>
              <a:rPr lang="en-GB" dirty="0">
                <a:solidFill>
                  <a:schemeClr val="bg1"/>
                </a:solidFill>
              </a:rPr>
              <a:t>1620-1625)</a:t>
            </a:r>
          </a:p>
        </p:txBody>
      </p:sp>
    </p:spTree>
    <p:extLst>
      <p:ext uri="{BB962C8B-B14F-4D97-AF65-F5344CB8AC3E}">
        <p14:creationId xmlns:p14="http://schemas.microsoft.com/office/powerpoint/2010/main" val="1394389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ainting of a person and person&#10;&#10;AI-generated content may be incorrect.">
            <a:extLst>
              <a:ext uri="{FF2B5EF4-FFF2-40B4-BE49-F238E27FC236}">
                <a16:creationId xmlns:a16="http://schemas.microsoft.com/office/drawing/2014/main" id="{F8861F89-761A-6D8A-CAAC-9FD07C7FD125}"/>
              </a:ext>
            </a:extLst>
          </p:cNvPr>
          <p:cNvPicPr>
            <a:picLocks noChangeAspect="1"/>
          </p:cNvPicPr>
          <p:nvPr/>
        </p:nvPicPr>
        <p:blipFill>
          <a:blip r:embed="rId2">
            <a:alphaModFix amt="28000"/>
            <a:extLst>
              <a:ext uri="{28A0092B-C50C-407E-A947-70E740481C1C}">
                <a14:useLocalDpi xmlns:a14="http://schemas.microsoft.com/office/drawing/2010/main" val="0"/>
              </a:ext>
            </a:extLst>
          </a:blip>
          <a:srcRect b="24358"/>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20B4F3A7-6F22-016E-D8A1-4F745C8A7A85}"/>
              </a:ext>
            </a:extLst>
          </p:cNvPr>
          <p:cNvSpPr>
            <a:spLocks noGrp="1"/>
          </p:cNvSpPr>
          <p:nvPr>
            <p:ph type="title"/>
          </p:nvPr>
        </p:nvSpPr>
        <p:spPr/>
        <p:txBody>
          <a:bodyPr/>
          <a:lstStyle/>
          <a:p>
            <a:r>
              <a:rPr lang="en-GB" dirty="0">
                <a:solidFill>
                  <a:schemeClr val="bg1"/>
                </a:solidFill>
              </a:rPr>
              <a:t>Ambivalence about feminism (</a:t>
            </a:r>
            <a:r>
              <a:rPr lang="en-GB" i="1" dirty="0">
                <a:solidFill>
                  <a:schemeClr val="bg1"/>
                </a:solidFill>
                <a:hlinkClick r:id="rId3">
                  <a:extLst>
                    <a:ext uri="{A12FA001-AC4F-418D-AE19-62706E023703}">
                      <ahyp:hlinkClr xmlns:ahyp="http://schemas.microsoft.com/office/drawing/2018/hyperlinkcolor" val="tx"/>
                    </a:ext>
                  </a:extLst>
                </a:hlinkClick>
              </a:rPr>
              <a:t>Gaudium et </a:t>
            </a:r>
            <a:r>
              <a:rPr lang="en-GB" i="1" dirty="0" err="1">
                <a:solidFill>
                  <a:schemeClr val="bg1"/>
                </a:solidFill>
                <a:hlinkClick r:id="rId3">
                  <a:extLst>
                    <a:ext uri="{A12FA001-AC4F-418D-AE19-62706E023703}">
                      <ahyp:hlinkClr xmlns:ahyp="http://schemas.microsoft.com/office/drawing/2018/hyperlinkcolor" val="tx"/>
                    </a:ext>
                  </a:extLst>
                </a:hlinkClick>
              </a:rPr>
              <a:t>spes</a:t>
            </a:r>
            <a:r>
              <a:rPr lang="en-GB" dirty="0">
                <a:solidFill>
                  <a:schemeClr val="bg1"/>
                </a:solidFill>
              </a:rPr>
              <a:t>)</a:t>
            </a:r>
          </a:p>
        </p:txBody>
      </p:sp>
      <p:sp>
        <p:nvSpPr>
          <p:cNvPr id="3" name="Content Placeholder 2">
            <a:extLst>
              <a:ext uri="{FF2B5EF4-FFF2-40B4-BE49-F238E27FC236}">
                <a16:creationId xmlns:a16="http://schemas.microsoft.com/office/drawing/2014/main" id="{E09309EB-34D1-4986-C9C5-2E329D77611E}"/>
              </a:ext>
            </a:extLst>
          </p:cNvPr>
          <p:cNvSpPr>
            <a:spLocks noGrp="1"/>
          </p:cNvSpPr>
          <p:nvPr>
            <p:ph idx="1"/>
          </p:nvPr>
        </p:nvSpPr>
        <p:spPr/>
        <p:txBody>
          <a:bodyPr>
            <a:normAutofit fontScale="85000" lnSpcReduction="10000"/>
          </a:bodyPr>
          <a:lstStyle/>
          <a:p>
            <a:r>
              <a:rPr lang="en-GB" dirty="0">
                <a:solidFill>
                  <a:schemeClr val="bg1"/>
                </a:solidFill>
              </a:rPr>
              <a:t>Approvingly recognises a range of struggles for justice, including feminism</a:t>
            </a:r>
          </a:p>
          <a:p>
            <a:r>
              <a:rPr lang="en-GB" dirty="0">
                <a:solidFill>
                  <a:schemeClr val="bg1"/>
                </a:solidFill>
              </a:rPr>
              <a:t>“Women now work in almost all spheres. It is fitting that they are able to assume their proper role in accordance with their own nature. It will belong to all to acknowledge and </a:t>
            </a:r>
            <a:r>
              <a:rPr lang="en-GB" dirty="0" err="1">
                <a:solidFill>
                  <a:schemeClr val="bg1"/>
                </a:solidFill>
              </a:rPr>
              <a:t>favor</a:t>
            </a:r>
            <a:r>
              <a:rPr lang="en-GB" dirty="0">
                <a:solidFill>
                  <a:schemeClr val="bg1"/>
                </a:solidFill>
              </a:rPr>
              <a:t> the proper and necessary participation of women in the cultural life.” (no. 60)</a:t>
            </a:r>
          </a:p>
          <a:p>
            <a:r>
              <a:rPr lang="en-GB" dirty="0">
                <a:solidFill>
                  <a:schemeClr val="bg1"/>
                </a:solidFill>
              </a:rPr>
              <a:t>Emphasises importance of marriage, restates rejection of contraception, abortion</a:t>
            </a:r>
          </a:p>
          <a:p>
            <a:r>
              <a:rPr lang="en-GB" dirty="0">
                <a:solidFill>
                  <a:schemeClr val="bg1"/>
                </a:solidFill>
              </a:rPr>
              <a:t>“The family is a kind of school of deeper humanity... The active presence of the father is highly beneficial to their formation. The children, especially the younger among them, need the care of their mother at home. This domestic role of hers must be safely preserved, though the legitimate social progress of women should not be underrated on that account.” (no. 52)</a:t>
            </a:r>
          </a:p>
        </p:txBody>
      </p:sp>
      <p:sp>
        <p:nvSpPr>
          <p:cNvPr id="7" name="TextBox 6">
            <a:extLst>
              <a:ext uri="{FF2B5EF4-FFF2-40B4-BE49-F238E27FC236}">
                <a16:creationId xmlns:a16="http://schemas.microsoft.com/office/drawing/2014/main" id="{647D35BC-8BA5-A1E6-9477-B3982FDEE504}"/>
              </a:ext>
            </a:extLst>
          </p:cNvPr>
          <p:cNvSpPr txBox="1"/>
          <p:nvPr/>
        </p:nvSpPr>
        <p:spPr>
          <a:xfrm>
            <a:off x="8767864" y="6229023"/>
            <a:ext cx="3424136" cy="646331"/>
          </a:xfrm>
          <a:prstGeom prst="rect">
            <a:avLst/>
          </a:prstGeom>
          <a:noFill/>
        </p:spPr>
        <p:txBody>
          <a:bodyPr wrap="square" rtlCol="0">
            <a:spAutoFit/>
          </a:bodyPr>
          <a:lstStyle/>
          <a:p>
            <a:r>
              <a:rPr lang="en-GB" dirty="0">
                <a:solidFill>
                  <a:schemeClr val="bg1"/>
                </a:solidFill>
              </a:rPr>
              <a:t>Octavia Ocampo, </a:t>
            </a:r>
            <a:r>
              <a:rPr lang="en-GB" i="1" dirty="0">
                <a:solidFill>
                  <a:schemeClr val="bg1"/>
                </a:solidFill>
              </a:rPr>
              <a:t>Absents of the Mermaid </a:t>
            </a:r>
            <a:r>
              <a:rPr lang="en-GB" dirty="0">
                <a:solidFill>
                  <a:schemeClr val="bg1"/>
                </a:solidFill>
              </a:rPr>
              <a:t>(1943)</a:t>
            </a:r>
          </a:p>
        </p:txBody>
      </p:sp>
    </p:spTree>
    <p:extLst>
      <p:ext uri="{BB962C8B-B14F-4D97-AF65-F5344CB8AC3E}">
        <p14:creationId xmlns:p14="http://schemas.microsoft.com/office/powerpoint/2010/main" val="51000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ainting of naked men in the woods&#10;&#10;AI-generated content may be incorrect.">
            <a:extLst>
              <a:ext uri="{FF2B5EF4-FFF2-40B4-BE49-F238E27FC236}">
                <a16:creationId xmlns:a16="http://schemas.microsoft.com/office/drawing/2014/main" id="{00DB4292-995F-38C7-74E6-525DC749A694}"/>
              </a:ext>
            </a:extLst>
          </p:cNvPr>
          <p:cNvPicPr>
            <a:picLocks noChangeAspect="1"/>
          </p:cNvPicPr>
          <p:nvPr/>
        </p:nvPicPr>
        <p:blipFill>
          <a:blip r:embed="rId2">
            <a:alphaModFix amt="44000"/>
            <a:extLst>
              <a:ext uri="{28A0092B-C50C-407E-A947-70E740481C1C}">
                <a14:useLocalDpi xmlns:a14="http://schemas.microsoft.com/office/drawing/2010/main" val="0"/>
              </a:ext>
            </a:extLst>
          </a:blip>
          <a:srcRect t="963" b="54303"/>
          <a:stretch>
            <a:fill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0F8148FA-D1F1-754A-FBE8-B2FC06929BF2}"/>
              </a:ext>
            </a:extLst>
          </p:cNvPr>
          <p:cNvSpPr txBox="1"/>
          <p:nvPr/>
        </p:nvSpPr>
        <p:spPr>
          <a:xfrm>
            <a:off x="8727332" y="6369764"/>
            <a:ext cx="3218234" cy="246221"/>
          </a:xfrm>
          <a:prstGeom prst="rect">
            <a:avLst/>
          </a:prstGeom>
          <a:noFill/>
        </p:spPr>
        <p:txBody>
          <a:bodyPr wrap="square" rtlCol="0">
            <a:spAutoFit/>
          </a:bodyPr>
          <a:lstStyle/>
          <a:p>
            <a:pPr algn="r"/>
            <a:r>
              <a:rPr lang="en-GB" sz="1000" dirty="0">
                <a:solidFill>
                  <a:schemeClr val="bg1"/>
                </a:solidFill>
              </a:rPr>
              <a:t>Edvard Munsch, </a:t>
            </a:r>
            <a:r>
              <a:rPr lang="en-GB" sz="1000" i="1" dirty="0">
                <a:solidFill>
                  <a:schemeClr val="bg1"/>
                </a:solidFill>
              </a:rPr>
              <a:t>Adam and Eve</a:t>
            </a:r>
            <a:r>
              <a:rPr lang="en-GB" sz="1000" dirty="0">
                <a:solidFill>
                  <a:schemeClr val="bg1"/>
                </a:solidFill>
              </a:rPr>
              <a:t> (1909)</a:t>
            </a:r>
          </a:p>
        </p:txBody>
      </p:sp>
      <p:sp>
        <p:nvSpPr>
          <p:cNvPr id="2" name="Title 1">
            <a:extLst>
              <a:ext uri="{FF2B5EF4-FFF2-40B4-BE49-F238E27FC236}">
                <a16:creationId xmlns:a16="http://schemas.microsoft.com/office/drawing/2014/main" id="{4447CDA7-DA1A-52E2-3764-23BF5DB2A293}"/>
              </a:ext>
            </a:extLst>
          </p:cNvPr>
          <p:cNvSpPr>
            <a:spLocks noGrp="1"/>
          </p:cNvSpPr>
          <p:nvPr>
            <p:ph type="title"/>
          </p:nvPr>
        </p:nvSpPr>
        <p:spPr/>
        <p:txBody>
          <a:bodyPr/>
          <a:lstStyle/>
          <a:p>
            <a:r>
              <a:rPr lang="en-GB" dirty="0">
                <a:solidFill>
                  <a:schemeClr val="bg1"/>
                </a:solidFill>
              </a:rPr>
              <a:t>This week</a:t>
            </a:r>
          </a:p>
        </p:txBody>
      </p:sp>
      <p:sp>
        <p:nvSpPr>
          <p:cNvPr id="3" name="Content Placeholder 2">
            <a:extLst>
              <a:ext uri="{FF2B5EF4-FFF2-40B4-BE49-F238E27FC236}">
                <a16:creationId xmlns:a16="http://schemas.microsoft.com/office/drawing/2014/main" id="{6D95DCF5-24EC-0B20-98E7-D2591D97549D}"/>
              </a:ext>
            </a:extLst>
          </p:cNvPr>
          <p:cNvSpPr>
            <a:spLocks noGrp="1"/>
          </p:cNvSpPr>
          <p:nvPr>
            <p:ph idx="1"/>
          </p:nvPr>
        </p:nvSpPr>
        <p:spPr/>
        <p:txBody>
          <a:bodyPr/>
          <a:lstStyle/>
          <a:p>
            <a:r>
              <a:rPr lang="en-GB" dirty="0">
                <a:solidFill>
                  <a:schemeClr val="bg1"/>
                </a:solidFill>
              </a:rPr>
              <a:t>Week 1 – worries about modernity, license; marriage as battleground</a:t>
            </a:r>
          </a:p>
          <a:p>
            <a:r>
              <a:rPr lang="en-GB" dirty="0">
                <a:solidFill>
                  <a:schemeClr val="bg1"/>
                </a:solidFill>
              </a:rPr>
              <a:t>Week 2 – early freedom of conscience, religious freedom language (for Catholics); feminism, contraception, abortion, sterilisation</a:t>
            </a:r>
          </a:p>
          <a:p>
            <a:r>
              <a:rPr lang="en-GB" dirty="0">
                <a:solidFill>
                  <a:schemeClr val="bg1"/>
                </a:solidFill>
              </a:rPr>
              <a:t>This week – Vatican II</a:t>
            </a:r>
          </a:p>
          <a:p>
            <a:r>
              <a:rPr lang="en-GB" dirty="0">
                <a:solidFill>
                  <a:schemeClr val="bg1"/>
                </a:solidFill>
              </a:rPr>
              <a:t>Renegotiating stance towards modern world after WWII</a:t>
            </a:r>
          </a:p>
        </p:txBody>
      </p:sp>
    </p:spTree>
    <p:extLst>
      <p:ext uri="{BB962C8B-B14F-4D97-AF65-F5344CB8AC3E}">
        <p14:creationId xmlns:p14="http://schemas.microsoft.com/office/powerpoint/2010/main" val="310686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person sitting on a well&#10;&#10;AI-generated content may be incorrect.">
            <a:extLst>
              <a:ext uri="{FF2B5EF4-FFF2-40B4-BE49-F238E27FC236}">
                <a16:creationId xmlns:a16="http://schemas.microsoft.com/office/drawing/2014/main" id="{F74A89D7-31FB-B3A8-3D26-B09A537F8F80}"/>
              </a:ext>
            </a:extLst>
          </p:cNvPr>
          <p:cNvPicPr>
            <a:picLocks noChangeAspect="1"/>
          </p:cNvPicPr>
          <p:nvPr/>
        </p:nvPicPr>
        <p:blipFill>
          <a:blip r:embed="rId2">
            <a:alphaModFix amt="73000"/>
            <a:extLst>
              <a:ext uri="{28A0092B-C50C-407E-A947-70E740481C1C}">
                <a14:useLocalDpi xmlns:a14="http://schemas.microsoft.com/office/drawing/2010/main" val="0"/>
              </a:ext>
            </a:extLst>
          </a:blip>
          <a:srcRect t="26845" b="29070"/>
          <a:stretch>
            <a:fillRect/>
          </a:stretch>
        </p:blipFill>
        <p:spPr>
          <a:xfrm>
            <a:off x="0" y="-1"/>
            <a:ext cx="12192000" cy="6858001"/>
          </a:xfrm>
          <a:prstGeom prst="rect">
            <a:avLst/>
          </a:prstGeom>
        </p:spPr>
      </p:pic>
      <p:sp>
        <p:nvSpPr>
          <p:cNvPr id="4" name="Title 3">
            <a:extLst>
              <a:ext uri="{FF2B5EF4-FFF2-40B4-BE49-F238E27FC236}">
                <a16:creationId xmlns:a16="http://schemas.microsoft.com/office/drawing/2014/main" id="{8337F062-C03C-C158-E03F-7F3FD4BB7589}"/>
              </a:ext>
            </a:extLst>
          </p:cNvPr>
          <p:cNvSpPr>
            <a:spLocks noGrp="1"/>
          </p:cNvSpPr>
          <p:nvPr>
            <p:ph type="title"/>
          </p:nvPr>
        </p:nvSpPr>
        <p:spPr/>
        <p:txBody>
          <a:bodyPr/>
          <a:lstStyle/>
          <a:p>
            <a:r>
              <a:rPr lang="en-GB" dirty="0">
                <a:solidFill>
                  <a:schemeClr val="bg1"/>
                </a:solidFill>
              </a:rPr>
              <a:t>Part 1</a:t>
            </a:r>
          </a:p>
        </p:txBody>
      </p:sp>
      <p:sp>
        <p:nvSpPr>
          <p:cNvPr id="5" name="Text Placeholder 4">
            <a:extLst>
              <a:ext uri="{FF2B5EF4-FFF2-40B4-BE49-F238E27FC236}">
                <a16:creationId xmlns:a16="http://schemas.microsoft.com/office/drawing/2014/main" id="{0680E31F-0969-8090-7B35-FD7AA4F6D291}"/>
              </a:ext>
            </a:extLst>
          </p:cNvPr>
          <p:cNvSpPr>
            <a:spLocks noGrp="1"/>
          </p:cNvSpPr>
          <p:nvPr>
            <p:ph type="body" idx="1"/>
          </p:nvPr>
        </p:nvSpPr>
        <p:spPr/>
        <p:txBody>
          <a:bodyPr/>
          <a:lstStyle/>
          <a:p>
            <a:r>
              <a:rPr lang="en-GB" dirty="0">
                <a:solidFill>
                  <a:schemeClr val="bg1"/>
                </a:solidFill>
              </a:rPr>
              <a:t>The challenge of the 20</a:t>
            </a:r>
            <a:r>
              <a:rPr lang="en-GB" baseline="30000" dirty="0">
                <a:solidFill>
                  <a:schemeClr val="bg1"/>
                </a:solidFill>
              </a:rPr>
              <a:t>th</a:t>
            </a:r>
            <a:r>
              <a:rPr lang="en-GB" dirty="0">
                <a:solidFill>
                  <a:schemeClr val="bg1"/>
                </a:solidFill>
              </a:rPr>
              <a:t> Century</a:t>
            </a:r>
          </a:p>
        </p:txBody>
      </p:sp>
      <p:sp>
        <p:nvSpPr>
          <p:cNvPr id="3" name="TextBox 2">
            <a:extLst>
              <a:ext uri="{FF2B5EF4-FFF2-40B4-BE49-F238E27FC236}">
                <a16:creationId xmlns:a16="http://schemas.microsoft.com/office/drawing/2014/main" id="{74B34C61-0117-239B-4002-6A83BC2F73B7}"/>
              </a:ext>
            </a:extLst>
          </p:cNvPr>
          <p:cNvSpPr txBox="1"/>
          <p:nvPr/>
        </p:nvSpPr>
        <p:spPr>
          <a:xfrm>
            <a:off x="8727332" y="6369764"/>
            <a:ext cx="3218234" cy="400110"/>
          </a:xfrm>
          <a:prstGeom prst="rect">
            <a:avLst/>
          </a:prstGeom>
          <a:noFill/>
        </p:spPr>
        <p:txBody>
          <a:bodyPr wrap="square" rtlCol="0">
            <a:spAutoFit/>
          </a:bodyPr>
          <a:lstStyle/>
          <a:p>
            <a:pPr algn="r"/>
            <a:r>
              <a:rPr lang="en-GB" sz="1000" dirty="0">
                <a:solidFill>
                  <a:schemeClr val="bg1"/>
                </a:solidFill>
              </a:rPr>
              <a:t>Jean-Léon Gérôme, </a:t>
            </a:r>
            <a:r>
              <a:rPr lang="en-GB" sz="1000" i="1" dirty="0">
                <a:solidFill>
                  <a:schemeClr val="bg1"/>
                </a:solidFill>
              </a:rPr>
              <a:t>Truth coming from the well armed with her whip to chastise mankind </a:t>
            </a:r>
            <a:r>
              <a:rPr lang="en-GB" sz="1000" dirty="0">
                <a:solidFill>
                  <a:schemeClr val="bg1"/>
                </a:solidFill>
              </a:rPr>
              <a:t>(1896)</a:t>
            </a:r>
          </a:p>
        </p:txBody>
      </p:sp>
    </p:spTree>
    <p:extLst>
      <p:ext uri="{BB962C8B-B14F-4D97-AF65-F5344CB8AC3E}">
        <p14:creationId xmlns:p14="http://schemas.microsoft.com/office/powerpoint/2010/main" val="2485423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colorful light beam in the dark&#10;&#10;Description automatically generated with medium confidence">
            <a:extLst>
              <a:ext uri="{FF2B5EF4-FFF2-40B4-BE49-F238E27FC236}">
                <a16:creationId xmlns:a16="http://schemas.microsoft.com/office/drawing/2014/main" id="{1E5F8197-587A-9E0C-DEC7-43415DEFB4F1}"/>
              </a:ext>
            </a:extLst>
          </p:cNvPr>
          <p:cNvPicPr>
            <a:picLocks noChangeAspect="1"/>
          </p:cNvPicPr>
          <p:nvPr/>
        </p:nvPicPr>
        <p:blipFill>
          <a:blip r:embed="rId2">
            <a:alphaModFix amt="42000"/>
            <a:extLst>
              <a:ext uri="{28A0092B-C50C-407E-A947-70E740481C1C}">
                <a14:useLocalDpi xmlns:a14="http://schemas.microsoft.com/office/drawing/2010/main" val="0"/>
              </a:ext>
            </a:extLst>
          </a:blip>
          <a:srcRect b="24654"/>
          <a:stretch/>
        </p:blipFill>
        <p:spPr>
          <a:xfrm>
            <a:off x="0" y="-1009"/>
            <a:ext cx="12192000" cy="6859009"/>
          </a:xfrm>
          <a:prstGeom prst="rect">
            <a:avLst/>
          </a:prstGeom>
        </p:spPr>
      </p:pic>
      <p:sp>
        <p:nvSpPr>
          <p:cNvPr id="7" name="TextBox 6">
            <a:extLst>
              <a:ext uri="{FF2B5EF4-FFF2-40B4-BE49-F238E27FC236}">
                <a16:creationId xmlns:a16="http://schemas.microsoft.com/office/drawing/2014/main" id="{CCEA0577-1C1C-C820-DAC1-EBA5B68037C1}"/>
              </a:ext>
            </a:extLst>
          </p:cNvPr>
          <p:cNvSpPr txBox="1"/>
          <p:nvPr/>
        </p:nvSpPr>
        <p:spPr>
          <a:xfrm>
            <a:off x="8565221" y="6369764"/>
            <a:ext cx="3626779" cy="246221"/>
          </a:xfrm>
          <a:prstGeom prst="rect">
            <a:avLst/>
          </a:prstGeom>
          <a:noFill/>
        </p:spPr>
        <p:txBody>
          <a:bodyPr wrap="square" rtlCol="0">
            <a:spAutoFit/>
          </a:bodyPr>
          <a:lstStyle/>
          <a:p>
            <a:pPr algn="r"/>
            <a:r>
              <a:rPr lang="en-GB" sz="1000" dirty="0">
                <a:solidFill>
                  <a:schemeClr val="bg1"/>
                </a:solidFill>
              </a:rPr>
              <a:t>Giacomo </a:t>
            </a:r>
            <a:r>
              <a:rPr lang="en-GB" sz="1000" dirty="0" err="1">
                <a:solidFill>
                  <a:schemeClr val="bg1"/>
                </a:solidFill>
              </a:rPr>
              <a:t>Balla</a:t>
            </a:r>
            <a:r>
              <a:rPr lang="en-GB" sz="1000" dirty="0">
                <a:solidFill>
                  <a:schemeClr val="bg1"/>
                </a:solidFill>
              </a:rPr>
              <a:t>, </a:t>
            </a:r>
            <a:r>
              <a:rPr lang="en-GB" sz="1000" i="1" dirty="0">
                <a:solidFill>
                  <a:schemeClr val="bg1"/>
                </a:solidFill>
              </a:rPr>
              <a:t>Science Banishes Obscurantism </a:t>
            </a:r>
            <a:r>
              <a:rPr lang="en-GB" sz="1000" dirty="0">
                <a:solidFill>
                  <a:schemeClr val="bg1"/>
                </a:solidFill>
              </a:rPr>
              <a:t>(1920)</a:t>
            </a:r>
          </a:p>
        </p:txBody>
      </p:sp>
      <p:sp>
        <p:nvSpPr>
          <p:cNvPr id="2" name="Title 1">
            <a:extLst>
              <a:ext uri="{FF2B5EF4-FFF2-40B4-BE49-F238E27FC236}">
                <a16:creationId xmlns:a16="http://schemas.microsoft.com/office/drawing/2014/main" id="{CA0B90DF-02BE-87C8-DB81-F15A605EE451}"/>
              </a:ext>
            </a:extLst>
          </p:cNvPr>
          <p:cNvSpPr>
            <a:spLocks noGrp="1"/>
          </p:cNvSpPr>
          <p:nvPr>
            <p:ph type="title"/>
          </p:nvPr>
        </p:nvSpPr>
        <p:spPr/>
        <p:txBody>
          <a:bodyPr/>
          <a:lstStyle/>
          <a:p>
            <a:r>
              <a:rPr lang="en-GB" dirty="0">
                <a:solidFill>
                  <a:schemeClr val="bg1"/>
                </a:solidFill>
              </a:rPr>
              <a:t>Challenge 1: Totalitarianism</a:t>
            </a:r>
          </a:p>
        </p:txBody>
      </p:sp>
      <p:sp>
        <p:nvSpPr>
          <p:cNvPr id="3" name="Content Placeholder 2">
            <a:extLst>
              <a:ext uri="{FF2B5EF4-FFF2-40B4-BE49-F238E27FC236}">
                <a16:creationId xmlns:a16="http://schemas.microsoft.com/office/drawing/2014/main" id="{5D5DD88F-ACEE-2EBF-85B0-1ACBA5364913}"/>
              </a:ext>
            </a:extLst>
          </p:cNvPr>
          <p:cNvSpPr>
            <a:spLocks noGrp="1"/>
          </p:cNvSpPr>
          <p:nvPr>
            <p:ph idx="1"/>
          </p:nvPr>
        </p:nvSpPr>
        <p:spPr/>
        <p:txBody>
          <a:bodyPr/>
          <a:lstStyle/>
          <a:p>
            <a:r>
              <a:rPr lang="en-GB" dirty="0">
                <a:solidFill>
                  <a:schemeClr val="bg1"/>
                </a:solidFill>
              </a:rPr>
              <a:t>Catholicism as totalitarianism – seeking total dominance</a:t>
            </a:r>
          </a:p>
          <a:p>
            <a:r>
              <a:rPr lang="en-GB" dirty="0">
                <a:solidFill>
                  <a:schemeClr val="bg1"/>
                </a:solidFill>
              </a:rPr>
              <a:t>Italy – using totalitarian governments to promote Catholicism</a:t>
            </a:r>
          </a:p>
          <a:p>
            <a:r>
              <a:rPr lang="en-GB" dirty="0">
                <a:solidFill>
                  <a:schemeClr val="bg1"/>
                </a:solidFill>
              </a:rPr>
              <a:t>No freedom of conscience, religion, ambivalence re democracy</a:t>
            </a:r>
          </a:p>
          <a:p>
            <a:r>
              <a:rPr lang="en-GB" dirty="0">
                <a:solidFill>
                  <a:schemeClr val="bg1"/>
                </a:solidFill>
              </a:rPr>
              <a:t>(at least for non-Catholics)</a:t>
            </a:r>
          </a:p>
          <a:p>
            <a:r>
              <a:rPr lang="en-GB" dirty="0">
                <a:solidFill>
                  <a:schemeClr val="bg1"/>
                </a:solidFill>
              </a:rPr>
              <a:t>Horrors of fascism, Communism</a:t>
            </a:r>
          </a:p>
          <a:p>
            <a:r>
              <a:rPr lang="en-GB" dirty="0">
                <a:solidFill>
                  <a:schemeClr val="bg1"/>
                </a:solidFill>
              </a:rPr>
              <a:t>Post-war turn to Liberal democracy</a:t>
            </a:r>
          </a:p>
          <a:p>
            <a:r>
              <a:rPr lang="en-GB" dirty="0">
                <a:solidFill>
                  <a:schemeClr val="bg1"/>
                </a:solidFill>
              </a:rPr>
              <a:t>Catholic authoritarianism seems problematic!</a:t>
            </a:r>
          </a:p>
          <a:p>
            <a:endParaRPr lang="en-GB" dirty="0">
              <a:solidFill>
                <a:schemeClr val="bg1"/>
              </a:solidFill>
            </a:endParaRPr>
          </a:p>
        </p:txBody>
      </p:sp>
    </p:spTree>
    <p:extLst>
      <p:ext uri="{BB962C8B-B14F-4D97-AF65-F5344CB8AC3E}">
        <p14:creationId xmlns:p14="http://schemas.microsoft.com/office/powerpoint/2010/main" val="175504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group of people walking in a tunnel&#10;&#10;Description automatically generated">
            <a:extLst>
              <a:ext uri="{FF2B5EF4-FFF2-40B4-BE49-F238E27FC236}">
                <a16:creationId xmlns:a16="http://schemas.microsoft.com/office/drawing/2014/main" id="{33D76489-F6A7-30B9-FB82-4E73B67F70B5}"/>
              </a:ext>
            </a:extLst>
          </p:cNvPr>
          <p:cNvPicPr>
            <a:picLocks noChangeAspect="1"/>
          </p:cNvPicPr>
          <p:nvPr/>
        </p:nvPicPr>
        <p:blipFill>
          <a:blip r:embed="rId2">
            <a:alphaModFix amt="47000"/>
            <a:extLst>
              <a:ext uri="{28A0092B-C50C-407E-A947-70E740481C1C}">
                <a14:useLocalDpi xmlns:a14="http://schemas.microsoft.com/office/drawing/2010/main" val="0"/>
              </a:ext>
            </a:extLst>
          </a:blip>
          <a:srcRect l="1439" t="43486" r="1439" b="13053"/>
          <a:stretch/>
        </p:blipFill>
        <p:spPr>
          <a:xfrm>
            <a:off x="-1" y="0"/>
            <a:ext cx="12192001" cy="6858000"/>
          </a:xfrm>
          <a:prstGeom prst="rect">
            <a:avLst/>
          </a:prstGeom>
        </p:spPr>
      </p:pic>
      <p:sp>
        <p:nvSpPr>
          <p:cNvPr id="5" name="TextBox 4">
            <a:extLst>
              <a:ext uri="{FF2B5EF4-FFF2-40B4-BE49-F238E27FC236}">
                <a16:creationId xmlns:a16="http://schemas.microsoft.com/office/drawing/2014/main" id="{FD26D724-7AF7-E4A7-B6CD-03C9AFC027E7}"/>
              </a:ext>
            </a:extLst>
          </p:cNvPr>
          <p:cNvSpPr txBox="1"/>
          <p:nvPr/>
        </p:nvSpPr>
        <p:spPr>
          <a:xfrm>
            <a:off x="8565221" y="6350040"/>
            <a:ext cx="3626779" cy="400110"/>
          </a:xfrm>
          <a:prstGeom prst="rect">
            <a:avLst/>
          </a:prstGeom>
          <a:noFill/>
        </p:spPr>
        <p:txBody>
          <a:bodyPr wrap="square" rtlCol="0">
            <a:spAutoFit/>
          </a:bodyPr>
          <a:lstStyle/>
          <a:p>
            <a:pPr algn="r"/>
            <a:r>
              <a:rPr lang="en-GB" sz="1000" dirty="0">
                <a:solidFill>
                  <a:schemeClr val="bg1"/>
                </a:solidFill>
              </a:rPr>
              <a:t>Vincent van Gogh, </a:t>
            </a:r>
            <a:r>
              <a:rPr lang="en-GB" sz="1000" i="1" dirty="0">
                <a:solidFill>
                  <a:schemeClr val="bg1"/>
                </a:solidFill>
              </a:rPr>
              <a:t>Prisoners Exercising (Prisoners Round) </a:t>
            </a:r>
            <a:r>
              <a:rPr lang="en-GB" sz="1000" dirty="0">
                <a:solidFill>
                  <a:schemeClr val="bg1"/>
                </a:solidFill>
              </a:rPr>
              <a:t>(1890)</a:t>
            </a:r>
          </a:p>
        </p:txBody>
      </p:sp>
      <p:sp>
        <p:nvSpPr>
          <p:cNvPr id="2" name="Title 1">
            <a:extLst>
              <a:ext uri="{FF2B5EF4-FFF2-40B4-BE49-F238E27FC236}">
                <a16:creationId xmlns:a16="http://schemas.microsoft.com/office/drawing/2014/main" id="{E54708E4-3E63-70BE-1E2B-6C5E87C20A90}"/>
              </a:ext>
            </a:extLst>
          </p:cNvPr>
          <p:cNvSpPr>
            <a:spLocks noGrp="1"/>
          </p:cNvSpPr>
          <p:nvPr>
            <p:ph type="title"/>
          </p:nvPr>
        </p:nvSpPr>
        <p:spPr/>
        <p:txBody>
          <a:bodyPr/>
          <a:lstStyle/>
          <a:p>
            <a:r>
              <a:rPr lang="en-GB" dirty="0">
                <a:solidFill>
                  <a:schemeClr val="bg1"/>
                </a:solidFill>
              </a:rPr>
              <a:t>Challenge 2: Cultural shifts</a:t>
            </a:r>
          </a:p>
        </p:txBody>
      </p:sp>
      <p:sp>
        <p:nvSpPr>
          <p:cNvPr id="3" name="Content Placeholder 2">
            <a:extLst>
              <a:ext uri="{FF2B5EF4-FFF2-40B4-BE49-F238E27FC236}">
                <a16:creationId xmlns:a16="http://schemas.microsoft.com/office/drawing/2014/main" id="{E31E4D73-7C11-C588-BE23-B913EC27763C}"/>
              </a:ext>
            </a:extLst>
          </p:cNvPr>
          <p:cNvSpPr>
            <a:spLocks noGrp="1"/>
          </p:cNvSpPr>
          <p:nvPr>
            <p:ph idx="1"/>
          </p:nvPr>
        </p:nvSpPr>
        <p:spPr/>
        <p:txBody>
          <a:bodyPr/>
          <a:lstStyle/>
          <a:p>
            <a:r>
              <a:rPr lang="en-GB" dirty="0">
                <a:solidFill>
                  <a:schemeClr val="bg1"/>
                </a:solidFill>
              </a:rPr>
              <a:t>Destruction of old order, widespread experience of mortal danger</a:t>
            </a:r>
          </a:p>
          <a:p>
            <a:r>
              <a:rPr lang="en-GB" dirty="0">
                <a:solidFill>
                  <a:schemeClr val="bg1"/>
                </a:solidFill>
              </a:rPr>
              <a:t>Experience of unfreedom – camps, danger etc</a:t>
            </a:r>
          </a:p>
          <a:p>
            <a:r>
              <a:rPr lang="en-GB" dirty="0">
                <a:solidFill>
                  <a:schemeClr val="bg1"/>
                </a:solidFill>
              </a:rPr>
              <a:t>Turn towards subjectivity</a:t>
            </a:r>
          </a:p>
          <a:p>
            <a:endParaRPr lang="en-GB" dirty="0">
              <a:solidFill>
                <a:schemeClr val="bg1"/>
              </a:solidFill>
            </a:endParaRPr>
          </a:p>
        </p:txBody>
      </p:sp>
    </p:spTree>
    <p:extLst>
      <p:ext uri="{BB962C8B-B14F-4D97-AF65-F5344CB8AC3E}">
        <p14:creationId xmlns:p14="http://schemas.microsoft.com/office/powerpoint/2010/main" val="101789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ainting of a nun holding a book&#10;&#10;AI-generated content may be incorrect.">
            <a:extLst>
              <a:ext uri="{FF2B5EF4-FFF2-40B4-BE49-F238E27FC236}">
                <a16:creationId xmlns:a16="http://schemas.microsoft.com/office/drawing/2014/main" id="{5CFF1ACC-738E-2BF6-EFF8-C1EAD0C312FE}"/>
              </a:ext>
            </a:extLst>
          </p:cNvPr>
          <p:cNvPicPr>
            <a:picLocks noChangeAspect="1"/>
          </p:cNvPicPr>
          <p:nvPr/>
        </p:nvPicPr>
        <p:blipFill>
          <a:blip r:embed="rId2">
            <a:alphaModFix amt="58000"/>
            <a:extLst>
              <a:ext uri="{28A0092B-C50C-407E-A947-70E740481C1C}">
                <a14:useLocalDpi xmlns:a14="http://schemas.microsoft.com/office/drawing/2010/main" val="0"/>
              </a:ext>
            </a:extLst>
          </a:blip>
          <a:srcRect t="6166" b="6356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8C5C1673-F772-77CA-C7CC-E181DAC14EA5}"/>
              </a:ext>
            </a:extLst>
          </p:cNvPr>
          <p:cNvSpPr txBox="1"/>
          <p:nvPr/>
        </p:nvSpPr>
        <p:spPr>
          <a:xfrm>
            <a:off x="8693888" y="6394371"/>
            <a:ext cx="3253563" cy="400110"/>
          </a:xfrm>
          <a:prstGeom prst="rect">
            <a:avLst/>
          </a:prstGeom>
          <a:noFill/>
        </p:spPr>
        <p:txBody>
          <a:bodyPr wrap="square" rtlCol="0">
            <a:spAutoFit/>
          </a:bodyPr>
          <a:lstStyle/>
          <a:p>
            <a:pPr algn="r"/>
            <a:r>
              <a:rPr lang="en-GB" sz="1000" dirty="0">
                <a:solidFill>
                  <a:schemeClr val="bg1"/>
                </a:solidFill>
              </a:rPr>
              <a:t>Antonio del Castillo Saavedra</a:t>
            </a:r>
            <a:r>
              <a:rPr lang="en-GB" sz="1000" i="1" dirty="0">
                <a:solidFill>
                  <a:schemeClr val="bg1"/>
                </a:solidFill>
              </a:rPr>
              <a:t>,</a:t>
            </a:r>
            <a:r>
              <a:rPr lang="en-GB" sz="1000" dirty="0">
                <a:solidFill>
                  <a:schemeClr val="bg1"/>
                </a:solidFill>
              </a:rPr>
              <a:t/>
            </a:r>
            <a:r>
              <a:rPr lang="en-GB" sz="1000" i="1" dirty="0">
                <a:solidFill>
                  <a:schemeClr val="bg1"/>
                </a:solidFill>
              </a:rPr>
              <a:t>St Thomas Aquinas </a:t>
            </a:r>
            <a:r>
              <a:rPr lang="en-GB" sz="1000" dirty="0">
                <a:solidFill>
                  <a:schemeClr val="bg1"/>
                </a:solidFill>
              </a:rPr>
              <a:t>(c.1600-1649)</a:t>
            </a:r>
            <a:endParaRPr lang="en-GB" sz="1000" i="1" dirty="0">
              <a:solidFill>
                <a:schemeClr val="bg1"/>
              </a:solidFill>
            </a:endParaRPr>
          </a:p>
        </p:txBody>
      </p:sp>
      <p:sp>
        <p:nvSpPr>
          <p:cNvPr id="2" name="Title 1">
            <a:extLst>
              <a:ext uri="{FF2B5EF4-FFF2-40B4-BE49-F238E27FC236}">
                <a16:creationId xmlns:a16="http://schemas.microsoft.com/office/drawing/2014/main" id="{1B193056-0330-9A92-306B-024E94EEDAC6}"/>
              </a:ext>
            </a:extLst>
          </p:cNvPr>
          <p:cNvSpPr>
            <a:spLocks noGrp="1"/>
          </p:cNvSpPr>
          <p:nvPr>
            <p:ph type="title"/>
          </p:nvPr>
        </p:nvSpPr>
        <p:spPr/>
        <p:txBody>
          <a:bodyPr/>
          <a:lstStyle/>
          <a:p>
            <a:r>
              <a:rPr lang="en-GB" dirty="0">
                <a:solidFill>
                  <a:schemeClr val="bg1"/>
                </a:solidFill>
              </a:rPr>
              <a:t>Challenge 3: The need for a new theology</a:t>
            </a:r>
          </a:p>
        </p:txBody>
      </p:sp>
      <p:sp>
        <p:nvSpPr>
          <p:cNvPr id="3" name="Content Placeholder 2">
            <a:extLst>
              <a:ext uri="{FF2B5EF4-FFF2-40B4-BE49-F238E27FC236}">
                <a16:creationId xmlns:a16="http://schemas.microsoft.com/office/drawing/2014/main" id="{4154BE70-1A72-6843-0690-2BB6D343DE73}"/>
              </a:ext>
            </a:extLst>
          </p:cNvPr>
          <p:cNvSpPr>
            <a:spLocks noGrp="1"/>
          </p:cNvSpPr>
          <p:nvPr>
            <p:ph idx="1"/>
          </p:nvPr>
        </p:nvSpPr>
        <p:spPr/>
        <p:txBody>
          <a:bodyPr/>
          <a:lstStyle/>
          <a:p>
            <a:r>
              <a:rPr lang="en-GB" dirty="0">
                <a:solidFill>
                  <a:schemeClr val="bg1"/>
                </a:solidFill>
              </a:rPr>
              <a:t>Neo-Thomism – recovery of (a particular reading of) Aquinas</a:t>
            </a:r>
          </a:p>
          <a:p>
            <a:r>
              <a:rPr lang="en-GB" dirty="0">
                <a:solidFill>
                  <a:schemeClr val="bg1"/>
                </a:solidFill>
              </a:rPr>
              <a:t>Focus on objectivity – at odds with interest in subjective</a:t>
            </a:r>
          </a:p>
          <a:p>
            <a:r>
              <a:rPr lang="en-GB" dirty="0">
                <a:solidFill>
                  <a:schemeClr val="bg1"/>
                </a:solidFill>
              </a:rPr>
              <a:t>Authoritarian policing – opposed to “Modernism”</a:t>
            </a:r>
          </a:p>
          <a:p>
            <a:r>
              <a:rPr lang="en-GB" dirty="0" err="1">
                <a:solidFill>
                  <a:schemeClr val="bg1"/>
                </a:solidFill>
              </a:rPr>
              <a:t>Manualisation</a:t>
            </a:r>
            <a:r>
              <a:rPr lang="en-GB" dirty="0">
                <a:solidFill>
                  <a:schemeClr val="bg1"/>
                </a:solidFill>
              </a:rPr>
              <a:t> – fragments, limits discipline</a:t>
            </a:r>
          </a:p>
        </p:txBody>
      </p:sp>
    </p:spTree>
    <p:extLst>
      <p:ext uri="{BB962C8B-B14F-4D97-AF65-F5344CB8AC3E}">
        <p14:creationId xmlns:p14="http://schemas.microsoft.com/office/powerpoint/2010/main" val="233377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503C0C9-C7C3-7050-77A9-BA1A046B04A7}"/>
            </a:ext>
          </a:extLst>
        </p:cNvPr>
        <p:cNvGrpSpPr/>
        <p:nvPr/>
      </p:nvGrpSpPr>
      <p:grpSpPr>
        <a:xfrm>
          <a:off x="0" y="0"/>
          <a:ext cx="0" cy="0"/>
          <a:chOff x="0" y="0"/>
          <a:chExt cx="0" cy="0"/>
        </a:xfrm>
      </p:grpSpPr>
      <p:pic>
        <p:nvPicPr>
          <p:cNvPr id="2" name="Picture 1" descr="A person sitting on a well&#10;&#10;AI-generated content may be incorrect.">
            <a:extLst>
              <a:ext uri="{FF2B5EF4-FFF2-40B4-BE49-F238E27FC236}">
                <a16:creationId xmlns:a16="http://schemas.microsoft.com/office/drawing/2014/main" id="{0FCCD6A7-557D-DF26-9E88-9F002E9DCB52}"/>
              </a:ext>
            </a:extLst>
          </p:cNvPr>
          <p:cNvPicPr>
            <a:picLocks noChangeAspect="1"/>
          </p:cNvPicPr>
          <p:nvPr/>
        </p:nvPicPr>
        <p:blipFill>
          <a:blip r:embed="rId2">
            <a:alphaModFix amt="73000"/>
            <a:extLst>
              <a:ext uri="{28A0092B-C50C-407E-A947-70E740481C1C}">
                <a14:useLocalDpi xmlns:a14="http://schemas.microsoft.com/office/drawing/2010/main" val="0"/>
              </a:ext>
            </a:extLst>
          </a:blip>
          <a:srcRect t="26845" b="29070"/>
          <a:stretch>
            <a:fillRect/>
          </a:stretch>
        </p:blipFill>
        <p:spPr>
          <a:xfrm>
            <a:off x="0" y="-1"/>
            <a:ext cx="12192000" cy="6858001"/>
          </a:xfrm>
          <a:prstGeom prst="rect">
            <a:avLst/>
          </a:prstGeom>
        </p:spPr>
      </p:pic>
      <p:sp>
        <p:nvSpPr>
          <p:cNvPr id="3" name="TextBox 2">
            <a:extLst>
              <a:ext uri="{FF2B5EF4-FFF2-40B4-BE49-F238E27FC236}">
                <a16:creationId xmlns:a16="http://schemas.microsoft.com/office/drawing/2014/main" id="{22CE2932-F53A-D575-2C02-E6E0BEB28165}"/>
              </a:ext>
            </a:extLst>
          </p:cNvPr>
          <p:cNvSpPr txBox="1"/>
          <p:nvPr/>
        </p:nvSpPr>
        <p:spPr>
          <a:xfrm>
            <a:off x="8727332" y="6369764"/>
            <a:ext cx="3218234" cy="400110"/>
          </a:xfrm>
          <a:prstGeom prst="rect">
            <a:avLst/>
          </a:prstGeom>
          <a:noFill/>
        </p:spPr>
        <p:txBody>
          <a:bodyPr wrap="square" rtlCol="0">
            <a:spAutoFit/>
          </a:bodyPr>
          <a:lstStyle/>
          <a:p>
            <a:pPr algn="r"/>
            <a:r>
              <a:rPr lang="en-GB" sz="1000" dirty="0">
                <a:solidFill>
                  <a:schemeClr val="bg1"/>
                </a:solidFill>
              </a:rPr>
              <a:t>Jean-Léon Gérôme, </a:t>
            </a:r>
            <a:r>
              <a:rPr lang="en-GB" sz="1000" i="1" dirty="0">
                <a:solidFill>
                  <a:schemeClr val="bg1"/>
                </a:solidFill>
              </a:rPr>
              <a:t>Truth coming from the well armed with her whip to chastise mankind </a:t>
            </a:r>
            <a:r>
              <a:rPr lang="en-GB" sz="1000" dirty="0">
                <a:solidFill>
                  <a:schemeClr val="bg1"/>
                </a:solidFill>
              </a:rPr>
              <a:t>(1896)</a:t>
            </a:r>
          </a:p>
        </p:txBody>
      </p:sp>
      <p:sp>
        <p:nvSpPr>
          <p:cNvPr id="4" name="Title 3">
            <a:extLst>
              <a:ext uri="{FF2B5EF4-FFF2-40B4-BE49-F238E27FC236}">
                <a16:creationId xmlns:a16="http://schemas.microsoft.com/office/drawing/2014/main" id="{653B894E-5682-3F68-E510-5E5A7F370697}"/>
              </a:ext>
            </a:extLst>
          </p:cNvPr>
          <p:cNvSpPr>
            <a:spLocks noGrp="1"/>
          </p:cNvSpPr>
          <p:nvPr>
            <p:ph type="title"/>
          </p:nvPr>
        </p:nvSpPr>
        <p:spPr/>
        <p:txBody>
          <a:bodyPr/>
          <a:lstStyle/>
          <a:p>
            <a:r>
              <a:rPr lang="en-GB" dirty="0">
                <a:solidFill>
                  <a:schemeClr val="bg1"/>
                </a:solidFill>
              </a:rPr>
              <a:t>Part II</a:t>
            </a:r>
          </a:p>
        </p:txBody>
      </p:sp>
      <p:sp>
        <p:nvSpPr>
          <p:cNvPr id="5" name="Text Placeholder 4">
            <a:extLst>
              <a:ext uri="{FF2B5EF4-FFF2-40B4-BE49-F238E27FC236}">
                <a16:creationId xmlns:a16="http://schemas.microsoft.com/office/drawing/2014/main" id="{F520B363-A686-3333-857A-7EA3BE850924}"/>
              </a:ext>
            </a:extLst>
          </p:cNvPr>
          <p:cNvSpPr>
            <a:spLocks noGrp="1"/>
          </p:cNvSpPr>
          <p:nvPr>
            <p:ph type="body" idx="1"/>
          </p:nvPr>
        </p:nvSpPr>
        <p:spPr/>
        <p:txBody>
          <a:bodyPr/>
          <a:lstStyle/>
          <a:p>
            <a:r>
              <a:rPr lang="en-GB" dirty="0">
                <a:solidFill>
                  <a:schemeClr val="bg1"/>
                </a:solidFill>
              </a:rPr>
              <a:t>A new theology</a:t>
            </a:r>
          </a:p>
        </p:txBody>
      </p:sp>
    </p:spTree>
    <p:extLst>
      <p:ext uri="{BB962C8B-B14F-4D97-AF65-F5344CB8AC3E}">
        <p14:creationId xmlns:p14="http://schemas.microsoft.com/office/powerpoint/2010/main" val="269049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9F719F-9F98-7980-CD03-9914666662ED}"/>
              </a:ext>
            </a:extLst>
          </p:cNvPr>
          <p:cNvSpPr>
            <a:spLocks noGrp="1"/>
          </p:cNvSpPr>
          <p:nvPr>
            <p:ph type="title"/>
          </p:nvPr>
        </p:nvSpPr>
        <p:spPr/>
        <p:txBody>
          <a:bodyPr/>
          <a:lstStyle/>
          <a:p>
            <a:r>
              <a:rPr lang="en-GB" dirty="0">
                <a:solidFill>
                  <a:schemeClr val="bg1"/>
                </a:solidFill>
              </a:rPr>
              <a:t>Neo-Thomist “voluntarism”</a:t>
            </a:r>
          </a:p>
        </p:txBody>
      </p:sp>
      <p:sp>
        <p:nvSpPr>
          <p:cNvPr id="5" name="Content Placeholder 4">
            <a:extLst>
              <a:ext uri="{FF2B5EF4-FFF2-40B4-BE49-F238E27FC236}">
                <a16:creationId xmlns:a16="http://schemas.microsoft.com/office/drawing/2014/main" id="{4F1FF3A0-17EB-D728-4FB6-9FF3F4BE51E6}"/>
              </a:ext>
            </a:extLst>
          </p:cNvPr>
          <p:cNvSpPr>
            <a:spLocks noGrp="1"/>
          </p:cNvSpPr>
          <p:nvPr>
            <p:ph idx="1"/>
          </p:nvPr>
        </p:nvSpPr>
        <p:spPr>
          <a:xfrm>
            <a:off x="838200" y="1825625"/>
            <a:ext cx="6184900" cy="4351338"/>
          </a:xfrm>
        </p:spPr>
        <p:txBody>
          <a:bodyPr/>
          <a:lstStyle/>
          <a:p>
            <a:r>
              <a:rPr lang="en-GB" dirty="0">
                <a:solidFill>
                  <a:schemeClr val="bg1"/>
                </a:solidFill>
              </a:rPr>
              <a:t>Worry about “license” – subjecting human freedom to God’s will</a:t>
            </a:r>
          </a:p>
          <a:p>
            <a:r>
              <a:rPr lang="en-GB" dirty="0">
                <a:solidFill>
                  <a:schemeClr val="bg1"/>
                </a:solidFill>
              </a:rPr>
              <a:t>Voluntarism – God rules like a lawmaker, imposing will on creation</a:t>
            </a:r>
          </a:p>
          <a:p>
            <a:r>
              <a:rPr lang="en-GB" dirty="0">
                <a:solidFill>
                  <a:schemeClr val="bg1"/>
                </a:solidFill>
              </a:rPr>
              <a:t>Christian life = subjecting self to these laws</a:t>
            </a:r>
          </a:p>
          <a:p>
            <a:r>
              <a:rPr lang="en-GB" dirty="0">
                <a:solidFill>
                  <a:schemeClr val="bg1"/>
                </a:solidFill>
              </a:rPr>
              <a:t>Based on particular reading of Thomas Aquinas (Neo-Thomist)</a:t>
            </a:r>
          </a:p>
          <a:p>
            <a:endParaRPr lang="en-GB" dirty="0">
              <a:solidFill>
                <a:schemeClr val="bg1"/>
              </a:solidFill>
            </a:endParaRPr>
          </a:p>
        </p:txBody>
      </p:sp>
      <p:pic>
        <p:nvPicPr>
          <p:cNvPr id="2" name="Picture 1" descr="A painting of a person in a white dress&#10;&#10;Description automatically generated">
            <a:extLst>
              <a:ext uri="{FF2B5EF4-FFF2-40B4-BE49-F238E27FC236}">
                <a16:creationId xmlns:a16="http://schemas.microsoft.com/office/drawing/2014/main" id="{C0C6F343-BED4-CD09-836C-CA9C34CB0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7941" y="0"/>
            <a:ext cx="4684059" cy="6858000"/>
          </a:xfrm>
          <a:prstGeom prst="rect">
            <a:avLst/>
          </a:prstGeom>
        </p:spPr>
      </p:pic>
      <p:sp>
        <p:nvSpPr>
          <p:cNvPr id="3" name="TextBox 2">
            <a:extLst>
              <a:ext uri="{FF2B5EF4-FFF2-40B4-BE49-F238E27FC236}">
                <a16:creationId xmlns:a16="http://schemas.microsoft.com/office/drawing/2014/main" id="{864343AF-01A1-416D-53E5-3D16B37B95A5}"/>
              </a:ext>
            </a:extLst>
          </p:cNvPr>
          <p:cNvSpPr txBox="1"/>
          <p:nvPr/>
        </p:nvSpPr>
        <p:spPr>
          <a:xfrm>
            <a:off x="8565221" y="6271280"/>
            <a:ext cx="3626779" cy="523220"/>
          </a:xfrm>
          <a:prstGeom prst="rect">
            <a:avLst/>
          </a:prstGeom>
          <a:noFill/>
        </p:spPr>
        <p:txBody>
          <a:bodyPr wrap="square" rtlCol="0">
            <a:spAutoFit/>
          </a:bodyPr>
          <a:lstStyle/>
          <a:p>
            <a:pPr algn="r"/>
            <a:r>
              <a:rPr lang="en-GB" sz="1400" dirty="0">
                <a:solidFill>
                  <a:schemeClr val="bg1"/>
                </a:solidFill>
              </a:rPr>
              <a:t>John William Waterhouse, </a:t>
            </a:r>
            <a:r>
              <a:rPr lang="en-GB" sz="1400" i="1" dirty="0" err="1">
                <a:solidFill>
                  <a:schemeClr val="bg1"/>
                </a:solidFill>
              </a:rPr>
              <a:t>Mariamne</a:t>
            </a:r>
            <a:r>
              <a:rPr lang="en-GB" sz="1400" i="1" dirty="0">
                <a:solidFill>
                  <a:schemeClr val="bg1"/>
                </a:solidFill>
              </a:rPr>
              <a:t> Leaving the Judgment Seat of Herod </a:t>
            </a:r>
            <a:r>
              <a:rPr lang="en-GB" sz="1400" dirty="0">
                <a:solidFill>
                  <a:schemeClr val="bg1"/>
                </a:solidFill>
              </a:rPr>
              <a:t>(1887)</a:t>
            </a:r>
          </a:p>
        </p:txBody>
      </p:sp>
    </p:spTree>
    <p:extLst>
      <p:ext uri="{BB962C8B-B14F-4D97-AF65-F5344CB8AC3E}">
        <p14:creationId xmlns:p14="http://schemas.microsoft.com/office/powerpoint/2010/main" val="1727529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 painting of a group of people under a tree&#10;&#10;AI-generated content may be incorrect.">
            <a:extLst>
              <a:ext uri="{FF2B5EF4-FFF2-40B4-BE49-F238E27FC236}">
                <a16:creationId xmlns:a16="http://schemas.microsoft.com/office/drawing/2014/main" id="{F8B30AE0-8B69-EA50-81E7-7CC3E5E374C9}"/>
              </a:ext>
            </a:extLst>
          </p:cNvPr>
          <p:cNvPicPr>
            <a:picLocks noChangeAspect="1"/>
          </p:cNvPicPr>
          <p:nvPr/>
        </p:nvPicPr>
        <p:blipFill>
          <a:blip r:embed="rId2">
            <a:alphaModFix amt="54000"/>
            <a:extLst>
              <a:ext uri="{28A0092B-C50C-407E-A947-70E740481C1C}">
                <a14:useLocalDpi xmlns:a14="http://schemas.microsoft.com/office/drawing/2010/main" val="0"/>
              </a:ext>
            </a:extLst>
          </a:blip>
          <a:srcRect l="1644" t="-32" r="1611"/>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5A8AA5-E0B6-3658-FF18-8679D3097C27}"/>
              </a:ext>
            </a:extLst>
          </p:cNvPr>
          <p:cNvSpPr>
            <a:spLocks noGrp="1"/>
          </p:cNvSpPr>
          <p:nvPr>
            <p:ph type="title"/>
          </p:nvPr>
        </p:nvSpPr>
        <p:spPr/>
        <p:txBody>
          <a:bodyPr/>
          <a:lstStyle/>
          <a:p>
            <a:r>
              <a:rPr lang="en-GB" dirty="0">
                <a:solidFill>
                  <a:schemeClr val="bg1"/>
                </a:solidFill>
              </a:rPr>
              <a:t>Sacramental ontology </a:t>
            </a:r>
          </a:p>
        </p:txBody>
      </p:sp>
      <p:sp>
        <p:nvSpPr>
          <p:cNvPr id="3" name="Content Placeholder 2">
            <a:extLst>
              <a:ext uri="{FF2B5EF4-FFF2-40B4-BE49-F238E27FC236}">
                <a16:creationId xmlns:a16="http://schemas.microsoft.com/office/drawing/2014/main" id="{0DC0DE29-1E93-C8E5-E8EB-E116117605C2}"/>
              </a:ext>
            </a:extLst>
          </p:cNvPr>
          <p:cNvSpPr>
            <a:spLocks noGrp="1"/>
          </p:cNvSpPr>
          <p:nvPr>
            <p:ph idx="1"/>
          </p:nvPr>
        </p:nvSpPr>
        <p:spPr/>
        <p:txBody>
          <a:bodyPr/>
          <a:lstStyle/>
          <a:p>
            <a:r>
              <a:rPr lang="en-GB" dirty="0">
                <a:solidFill>
                  <a:schemeClr val="bg1"/>
                </a:solidFill>
              </a:rPr>
              <a:t>Theologians once censured, later shaped council</a:t>
            </a:r>
          </a:p>
          <a:p>
            <a:r>
              <a:rPr lang="en-GB" dirty="0">
                <a:solidFill>
                  <a:schemeClr val="bg1"/>
                </a:solidFill>
              </a:rPr>
              <a:t>Recovery of other readings of Thomas Aquinas, earlier Christian sources</a:t>
            </a:r>
          </a:p>
          <a:p>
            <a:r>
              <a:rPr lang="en-GB" dirty="0">
                <a:solidFill>
                  <a:schemeClr val="bg1"/>
                </a:solidFill>
              </a:rPr>
              <a:t>God acts on world at level of creation</a:t>
            </a:r>
          </a:p>
          <a:p>
            <a:r>
              <a:rPr lang="en-GB" dirty="0">
                <a:solidFill>
                  <a:schemeClr val="bg1"/>
                </a:solidFill>
              </a:rPr>
              <a:t>Gives it a nature that expresses itself according to divine plan (except sin!)</a:t>
            </a:r>
          </a:p>
          <a:p>
            <a:r>
              <a:rPr lang="en-GB" dirty="0">
                <a:solidFill>
                  <a:schemeClr val="bg1"/>
                </a:solidFill>
              </a:rPr>
              <a:t>Christian life – co-operating with grace working in nature</a:t>
            </a:r>
          </a:p>
        </p:txBody>
      </p:sp>
      <p:sp>
        <p:nvSpPr>
          <p:cNvPr id="6" name="TextBox 5">
            <a:extLst>
              <a:ext uri="{FF2B5EF4-FFF2-40B4-BE49-F238E27FC236}">
                <a16:creationId xmlns:a16="http://schemas.microsoft.com/office/drawing/2014/main" id="{05BE87C3-047E-EE7B-8361-D5FCB1045DE9}"/>
              </a:ext>
            </a:extLst>
          </p:cNvPr>
          <p:cNvSpPr txBox="1"/>
          <p:nvPr/>
        </p:nvSpPr>
        <p:spPr>
          <a:xfrm>
            <a:off x="7607301" y="6176963"/>
            <a:ext cx="4483100" cy="523220"/>
          </a:xfrm>
          <a:prstGeom prst="rect">
            <a:avLst/>
          </a:prstGeom>
          <a:noFill/>
        </p:spPr>
        <p:txBody>
          <a:bodyPr wrap="square" rtlCol="0">
            <a:spAutoFit/>
          </a:bodyPr>
          <a:lstStyle/>
          <a:p>
            <a:pPr algn="r"/>
            <a:r>
              <a:rPr lang="en-GB" sz="1400" dirty="0">
                <a:solidFill>
                  <a:schemeClr val="bg1"/>
                </a:solidFill>
              </a:rPr>
              <a:t>Jan Brueghel the Younger and Hendrik van Balen, </a:t>
            </a:r>
            <a:r>
              <a:rPr lang="en-GB" sz="1400" i="1" dirty="0">
                <a:solidFill>
                  <a:schemeClr val="bg1"/>
                </a:solidFill>
              </a:rPr>
              <a:t>Landscape with Ceres (Allegory of Earth) </a:t>
            </a:r>
            <a:r>
              <a:rPr lang="en-GB" sz="1400" dirty="0">
                <a:solidFill>
                  <a:schemeClr val="bg1"/>
                </a:solidFill>
              </a:rPr>
              <a:t>(16</a:t>
            </a:r>
            <a:r>
              <a:rPr lang="en-GB" sz="1400" baseline="30000" dirty="0">
                <a:solidFill>
                  <a:schemeClr val="bg1"/>
                </a:solidFill>
              </a:rPr>
              <a:t>th</a:t>
            </a:r>
            <a:r>
              <a:rPr lang="en-GB" sz="1400" dirty="0">
                <a:solidFill>
                  <a:schemeClr val="bg1"/>
                </a:solidFill>
              </a:rPr>
              <a:t> Century)</a:t>
            </a:r>
          </a:p>
        </p:txBody>
      </p:sp>
    </p:spTree>
    <p:extLst>
      <p:ext uri="{BB962C8B-B14F-4D97-AF65-F5344CB8AC3E}">
        <p14:creationId xmlns:p14="http://schemas.microsoft.com/office/powerpoint/2010/main" val="2568042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5177A376361E4097C7A579BA2D6EB3" ma:contentTypeVersion="15" ma:contentTypeDescription="Create a new document." ma:contentTypeScope="" ma:versionID="0f8f22f72c1d226011f324ce579df4b0">
  <xsd:schema xmlns:xsd="http://www.w3.org/2001/XMLSchema" xmlns:xs="http://www.w3.org/2001/XMLSchema" xmlns:p="http://schemas.microsoft.com/office/2006/metadata/properties" xmlns:ns2="91f26f25-1717-4b86-a1b4-8d7140b77ed9" xmlns:ns3="c8e8acce-9069-4d32-802f-c81c2b98ca36" targetNamespace="http://schemas.microsoft.com/office/2006/metadata/properties" ma:root="true" ma:fieldsID="11b393c54a38eae551334458e9dc37da" ns2:_="" ns3:_="">
    <xsd:import namespace="91f26f25-1717-4b86-a1b4-8d7140b77ed9"/>
    <xsd:import namespace="c8e8acce-9069-4d32-802f-c81c2b98ca3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6f25-1717-4b86-a1b4-8d7140b77e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797dd-a372-4630-b35c-17781ee6705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8e8acce-9069-4d32-802f-c81c2b98ca3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0283d9e-c408-46fb-a1b8-65ee7e6218c4}" ma:internalName="TaxCatchAll" ma:showField="CatchAllData" ma:web="c8e8acce-9069-4d32-802f-c81c2b98ca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1f26f25-1717-4b86-a1b4-8d7140b77ed9">
      <Terms xmlns="http://schemas.microsoft.com/office/infopath/2007/PartnerControls"/>
    </lcf76f155ced4ddcb4097134ff3c332f>
    <TaxCatchAll xmlns="c8e8acce-9069-4d32-802f-c81c2b98ca36" xsi:nil="true"/>
  </documentManagement>
</p:properties>
</file>

<file path=customXml/itemProps1.xml><?xml version="1.0" encoding="utf-8"?>
<ds:datastoreItem xmlns:ds="http://schemas.openxmlformats.org/officeDocument/2006/customXml" ds:itemID="{E9ACFBCF-60F5-4288-9C31-C4FE5D4965DE}"/>
</file>

<file path=customXml/itemProps2.xml><?xml version="1.0" encoding="utf-8"?>
<ds:datastoreItem xmlns:ds="http://schemas.openxmlformats.org/officeDocument/2006/customXml" ds:itemID="{41B3DA99-4CE8-4BAC-81DA-4342694353FC}"/>
</file>

<file path=customXml/itemProps3.xml><?xml version="1.0" encoding="utf-8"?>
<ds:datastoreItem xmlns:ds="http://schemas.openxmlformats.org/officeDocument/2006/customXml" ds:itemID="{FF8E34E3-031A-4217-8A98-266421E7B1BD}"/>
</file>

<file path=docProps/app.xml><?xml version="1.0" encoding="utf-8"?>
<Properties xmlns="http://schemas.openxmlformats.org/officeDocument/2006/extended-properties" xmlns:vt="http://schemas.openxmlformats.org/officeDocument/2006/docPropsVTypes">
  <TotalTime>402</TotalTime>
  <Words>1383</Words>
  <Application>Microsoft Office PowerPoint</Application>
  <PresentationFormat>Widescreen</PresentationFormat>
  <Paragraphs>97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Catholicism and the Culture Wars</vt:lpstr>
      <vt:lpstr>This week</vt:lpstr>
      <vt:lpstr>Part 1</vt:lpstr>
      <vt:lpstr>Challenge 1: Totalitarianism</vt:lpstr>
      <vt:lpstr>Challenge 2: Cultural shifts</vt:lpstr>
      <vt:lpstr>Challenge 3: The need for a new theology</vt:lpstr>
      <vt:lpstr>Part II</vt:lpstr>
      <vt:lpstr>Neo-Thomist “voluntarism”</vt:lpstr>
      <vt:lpstr>Sacramental ontology </vt:lpstr>
      <vt:lpstr>The Nouvelle théologie</vt:lpstr>
      <vt:lpstr>The Nouvelle théologie</vt:lpstr>
      <vt:lpstr>Part III</vt:lpstr>
      <vt:lpstr>The Church and the world – Gaudium et spes</vt:lpstr>
      <vt:lpstr>But still worries about license (Gaudium et spes no. 20)</vt:lpstr>
      <vt:lpstr>Freedom of conscience – Gaudium et spes</vt:lpstr>
      <vt:lpstr>Religious freedom – Dignitatis Humanae</vt:lpstr>
      <vt:lpstr>But also</vt:lpstr>
      <vt:lpstr>Ambivalence about feminism (Gaudium et spes)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Nicolete Burbach</dc:creator>
  <cp:lastModifiedBy>Nicolete Burbach</cp:lastModifiedBy>
  <cp:revision>1</cp:revision>
  <dcterms:created xsi:type="dcterms:W3CDTF">2025-06-24T11:02:18Z</dcterms:created>
  <dcterms:modified xsi:type="dcterms:W3CDTF">2025-06-27T15:37:13Z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0x010100745177A376361E4097C7A579BA2D6EB3</vt:lpwstr>
  </property>
</Properties>
</file>