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4" r:id="rId7"/>
    <p:sldId id="285" r:id="rId8"/>
    <p:sldId id="259" r:id="rId9"/>
    <p:sldId id="260" r:id="rId10"/>
    <p:sldId id="258" r:id="rId11"/>
    <p:sldId id="262" r:id="rId12"/>
    <p:sldId id="286" r:id="rId13"/>
    <p:sldId id="287" r:id="rId14"/>
    <p:sldId id="288" r:id="rId15"/>
    <p:sldId id="289" r:id="rId16"/>
    <p:sldId id="290" r:id="rId17"/>
    <p:sldId id="291" r:id="rId18"/>
    <p:sldId id="257"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F9DE4-9140-4F82-89D3-5627E694FE2E}" v="2293" dt="2025-07-02T09:55:02.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80" d="100"/>
          <a:sy n="80" d="100"/>
        </p:scale>
        <p:origin x="1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7a6cdab2-0b91-456f-b32b-829a06cc1939" providerId="ADAL" clId="{420F9DE4-9140-4F82-89D3-5627E694FE2E}"/>
    <pc:docChg chg="undo custSel addSld modSld sldOrd">
      <pc:chgData name="Dr Stuart Jesson" userId="7a6cdab2-0b91-456f-b32b-829a06cc1939" providerId="ADAL" clId="{420F9DE4-9140-4F82-89D3-5627E694FE2E}" dt="2025-07-02T09:55:02.778" v="3158" actId="20577"/>
      <pc:docMkLst>
        <pc:docMk/>
      </pc:docMkLst>
      <pc:sldChg chg="modSp mod">
        <pc:chgData name="Dr Stuart Jesson" userId="7a6cdab2-0b91-456f-b32b-829a06cc1939" providerId="ADAL" clId="{420F9DE4-9140-4F82-89D3-5627E694FE2E}" dt="2025-07-02T08:17:41.414" v="76" actId="20577"/>
        <pc:sldMkLst>
          <pc:docMk/>
          <pc:sldMk cId="3391586" sldId="256"/>
        </pc:sldMkLst>
        <pc:spChg chg="mod">
          <ac:chgData name="Dr Stuart Jesson" userId="7a6cdab2-0b91-456f-b32b-829a06cc1939" providerId="ADAL" clId="{420F9DE4-9140-4F82-89D3-5627E694FE2E}" dt="2025-07-02T08:17:33.212" v="38" actId="20577"/>
          <ac:spMkLst>
            <pc:docMk/>
            <pc:sldMk cId="3391586" sldId="256"/>
            <ac:spMk id="2" creationId="{77F57B6D-F509-4C53-0BAC-ABEFA920E71F}"/>
          </ac:spMkLst>
        </pc:spChg>
        <pc:spChg chg="mod">
          <ac:chgData name="Dr Stuart Jesson" userId="7a6cdab2-0b91-456f-b32b-829a06cc1939" providerId="ADAL" clId="{420F9DE4-9140-4F82-89D3-5627E694FE2E}" dt="2025-07-02T08:17:41.414" v="76" actId="20577"/>
          <ac:spMkLst>
            <pc:docMk/>
            <pc:sldMk cId="3391586" sldId="256"/>
            <ac:spMk id="3" creationId="{029B8F07-42E4-02C5-CC08-3F95E63E0E4D}"/>
          </ac:spMkLst>
        </pc:spChg>
      </pc:sldChg>
      <pc:sldChg chg="ord">
        <pc:chgData name="Dr Stuart Jesson" userId="7a6cdab2-0b91-456f-b32b-829a06cc1939" providerId="ADAL" clId="{420F9DE4-9140-4F82-89D3-5627E694FE2E}" dt="2025-07-02T08:58:49.505" v="321"/>
        <pc:sldMkLst>
          <pc:docMk/>
          <pc:sldMk cId="2122082436" sldId="257"/>
        </pc:sldMkLst>
      </pc:sldChg>
      <pc:sldChg chg="addSp delSp modSp mod ord setBg">
        <pc:chgData name="Dr Stuart Jesson" userId="7a6cdab2-0b91-456f-b32b-829a06cc1939" providerId="ADAL" clId="{420F9DE4-9140-4F82-89D3-5627E694FE2E}" dt="2025-07-02T09:06:51.778" v="506" actId="1076"/>
        <pc:sldMkLst>
          <pc:docMk/>
          <pc:sldMk cId="1521576090" sldId="258"/>
        </pc:sldMkLst>
        <pc:spChg chg="mod">
          <ac:chgData name="Dr Stuart Jesson" userId="7a6cdab2-0b91-456f-b32b-829a06cc1939" providerId="ADAL" clId="{420F9DE4-9140-4F82-89D3-5627E694FE2E}" dt="2025-07-02T09:06:01.829" v="503" actId="26606"/>
          <ac:spMkLst>
            <pc:docMk/>
            <pc:sldMk cId="1521576090" sldId="258"/>
            <ac:spMk id="2" creationId="{A1BA57F3-04B8-9795-268A-5DE931EA2BDF}"/>
          </ac:spMkLst>
        </pc:spChg>
        <pc:spChg chg="mod">
          <ac:chgData name="Dr Stuart Jesson" userId="7a6cdab2-0b91-456f-b32b-829a06cc1939" providerId="ADAL" clId="{420F9DE4-9140-4F82-89D3-5627E694FE2E}" dt="2025-07-02T09:06:51.778" v="506" actId="1076"/>
          <ac:spMkLst>
            <pc:docMk/>
            <pc:sldMk cId="1521576090" sldId="258"/>
            <ac:spMk id="3" creationId="{18D247E0-F81D-CFE1-AE3F-6DA33864FB24}"/>
          </ac:spMkLst>
        </pc:spChg>
        <pc:spChg chg="add del">
          <ac:chgData name="Dr Stuart Jesson" userId="7a6cdab2-0b91-456f-b32b-829a06cc1939" providerId="ADAL" clId="{420F9DE4-9140-4F82-89D3-5627E694FE2E}" dt="2025-07-02T09:06:01.829" v="503" actId="26606"/>
          <ac:spMkLst>
            <pc:docMk/>
            <pc:sldMk cId="1521576090" sldId="258"/>
            <ac:spMk id="1031" creationId="{6CC7D015-0DD8-420F-A568-AC4FEDC41251}"/>
          </ac:spMkLst>
        </pc:spChg>
        <pc:spChg chg="add del">
          <ac:chgData name="Dr Stuart Jesson" userId="7a6cdab2-0b91-456f-b32b-829a06cc1939" providerId="ADAL" clId="{420F9DE4-9140-4F82-89D3-5627E694FE2E}" dt="2025-07-02T09:06:01.829" v="503" actId="26606"/>
          <ac:spMkLst>
            <pc:docMk/>
            <pc:sldMk cId="1521576090" sldId="258"/>
            <ac:spMk id="1033" creationId="{DC595556-C814-4F1F-B0E5-71812F38A8CD}"/>
          </ac:spMkLst>
        </pc:spChg>
        <pc:spChg chg="add">
          <ac:chgData name="Dr Stuart Jesson" userId="7a6cdab2-0b91-456f-b32b-829a06cc1939" providerId="ADAL" clId="{420F9DE4-9140-4F82-89D3-5627E694FE2E}" dt="2025-07-02T09:06:01.829" v="503" actId="26606"/>
          <ac:spMkLst>
            <pc:docMk/>
            <pc:sldMk cId="1521576090" sldId="258"/>
            <ac:spMk id="1038" creationId="{99192C51-B764-4A9B-9587-5EF8B628B8D9}"/>
          </ac:spMkLst>
        </pc:spChg>
        <pc:picChg chg="add del mod ord">
          <ac:chgData name="Dr Stuart Jesson" userId="7a6cdab2-0b91-456f-b32b-829a06cc1939" providerId="ADAL" clId="{420F9DE4-9140-4F82-89D3-5627E694FE2E}" dt="2025-07-02T09:04:57.136" v="501" actId="21"/>
          <ac:picMkLst>
            <pc:docMk/>
            <pc:sldMk cId="1521576090" sldId="258"/>
            <ac:picMk id="1026" creationId="{B135E373-6490-98F2-517E-1528CE876B3D}"/>
          </ac:picMkLst>
        </pc:picChg>
        <pc:picChg chg="add mod">
          <ac:chgData name="Dr Stuart Jesson" userId="7a6cdab2-0b91-456f-b32b-829a06cc1939" providerId="ADAL" clId="{420F9DE4-9140-4F82-89D3-5627E694FE2E}" dt="2025-07-02T09:06:01.829" v="503" actId="26606"/>
          <ac:picMkLst>
            <pc:docMk/>
            <pc:sldMk cId="1521576090" sldId="258"/>
            <ac:picMk id="1028" creationId="{687F59B8-C630-BA81-1F3D-26F47C598776}"/>
          </ac:picMkLst>
        </pc:picChg>
      </pc:sldChg>
      <pc:sldChg chg="modSp mod modAnim">
        <pc:chgData name="Dr Stuart Jesson" userId="7a6cdab2-0b91-456f-b32b-829a06cc1939" providerId="ADAL" clId="{420F9DE4-9140-4F82-89D3-5627E694FE2E}" dt="2025-07-02T09:02:09.995" v="421" actId="20577"/>
        <pc:sldMkLst>
          <pc:docMk/>
          <pc:sldMk cId="3829672754" sldId="259"/>
        </pc:sldMkLst>
        <pc:spChg chg="mod">
          <ac:chgData name="Dr Stuart Jesson" userId="7a6cdab2-0b91-456f-b32b-829a06cc1939" providerId="ADAL" clId="{420F9DE4-9140-4F82-89D3-5627E694FE2E}" dt="2025-07-02T09:02:09.995" v="421" actId="20577"/>
          <ac:spMkLst>
            <pc:docMk/>
            <pc:sldMk cId="3829672754" sldId="259"/>
            <ac:spMk id="8" creationId="{768715CE-4C3E-3CFA-CFF6-40665A038E14}"/>
          </ac:spMkLst>
        </pc:spChg>
      </pc:sldChg>
      <pc:sldChg chg="modSp ord modAnim">
        <pc:chgData name="Dr Stuart Jesson" userId="7a6cdab2-0b91-456f-b32b-829a06cc1939" providerId="ADAL" clId="{420F9DE4-9140-4F82-89D3-5627E694FE2E}" dt="2025-07-02T09:03:09.449" v="449" actId="114"/>
        <pc:sldMkLst>
          <pc:docMk/>
          <pc:sldMk cId="734317807" sldId="260"/>
        </pc:sldMkLst>
        <pc:spChg chg="mod">
          <ac:chgData name="Dr Stuart Jesson" userId="7a6cdab2-0b91-456f-b32b-829a06cc1939" providerId="ADAL" clId="{420F9DE4-9140-4F82-89D3-5627E694FE2E}" dt="2025-07-02T09:03:09.449" v="449" actId="114"/>
          <ac:spMkLst>
            <pc:docMk/>
            <pc:sldMk cId="734317807" sldId="260"/>
            <ac:spMk id="8" creationId="{768715CE-4C3E-3CFA-CFF6-40665A038E14}"/>
          </ac:spMkLst>
        </pc:spChg>
      </pc:sldChg>
      <pc:sldChg chg="modSp mod modAnim">
        <pc:chgData name="Dr Stuart Jesson" userId="7a6cdab2-0b91-456f-b32b-829a06cc1939" providerId="ADAL" clId="{420F9DE4-9140-4F82-89D3-5627E694FE2E}" dt="2025-07-02T09:16:43.608" v="667" actId="20577"/>
        <pc:sldMkLst>
          <pc:docMk/>
          <pc:sldMk cId="3111663728" sldId="262"/>
        </pc:sldMkLst>
        <pc:spChg chg="mod">
          <ac:chgData name="Dr Stuart Jesson" userId="7a6cdab2-0b91-456f-b32b-829a06cc1939" providerId="ADAL" clId="{420F9DE4-9140-4F82-89D3-5627E694FE2E}" dt="2025-07-02T09:16:43.608" v="667" actId="20577"/>
          <ac:spMkLst>
            <pc:docMk/>
            <pc:sldMk cId="3111663728" sldId="262"/>
            <ac:spMk id="2" creationId="{F4534523-5C6C-A998-F0F7-A77C66C83707}"/>
          </ac:spMkLst>
        </pc:spChg>
        <pc:spChg chg="mod">
          <ac:chgData name="Dr Stuart Jesson" userId="7a6cdab2-0b91-456f-b32b-829a06cc1939" providerId="ADAL" clId="{420F9DE4-9140-4F82-89D3-5627E694FE2E}" dt="2025-07-02T09:16:20.595" v="636" actId="20577"/>
          <ac:spMkLst>
            <pc:docMk/>
            <pc:sldMk cId="3111663728" sldId="262"/>
            <ac:spMk id="3" creationId="{568A3560-597B-AD36-4A72-1202D88EAAA3}"/>
          </ac:spMkLst>
        </pc:spChg>
        <pc:picChg chg="mod">
          <ac:chgData name="Dr Stuart Jesson" userId="7a6cdab2-0b91-456f-b32b-829a06cc1939" providerId="ADAL" clId="{420F9DE4-9140-4F82-89D3-5627E694FE2E}" dt="2025-07-02T09:02:42.544" v="424" actId="14100"/>
          <ac:picMkLst>
            <pc:docMk/>
            <pc:sldMk cId="3111663728" sldId="262"/>
            <ac:picMk id="4" creationId="{083EE17C-C2BB-B8FD-7391-23FA654FBBF6}"/>
          </ac:picMkLst>
        </pc:picChg>
      </pc:sldChg>
      <pc:sldChg chg="modSp add mod ord modAnim">
        <pc:chgData name="Dr Stuart Jesson" userId="7a6cdab2-0b91-456f-b32b-829a06cc1939" providerId="ADAL" clId="{420F9DE4-9140-4F82-89D3-5627E694FE2E}" dt="2025-07-02T09:47:10.960" v="3145"/>
        <pc:sldMkLst>
          <pc:docMk/>
          <pc:sldMk cId="1037323452" sldId="264"/>
        </pc:sldMkLst>
        <pc:spChg chg="mod">
          <ac:chgData name="Dr Stuart Jesson" userId="7a6cdab2-0b91-456f-b32b-829a06cc1939" providerId="ADAL" clId="{420F9DE4-9140-4F82-89D3-5627E694FE2E}" dt="2025-07-02T08:30:42.327" v="318" actId="20577"/>
          <ac:spMkLst>
            <pc:docMk/>
            <pc:sldMk cId="1037323452" sldId="264"/>
            <ac:spMk id="3" creationId="{00000000-0000-0000-0000-000000000000}"/>
          </ac:spMkLst>
        </pc:spChg>
      </pc:sldChg>
      <pc:sldChg chg="add ord">
        <pc:chgData name="Dr Stuart Jesson" userId="7a6cdab2-0b91-456f-b32b-829a06cc1939" providerId="ADAL" clId="{420F9DE4-9140-4F82-89D3-5627E694FE2E}" dt="2025-07-02T09:47:10.960" v="3145"/>
        <pc:sldMkLst>
          <pc:docMk/>
          <pc:sldMk cId="2806044773" sldId="284"/>
        </pc:sldMkLst>
      </pc:sldChg>
      <pc:sldChg chg="modSp add ord">
        <pc:chgData name="Dr Stuart Jesson" userId="7a6cdab2-0b91-456f-b32b-829a06cc1939" providerId="ADAL" clId="{420F9DE4-9140-4F82-89D3-5627E694FE2E}" dt="2025-07-02T09:47:10.960" v="3145"/>
        <pc:sldMkLst>
          <pc:docMk/>
          <pc:sldMk cId="3347024569" sldId="285"/>
        </pc:sldMkLst>
        <pc:spChg chg="mod">
          <ac:chgData name="Dr Stuart Jesson" userId="7a6cdab2-0b91-456f-b32b-829a06cc1939" providerId="ADAL" clId="{420F9DE4-9140-4F82-89D3-5627E694FE2E}" dt="2025-07-02T08:31:24.026" v="319" actId="20577"/>
          <ac:spMkLst>
            <pc:docMk/>
            <pc:sldMk cId="3347024569" sldId="285"/>
            <ac:spMk id="3" creationId="{00000000-0000-0000-0000-000000000000}"/>
          </ac:spMkLst>
        </pc:spChg>
      </pc:sldChg>
      <pc:sldChg chg="addSp modSp new mod setBg">
        <pc:chgData name="Dr Stuart Jesson" userId="7a6cdab2-0b91-456f-b32b-829a06cc1939" providerId="ADAL" clId="{420F9DE4-9140-4F82-89D3-5627E694FE2E}" dt="2025-07-02T09:20:02.665" v="854" actId="27636"/>
        <pc:sldMkLst>
          <pc:docMk/>
          <pc:sldMk cId="3130307906" sldId="286"/>
        </pc:sldMkLst>
        <pc:spChg chg="mod">
          <ac:chgData name="Dr Stuart Jesson" userId="7a6cdab2-0b91-456f-b32b-829a06cc1939" providerId="ADAL" clId="{420F9DE4-9140-4F82-89D3-5627E694FE2E}" dt="2025-07-02T09:19:02.396" v="698"/>
          <ac:spMkLst>
            <pc:docMk/>
            <pc:sldMk cId="3130307906" sldId="286"/>
            <ac:spMk id="2" creationId="{1342EDAD-1EEB-A588-F73A-820E99320665}"/>
          </ac:spMkLst>
        </pc:spChg>
        <pc:spChg chg="mod">
          <ac:chgData name="Dr Stuart Jesson" userId="7a6cdab2-0b91-456f-b32b-829a06cc1939" providerId="ADAL" clId="{420F9DE4-9140-4F82-89D3-5627E694FE2E}" dt="2025-07-02T09:20:02.665" v="854" actId="27636"/>
          <ac:spMkLst>
            <pc:docMk/>
            <pc:sldMk cId="3130307906" sldId="286"/>
            <ac:spMk id="3" creationId="{C9DB5553-C936-3052-46A0-8103F6136685}"/>
          </ac:spMkLst>
        </pc:spChg>
        <pc:spChg chg="add">
          <ac:chgData name="Dr Stuart Jesson" userId="7a6cdab2-0b91-456f-b32b-829a06cc1939" providerId="ADAL" clId="{420F9DE4-9140-4F82-89D3-5627E694FE2E}" dt="2025-07-02T09:18:54.265" v="697" actId="26606"/>
          <ac:spMkLst>
            <pc:docMk/>
            <pc:sldMk cId="3130307906" sldId="286"/>
            <ac:spMk id="2055" creationId="{D1D34770-47A8-402C-AF23-2B653F2D88C1}"/>
          </ac:spMkLst>
        </pc:spChg>
        <pc:picChg chg="add mod">
          <ac:chgData name="Dr Stuart Jesson" userId="7a6cdab2-0b91-456f-b32b-829a06cc1939" providerId="ADAL" clId="{420F9DE4-9140-4F82-89D3-5627E694FE2E}" dt="2025-07-02T09:18:54.265" v="697" actId="26606"/>
          <ac:picMkLst>
            <pc:docMk/>
            <pc:sldMk cId="3130307906" sldId="286"/>
            <ac:picMk id="2050" creationId="{3EEF7E04-D292-FBE5-D295-558DFE982AA7}"/>
          </ac:picMkLst>
        </pc:picChg>
      </pc:sldChg>
      <pc:sldChg chg="modSp new mod modAnim">
        <pc:chgData name="Dr Stuart Jesson" userId="7a6cdab2-0b91-456f-b32b-829a06cc1939" providerId="ADAL" clId="{420F9DE4-9140-4F82-89D3-5627E694FE2E}" dt="2025-07-02T09:39:57.068" v="2236" actId="20577"/>
        <pc:sldMkLst>
          <pc:docMk/>
          <pc:sldMk cId="3888266566" sldId="287"/>
        </pc:sldMkLst>
        <pc:spChg chg="mod">
          <ac:chgData name="Dr Stuart Jesson" userId="7a6cdab2-0b91-456f-b32b-829a06cc1939" providerId="ADAL" clId="{420F9DE4-9140-4F82-89D3-5627E694FE2E}" dt="2025-07-02T09:25:51.927" v="909" actId="313"/>
          <ac:spMkLst>
            <pc:docMk/>
            <pc:sldMk cId="3888266566" sldId="287"/>
            <ac:spMk id="2" creationId="{EFC06B10-2E73-D6C2-81DA-51DB37B5FCEC}"/>
          </ac:spMkLst>
        </pc:spChg>
        <pc:spChg chg="mod">
          <ac:chgData name="Dr Stuart Jesson" userId="7a6cdab2-0b91-456f-b32b-829a06cc1939" providerId="ADAL" clId="{420F9DE4-9140-4F82-89D3-5627E694FE2E}" dt="2025-07-02T09:39:57.068" v="2236" actId="20577"/>
          <ac:spMkLst>
            <pc:docMk/>
            <pc:sldMk cId="3888266566" sldId="287"/>
            <ac:spMk id="3" creationId="{E3AEA4D0-9F9E-7548-166D-4A3B75DC8DC9}"/>
          </ac:spMkLst>
        </pc:spChg>
      </pc:sldChg>
      <pc:sldChg chg="modSp add mod modAnim">
        <pc:chgData name="Dr Stuart Jesson" userId="7a6cdab2-0b91-456f-b32b-829a06cc1939" providerId="ADAL" clId="{420F9DE4-9140-4F82-89D3-5627E694FE2E}" dt="2025-07-02T09:35:37.962" v="1894" actId="27636"/>
        <pc:sldMkLst>
          <pc:docMk/>
          <pc:sldMk cId="3608118415" sldId="288"/>
        </pc:sldMkLst>
        <pc:spChg chg="mod">
          <ac:chgData name="Dr Stuart Jesson" userId="7a6cdab2-0b91-456f-b32b-829a06cc1939" providerId="ADAL" clId="{420F9DE4-9140-4F82-89D3-5627E694FE2E}" dt="2025-07-02T09:35:37.962" v="1894" actId="27636"/>
          <ac:spMkLst>
            <pc:docMk/>
            <pc:sldMk cId="3608118415" sldId="288"/>
            <ac:spMk id="3" creationId="{6FA92687-0F9D-AC0B-1785-715B7379348F}"/>
          </ac:spMkLst>
        </pc:spChg>
      </pc:sldChg>
      <pc:sldChg chg="modSp add mod modAnim">
        <pc:chgData name="Dr Stuart Jesson" userId="7a6cdab2-0b91-456f-b32b-829a06cc1939" providerId="ADAL" clId="{420F9DE4-9140-4F82-89D3-5627E694FE2E}" dt="2025-07-02T09:42:43.929" v="2389"/>
        <pc:sldMkLst>
          <pc:docMk/>
          <pc:sldMk cId="1528098752" sldId="289"/>
        </pc:sldMkLst>
        <pc:spChg chg="mod">
          <ac:chgData name="Dr Stuart Jesson" userId="7a6cdab2-0b91-456f-b32b-829a06cc1939" providerId="ADAL" clId="{420F9DE4-9140-4F82-89D3-5627E694FE2E}" dt="2025-07-02T09:42:32.561" v="2388" actId="20577"/>
          <ac:spMkLst>
            <pc:docMk/>
            <pc:sldMk cId="1528098752" sldId="289"/>
            <ac:spMk id="3" creationId="{76813441-EE0B-50F3-5D09-84F1C0EFAEF1}"/>
          </ac:spMkLst>
        </pc:spChg>
      </pc:sldChg>
      <pc:sldChg chg="modSp add mod modAnim">
        <pc:chgData name="Dr Stuart Jesson" userId="7a6cdab2-0b91-456f-b32b-829a06cc1939" providerId="ADAL" clId="{420F9DE4-9140-4F82-89D3-5627E694FE2E}" dt="2025-07-02T09:43:37.364" v="2449" actId="20577"/>
        <pc:sldMkLst>
          <pc:docMk/>
          <pc:sldMk cId="1829719120" sldId="290"/>
        </pc:sldMkLst>
        <pc:spChg chg="mod">
          <ac:chgData name="Dr Stuart Jesson" userId="7a6cdab2-0b91-456f-b32b-829a06cc1939" providerId="ADAL" clId="{420F9DE4-9140-4F82-89D3-5627E694FE2E}" dt="2025-07-02T09:43:37.364" v="2449" actId="20577"/>
          <ac:spMkLst>
            <pc:docMk/>
            <pc:sldMk cId="1829719120" sldId="290"/>
            <ac:spMk id="3" creationId="{91D4B0A2-645B-AE97-CA9A-23B531236D7F}"/>
          </ac:spMkLst>
        </pc:spChg>
      </pc:sldChg>
      <pc:sldChg chg="modSp add mod modAnim">
        <pc:chgData name="Dr Stuart Jesson" userId="7a6cdab2-0b91-456f-b32b-829a06cc1939" providerId="ADAL" clId="{420F9DE4-9140-4F82-89D3-5627E694FE2E}" dt="2025-07-02T09:55:02.778" v="3158" actId="20577"/>
        <pc:sldMkLst>
          <pc:docMk/>
          <pc:sldMk cId="242132484" sldId="291"/>
        </pc:sldMkLst>
        <pc:spChg chg="mod">
          <ac:chgData name="Dr Stuart Jesson" userId="7a6cdab2-0b91-456f-b32b-829a06cc1939" providerId="ADAL" clId="{420F9DE4-9140-4F82-89D3-5627E694FE2E}" dt="2025-07-02T09:55:02.778" v="3158" actId="20577"/>
          <ac:spMkLst>
            <pc:docMk/>
            <pc:sldMk cId="242132484" sldId="291"/>
            <ac:spMk id="3" creationId="{1D3EA5FC-9864-60C2-8AAA-590D8B8355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FC34-23DB-B47C-AC15-42383B2103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9A8C18-60AA-A684-8154-E3D62A447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EBA8EC-82C1-78CA-86E9-BF199E8CF984}"/>
              </a:ext>
            </a:extLst>
          </p:cNvPr>
          <p:cNvSpPr>
            <a:spLocks noGrp="1"/>
          </p:cNvSpPr>
          <p:nvPr>
            <p:ph type="dt" sz="half" idx="10"/>
          </p:nvPr>
        </p:nvSpPr>
        <p:spPr/>
        <p:txBody>
          <a:bodyPr/>
          <a:lstStyle/>
          <a:p>
            <a:fld id="{F896134F-6407-4B8C-92AB-FD57A15188CD}" type="datetimeFigureOut">
              <a:rPr lang="en-GB" smtClean="0"/>
              <a:t>02/07/2025</a:t>
            </a:fld>
            <a:endParaRPr lang="en-GB"/>
          </a:p>
        </p:txBody>
      </p:sp>
      <p:sp>
        <p:nvSpPr>
          <p:cNvPr id="5" name="Footer Placeholder 4">
            <a:extLst>
              <a:ext uri="{FF2B5EF4-FFF2-40B4-BE49-F238E27FC236}">
                <a16:creationId xmlns:a16="http://schemas.microsoft.com/office/drawing/2014/main" id="{91E352A4-64ED-1348-8788-527CF1D974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1B6D6-7856-B88B-0A81-21DD0D6CD958}"/>
              </a:ext>
            </a:extLst>
          </p:cNvPr>
          <p:cNvSpPr>
            <a:spLocks noGrp="1"/>
          </p:cNvSpPr>
          <p:nvPr>
            <p:ph type="sldNum" sz="quarter" idx="12"/>
          </p:nvPr>
        </p:nvSpPr>
        <p:spPr/>
        <p:txBody>
          <a:bodyPr/>
          <a:lstStyle/>
          <a:p>
            <a:fld id="{DF528C5D-F4EC-44D9-AC47-680D832C1FE5}" type="slidenum">
              <a:rPr lang="en-GB" smtClean="0"/>
              <a:t>‹#›</a:t>
            </a:fld>
            <a:endParaRPr lang="en-GB"/>
          </a:p>
        </p:txBody>
      </p:sp>
    </p:spTree>
    <p:extLst>
      <p:ext uri="{BB962C8B-B14F-4D97-AF65-F5344CB8AC3E}">
        <p14:creationId xmlns:p14="http://schemas.microsoft.com/office/powerpoint/2010/main" val="204140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ADAA-2902-49B2-F72B-AA19983F70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A76AB-75C2-3E74-769A-6B2A2CB6E4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7A380-3FFC-783B-1228-87923E378839}"/>
              </a:ext>
            </a:extLst>
          </p:cNvPr>
          <p:cNvSpPr>
            <a:spLocks noGrp="1"/>
          </p:cNvSpPr>
          <p:nvPr>
            <p:ph type="dt" sz="half" idx="10"/>
          </p:nvPr>
        </p:nvSpPr>
        <p:spPr/>
        <p:txBody>
          <a:bodyPr/>
          <a:lstStyle/>
          <a:p>
            <a:fld id="{F896134F-6407-4B8C-92AB-FD57A15188CD}" type="datetimeFigureOut">
              <a:rPr lang="en-GB" smtClean="0"/>
              <a:t>02/07/2025</a:t>
            </a:fld>
            <a:endParaRPr lang="en-GB"/>
          </a:p>
        </p:txBody>
      </p:sp>
      <p:sp>
        <p:nvSpPr>
          <p:cNvPr id="5" name="Footer Placeholder 4">
            <a:extLst>
              <a:ext uri="{FF2B5EF4-FFF2-40B4-BE49-F238E27FC236}">
                <a16:creationId xmlns:a16="http://schemas.microsoft.com/office/drawing/2014/main" id="{BFAD8E77-D587-368A-5ED9-5433C36F43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B08FF1-EA42-8019-D426-399A9C45284E}"/>
              </a:ext>
            </a:extLst>
          </p:cNvPr>
          <p:cNvSpPr>
            <a:spLocks noGrp="1"/>
          </p:cNvSpPr>
          <p:nvPr>
            <p:ph type="sldNum" sz="quarter" idx="12"/>
          </p:nvPr>
        </p:nvSpPr>
        <p:spPr/>
        <p:txBody>
          <a:bodyPr/>
          <a:lstStyle/>
          <a:p>
            <a:fld id="{DF528C5D-F4EC-44D9-AC47-680D832C1FE5}" type="slidenum">
              <a:rPr lang="en-GB" smtClean="0"/>
              <a:t>‹#›</a:t>
            </a:fld>
            <a:endParaRPr lang="en-GB"/>
          </a:p>
        </p:txBody>
      </p:sp>
    </p:spTree>
    <p:extLst>
      <p:ext uri="{BB962C8B-B14F-4D97-AF65-F5344CB8AC3E}">
        <p14:creationId xmlns:p14="http://schemas.microsoft.com/office/powerpoint/2010/main" val="93459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6B833E-5B2E-6910-6DA5-EF3DD72A9E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178983-7653-D4A6-5F1C-8FE3B3AD9D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9A0CF-42E5-D0BD-D72A-6A569E30F46C}"/>
              </a:ext>
            </a:extLst>
          </p:cNvPr>
          <p:cNvSpPr>
            <a:spLocks noGrp="1"/>
          </p:cNvSpPr>
          <p:nvPr>
            <p:ph type="dt" sz="half" idx="10"/>
          </p:nvPr>
        </p:nvSpPr>
        <p:spPr/>
        <p:txBody>
          <a:bodyPr/>
          <a:lstStyle/>
          <a:p>
            <a:fld id="{F896134F-6407-4B8C-92AB-FD57A15188CD}" type="datetimeFigureOut">
              <a:rPr lang="en-GB" smtClean="0"/>
              <a:t>02/07/2025</a:t>
            </a:fld>
            <a:endParaRPr lang="en-GB"/>
          </a:p>
        </p:txBody>
      </p:sp>
      <p:sp>
        <p:nvSpPr>
          <p:cNvPr id="5" name="Footer Placeholder 4">
            <a:extLst>
              <a:ext uri="{FF2B5EF4-FFF2-40B4-BE49-F238E27FC236}">
                <a16:creationId xmlns:a16="http://schemas.microsoft.com/office/drawing/2014/main" id="{50471739-1B7C-211F-EBB9-E15C104B1D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D39F9-D1C1-C0D5-79B4-49CF100BF610}"/>
              </a:ext>
            </a:extLst>
          </p:cNvPr>
          <p:cNvSpPr>
            <a:spLocks noGrp="1"/>
          </p:cNvSpPr>
          <p:nvPr>
            <p:ph type="sldNum" sz="quarter" idx="12"/>
          </p:nvPr>
        </p:nvSpPr>
        <p:spPr/>
        <p:txBody>
          <a:bodyPr/>
          <a:lstStyle/>
          <a:p>
            <a:fld id="{DF528C5D-F4EC-44D9-AC47-680D832C1FE5}" type="slidenum">
              <a:rPr lang="en-GB" smtClean="0"/>
              <a:t>‹#›</a:t>
            </a:fld>
            <a:endParaRPr lang="en-GB"/>
          </a:p>
        </p:txBody>
      </p:sp>
    </p:spTree>
    <p:extLst>
      <p:ext uri="{BB962C8B-B14F-4D97-AF65-F5344CB8AC3E}">
        <p14:creationId xmlns:p14="http://schemas.microsoft.com/office/powerpoint/2010/main" val="373400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A320-9830-A58D-D3B5-A1C2C73A3B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D6FBCA-10B2-5E59-3E9E-721C1CBCF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877165-76FB-ABF9-DFF3-E05698CEA7E9}"/>
              </a:ext>
            </a:extLst>
          </p:cNvPr>
          <p:cNvSpPr>
            <a:spLocks noGrp="1"/>
          </p:cNvSpPr>
          <p:nvPr>
            <p:ph type="dt" sz="half" idx="10"/>
          </p:nvPr>
        </p:nvSpPr>
        <p:spPr/>
        <p:txBody>
          <a:bodyPr/>
          <a:lstStyle/>
          <a:p>
            <a:fld id="{F896134F-6407-4B8C-92AB-FD57A15188CD}" type="datetimeFigureOut">
              <a:rPr lang="en-GB" smtClean="0"/>
              <a:t>02/07/2025</a:t>
            </a:fld>
            <a:endParaRPr lang="en-GB"/>
          </a:p>
        </p:txBody>
      </p:sp>
      <p:sp>
        <p:nvSpPr>
          <p:cNvPr id="5" name="Footer Placeholder 4">
            <a:extLst>
              <a:ext uri="{FF2B5EF4-FFF2-40B4-BE49-F238E27FC236}">
                <a16:creationId xmlns:a16="http://schemas.microsoft.com/office/drawing/2014/main" id="{FE4FA307-D3F0-9EB2-79EE-FFBCA8492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DD3A13-552E-6499-C56F-2D9874CE3768}"/>
              </a:ext>
            </a:extLst>
          </p:cNvPr>
          <p:cNvSpPr>
            <a:spLocks noGrp="1"/>
          </p:cNvSpPr>
          <p:nvPr>
            <p:ph type="sldNum" sz="quarter" idx="12"/>
          </p:nvPr>
        </p:nvSpPr>
        <p:spPr/>
        <p:txBody>
          <a:bodyPr/>
          <a:lstStyle/>
          <a:p>
            <a:fld id="{DF528C5D-F4EC-44D9-AC47-680D832C1FE5}" type="slidenum">
              <a:rPr lang="en-GB" smtClean="0"/>
              <a:t>‹#›</a:t>
            </a:fld>
            <a:endParaRPr lang="en-GB"/>
          </a:p>
        </p:txBody>
      </p:sp>
    </p:spTree>
    <p:extLst>
      <p:ext uri="{BB962C8B-B14F-4D97-AF65-F5344CB8AC3E}">
        <p14:creationId xmlns:p14="http://schemas.microsoft.com/office/powerpoint/2010/main" val="22726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5A77A-8928-4056-2406-FE16AAEDB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EB3A5D-04FD-56FE-A8F5-6DC0FA91D8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91902F-7DB8-EC1B-271E-96E16F0B91C6}"/>
              </a:ext>
            </a:extLst>
          </p:cNvPr>
          <p:cNvSpPr>
            <a:spLocks noGrp="1"/>
          </p:cNvSpPr>
          <p:nvPr>
            <p:ph type="dt" sz="half" idx="10"/>
          </p:nvPr>
        </p:nvSpPr>
        <p:spPr/>
        <p:txBody>
          <a:bodyPr/>
          <a:lstStyle/>
          <a:p>
            <a:fld id="{F896134F-6407-4B8C-92AB-FD57A15188CD}" type="datetimeFigureOut">
              <a:rPr lang="en-GB" smtClean="0"/>
              <a:t>02/07/2025</a:t>
            </a:fld>
            <a:endParaRPr lang="en-GB"/>
          </a:p>
        </p:txBody>
      </p:sp>
      <p:sp>
        <p:nvSpPr>
          <p:cNvPr id="5" name="Footer Placeholder 4">
            <a:extLst>
              <a:ext uri="{FF2B5EF4-FFF2-40B4-BE49-F238E27FC236}">
                <a16:creationId xmlns:a16="http://schemas.microsoft.com/office/drawing/2014/main" id="{E219ECC2-EF9F-E122-1084-03C961095D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3E95B4-8E09-419B-BDDF-66AC13EC6213}"/>
              </a:ext>
            </a:extLst>
          </p:cNvPr>
          <p:cNvSpPr>
            <a:spLocks noGrp="1"/>
          </p:cNvSpPr>
          <p:nvPr>
            <p:ph type="sldNum" sz="quarter" idx="12"/>
          </p:nvPr>
        </p:nvSpPr>
        <p:spPr/>
        <p:txBody>
          <a:bodyPr/>
          <a:lstStyle/>
          <a:p>
            <a:fld id="{DF528C5D-F4EC-44D9-AC47-680D832C1FE5}" type="slidenum">
              <a:rPr lang="en-GB" smtClean="0"/>
              <a:t>‹#›</a:t>
            </a:fld>
            <a:endParaRPr lang="en-GB"/>
          </a:p>
        </p:txBody>
      </p:sp>
    </p:spTree>
    <p:extLst>
      <p:ext uri="{BB962C8B-B14F-4D97-AF65-F5344CB8AC3E}">
        <p14:creationId xmlns:p14="http://schemas.microsoft.com/office/powerpoint/2010/main" val="52863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380D-2706-C36F-083E-1C1D64E9BC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3C6B13-FB98-A8E4-E27E-F905DD7FE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6B11A6-5DC6-314D-D618-4FCC675C42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5827ED-D855-5490-3FE9-1F39D727F1D0}"/>
              </a:ext>
            </a:extLst>
          </p:cNvPr>
          <p:cNvSpPr>
            <a:spLocks noGrp="1"/>
          </p:cNvSpPr>
          <p:nvPr>
            <p:ph type="dt" sz="half" idx="10"/>
          </p:nvPr>
        </p:nvSpPr>
        <p:spPr/>
        <p:txBody>
          <a:bodyPr/>
          <a:lstStyle/>
          <a:p>
            <a:fld id="{F896134F-6407-4B8C-92AB-FD57A15188CD}" type="datetimeFigureOut">
              <a:rPr lang="en-GB" smtClean="0"/>
              <a:t>02/07/2025</a:t>
            </a:fld>
            <a:endParaRPr lang="en-GB"/>
          </a:p>
        </p:txBody>
      </p:sp>
      <p:sp>
        <p:nvSpPr>
          <p:cNvPr id="6" name="Footer Placeholder 5">
            <a:extLst>
              <a:ext uri="{FF2B5EF4-FFF2-40B4-BE49-F238E27FC236}">
                <a16:creationId xmlns:a16="http://schemas.microsoft.com/office/drawing/2014/main" id="{0592F009-8648-5999-2443-DE46ADEC5E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6ABF8F-3BFC-550E-3B2A-87C65541F1AD}"/>
              </a:ext>
            </a:extLst>
          </p:cNvPr>
          <p:cNvSpPr>
            <a:spLocks noGrp="1"/>
          </p:cNvSpPr>
          <p:nvPr>
            <p:ph type="sldNum" sz="quarter" idx="12"/>
          </p:nvPr>
        </p:nvSpPr>
        <p:spPr/>
        <p:txBody>
          <a:bodyPr/>
          <a:lstStyle/>
          <a:p>
            <a:fld id="{DF528C5D-F4EC-44D9-AC47-680D832C1FE5}" type="slidenum">
              <a:rPr lang="en-GB" smtClean="0"/>
              <a:t>‹#›</a:t>
            </a:fld>
            <a:endParaRPr lang="en-GB"/>
          </a:p>
        </p:txBody>
      </p:sp>
    </p:spTree>
    <p:extLst>
      <p:ext uri="{BB962C8B-B14F-4D97-AF65-F5344CB8AC3E}">
        <p14:creationId xmlns:p14="http://schemas.microsoft.com/office/powerpoint/2010/main" val="28957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C86A-E1D1-4ECC-2840-D5022FE277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C9728-03CA-E340-2112-A9FD2F05E0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B26152-E559-B776-0D42-166F6BAE85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7E6833-0B76-EB1F-E1F2-C6F4878F1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9232D-2271-999E-3876-5C3D6B671E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B6C622-20B1-343D-DCA5-00B274045528}"/>
              </a:ext>
            </a:extLst>
          </p:cNvPr>
          <p:cNvSpPr>
            <a:spLocks noGrp="1"/>
          </p:cNvSpPr>
          <p:nvPr>
            <p:ph type="dt" sz="half" idx="10"/>
          </p:nvPr>
        </p:nvSpPr>
        <p:spPr/>
        <p:txBody>
          <a:bodyPr/>
          <a:lstStyle/>
          <a:p>
            <a:fld id="{F896134F-6407-4B8C-92AB-FD57A15188CD}" type="datetimeFigureOut">
              <a:rPr lang="en-GB" smtClean="0"/>
              <a:t>02/07/2025</a:t>
            </a:fld>
            <a:endParaRPr lang="en-GB"/>
          </a:p>
        </p:txBody>
      </p:sp>
      <p:sp>
        <p:nvSpPr>
          <p:cNvPr id="8" name="Footer Placeholder 7">
            <a:extLst>
              <a:ext uri="{FF2B5EF4-FFF2-40B4-BE49-F238E27FC236}">
                <a16:creationId xmlns:a16="http://schemas.microsoft.com/office/drawing/2014/main" id="{357F2591-CF52-7B3C-5C74-8614AF9085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155564-9222-3CBF-B88F-22AA2D9D4B33}"/>
              </a:ext>
            </a:extLst>
          </p:cNvPr>
          <p:cNvSpPr>
            <a:spLocks noGrp="1"/>
          </p:cNvSpPr>
          <p:nvPr>
            <p:ph type="sldNum" sz="quarter" idx="12"/>
          </p:nvPr>
        </p:nvSpPr>
        <p:spPr/>
        <p:txBody>
          <a:bodyPr/>
          <a:lstStyle/>
          <a:p>
            <a:fld id="{DF528C5D-F4EC-44D9-AC47-680D832C1FE5}" type="slidenum">
              <a:rPr lang="en-GB" smtClean="0"/>
              <a:t>‹#›</a:t>
            </a:fld>
            <a:endParaRPr lang="en-GB"/>
          </a:p>
        </p:txBody>
      </p:sp>
    </p:spTree>
    <p:extLst>
      <p:ext uri="{BB962C8B-B14F-4D97-AF65-F5344CB8AC3E}">
        <p14:creationId xmlns:p14="http://schemas.microsoft.com/office/powerpoint/2010/main" val="11841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61BE-7280-B9CE-8F0E-539A900194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7B6659-295E-F488-C584-72A7A1622CF3}"/>
              </a:ext>
            </a:extLst>
          </p:cNvPr>
          <p:cNvSpPr>
            <a:spLocks noGrp="1"/>
          </p:cNvSpPr>
          <p:nvPr>
            <p:ph type="dt" sz="half" idx="10"/>
          </p:nvPr>
        </p:nvSpPr>
        <p:spPr/>
        <p:txBody>
          <a:bodyPr/>
          <a:lstStyle/>
          <a:p>
            <a:fld id="{F896134F-6407-4B8C-92AB-FD57A15188CD}" type="datetimeFigureOut">
              <a:rPr lang="en-GB" smtClean="0"/>
              <a:t>02/07/2025</a:t>
            </a:fld>
            <a:endParaRPr lang="en-GB"/>
          </a:p>
        </p:txBody>
      </p:sp>
      <p:sp>
        <p:nvSpPr>
          <p:cNvPr id="4" name="Footer Placeholder 3">
            <a:extLst>
              <a:ext uri="{FF2B5EF4-FFF2-40B4-BE49-F238E27FC236}">
                <a16:creationId xmlns:a16="http://schemas.microsoft.com/office/drawing/2014/main" id="{0789FF0D-B0D3-9B40-BDC1-68DCC4016D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CD6446-88C9-BF30-25C8-5B39B65F8971}"/>
              </a:ext>
            </a:extLst>
          </p:cNvPr>
          <p:cNvSpPr>
            <a:spLocks noGrp="1"/>
          </p:cNvSpPr>
          <p:nvPr>
            <p:ph type="sldNum" sz="quarter" idx="12"/>
          </p:nvPr>
        </p:nvSpPr>
        <p:spPr/>
        <p:txBody>
          <a:bodyPr/>
          <a:lstStyle/>
          <a:p>
            <a:fld id="{DF528C5D-F4EC-44D9-AC47-680D832C1FE5}" type="slidenum">
              <a:rPr lang="en-GB" smtClean="0"/>
              <a:t>‹#›</a:t>
            </a:fld>
            <a:endParaRPr lang="en-GB"/>
          </a:p>
        </p:txBody>
      </p:sp>
    </p:spTree>
    <p:extLst>
      <p:ext uri="{BB962C8B-B14F-4D97-AF65-F5344CB8AC3E}">
        <p14:creationId xmlns:p14="http://schemas.microsoft.com/office/powerpoint/2010/main" val="190299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F040B0-9CFB-C70C-75A3-BB4E63CD5995}"/>
              </a:ext>
            </a:extLst>
          </p:cNvPr>
          <p:cNvSpPr>
            <a:spLocks noGrp="1"/>
          </p:cNvSpPr>
          <p:nvPr>
            <p:ph type="dt" sz="half" idx="10"/>
          </p:nvPr>
        </p:nvSpPr>
        <p:spPr/>
        <p:txBody>
          <a:bodyPr/>
          <a:lstStyle/>
          <a:p>
            <a:fld id="{F896134F-6407-4B8C-92AB-FD57A15188CD}" type="datetimeFigureOut">
              <a:rPr lang="en-GB" smtClean="0"/>
              <a:t>02/07/2025</a:t>
            </a:fld>
            <a:endParaRPr lang="en-GB"/>
          </a:p>
        </p:txBody>
      </p:sp>
      <p:sp>
        <p:nvSpPr>
          <p:cNvPr id="3" name="Footer Placeholder 2">
            <a:extLst>
              <a:ext uri="{FF2B5EF4-FFF2-40B4-BE49-F238E27FC236}">
                <a16:creationId xmlns:a16="http://schemas.microsoft.com/office/drawing/2014/main" id="{698DF415-BC14-1C4B-EFA4-E13F491108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3E5DAA-F28D-DDAF-28EE-E221D5C6105A}"/>
              </a:ext>
            </a:extLst>
          </p:cNvPr>
          <p:cNvSpPr>
            <a:spLocks noGrp="1"/>
          </p:cNvSpPr>
          <p:nvPr>
            <p:ph type="sldNum" sz="quarter" idx="12"/>
          </p:nvPr>
        </p:nvSpPr>
        <p:spPr/>
        <p:txBody>
          <a:bodyPr/>
          <a:lstStyle/>
          <a:p>
            <a:fld id="{DF528C5D-F4EC-44D9-AC47-680D832C1FE5}" type="slidenum">
              <a:rPr lang="en-GB" smtClean="0"/>
              <a:t>‹#›</a:t>
            </a:fld>
            <a:endParaRPr lang="en-GB"/>
          </a:p>
        </p:txBody>
      </p:sp>
    </p:spTree>
    <p:extLst>
      <p:ext uri="{BB962C8B-B14F-4D97-AF65-F5344CB8AC3E}">
        <p14:creationId xmlns:p14="http://schemas.microsoft.com/office/powerpoint/2010/main" val="408958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A2D5-829A-306F-2352-C3EEC8485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40C244-8F98-9D57-40E9-FA8DB2D47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8F3C67-43C2-732E-64DD-3A4D56171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4A99D-470D-B91F-CDB1-6B0E81A94A1D}"/>
              </a:ext>
            </a:extLst>
          </p:cNvPr>
          <p:cNvSpPr>
            <a:spLocks noGrp="1"/>
          </p:cNvSpPr>
          <p:nvPr>
            <p:ph type="dt" sz="half" idx="10"/>
          </p:nvPr>
        </p:nvSpPr>
        <p:spPr/>
        <p:txBody>
          <a:bodyPr/>
          <a:lstStyle/>
          <a:p>
            <a:fld id="{F896134F-6407-4B8C-92AB-FD57A15188CD}" type="datetimeFigureOut">
              <a:rPr lang="en-GB" smtClean="0"/>
              <a:t>02/07/2025</a:t>
            </a:fld>
            <a:endParaRPr lang="en-GB"/>
          </a:p>
        </p:txBody>
      </p:sp>
      <p:sp>
        <p:nvSpPr>
          <p:cNvPr id="6" name="Footer Placeholder 5">
            <a:extLst>
              <a:ext uri="{FF2B5EF4-FFF2-40B4-BE49-F238E27FC236}">
                <a16:creationId xmlns:a16="http://schemas.microsoft.com/office/drawing/2014/main" id="{DF627218-1047-5DF6-2A92-DFE5EA46E7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3A90C5-4063-487D-DB6E-6C22B53BB999}"/>
              </a:ext>
            </a:extLst>
          </p:cNvPr>
          <p:cNvSpPr>
            <a:spLocks noGrp="1"/>
          </p:cNvSpPr>
          <p:nvPr>
            <p:ph type="sldNum" sz="quarter" idx="12"/>
          </p:nvPr>
        </p:nvSpPr>
        <p:spPr/>
        <p:txBody>
          <a:bodyPr/>
          <a:lstStyle/>
          <a:p>
            <a:fld id="{DF528C5D-F4EC-44D9-AC47-680D832C1FE5}" type="slidenum">
              <a:rPr lang="en-GB" smtClean="0"/>
              <a:t>‹#›</a:t>
            </a:fld>
            <a:endParaRPr lang="en-GB"/>
          </a:p>
        </p:txBody>
      </p:sp>
    </p:spTree>
    <p:extLst>
      <p:ext uri="{BB962C8B-B14F-4D97-AF65-F5344CB8AC3E}">
        <p14:creationId xmlns:p14="http://schemas.microsoft.com/office/powerpoint/2010/main" val="229319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EA3A-379A-789E-058C-C9A62A82A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D5EE1B-A7FD-983B-7E71-20DF747BF6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F6E07B-6AC5-5E82-CEF5-6C73EA8F2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89D9C-FB47-08D9-A617-F24856C646D7}"/>
              </a:ext>
            </a:extLst>
          </p:cNvPr>
          <p:cNvSpPr>
            <a:spLocks noGrp="1"/>
          </p:cNvSpPr>
          <p:nvPr>
            <p:ph type="dt" sz="half" idx="10"/>
          </p:nvPr>
        </p:nvSpPr>
        <p:spPr/>
        <p:txBody>
          <a:bodyPr/>
          <a:lstStyle/>
          <a:p>
            <a:fld id="{F896134F-6407-4B8C-92AB-FD57A15188CD}" type="datetimeFigureOut">
              <a:rPr lang="en-GB" smtClean="0"/>
              <a:t>02/07/2025</a:t>
            </a:fld>
            <a:endParaRPr lang="en-GB"/>
          </a:p>
        </p:txBody>
      </p:sp>
      <p:sp>
        <p:nvSpPr>
          <p:cNvPr id="6" name="Footer Placeholder 5">
            <a:extLst>
              <a:ext uri="{FF2B5EF4-FFF2-40B4-BE49-F238E27FC236}">
                <a16:creationId xmlns:a16="http://schemas.microsoft.com/office/drawing/2014/main" id="{731B323F-FE8A-97D5-7D59-6532F24FEA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CF076-7009-7066-27FB-33A2ACC962D3}"/>
              </a:ext>
            </a:extLst>
          </p:cNvPr>
          <p:cNvSpPr>
            <a:spLocks noGrp="1"/>
          </p:cNvSpPr>
          <p:nvPr>
            <p:ph type="sldNum" sz="quarter" idx="12"/>
          </p:nvPr>
        </p:nvSpPr>
        <p:spPr/>
        <p:txBody>
          <a:bodyPr/>
          <a:lstStyle/>
          <a:p>
            <a:fld id="{DF528C5D-F4EC-44D9-AC47-680D832C1FE5}" type="slidenum">
              <a:rPr lang="en-GB" smtClean="0"/>
              <a:t>‹#›</a:t>
            </a:fld>
            <a:endParaRPr lang="en-GB"/>
          </a:p>
        </p:txBody>
      </p:sp>
    </p:spTree>
    <p:extLst>
      <p:ext uri="{BB962C8B-B14F-4D97-AF65-F5344CB8AC3E}">
        <p14:creationId xmlns:p14="http://schemas.microsoft.com/office/powerpoint/2010/main" val="86716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666CF-D383-1F98-5B5C-3F9AA9EC8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98072C-9C73-CA49-7C05-72FABAD15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30ABE-C5FD-D31C-85A9-C7534DF69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6134F-6407-4B8C-92AB-FD57A15188CD}" type="datetimeFigureOut">
              <a:rPr lang="en-GB" smtClean="0"/>
              <a:t>02/07/2025</a:t>
            </a:fld>
            <a:endParaRPr lang="en-GB"/>
          </a:p>
        </p:txBody>
      </p:sp>
      <p:sp>
        <p:nvSpPr>
          <p:cNvPr id="5" name="Footer Placeholder 4">
            <a:extLst>
              <a:ext uri="{FF2B5EF4-FFF2-40B4-BE49-F238E27FC236}">
                <a16:creationId xmlns:a16="http://schemas.microsoft.com/office/drawing/2014/main" id="{DA19125B-94B3-E5FD-ED83-1C7EEAFD77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3BB6BD-E04D-F0F0-A998-BF73B73435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28C5D-F4EC-44D9-AC47-680D832C1FE5}" type="slidenum">
              <a:rPr lang="en-GB" smtClean="0"/>
              <a:t>‹#›</a:t>
            </a:fld>
            <a:endParaRPr lang="en-GB"/>
          </a:p>
        </p:txBody>
      </p:sp>
    </p:spTree>
    <p:extLst>
      <p:ext uri="{BB962C8B-B14F-4D97-AF65-F5344CB8AC3E}">
        <p14:creationId xmlns:p14="http://schemas.microsoft.com/office/powerpoint/2010/main" val="4132226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smonoticias.org/tag/big-rip/"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ronline.org/2018/06/25/on-marx-and-epicuru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inefatti.com/2018/08/08/the-good-place-serie-tv/"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7B6D-F509-4C53-0BAC-ABEFA920E71F}"/>
              </a:ext>
            </a:extLst>
          </p:cNvPr>
          <p:cNvSpPr>
            <a:spLocks noGrp="1"/>
          </p:cNvSpPr>
          <p:nvPr>
            <p:ph type="ctrTitle"/>
          </p:nvPr>
        </p:nvSpPr>
        <p:spPr/>
        <p:txBody>
          <a:bodyPr/>
          <a:lstStyle/>
          <a:p>
            <a:r>
              <a:rPr lang="en-GB" dirty="0"/>
              <a:t>Death, finitude and meaning</a:t>
            </a:r>
          </a:p>
        </p:txBody>
      </p:sp>
      <p:sp>
        <p:nvSpPr>
          <p:cNvPr id="3" name="Subtitle 2">
            <a:extLst>
              <a:ext uri="{FF2B5EF4-FFF2-40B4-BE49-F238E27FC236}">
                <a16:creationId xmlns:a16="http://schemas.microsoft.com/office/drawing/2014/main" id="{029B8F07-42E4-02C5-CC08-3F95E63E0E4D}"/>
              </a:ext>
            </a:extLst>
          </p:cNvPr>
          <p:cNvSpPr>
            <a:spLocks noGrp="1"/>
          </p:cNvSpPr>
          <p:nvPr>
            <p:ph type="subTitle" idx="1"/>
          </p:nvPr>
        </p:nvSpPr>
        <p:spPr/>
        <p:txBody>
          <a:bodyPr/>
          <a:lstStyle/>
          <a:p>
            <a:r>
              <a:rPr lang="en-GB" dirty="0"/>
              <a:t>Philosophy Through the Year: Meaning</a:t>
            </a:r>
          </a:p>
          <a:p>
            <a:r>
              <a:rPr lang="en-GB" dirty="0"/>
              <a:t>London Jesuit Centre</a:t>
            </a:r>
          </a:p>
        </p:txBody>
      </p:sp>
    </p:spTree>
    <p:extLst>
      <p:ext uri="{BB962C8B-B14F-4D97-AF65-F5344CB8AC3E}">
        <p14:creationId xmlns:p14="http://schemas.microsoft.com/office/powerpoint/2010/main" val="339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6B10-2E73-D6C2-81DA-51DB37B5FCEC}"/>
              </a:ext>
            </a:extLst>
          </p:cNvPr>
          <p:cNvSpPr>
            <a:spLocks noGrp="1"/>
          </p:cNvSpPr>
          <p:nvPr>
            <p:ph type="title"/>
          </p:nvPr>
        </p:nvSpPr>
        <p:spPr/>
        <p:txBody>
          <a:bodyPr/>
          <a:lstStyle/>
          <a:p>
            <a:r>
              <a:rPr lang="en-GB" dirty="0"/>
              <a:t>Hagglund on ‘chronophilia’/ ‘chronophobia’</a:t>
            </a:r>
          </a:p>
        </p:txBody>
      </p:sp>
      <p:sp>
        <p:nvSpPr>
          <p:cNvPr id="3" name="Content Placeholder 2">
            <a:extLst>
              <a:ext uri="{FF2B5EF4-FFF2-40B4-BE49-F238E27FC236}">
                <a16:creationId xmlns:a16="http://schemas.microsoft.com/office/drawing/2014/main" id="{E3AEA4D0-9F9E-7548-166D-4A3B75DC8DC9}"/>
              </a:ext>
            </a:extLst>
          </p:cNvPr>
          <p:cNvSpPr>
            <a:spLocks noGrp="1"/>
          </p:cNvSpPr>
          <p:nvPr>
            <p:ph idx="1"/>
          </p:nvPr>
        </p:nvSpPr>
        <p:spPr/>
        <p:txBody>
          <a:bodyPr>
            <a:normAutofit fontScale="92500"/>
          </a:bodyPr>
          <a:lstStyle/>
          <a:p>
            <a:pPr marL="0" indent="0">
              <a:buNone/>
            </a:pPr>
            <a:r>
              <a:rPr lang="en-GB" dirty="0"/>
              <a:t>Martin Hagglund explores the nature of the fear of the passage of time, and has tried to show that we cannot separate our love of temporal experiences and beings from our aversion, or fear, of the passing of time:</a:t>
            </a:r>
          </a:p>
          <a:p>
            <a:r>
              <a:rPr lang="en-GB" dirty="0"/>
              <a:t>it could be suggested that we fear the passage of time because we desire something immune to the passage of time: perhaps we ‘want to be timeless but are condemned to a temporal existence’.</a:t>
            </a:r>
          </a:p>
          <a:p>
            <a:r>
              <a:rPr lang="en-GB" dirty="0"/>
              <a:t>instead, Hagglund argues the opposite: ‘We fear time because we want to live on in time. The fear of time (chronophobia) is generated by the love of temporal life (chronophilia), and one cannot even in principle disentangle the two. Rather, the fear of time is part of what animates the desire to hold onto and prolong temporal life.’</a:t>
            </a:r>
          </a:p>
        </p:txBody>
      </p:sp>
    </p:spTree>
    <p:extLst>
      <p:ext uri="{BB962C8B-B14F-4D97-AF65-F5344CB8AC3E}">
        <p14:creationId xmlns:p14="http://schemas.microsoft.com/office/powerpoint/2010/main" val="38882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28B6-4B2D-80F2-B3AF-DE46B1956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624CF-D067-3D79-F657-35268EB6E9D5}"/>
              </a:ext>
            </a:extLst>
          </p:cNvPr>
          <p:cNvSpPr>
            <a:spLocks noGrp="1"/>
          </p:cNvSpPr>
          <p:nvPr>
            <p:ph type="title"/>
          </p:nvPr>
        </p:nvSpPr>
        <p:spPr/>
        <p:txBody>
          <a:bodyPr/>
          <a:lstStyle/>
          <a:p>
            <a:r>
              <a:rPr lang="en-GB" dirty="0"/>
              <a:t>Hagglund on ‘chronophilia’/ ‘chronophobia’</a:t>
            </a:r>
          </a:p>
        </p:txBody>
      </p:sp>
      <p:sp>
        <p:nvSpPr>
          <p:cNvPr id="3" name="Content Placeholder 2">
            <a:extLst>
              <a:ext uri="{FF2B5EF4-FFF2-40B4-BE49-F238E27FC236}">
                <a16:creationId xmlns:a16="http://schemas.microsoft.com/office/drawing/2014/main" id="{6FA92687-0F9D-AC0B-1785-715B7379348F}"/>
              </a:ext>
            </a:extLst>
          </p:cNvPr>
          <p:cNvSpPr>
            <a:spLocks noGrp="1"/>
          </p:cNvSpPr>
          <p:nvPr>
            <p:ph idx="1"/>
          </p:nvPr>
        </p:nvSpPr>
        <p:spPr/>
        <p:txBody>
          <a:bodyPr>
            <a:normAutofit fontScale="92500" lnSpcReduction="20000"/>
          </a:bodyPr>
          <a:lstStyle/>
          <a:p>
            <a:pPr marL="0" indent="0">
              <a:buNone/>
            </a:pPr>
            <a:r>
              <a:rPr lang="en-GB" dirty="0"/>
              <a:t>For Hagglund, the experience of time is always an experience of loss, in some sense, because in order for any moment to be present, it must be passing. So our desires, and our sense of the meaningfulness of what we desire, is animated by the sense of this passing, and its precariousness</a:t>
            </a:r>
          </a:p>
          <a:p>
            <a:r>
              <a:rPr lang="en-GB" dirty="0"/>
              <a:t>‘The sense of something being valuable or significant is inseparable from the sense that it can be lost. Far from devaluing temporal life, the dimension of loss is part of what makes it emerge as valuable.’</a:t>
            </a:r>
          </a:p>
          <a:p>
            <a:r>
              <a:rPr lang="en-GB" dirty="0"/>
              <a:t>‘The passing away of the moment is thus an inseparable part of what animates the passion for the moment. Furthermore, this passing away is inscribed in the constitution of the moment itself. Time does not overtake a present moment that is first given in itself and then ceases to be. Rather, for time to pass, the present moment must begin to pass away as soon as it comes to be.’ </a:t>
            </a:r>
          </a:p>
        </p:txBody>
      </p:sp>
    </p:spTree>
    <p:extLst>
      <p:ext uri="{BB962C8B-B14F-4D97-AF65-F5344CB8AC3E}">
        <p14:creationId xmlns:p14="http://schemas.microsoft.com/office/powerpoint/2010/main" val="360811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D12ED-6E26-C9BD-BCF0-7DC35172D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5644F4-4433-DCE2-B7E3-BA9840F296E9}"/>
              </a:ext>
            </a:extLst>
          </p:cNvPr>
          <p:cNvSpPr>
            <a:spLocks noGrp="1"/>
          </p:cNvSpPr>
          <p:nvPr>
            <p:ph type="title"/>
          </p:nvPr>
        </p:nvSpPr>
        <p:spPr/>
        <p:txBody>
          <a:bodyPr/>
          <a:lstStyle/>
          <a:p>
            <a:r>
              <a:rPr lang="en-GB" dirty="0"/>
              <a:t>Hagglund on ‘chronophilia’/ ‘chronophobia’</a:t>
            </a:r>
          </a:p>
        </p:txBody>
      </p:sp>
      <p:sp>
        <p:nvSpPr>
          <p:cNvPr id="3" name="Content Placeholder 2">
            <a:extLst>
              <a:ext uri="{FF2B5EF4-FFF2-40B4-BE49-F238E27FC236}">
                <a16:creationId xmlns:a16="http://schemas.microsoft.com/office/drawing/2014/main" id="{76813441-EE0B-50F3-5D09-84F1C0EFAEF1}"/>
              </a:ext>
            </a:extLst>
          </p:cNvPr>
          <p:cNvSpPr>
            <a:spLocks noGrp="1"/>
          </p:cNvSpPr>
          <p:nvPr>
            <p:ph idx="1"/>
          </p:nvPr>
        </p:nvSpPr>
        <p:spPr/>
        <p:txBody>
          <a:bodyPr>
            <a:normAutofit fontScale="77500" lnSpcReduction="20000"/>
          </a:bodyPr>
          <a:lstStyle/>
          <a:p>
            <a:pPr marL="0" indent="0">
              <a:buNone/>
            </a:pPr>
            <a:r>
              <a:rPr lang="en-GB" dirty="0"/>
              <a:t>So finitude – especially temporal finitude – actually precedes and grounds the possibility of meaning:</a:t>
            </a:r>
          </a:p>
          <a:p>
            <a:r>
              <a:rPr lang="en-GB" dirty="0"/>
              <a:t>‘If the moment did not negate itself, it could never give way to another moment and there would be no time, only a presence forever remaining the same. This precarious experience of time (of ceasing to be) is not only a negative peril but also the positive possibility of coming into being. Whether in bliss or in mourning, in joy or in pain, we live on after a past that has ceased to be and before a future that may not come to be.’</a:t>
            </a:r>
          </a:p>
          <a:p>
            <a:r>
              <a:rPr lang="en-GB" dirty="0"/>
              <a:t>‘Rather, temporality is intrinsic to the </a:t>
            </a:r>
            <a:r>
              <a:rPr lang="en-GB" dirty="0" err="1"/>
              <a:t>fulfillment</a:t>
            </a:r>
            <a:r>
              <a:rPr lang="en-GB" dirty="0"/>
              <a:t> of pleasure itself. We do not want to simply “be” in a state of pleasure that is exempt from loss; we want to “linger” in a state of pleasure that is animated by the resistance to its own passing away. This is why the experience of the beautiful—with the pleasure that attends it— increases what Kant calls the “feeling of life” (</a:t>
            </a:r>
            <a:r>
              <a:rPr lang="en-GB" dirty="0" err="1"/>
              <a:t>Lebensgefühl</a:t>
            </a:r>
            <a:r>
              <a:rPr lang="en-GB" dirty="0"/>
              <a:t>). We are </a:t>
            </a:r>
            <a:r>
              <a:rPr lang="en-GB" dirty="0" err="1"/>
              <a:t>captivated</a:t>
            </a:r>
            <a:r>
              <a:rPr lang="en-GB" dirty="0"/>
              <a:t>, not by the </a:t>
            </a:r>
            <a:r>
              <a:rPr lang="en-GB" dirty="0" err="1"/>
              <a:t>tranquility</a:t>
            </a:r>
            <a:r>
              <a:rPr lang="en-GB" dirty="0"/>
              <a:t> of timeless possession but by the feeling of life—of animation—that emerges from trying to retain what is passing away. If you removed this passing away and the attendant relation to loss—in short, if you removed time—you would remove the vitality itself. This is why beauty, as Keats said, is always a “Beauty that must die.” If the experience of beauty and pleasure could not be lost, there would be no “vital interest” in maintaining it</a:t>
            </a:r>
          </a:p>
        </p:txBody>
      </p:sp>
    </p:spTree>
    <p:extLst>
      <p:ext uri="{BB962C8B-B14F-4D97-AF65-F5344CB8AC3E}">
        <p14:creationId xmlns:p14="http://schemas.microsoft.com/office/powerpoint/2010/main" val="152809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C793F-7977-3150-0B76-2D7EA8DE5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62EC0-31FF-EAE8-FF4D-7AA521B81301}"/>
              </a:ext>
            </a:extLst>
          </p:cNvPr>
          <p:cNvSpPr>
            <a:spLocks noGrp="1"/>
          </p:cNvSpPr>
          <p:nvPr>
            <p:ph type="title"/>
          </p:nvPr>
        </p:nvSpPr>
        <p:spPr/>
        <p:txBody>
          <a:bodyPr/>
          <a:lstStyle/>
          <a:p>
            <a:r>
              <a:rPr lang="en-GB" dirty="0"/>
              <a:t>Hagglund on ‘chronophilia’/ ‘chronophobia’</a:t>
            </a:r>
          </a:p>
        </p:txBody>
      </p:sp>
      <p:sp>
        <p:nvSpPr>
          <p:cNvPr id="3" name="Content Placeholder 2">
            <a:extLst>
              <a:ext uri="{FF2B5EF4-FFF2-40B4-BE49-F238E27FC236}">
                <a16:creationId xmlns:a16="http://schemas.microsoft.com/office/drawing/2014/main" id="{91D4B0A2-645B-AE97-CA9A-23B531236D7F}"/>
              </a:ext>
            </a:extLst>
          </p:cNvPr>
          <p:cNvSpPr>
            <a:spLocks noGrp="1"/>
          </p:cNvSpPr>
          <p:nvPr>
            <p:ph idx="1"/>
          </p:nvPr>
        </p:nvSpPr>
        <p:spPr/>
        <p:txBody>
          <a:bodyPr>
            <a:normAutofit fontScale="77500" lnSpcReduction="20000"/>
          </a:bodyPr>
          <a:lstStyle/>
          <a:p>
            <a:pPr marL="0" indent="0">
              <a:buNone/>
            </a:pPr>
            <a:r>
              <a:rPr lang="en-GB" dirty="0"/>
              <a:t>Hagglund sees this at work in our experience of beauty, especially the pleasure of contemplation:</a:t>
            </a:r>
          </a:p>
          <a:p>
            <a:pPr marL="0" indent="0">
              <a:buNone/>
            </a:pPr>
            <a:r>
              <a:rPr lang="en-GB" dirty="0"/>
              <a:t>‘According to Kant, when we experience something beautiful the pleasure we feel makes us want to prolong the experience, to maintain ourselves in the state of pleasure. [. . .] What is truly remarkable here is that Kant does not say that we want to overcome the state of lingering in </a:t>
            </a:r>
            <a:r>
              <a:rPr lang="en-GB" dirty="0" err="1"/>
              <a:t>favor</a:t>
            </a:r>
            <a:r>
              <a:rPr lang="en-GB" dirty="0"/>
              <a:t> of an absolute, timeless </a:t>
            </a:r>
            <a:r>
              <a:rPr lang="en-GB" dirty="0" err="1"/>
              <a:t>fulfillment</a:t>
            </a:r>
            <a:r>
              <a:rPr lang="en-GB" dirty="0"/>
              <a:t>. Rather, temporality is intrinsic to the </a:t>
            </a:r>
            <a:r>
              <a:rPr lang="en-GB" dirty="0" err="1"/>
              <a:t>fulfillment</a:t>
            </a:r>
            <a:r>
              <a:rPr lang="en-GB" dirty="0"/>
              <a:t> of pleasure itself. We do not want to simply “be” in a state of pleasure that is exempt from loss; we want to “linger” in a state of pleasure that is animated by the resistance to its own passing away. This is why the experience of the beautiful—with the pleasure that attends it— increases what Kant calls the “feeling of life” (</a:t>
            </a:r>
            <a:r>
              <a:rPr lang="en-GB" dirty="0" err="1"/>
              <a:t>Lebensgefühl</a:t>
            </a:r>
            <a:r>
              <a:rPr lang="en-GB" dirty="0"/>
              <a:t>). We are </a:t>
            </a:r>
            <a:r>
              <a:rPr lang="en-GB" dirty="0" err="1"/>
              <a:t>captivated</a:t>
            </a:r>
            <a:r>
              <a:rPr lang="en-GB" dirty="0"/>
              <a:t>, not by the </a:t>
            </a:r>
            <a:r>
              <a:rPr lang="en-GB" dirty="0" err="1"/>
              <a:t>tranquility</a:t>
            </a:r>
            <a:r>
              <a:rPr lang="en-GB" dirty="0"/>
              <a:t> of timeless possession but by the feeling of life—of animation—that emerges from trying to retain what is passing away. If you removed this passing away and the attendant relation to loss—in short, if you removed time—you would remove the vitality itself. This is why beauty, as Keats said, is always a “Beauty that must die.” If the experience of beauty and pleasure could not be lost, there would be no “vital interest” in maintaining it.’</a:t>
            </a:r>
          </a:p>
        </p:txBody>
      </p:sp>
    </p:spTree>
    <p:extLst>
      <p:ext uri="{BB962C8B-B14F-4D97-AF65-F5344CB8AC3E}">
        <p14:creationId xmlns:p14="http://schemas.microsoft.com/office/powerpoint/2010/main" val="182971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A6DE0-93E6-8359-0057-FAF0AA8E5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DA40C-2C20-AA80-E537-C464F06D0768}"/>
              </a:ext>
            </a:extLst>
          </p:cNvPr>
          <p:cNvSpPr>
            <a:spLocks noGrp="1"/>
          </p:cNvSpPr>
          <p:nvPr>
            <p:ph type="title"/>
          </p:nvPr>
        </p:nvSpPr>
        <p:spPr/>
        <p:txBody>
          <a:bodyPr/>
          <a:lstStyle/>
          <a:p>
            <a:r>
              <a:rPr lang="en-GB" dirty="0"/>
              <a:t>Hagglund on ‘chronophilia’/ ‘chronophobia’</a:t>
            </a:r>
          </a:p>
        </p:txBody>
      </p:sp>
      <p:sp>
        <p:nvSpPr>
          <p:cNvPr id="3" name="Content Placeholder 2">
            <a:extLst>
              <a:ext uri="{FF2B5EF4-FFF2-40B4-BE49-F238E27FC236}">
                <a16:creationId xmlns:a16="http://schemas.microsoft.com/office/drawing/2014/main" id="{1D3EA5FC-9864-60C2-8AAA-590D8B835585}"/>
              </a:ext>
            </a:extLst>
          </p:cNvPr>
          <p:cNvSpPr>
            <a:spLocks noGrp="1"/>
          </p:cNvSpPr>
          <p:nvPr>
            <p:ph idx="1"/>
          </p:nvPr>
        </p:nvSpPr>
        <p:spPr/>
        <p:txBody>
          <a:bodyPr>
            <a:normAutofit/>
          </a:bodyPr>
          <a:lstStyle/>
          <a:p>
            <a:pPr marL="0" indent="0">
              <a:buNone/>
            </a:pPr>
            <a:r>
              <a:rPr lang="en-GB" dirty="0"/>
              <a:t>Hagglund frames his work as a ‘radical atheism’. </a:t>
            </a:r>
          </a:p>
          <a:p>
            <a:r>
              <a:rPr lang="en-GB" dirty="0"/>
              <a:t>some ‘tragic’ atheisms are suppose that </a:t>
            </a:r>
            <a:r>
              <a:rPr lang="en-GB"/>
              <a:t>we despairingly desire </a:t>
            </a:r>
            <a:r>
              <a:rPr lang="en-GB" dirty="0"/>
              <a:t>and value that which does not exist (God, immortality, perfection, etc.)</a:t>
            </a:r>
          </a:p>
          <a:p>
            <a:r>
              <a:rPr lang="en-GB" dirty="0"/>
              <a:t>instead, our desires are dependent upon finitude, death, temporal passage, etc.</a:t>
            </a:r>
          </a:p>
          <a:p>
            <a:r>
              <a:rPr lang="en-GB" dirty="0"/>
              <a:t>Our lives are meaningful because we want to survive: to live on</a:t>
            </a:r>
          </a:p>
          <a:p>
            <a:r>
              <a:rPr lang="en-GB" dirty="0"/>
              <a:t>The thought of God, as eternal, perfect, immortal is really the thought of absolute death.</a:t>
            </a:r>
          </a:p>
        </p:txBody>
      </p:sp>
    </p:spTree>
    <p:extLst>
      <p:ext uri="{BB962C8B-B14F-4D97-AF65-F5344CB8AC3E}">
        <p14:creationId xmlns:p14="http://schemas.microsoft.com/office/powerpoint/2010/main" val="24213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471D-F073-BAA0-55E6-59F63043C022}"/>
              </a:ext>
            </a:extLst>
          </p:cNvPr>
          <p:cNvSpPr>
            <a:spLocks noGrp="1"/>
          </p:cNvSpPr>
          <p:nvPr>
            <p:ph type="title"/>
          </p:nvPr>
        </p:nvSpPr>
        <p:spPr/>
        <p:txBody>
          <a:bodyPr/>
          <a:lstStyle/>
          <a:p>
            <a:endParaRPr lang="en-GB" dirty="0"/>
          </a:p>
        </p:txBody>
      </p:sp>
      <p:pic>
        <p:nvPicPr>
          <p:cNvPr id="4" name="Content Placeholder 3" descr="Image representing the branches of the ape family tree, covering 20 million years">
            <a:extLst>
              <a:ext uri="{FF2B5EF4-FFF2-40B4-BE49-F238E27FC236}">
                <a16:creationId xmlns:a16="http://schemas.microsoft.com/office/drawing/2014/main" id="{2BF31A9D-9C01-AC42-79C6-3EF4DACD32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184" y="44116"/>
            <a:ext cx="9737034" cy="6701544"/>
          </a:xfrm>
        </p:spPr>
      </p:pic>
      <p:pic>
        <p:nvPicPr>
          <p:cNvPr id="5" name="Content Placeholder 5" descr="Fossil remains of 'Turkana boy', a member of the species Homo erectus. dated approx. 1.6 million years ago. The skeleton is almost completely intact.">
            <a:extLst>
              <a:ext uri="{FF2B5EF4-FFF2-40B4-BE49-F238E27FC236}">
                <a16:creationId xmlns:a16="http://schemas.microsoft.com/office/drawing/2014/main" id="{6BFF6949-BAD1-F6C1-1965-3325A7536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05311" cy="6858000"/>
          </a:xfrm>
          <a:prstGeom prst="rect">
            <a:avLst/>
          </a:prstGeom>
        </p:spPr>
      </p:pic>
    </p:spTree>
    <p:extLst>
      <p:ext uri="{BB962C8B-B14F-4D97-AF65-F5344CB8AC3E}">
        <p14:creationId xmlns:p14="http://schemas.microsoft.com/office/powerpoint/2010/main" val="2122082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79B32CE8-C553-8928-CFBF-B0EC116C1C6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835" b="16363"/>
          <a:stretch/>
        </p:blipFill>
        <p:spPr>
          <a:xfrm>
            <a:off x="20" y="-171168"/>
            <a:ext cx="12191980" cy="7029168"/>
          </a:xfrm>
          <a:prstGeom prst="rect">
            <a:avLst/>
          </a:prstGeom>
        </p:spPr>
      </p:pic>
      <p:sp>
        <p:nvSpPr>
          <p:cNvPr id="6" name="TextBox 5">
            <a:extLst>
              <a:ext uri="{FF2B5EF4-FFF2-40B4-BE49-F238E27FC236}">
                <a16:creationId xmlns:a16="http://schemas.microsoft.com/office/drawing/2014/main" id="{CEA46F79-F45D-7A72-E381-7DF508C159EE}"/>
              </a:ext>
            </a:extLst>
          </p:cNvPr>
          <p:cNvSpPr txBox="1"/>
          <p:nvPr/>
        </p:nvSpPr>
        <p:spPr>
          <a:xfrm>
            <a:off x="10005183" y="6657945"/>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cosmonoticias.org/tag/big-rip/">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98730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Nihilism and the ‘death of God’</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Through a number of published and unpublished texts, Nietzsche tells a story about the history of Western thought, so as to better understand the contemporary cultural situation. Something like:</a:t>
            </a:r>
          </a:p>
          <a:p>
            <a:pPr marL="514350" indent="-514350">
              <a:buFont typeface="+mj-lt"/>
              <a:buAutoNum type="arabicPeriod"/>
            </a:pPr>
            <a:r>
              <a:rPr lang="en-GB" dirty="0"/>
              <a:t>The Judeo-Christian tradition, combined with Platonism ‘shifted the centre of gravity’ out of life into the ‘Beyond’ (God; Forms; the ‘transcendental subject’);</a:t>
            </a:r>
          </a:p>
          <a:p>
            <a:pPr lvl="1">
              <a:buFont typeface="Courier New" panose="02070309020205020404" pitchFamily="49" charset="0"/>
              <a:buChar char="o"/>
            </a:pPr>
            <a:r>
              <a:rPr lang="en-GB" dirty="0"/>
              <a:t>i.e. the question of the meaning and value of temporal life is answered with reference to transcendence, or to something not subject to change;</a:t>
            </a:r>
          </a:p>
          <a:p>
            <a:pPr lvl="1">
              <a:buFont typeface="Courier New" panose="02070309020205020404" pitchFamily="49" charset="0"/>
              <a:buChar char="o"/>
            </a:pPr>
            <a:r>
              <a:rPr lang="en-GB" dirty="0"/>
              <a:t>the ‘true world’ is conceived in terms of contrast with, opposition to, the earthly, empirical world: it is changeless, perfect, undying, etc.</a:t>
            </a:r>
          </a:p>
          <a:p>
            <a:pPr marL="514350" indent="-514350">
              <a:buFont typeface="+mj-lt"/>
              <a:buAutoNum type="arabicPeriod"/>
            </a:pPr>
            <a:r>
              <a:rPr lang="en-GB" dirty="0"/>
              <a:t>This shift emerged from a basic dissatisfaction with life as it is – a ‘hostility’ towards life;</a:t>
            </a:r>
          </a:p>
          <a:p>
            <a:pPr marL="274320" lvl="1" indent="0">
              <a:buNone/>
            </a:pPr>
            <a:endParaRPr lang="en-GB" dirty="0"/>
          </a:p>
        </p:txBody>
      </p:sp>
    </p:spTree>
    <p:extLst>
      <p:ext uri="{BB962C8B-B14F-4D97-AF65-F5344CB8AC3E}">
        <p14:creationId xmlns:p14="http://schemas.microsoft.com/office/powerpoint/2010/main" val="103732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Nihilism and the ‘death of God’</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3"/>
            </a:pPr>
            <a:r>
              <a:rPr lang="en-GB" dirty="0"/>
              <a:t>This means that temporal life </a:t>
            </a:r>
            <a:r>
              <a:rPr lang="en-GB" i="1" dirty="0"/>
              <a:t>in itself </a:t>
            </a:r>
            <a:r>
              <a:rPr lang="en-GB" dirty="0"/>
              <a:t>is judged to be without meaning;</a:t>
            </a:r>
          </a:p>
          <a:p>
            <a:pPr marL="514350" indent="-514350">
              <a:buFont typeface="+mj-lt"/>
              <a:buAutoNum type="arabicPeriod" startAt="3"/>
            </a:pPr>
            <a:r>
              <a:rPr lang="en-GB" dirty="0"/>
              <a:t>But the morality of the Judeo-Christian world gives rise to forces that eventually destroy it;</a:t>
            </a:r>
          </a:p>
          <a:p>
            <a:pPr marL="274320" lvl="1" indent="0">
              <a:buNone/>
            </a:pPr>
            <a:r>
              <a:rPr lang="en-GB" dirty="0"/>
              <a:t>Especially the ‘will to truth’:</a:t>
            </a:r>
          </a:p>
          <a:p>
            <a:pPr lvl="1"/>
            <a:r>
              <a:rPr lang="en-GB" dirty="0"/>
              <a:t>truth is valued unconditionally (because truth is divine); everything must be sacrificed to truth;</a:t>
            </a:r>
          </a:p>
          <a:p>
            <a:pPr lvl="1"/>
            <a:r>
              <a:rPr lang="en-GB" dirty="0"/>
              <a:t>but eventually, the Christian west ‘murders God’ </a:t>
            </a:r>
            <a:r>
              <a:rPr lang="en-GB" b="1" i="1" dirty="0"/>
              <a:t>in the name of truth</a:t>
            </a:r>
            <a:r>
              <a:rPr lang="en-GB" dirty="0"/>
              <a:t>;</a:t>
            </a:r>
          </a:p>
          <a:p>
            <a:pPr lvl="1"/>
            <a:r>
              <a:rPr lang="en-GB" dirty="0"/>
              <a:t>but if there is no God, there is no longer any truth (nothing stable and unchanging, outside of appearances);</a:t>
            </a:r>
          </a:p>
          <a:p>
            <a:pPr lvl="1"/>
            <a:r>
              <a:rPr lang="en-GB" dirty="0"/>
              <a:t>and so the ‘highest values devalue themselves’</a:t>
            </a:r>
          </a:p>
          <a:p>
            <a:pPr marL="514350" indent="-514350">
              <a:buFont typeface="+mj-lt"/>
              <a:buAutoNum type="arabicPeriod" startAt="3"/>
            </a:pPr>
            <a:endParaRPr lang="en-GB" dirty="0"/>
          </a:p>
          <a:p>
            <a:pPr marL="274320" lvl="1" indent="0">
              <a:buNone/>
            </a:pPr>
            <a:endParaRPr lang="en-GB" dirty="0"/>
          </a:p>
        </p:txBody>
      </p:sp>
    </p:spTree>
    <p:extLst>
      <p:ext uri="{BB962C8B-B14F-4D97-AF65-F5344CB8AC3E}">
        <p14:creationId xmlns:p14="http://schemas.microsoft.com/office/powerpoint/2010/main" val="280604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Nihilism and the ‘death of God’</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startAt="5"/>
            </a:pPr>
            <a:r>
              <a:rPr lang="en-GB" dirty="0"/>
              <a:t>This leads to emptiness, disorientation and meaninglessness  (‘passive nihilism’):</a:t>
            </a:r>
          </a:p>
          <a:p>
            <a:pPr lvl="1"/>
            <a:r>
              <a:rPr lang="en-GB" dirty="0"/>
              <a:t>the question ‘why?’ no longer has any answer;</a:t>
            </a:r>
          </a:p>
          <a:p>
            <a:pPr lvl="1"/>
            <a:r>
              <a:rPr lang="en-GB" dirty="0"/>
              <a:t>we have murdered God, but ‘the deed is too great for us’ (‘Parable of the madman’);</a:t>
            </a:r>
          </a:p>
          <a:p>
            <a:pPr lvl="1"/>
            <a:r>
              <a:rPr lang="en-GB" dirty="0"/>
              <a:t>people cling onto the ‘shadows’ of God</a:t>
            </a:r>
          </a:p>
          <a:p>
            <a:pPr marL="514350" indent="-514350">
              <a:buFont typeface="+mj-lt"/>
              <a:buAutoNum type="arabicPeriod" startAt="5"/>
            </a:pPr>
            <a:r>
              <a:rPr lang="en-GB" dirty="0"/>
              <a:t>OR: it can be taken as an opportunity  for ‘the revaluation of all values’, embracing values that remain ‘true to the earth’ (active nihilism)</a:t>
            </a:r>
          </a:p>
          <a:p>
            <a:pPr marL="0" indent="0">
              <a:buNone/>
            </a:pPr>
            <a:r>
              <a:rPr lang="en-GB" dirty="0"/>
              <a:t>But the troubling question remains of the value of the ‘will to truth’; as it is this will that drives the whole process…</a:t>
            </a:r>
          </a:p>
          <a:p>
            <a:pPr marL="0" indent="0">
              <a:buNone/>
            </a:pPr>
            <a:r>
              <a:rPr lang="en-GB" dirty="0"/>
              <a:t>(see especially: Nietzsche 2006: 219; 223-4; 362-4; 385-389; 464-5; 516)</a:t>
            </a:r>
          </a:p>
          <a:p>
            <a:pPr marL="274320" lvl="1" indent="0">
              <a:buNone/>
            </a:pPr>
            <a:endParaRPr lang="en-GB" dirty="0"/>
          </a:p>
        </p:txBody>
      </p:sp>
    </p:spTree>
    <p:extLst>
      <p:ext uri="{BB962C8B-B14F-4D97-AF65-F5344CB8AC3E}">
        <p14:creationId xmlns:p14="http://schemas.microsoft.com/office/powerpoint/2010/main" val="334702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330C8-14CF-B2A5-5C5B-31C197E440F0}"/>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Epicurus’ puzzle</a:t>
            </a:r>
          </a:p>
        </p:txBody>
      </p:sp>
      <p:sp>
        <p:nvSpPr>
          <p:cNvPr id="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8715CE-4C3E-3CFA-CFF6-40665A038E14}"/>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dirty="0"/>
              <a:t>How can death be of any concern to us; why should it mean anything at all?</a:t>
            </a:r>
          </a:p>
          <a:p>
            <a:pPr>
              <a:lnSpc>
                <a:spcPct val="90000"/>
              </a:lnSpc>
              <a:spcAft>
                <a:spcPts val="600"/>
              </a:spcAft>
            </a:pPr>
            <a:endParaRPr lang="en-US" sz="2200" dirty="0"/>
          </a:p>
          <a:p>
            <a:pPr>
              <a:lnSpc>
                <a:spcPct val="90000"/>
              </a:lnSpc>
              <a:spcAft>
                <a:spcPts val="600"/>
              </a:spcAft>
            </a:pPr>
            <a:r>
              <a:rPr lang="en-US" sz="2200" dirty="0"/>
              <a:t>Death is nothing to us, since while we exist, we are not dead, and when our death occurs, we do not exist.</a:t>
            </a:r>
          </a:p>
        </p:txBody>
      </p:sp>
      <p:pic>
        <p:nvPicPr>
          <p:cNvPr id="12" name="Content Placeholder 11" descr="A picture containing text&#10;&#10;Description automatically generated">
            <a:extLst>
              <a:ext uri="{FF2B5EF4-FFF2-40B4-BE49-F238E27FC236}">
                <a16:creationId xmlns:a16="http://schemas.microsoft.com/office/drawing/2014/main" id="{C50601FF-6B5B-AD6A-6A35-2F07FF878B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1124883"/>
            <a:ext cx="6903720" cy="4608233"/>
          </a:xfrm>
          <a:prstGeom prst="rect">
            <a:avLst/>
          </a:prstGeom>
        </p:spPr>
      </p:pic>
    </p:spTree>
    <p:extLst>
      <p:ext uri="{BB962C8B-B14F-4D97-AF65-F5344CB8AC3E}">
        <p14:creationId xmlns:p14="http://schemas.microsoft.com/office/powerpoint/2010/main" val="38296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statue of a person&#10;&#10;Description automatically generated with medium confidence">
            <a:extLst>
              <a:ext uri="{FF2B5EF4-FFF2-40B4-BE49-F238E27FC236}">
                <a16:creationId xmlns:a16="http://schemas.microsoft.com/office/drawing/2014/main" id="{8E1BEF54-B06B-224D-1304-3A423ECCEDBC}"/>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688"/>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E330C8-14CF-B2A5-5C5B-31C197E440F0}"/>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dirty="0"/>
              <a:t>Stoic acceptance?</a:t>
            </a:r>
          </a:p>
        </p:txBody>
      </p:sp>
      <p:sp>
        <p:nvSpPr>
          <p:cNvPr id="8" name="TextBox 7">
            <a:extLst>
              <a:ext uri="{FF2B5EF4-FFF2-40B4-BE49-F238E27FC236}">
                <a16:creationId xmlns:a16="http://schemas.microsoft.com/office/drawing/2014/main" id="{768715CE-4C3E-3CFA-CFF6-40665A038E14}"/>
              </a:ext>
            </a:extLst>
          </p:cNvPr>
          <p:cNvSpPr txBox="1"/>
          <p:nvPr/>
        </p:nvSpPr>
        <p:spPr>
          <a:xfrm>
            <a:off x="838200" y="2434201"/>
            <a:ext cx="3822189" cy="3742762"/>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000" dirty="0"/>
              <a:t>Since death is natural, and is something over which one has no ultimate control, perhaps it should simply be accepted… </a:t>
            </a:r>
          </a:p>
          <a:p>
            <a:pPr>
              <a:lnSpc>
                <a:spcPct val="90000"/>
              </a:lnSpc>
              <a:spcAft>
                <a:spcPts val="600"/>
              </a:spcAft>
            </a:pPr>
            <a:endParaRPr lang="en-US" sz="2000" dirty="0"/>
          </a:p>
          <a:p>
            <a:pPr>
              <a:lnSpc>
                <a:spcPct val="90000"/>
              </a:lnSpc>
              <a:spcAft>
                <a:spcPts val="600"/>
              </a:spcAft>
            </a:pPr>
            <a:r>
              <a:rPr lang="en-US" sz="2000" dirty="0"/>
              <a:t>But oddly, the acceptance of death does </a:t>
            </a:r>
            <a:r>
              <a:rPr lang="en-US" sz="2000" i="1" dirty="0"/>
              <a:t>not </a:t>
            </a:r>
            <a:r>
              <a:rPr lang="en-US" sz="2000" dirty="0"/>
              <a:t>seem to be natural…</a:t>
            </a:r>
          </a:p>
          <a:p>
            <a:pPr>
              <a:lnSpc>
                <a:spcPct val="90000"/>
              </a:lnSpc>
              <a:spcAft>
                <a:spcPts val="600"/>
              </a:spcAft>
            </a:pPr>
            <a:endParaRPr lang="en-US" sz="2000" dirty="0"/>
          </a:p>
          <a:p>
            <a:pPr>
              <a:lnSpc>
                <a:spcPct val="90000"/>
              </a:lnSpc>
              <a:spcAft>
                <a:spcPts val="600"/>
              </a:spcAft>
            </a:pPr>
            <a:r>
              <a:rPr lang="en-US" sz="2000" dirty="0"/>
              <a:t>‘There is only one problematical aspect about [the Stoic acceptance of death], one aspect that arouses our distrust: its secret strain, its tenseness. For at bottom it is after all an attitude directed against nature’ (Joseph Pieper) </a:t>
            </a:r>
          </a:p>
        </p:txBody>
      </p:sp>
      <p:sp>
        <p:nvSpPr>
          <p:cNvPr id="10" name="TextBox 9">
            <a:extLst>
              <a:ext uri="{FF2B5EF4-FFF2-40B4-BE49-F238E27FC236}">
                <a16:creationId xmlns:a16="http://schemas.microsoft.com/office/drawing/2014/main" id="{7D558570-796F-47E4-D482-26E673287DDE}"/>
              </a:ext>
            </a:extLst>
          </p:cNvPr>
          <p:cNvSpPr txBox="1"/>
          <p:nvPr/>
        </p:nvSpPr>
        <p:spPr>
          <a:xfrm>
            <a:off x="9732671" y="6657945"/>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mronline.org/2018/06/25/on-marx-and-epicuru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73431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A57F3-04B8-9795-268A-5DE931EA2BDF}"/>
              </a:ext>
            </a:extLst>
          </p:cNvPr>
          <p:cNvSpPr>
            <a:spLocks noGrp="1"/>
          </p:cNvSpPr>
          <p:nvPr>
            <p:ph type="title"/>
          </p:nvPr>
        </p:nvSpPr>
        <p:spPr>
          <a:xfrm>
            <a:off x="648929" y="557190"/>
            <a:ext cx="5181510" cy="1671569"/>
          </a:xfrm>
        </p:spPr>
        <p:txBody>
          <a:bodyPr>
            <a:normAutofit/>
          </a:bodyPr>
          <a:lstStyle/>
          <a:p>
            <a:r>
              <a:rPr lang="en-GB" sz="4000"/>
              <a:t>Death as extinction</a:t>
            </a:r>
          </a:p>
        </p:txBody>
      </p:sp>
      <p:sp>
        <p:nvSpPr>
          <p:cNvPr id="3" name="Content Placeholder 2">
            <a:extLst>
              <a:ext uri="{FF2B5EF4-FFF2-40B4-BE49-F238E27FC236}">
                <a16:creationId xmlns:a16="http://schemas.microsoft.com/office/drawing/2014/main" id="{18D247E0-F81D-CFE1-AE3F-6DA33864FB24}"/>
              </a:ext>
            </a:extLst>
          </p:cNvPr>
          <p:cNvSpPr>
            <a:spLocks noGrp="1"/>
          </p:cNvSpPr>
          <p:nvPr>
            <p:ph idx="1"/>
          </p:nvPr>
        </p:nvSpPr>
        <p:spPr>
          <a:xfrm>
            <a:off x="648930" y="1796955"/>
            <a:ext cx="5181508" cy="4200204"/>
          </a:xfrm>
        </p:spPr>
        <p:txBody>
          <a:bodyPr>
            <a:noAutofit/>
          </a:bodyPr>
          <a:lstStyle/>
          <a:p>
            <a:pPr marL="0" indent="0">
              <a:spcBef>
                <a:spcPts val="0"/>
              </a:spcBef>
              <a:buNone/>
            </a:pPr>
            <a:r>
              <a:rPr lang="en-GB" sz="1500" dirty="0"/>
              <a:t>The mind blanks at the glare. Not in remorse   </a:t>
            </a:r>
          </a:p>
          <a:p>
            <a:pPr marL="0" indent="0">
              <a:spcBef>
                <a:spcPts val="0"/>
              </a:spcBef>
              <a:buNone/>
            </a:pPr>
            <a:r>
              <a:rPr lang="en-GB" sz="1500" dirty="0"/>
              <a:t>—The good not done, the love not given, time   </a:t>
            </a:r>
          </a:p>
          <a:p>
            <a:pPr marL="0" indent="0">
              <a:spcBef>
                <a:spcPts val="0"/>
              </a:spcBef>
              <a:buNone/>
            </a:pPr>
            <a:r>
              <a:rPr lang="en-GB" sz="1500" dirty="0"/>
              <a:t>Torn off unused—nor wretchedly because   </a:t>
            </a:r>
          </a:p>
          <a:p>
            <a:pPr marL="0" indent="0">
              <a:spcBef>
                <a:spcPts val="0"/>
              </a:spcBef>
              <a:buNone/>
            </a:pPr>
            <a:r>
              <a:rPr lang="en-GB" sz="1500" dirty="0"/>
              <a:t>An only life can take so long to climb</a:t>
            </a:r>
          </a:p>
          <a:p>
            <a:pPr marL="0" indent="0">
              <a:spcBef>
                <a:spcPts val="0"/>
              </a:spcBef>
              <a:buNone/>
            </a:pPr>
            <a:r>
              <a:rPr lang="en-GB" sz="1500" dirty="0"/>
              <a:t>Clear of its wrong beginnings, and may never;   </a:t>
            </a:r>
          </a:p>
          <a:p>
            <a:pPr marL="0" indent="0">
              <a:spcBef>
                <a:spcPts val="0"/>
              </a:spcBef>
              <a:buNone/>
            </a:pPr>
            <a:r>
              <a:rPr lang="en-GB" sz="1500" dirty="0"/>
              <a:t>But at the total emptiness for ever,</a:t>
            </a:r>
          </a:p>
          <a:p>
            <a:pPr marL="0" indent="0">
              <a:spcBef>
                <a:spcPts val="0"/>
              </a:spcBef>
              <a:buNone/>
            </a:pPr>
            <a:r>
              <a:rPr lang="en-GB" sz="1500" dirty="0"/>
              <a:t>The sure extinction that we travel to</a:t>
            </a:r>
          </a:p>
          <a:p>
            <a:pPr marL="0" indent="0">
              <a:spcBef>
                <a:spcPts val="0"/>
              </a:spcBef>
              <a:buNone/>
            </a:pPr>
            <a:r>
              <a:rPr lang="en-GB" sz="1500" dirty="0"/>
              <a:t>And shall be lost in always. Not to be here,   </a:t>
            </a:r>
          </a:p>
          <a:p>
            <a:pPr marL="0" indent="0">
              <a:spcBef>
                <a:spcPts val="0"/>
              </a:spcBef>
              <a:buNone/>
            </a:pPr>
            <a:r>
              <a:rPr lang="en-GB" sz="1500" dirty="0"/>
              <a:t>Not to be anywhere,</a:t>
            </a:r>
          </a:p>
          <a:p>
            <a:pPr marL="0" indent="0">
              <a:spcBef>
                <a:spcPts val="0"/>
              </a:spcBef>
              <a:buNone/>
            </a:pPr>
            <a:r>
              <a:rPr lang="en-GB" sz="1500" dirty="0"/>
              <a:t>And soon; nothing more terrible, nothing more true.</a:t>
            </a:r>
          </a:p>
          <a:p>
            <a:pPr marL="0" indent="0">
              <a:spcBef>
                <a:spcPts val="0"/>
              </a:spcBef>
              <a:buNone/>
            </a:pPr>
            <a:endParaRPr lang="en-GB" sz="1500" dirty="0"/>
          </a:p>
          <a:p>
            <a:pPr marL="0" indent="0">
              <a:spcBef>
                <a:spcPts val="0"/>
              </a:spcBef>
              <a:buNone/>
            </a:pPr>
            <a:r>
              <a:rPr lang="en-GB" sz="1500" dirty="0"/>
              <a:t>This is a special way of being afraid</a:t>
            </a:r>
          </a:p>
          <a:p>
            <a:pPr marL="0" indent="0">
              <a:spcBef>
                <a:spcPts val="0"/>
              </a:spcBef>
              <a:buNone/>
            </a:pPr>
            <a:r>
              <a:rPr lang="en-GB" sz="1500" dirty="0"/>
              <a:t>No trick dispels. Religion used to try,</a:t>
            </a:r>
          </a:p>
          <a:p>
            <a:pPr marL="0" indent="0">
              <a:spcBef>
                <a:spcPts val="0"/>
              </a:spcBef>
              <a:buNone/>
            </a:pPr>
            <a:r>
              <a:rPr lang="en-GB" sz="1500" dirty="0"/>
              <a:t>That vast moth-eaten musical brocade</a:t>
            </a:r>
          </a:p>
          <a:p>
            <a:pPr marL="0" indent="0">
              <a:spcBef>
                <a:spcPts val="0"/>
              </a:spcBef>
              <a:buNone/>
            </a:pPr>
            <a:r>
              <a:rPr lang="en-GB" sz="1500" dirty="0"/>
              <a:t>Created to pretend we never die,</a:t>
            </a:r>
          </a:p>
          <a:p>
            <a:pPr marL="0" indent="0">
              <a:spcBef>
                <a:spcPts val="0"/>
              </a:spcBef>
              <a:buNone/>
            </a:pPr>
            <a:r>
              <a:rPr lang="en-GB" sz="1500" dirty="0"/>
              <a:t>And specious stuff that says </a:t>
            </a:r>
            <a:r>
              <a:rPr lang="en-GB" sz="1500" i="1" dirty="0"/>
              <a:t>No rational being</a:t>
            </a:r>
          </a:p>
          <a:p>
            <a:pPr marL="0" indent="0">
              <a:spcBef>
                <a:spcPts val="0"/>
              </a:spcBef>
              <a:buNone/>
            </a:pPr>
            <a:r>
              <a:rPr lang="en-GB" sz="1500" i="1" dirty="0"/>
              <a:t>Can fear a thing it will not feel</a:t>
            </a:r>
            <a:r>
              <a:rPr lang="en-GB" sz="1500" dirty="0"/>
              <a:t>, not seeing</a:t>
            </a:r>
          </a:p>
          <a:p>
            <a:pPr marL="0" indent="0">
              <a:spcBef>
                <a:spcPts val="0"/>
              </a:spcBef>
              <a:buNone/>
            </a:pPr>
            <a:r>
              <a:rPr lang="en-GB" sz="1500" dirty="0"/>
              <a:t>That this is what we fear—no sight, no sound,   </a:t>
            </a:r>
          </a:p>
          <a:p>
            <a:pPr marL="0" indent="0">
              <a:spcBef>
                <a:spcPts val="0"/>
              </a:spcBef>
              <a:buNone/>
            </a:pPr>
            <a:r>
              <a:rPr lang="en-GB" sz="1500" dirty="0"/>
              <a:t>No touch or taste or smell, nothing to think with,   </a:t>
            </a:r>
          </a:p>
          <a:p>
            <a:pPr marL="0" indent="0">
              <a:spcBef>
                <a:spcPts val="0"/>
              </a:spcBef>
              <a:buNone/>
            </a:pPr>
            <a:r>
              <a:rPr lang="en-GB" sz="1500" dirty="0"/>
              <a:t>Nothing to love or link with,</a:t>
            </a:r>
          </a:p>
          <a:p>
            <a:pPr marL="0" indent="0">
              <a:spcBef>
                <a:spcPts val="0"/>
              </a:spcBef>
              <a:buNone/>
            </a:pPr>
            <a:r>
              <a:rPr lang="en-GB" sz="1500" dirty="0"/>
              <a:t>The anaesthetic from which none come round. </a:t>
            </a:r>
          </a:p>
          <a:p>
            <a:pPr marL="0" indent="0">
              <a:spcBef>
                <a:spcPts val="0"/>
              </a:spcBef>
              <a:buNone/>
            </a:pPr>
            <a:endParaRPr lang="en-GB" sz="1500" dirty="0"/>
          </a:p>
          <a:p>
            <a:pPr marL="0" indent="0">
              <a:spcBef>
                <a:spcPts val="0"/>
              </a:spcBef>
              <a:buNone/>
            </a:pPr>
            <a:r>
              <a:rPr lang="en-GB" sz="1500" dirty="0"/>
              <a:t>(from Phillip Larkin’s ‘Aubade’)</a:t>
            </a:r>
          </a:p>
          <a:p>
            <a:pPr marL="0" indent="0">
              <a:buNone/>
            </a:pPr>
            <a:endParaRPr lang="en-GB" sz="1500" dirty="0"/>
          </a:p>
        </p:txBody>
      </p:sp>
      <p:pic>
        <p:nvPicPr>
          <p:cNvPr id="1028" name="Picture 4" descr="blue and white lollipop on white surface">
            <a:extLst>
              <a:ext uri="{FF2B5EF4-FFF2-40B4-BE49-F238E27FC236}">
                <a16:creationId xmlns:a16="http://schemas.microsoft.com/office/drawing/2014/main" id="{687F59B8-C630-BA81-1F3D-26F47C598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741" r="2" b="2"/>
          <a:stretch>
            <a:fillRect/>
          </a:stretch>
        </p:blipFill>
        <p:spPr bwMode="auto">
          <a:xfrm>
            <a:off x="6189155" y="10"/>
            <a:ext cx="60028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7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4523-5C6C-A998-F0F7-A77C66C83707}"/>
              </a:ext>
            </a:extLst>
          </p:cNvPr>
          <p:cNvSpPr>
            <a:spLocks noGrp="1"/>
          </p:cNvSpPr>
          <p:nvPr>
            <p:ph type="title"/>
          </p:nvPr>
        </p:nvSpPr>
        <p:spPr>
          <a:xfrm>
            <a:off x="481013" y="3752849"/>
            <a:ext cx="3290887" cy="2452687"/>
          </a:xfrm>
        </p:spPr>
        <p:txBody>
          <a:bodyPr anchor="ctr">
            <a:normAutofit/>
          </a:bodyPr>
          <a:lstStyle/>
          <a:p>
            <a:r>
              <a:rPr lang="en-GB" sz="3600" dirty="0"/>
              <a:t>Morality, desire and boredom</a:t>
            </a:r>
          </a:p>
        </p:txBody>
      </p:sp>
      <p:pic>
        <p:nvPicPr>
          <p:cNvPr id="4" name="Content Placeholder 4" descr="A child sitting on a bench&#10;&#10;Description automatically generated with low confidence">
            <a:extLst>
              <a:ext uri="{FF2B5EF4-FFF2-40B4-BE49-F238E27FC236}">
                <a16:creationId xmlns:a16="http://schemas.microsoft.com/office/drawing/2014/main" id="{083EE17C-C2BB-B8FD-7391-23FA654FBBF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136" b="29791"/>
          <a:stretch/>
        </p:blipFill>
        <p:spPr>
          <a:xfrm>
            <a:off x="20" y="10"/>
            <a:ext cx="12191980" cy="372175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68A3560-597B-AD36-4A72-1202D88EAAA3}"/>
              </a:ext>
            </a:extLst>
          </p:cNvPr>
          <p:cNvSpPr>
            <a:spLocks noGrp="1"/>
          </p:cNvSpPr>
          <p:nvPr>
            <p:ph idx="1"/>
          </p:nvPr>
        </p:nvSpPr>
        <p:spPr>
          <a:xfrm>
            <a:off x="4223982" y="3752850"/>
            <a:ext cx="7485413" cy="2452687"/>
          </a:xfrm>
        </p:spPr>
        <p:txBody>
          <a:bodyPr anchor="ctr">
            <a:normAutofit fontScale="92500" lnSpcReduction="10000"/>
          </a:bodyPr>
          <a:lstStyle/>
          <a:p>
            <a:pPr marL="0" indent="0">
              <a:buNone/>
            </a:pPr>
            <a:r>
              <a:rPr lang="en-GB" sz="1800" dirty="0"/>
              <a:t>But just because we fear death, it doesn’t follow that we actually desire immortality…</a:t>
            </a:r>
          </a:p>
          <a:p>
            <a:pPr marL="0" indent="0">
              <a:buNone/>
            </a:pPr>
            <a:r>
              <a:rPr lang="en-GB" sz="1800" dirty="0"/>
              <a:t>‘If all wishes came true no sooner than they were made, then what would occupy human life and on what would time be spent? Suppose this race were transported to a fools paradise, where everything grew on its own and </a:t>
            </a:r>
            <a:r>
              <a:rPr lang="en-GB" sz="1800" dirty="0" err="1"/>
              <a:t>pidgeons</a:t>
            </a:r>
            <a:r>
              <a:rPr lang="en-GB" sz="1800" dirty="0"/>
              <a:t> flew around already roasted, and everyone found his dearly beloved and held on to her without difficulty. There some would die of boredom, or hang themselves, but some would assault, throttle and murder each other, and thus cause more suffering for themselves than nature now places on them. Thus for such a race no other venue, no other existence is suitable.’ (Schopenhauer)</a:t>
            </a:r>
          </a:p>
        </p:txBody>
      </p:sp>
      <p:sp>
        <p:nvSpPr>
          <p:cNvPr id="5" name="TextBox 4">
            <a:extLst>
              <a:ext uri="{FF2B5EF4-FFF2-40B4-BE49-F238E27FC236}">
                <a16:creationId xmlns:a16="http://schemas.microsoft.com/office/drawing/2014/main" id="{E054AAED-13E3-EB24-B359-5ECDA8C2A8D8}"/>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cinefatti.com/2018/08/08/the-good-place-serie-tv/">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extLst>
      <p:ext uri="{BB962C8B-B14F-4D97-AF65-F5344CB8AC3E}">
        <p14:creationId xmlns:p14="http://schemas.microsoft.com/office/powerpoint/2010/main" val="311166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42EDAD-1EEB-A588-F73A-820E99320665}"/>
              </a:ext>
            </a:extLst>
          </p:cNvPr>
          <p:cNvSpPr>
            <a:spLocks noGrp="1"/>
          </p:cNvSpPr>
          <p:nvPr>
            <p:ph type="title"/>
          </p:nvPr>
        </p:nvSpPr>
        <p:spPr>
          <a:xfrm>
            <a:off x="836679" y="723898"/>
            <a:ext cx="6002110" cy="1495425"/>
          </a:xfrm>
        </p:spPr>
        <p:txBody>
          <a:bodyPr>
            <a:normAutofit/>
          </a:bodyPr>
          <a:lstStyle/>
          <a:p>
            <a:r>
              <a:rPr lang="en-GB" sz="4000" dirty="0"/>
              <a:t>Morality, desire and boredom</a:t>
            </a:r>
          </a:p>
        </p:txBody>
      </p:sp>
      <p:sp>
        <p:nvSpPr>
          <p:cNvPr id="3" name="Content Placeholder 2">
            <a:extLst>
              <a:ext uri="{FF2B5EF4-FFF2-40B4-BE49-F238E27FC236}">
                <a16:creationId xmlns:a16="http://schemas.microsoft.com/office/drawing/2014/main" id="{C9DB5553-C936-3052-46A0-8103F6136685}"/>
              </a:ext>
            </a:extLst>
          </p:cNvPr>
          <p:cNvSpPr>
            <a:spLocks noGrp="1"/>
          </p:cNvSpPr>
          <p:nvPr>
            <p:ph idx="1"/>
          </p:nvPr>
        </p:nvSpPr>
        <p:spPr>
          <a:xfrm>
            <a:off x="836680" y="2405067"/>
            <a:ext cx="6002110" cy="3729034"/>
          </a:xfrm>
        </p:spPr>
        <p:txBody>
          <a:bodyPr>
            <a:normAutofit lnSpcReduction="10000"/>
          </a:bodyPr>
          <a:lstStyle/>
          <a:p>
            <a:pPr marL="0" indent="0">
              <a:buNone/>
            </a:pPr>
            <a:r>
              <a:rPr lang="en-GB" sz="2000" dirty="0"/>
              <a:t>Perhaps there is something paradoxical about the relationship between desire and death, e.g.:</a:t>
            </a:r>
          </a:p>
          <a:p>
            <a:pPr marL="0" indent="0">
              <a:buNone/>
            </a:pPr>
            <a:endParaRPr lang="en-GB" sz="2000" dirty="0"/>
          </a:p>
          <a:p>
            <a:pPr marL="357188" indent="0">
              <a:buNone/>
            </a:pPr>
            <a:r>
              <a:rPr lang="en-GB" sz="2000" dirty="0"/>
              <a:t>‘If we go down into ourselves we find that we possess exactly what we desire. If we long for a certain being (who is dead), we desire a particular, limited being; therefore, necessarily, a mortal, and we long for that special being ‘who’ . . . ‘to whom’ . . ., etc., in short that being who died at such and such a time on such and such a day. And we have that being—dead. </a:t>
            </a:r>
          </a:p>
          <a:p>
            <a:pPr marL="357188" indent="0">
              <a:buNone/>
            </a:pPr>
            <a:r>
              <a:rPr lang="en-GB" sz="2000" dirty="0"/>
              <a:t>(Simone Weil, </a:t>
            </a:r>
            <a:r>
              <a:rPr lang="en-GB" sz="2000" i="1" dirty="0"/>
              <a:t>Notebooks</a:t>
            </a:r>
            <a:r>
              <a:rPr lang="en-GB" sz="2000" dirty="0"/>
              <a:t>)</a:t>
            </a:r>
          </a:p>
        </p:txBody>
      </p:sp>
      <p:pic>
        <p:nvPicPr>
          <p:cNvPr id="2050" name="Picture 2" descr="gray tombstone on green field surrounded with green trees">
            <a:extLst>
              <a:ext uri="{FF2B5EF4-FFF2-40B4-BE49-F238E27FC236}">
                <a16:creationId xmlns:a16="http://schemas.microsoft.com/office/drawing/2014/main" id="{3EEF7E04-D292-FBE5-D295-558DFE982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8311"/>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07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0f8f22f72c1d226011f324ce579df4b0">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11b393c54a38eae551334458e9dc37da"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Props1.xml><?xml version="1.0" encoding="utf-8"?>
<ds:datastoreItem xmlns:ds="http://schemas.openxmlformats.org/officeDocument/2006/customXml" ds:itemID="{905DE2B8-0B47-47E3-BC14-ACE9BD803C45}">
  <ds:schemaRefs>
    <ds:schemaRef ds:uri="http://schemas.microsoft.com/sharepoint/v3/contenttype/forms"/>
  </ds:schemaRefs>
</ds:datastoreItem>
</file>

<file path=customXml/itemProps2.xml><?xml version="1.0" encoding="utf-8"?>
<ds:datastoreItem xmlns:ds="http://schemas.openxmlformats.org/officeDocument/2006/customXml" ds:itemID="{5E53BF4E-8FC2-4E02-8BD8-C58F19216A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26f25-1717-4b86-a1b4-8d7140b77ed9"/>
    <ds:schemaRef ds:uri="c8e8acce-9069-4d32-802f-c81c2b98c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1FD59-4518-495E-89D2-BF1E8DB827D5}">
  <ds:schemaRefs>
    <ds:schemaRef ds:uri="http://schemas.microsoft.com/office/2006/metadata/properties"/>
    <ds:schemaRef ds:uri="http://schemas.microsoft.com/office/infopath/2007/PartnerControls"/>
    <ds:schemaRef ds:uri="91f26f25-1717-4b86-a1b4-8d7140b77ed9"/>
    <ds:schemaRef ds:uri="c8e8acce-9069-4d32-802f-c81c2b98ca36"/>
  </ds:schemaRefs>
</ds:datastoreItem>
</file>

<file path=docProps/app.xml><?xml version="1.0" encoding="utf-8"?>
<Properties xmlns="http://schemas.openxmlformats.org/officeDocument/2006/extended-properties" xmlns:vt="http://schemas.openxmlformats.org/officeDocument/2006/docPropsVTypes">
  <TotalTime>3157</TotalTime>
  <Words>2044</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Office Theme</vt:lpstr>
      <vt:lpstr>Death, finitude and meaning</vt:lpstr>
      <vt:lpstr>Nihilism and the ‘death of God’</vt:lpstr>
      <vt:lpstr>Nihilism and the ‘death of God’</vt:lpstr>
      <vt:lpstr>Nihilism and the ‘death of God’</vt:lpstr>
      <vt:lpstr>Epicurus’ puzzle</vt:lpstr>
      <vt:lpstr>Stoic acceptance?</vt:lpstr>
      <vt:lpstr>Death as extinction</vt:lpstr>
      <vt:lpstr>Morality, desire and boredom</vt:lpstr>
      <vt:lpstr>Morality, desire and boredom</vt:lpstr>
      <vt:lpstr>Hagglund on ‘chronophilia’/ ‘chronophobia’</vt:lpstr>
      <vt:lpstr>Hagglund on ‘chronophilia’/ ‘chronophobia’</vt:lpstr>
      <vt:lpstr>Hagglund on ‘chronophilia’/ ‘chronophobia’</vt:lpstr>
      <vt:lpstr>Hagglund on ‘chronophilia’/ ‘chronophobia’</vt:lpstr>
      <vt:lpstr>Hagglund on ‘chronophilia’/ ‘chronophobia’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death natural? A few reflections</dc:title>
  <dc:creator>Dr Stuart Jesson</dc:creator>
  <cp:lastModifiedBy>Dr Stuart Jesson</cp:lastModifiedBy>
  <cp:revision>3</cp:revision>
  <dcterms:created xsi:type="dcterms:W3CDTF">2023-03-25T11:37:37Z</dcterms:created>
  <dcterms:modified xsi:type="dcterms:W3CDTF">2025-07-02T09:55:09Z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