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08" r:id="rId6"/>
    <p:sldId id="257" r:id="rId7"/>
    <p:sldId id="258" r:id="rId8"/>
    <p:sldId id="262" r:id="rId9"/>
    <p:sldId id="263" r:id="rId10"/>
    <p:sldId id="302" r:id="rId11"/>
    <p:sldId id="303" r:id="rId12"/>
    <p:sldId id="304" r:id="rId13"/>
    <p:sldId id="307" r:id="rId14"/>
    <p:sldId id="306" r:id="rId15"/>
    <p:sldId id="260" r:id="rId16"/>
    <p:sldId id="264" r:id="rId17"/>
    <p:sldId id="261" r:id="rId18"/>
    <p:sldId id="259" r:id="rId19"/>
    <p:sldId id="265" r:id="rId20"/>
    <p:sldId id="300" r:id="rId21"/>
    <p:sldId id="266"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CA04C3-B544-A540-79E8-C3323E7C613C}" v="748" dt="2025-11-03T22:49:17.537"/>
    <p1510:client id="{81868FF2-3491-4C22-ADA7-E95BC9C2C47C}" v="54" dt="2025-11-04T10:43:43.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11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tuart Jesson" userId="7a6cdab2-0b91-456f-b32b-829a06cc1939" providerId="ADAL" clId="{42430043-A023-4EB1-9F73-CDEECBDCDBFD}"/>
    <pc:docChg chg="undo redo custSel addSld delSld modSld">
      <pc:chgData name="Dr Stuart Jesson" userId="7a6cdab2-0b91-456f-b32b-829a06cc1939" providerId="ADAL" clId="{42430043-A023-4EB1-9F73-CDEECBDCDBFD}" dt="2025-11-04T10:44:39.545" v="1215" actId="26606"/>
      <pc:docMkLst>
        <pc:docMk/>
      </pc:docMkLst>
      <pc:sldChg chg="modSp mod">
        <pc:chgData name="Dr Stuart Jesson" userId="7a6cdab2-0b91-456f-b32b-829a06cc1939" providerId="ADAL" clId="{42430043-A023-4EB1-9F73-CDEECBDCDBFD}" dt="2025-11-04T10:44:09.938" v="1213" actId="20577"/>
        <pc:sldMkLst>
          <pc:docMk/>
          <pc:sldMk cId="1231266456" sldId="256"/>
        </pc:sldMkLst>
        <pc:spChg chg="mod">
          <ac:chgData name="Dr Stuart Jesson" userId="7a6cdab2-0b91-456f-b32b-829a06cc1939" providerId="ADAL" clId="{42430043-A023-4EB1-9F73-CDEECBDCDBFD}" dt="2025-11-04T10:44:09.938" v="1213" actId="20577"/>
          <ac:spMkLst>
            <pc:docMk/>
            <pc:sldMk cId="1231266456" sldId="256"/>
            <ac:spMk id="3" creationId="{772EEDD2-73FC-C170-6986-6A38CF95D067}"/>
          </ac:spMkLst>
        </pc:spChg>
      </pc:sldChg>
      <pc:sldChg chg="addSp delSp modSp mod modAnim">
        <pc:chgData name="Dr Stuart Jesson" userId="7a6cdab2-0b91-456f-b32b-829a06cc1939" providerId="ADAL" clId="{42430043-A023-4EB1-9F73-CDEECBDCDBFD}" dt="2025-11-04T10:44:18.187" v="1214" actId="26606"/>
        <pc:sldMkLst>
          <pc:docMk/>
          <pc:sldMk cId="819009678" sldId="257"/>
        </pc:sldMkLst>
        <pc:spChg chg="mod">
          <ac:chgData name="Dr Stuart Jesson" userId="7a6cdab2-0b91-456f-b32b-829a06cc1939" providerId="ADAL" clId="{42430043-A023-4EB1-9F73-CDEECBDCDBFD}" dt="2025-11-04T10:44:18.187" v="1214" actId="26606"/>
          <ac:spMkLst>
            <pc:docMk/>
            <pc:sldMk cId="819009678" sldId="257"/>
            <ac:spMk id="2" creationId="{266C7175-42AC-E864-395C-C9775B188387}"/>
          </ac:spMkLst>
        </pc:spChg>
        <pc:spChg chg="mod">
          <ac:chgData name="Dr Stuart Jesson" userId="7a6cdab2-0b91-456f-b32b-829a06cc1939" providerId="ADAL" clId="{42430043-A023-4EB1-9F73-CDEECBDCDBFD}" dt="2025-11-04T10:44:18.187" v="1214" actId="26606"/>
          <ac:spMkLst>
            <pc:docMk/>
            <pc:sldMk cId="819009678" sldId="257"/>
            <ac:spMk id="3" creationId="{D9504B08-CBD5-6B63-EA52-17A0D3B747A9}"/>
          </ac:spMkLst>
        </pc:spChg>
        <pc:spChg chg="del">
          <ac:chgData name="Dr Stuart Jesson" userId="7a6cdab2-0b91-456f-b32b-829a06cc1939" providerId="ADAL" clId="{42430043-A023-4EB1-9F73-CDEECBDCDBFD}" dt="2025-11-04T10:44:18.187" v="1214" actId="26606"/>
          <ac:spMkLst>
            <pc:docMk/>
            <pc:sldMk cId="819009678" sldId="257"/>
            <ac:spMk id="12" creationId="{04812C46-200A-4DEB-A05E-3ED6C68C2387}"/>
          </ac:spMkLst>
        </pc:spChg>
        <pc:spChg chg="del">
          <ac:chgData name="Dr Stuart Jesson" userId="7a6cdab2-0b91-456f-b32b-829a06cc1939" providerId="ADAL" clId="{42430043-A023-4EB1-9F73-CDEECBDCDBFD}" dt="2025-11-04T10:44:18.187" v="1214" actId="26606"/>
          <ac:spMkLst>
            <pc:docMk/>
            <pc:sldMk cId="819009678" sldId="257"/>
            <ac:spMk id="14" creationId="{D1EA859B-E555-4109-94F3-6700E046E008}"/>
          </ac:spMkLst>
        </pc:spChg>
        <pc:spChg chg="add">
          <ac:chgData name="Dr Stuart Jesson" userId="7a6cdab2-0b91-456f-b32b-829a06cc1939" providerId="ADAL" clId="{42430043-A023-4EB1-9F73-CDEECBDCDBFD}" dt="2025-11-04T10:44:18.187" v="1214" actId="26606"/>
          <ac:spMkLst>
            <pc:docMk/>
            <pc:sldMk cId="819009678" sldId="257"/>
            <ac:spMk id="19" creationId="{04812C46-200A-4DEB-A05E-3ED6C68C2387}"/>
          </ac:spMkLst>
        </pc:spChg>
        <pc:spChg chg="add">
          <ac:chgData name="Dr Stuart Jesson" userId="7a6cdab2-0b91-456f-b32b-829a06cc1939" providerId="ADAL" clId="{42430043-A023-4EB1-9F73-CDEECBDCDBFD}" dt="2025-11-04T10:44:18.187" v="1214" actId="26606"/>
          <ac:spMkLst>
            <pc:docMk/>
            <pc:sldMk cId="819009678" sldId="257"/>
            <ac:spMk id="21" creationId="{D1EA859B-E555-4109-94F3-6700E046E008}"/>
          </ac:spMkLst>
        </pc:spChg>
        <pc:picChg chg="mod">
          <ac:chgData name="Dr Stuart Jesson" userId="7a6cdab2-0b91-456f-b32b-829a06cc1939" providerId="ADAL" clId="{42430043-A023-4EB1-9F73-CDEECBDCDBFD}" dt="2025-11-04T10:44:18.187" v="1214" actId="26606"/>
          <ac:picMkLst>
            <pc:docMk/>
            <pc:sldMk cId="819009678" sldId="257"/>
            <ac:picMk id="7" creationId="{CE0E1F2F-3A80-060A-8555-91B05EDEF2D2}"/>
          </ac:picMkLst>
        </pc:picChg>
      </pc:sldChg>
      <pc:sldChg chg="addSp delSp modSp mod">
        <pc:chgData name="Dr Stuart Jesson" userId="7a6cdab2-0b91-456f-b32b-829a06cc1939" providerId="ADAL" clId="{42430043-A023-4EB1-9F73-CDEECBDCDBFD}" dt="2025-11-04T10:44:39.545" v="1215" actId="26606"/>
        <pc:sldMkLst>
          <pc:docMk/>
          <pc:sldMk cId="781365840" sldId="262"/>
        </pc:sldMkLst>
        <pc:spChg chg="mod">
          <ac:chgData name="Dr Stuart Jesson" userId="7a6cdab2-0b91-456f-b32b-829a06cc1939" providerId="ADAL" clId="{42430043-A023-4EB1-9F73-CDEECBDCDBFD}" dt="2025-11-04T10:44:39.545" v="1215" actId="26606"/>
          <ac:spMkLst>
            <pc:docMk/>
            <pc:sldMk cId="781365840" sldId="262"/>
            <ac:spMk id="2" creationId="{CDC5A023-7BEF-54AF-0828-E1FFA4985DEF}"/>
          </ac:spMkLst>
        </pc:spChg>
        <pc:spChg chg="mod">
          <ac:chgData name="Dr Stuart Jesson" userId="7a6cdab2-0b91-456f-b32b-829a06cc1939" providerId="ADAL" clId="{42430043-A023-4EB1-9F73-CDEECBDCDBFD}" dt="2025-11-04T10:44:39.545" v="1215" actId="26606"/>
          <ac:spMkLst>
            <pc:docMk/>
            <pc:sldMk cId="781365840" sldId="262"/>
            <ac:spMk id="3" creationId="{85F15557-4746-8240-3403-E3E80B8CC352}"/>
          </ac:spMkLst>
        </pc:spChg>
        <pc:spChg chg="mod">
          <ac:chgData name="Dr Stuart Jesson" userId="7a6cdab2-0b91-456f-b32b-829a06cc1939" providerId="ADAL" clId="{42430043-A023-4EB1-9F73-CDEECBDCDBFD}" dt="2025-11-04T10:44:39.545" v="1215" actId="26606"/>
          <ac:spMkLst>
            <pc:docMk/>
            <pc:sldMk cId="781365840" sldId="262"/>
            <ac:spMk id="6" creationId="{A589A190-3601-A968-14AA-0784B55C32CE}"/>
          </ac:spMkLst>
        </pc:spChg>
        <pc:spChg chg="del">
          <ac:chgData name="Dr Stuart Jesson" userId="7a6cdab2-0b91-456f-b32b-829a06cc1939" providerId="ADAL" clId="{42430043-A023-4EB1-9F73-CDEECBDCDBFD}" dt="2025-11-04T10:44:39.545" v="1215" actId="26606"/>
          <ac:spMkLst>
            <pc:docMk/>
            <pc:sldMk cId="781365840" sldId="262"/>
            <ac:spMk id="21" creationId="{04812C46-200A-4DEB-A05E-3ED6C68C2387}"/>
          </ac:spMkLst>
        </pc:spChg>
        <pc:spChg chg="del">
          <ac:chgData name="Dr Stuart Jesson" userId="7a6cdab2-0b91-456f-b32b-829a06cc1939" providerId="ADAL" clId="{42430043-A023-4EB1-9F73-CDEECBDCDBFD}" dt="2025-11-04T10:44:39.545" v="1215" actId="26606"/>
          <ac:spMkLst>
            <pc:docMk/>
            <pc:sldMk cId="781365840" sldId="262"/>
            <ac:spMk id="23" creationId="{D1EA859B-E555-4109-94F3-6700E046E008}"/>
          </ac:spMkLst>
        </pc:spChg>
        <pc:spChg chg="add">
          <ac:chgData name="Dr Stuart Jesson" userId="7a6cdab2-0b91-456f-b32b-829a06cc1939" providerId="ADAL" clId="{42430043-A023-4EB1-9F73-CDEECBDCDBFD}" dt="2025-11-04T10:44:39.545" v="1215" actId="26606"/>
          <ac:spMkLst>
            <pc:docMk/>
            <pc:sldMk cId="781365840" sldId="262"/>
            <ac:spMk id="28" creationId="{04812C46-200A-4DEB-A05E-3ED6C68C2387}"/>
          </ac:spMkLst>
        </pc:spChg>
        <pc:spChg chg="add">
          <ac:chgData name="Dr Stuart Jesson" userId="7a6cdab2-0b91-456f-b32b-829a06cc1939" providerId="ADAL" clId="{42430043-A023-4EB1-9F73-CDEECBDCDBFD}" dt="2025-11-04T10:44:39.545" v="1215" actId="26606"/>
          <ac:spMkLst>
            <pc:docMk/>
            <pc:sldMk cId="781365840" sldId="262"/>
            <ac:spMk id="30" creationId="{D1EA859B-E555-4109-94F3-6700E046E008}"/>
          </ac:spMkLst>
        </pc:spChg>
        <pc:picChg chg="mod">
          <ac:chgData name="Dr Stuart Jesson" userId="7a6cdab2-0b91-456f-b32b-829a06cc1939" providerId="ADAL" clId="{42430043-A023-4EB1-9F73-CDEECBDCDBFD}" dt="2025-11-04T10:44:39.545" v="1215" actId="26606"/>
          <ac:picMkLst>
            <pc:docMk/>
            <pc:sldMk cId="781365840" sldId="262"/>
            <ac:picMk id="5" creationId="{5206C9EA-AFAC-7FA3-B52A-16CFD5496A25}"/>
          </ac:picMkLst>
        </pc:picChg>
      </pc:sldChg>
      <pc:sldChg chg="modSp mod">
        <pc:chgData name="Dr Stuart Jesson" userId="7a6cdab2-0b91-456f-b32b-829a06cc1939" providerId="ADAL" clId="{42430043-A023-4EB1-9F73-CDEECBDCDBFD}" dt="2025-11-03T16:40:55.779" v="0" actId="20577"/>
        <pc:sldMkLst>
          <pc:docMk/>
          <pc:sldMk cId="3338442569" sldId="263"/>
        </pc:sldMkLst>
        <pc:spChg chg="mod">
          <ac:chgData name="Dr Stuart Jesson" userId="7a6cdab2-0b91-456f-b32b-829a06cc1939" providerId="ADAL" clId="{42430043-A023-4EB1-9F73-CDEECBDCDBFD}" dt="2025-11-03T16:40:55.779" v="0" actId="20577"/>
          <ac:spMkLst>
            <pc:docMk/>
            <pc:sldMk cId="3338442569" sldId="263"/>
            <ac:spMk id="3" creationId="{B5F4DCCE-B400-A38F-E89F-81EA055D6A41}"/>
          </ac:spMkLst>
        </pc:spChg>
      </pc:sldChg>
      <pc:sldChg chg="modSp mod modAnim">
        <pc:chgData name="Dr Stuart Jesson" userId="7a6cdab2-0b91-456f-b32b-829a06cc1939" providerId="ADAL" clId="{42430043-A023-4EB1-9F73-CDEECBDCDBFD}" dt="2025-11-04T09:58:16.224" v="4" actId="27636"/>
        <pc:sldMkLst>
          <pc:docMk/>
          <pc:sldMk cId="2076728402" sldId="264"/>
        </pc:sldMkLst>
        <pc:spChg chg="mod">
          <ac:chgData name="Dr Stuart Jesson" userId="7a6cdab2-0b91-456f-b32b-829a06cc1939" providerId="ADAL" clId="{42430043-A023-4EB1-9F73-CDEECBDCDBFD}" dt="2025-11-04T09:58:16.224" v="4" actId="27636"/>
          <ac:spMkLst>
            <pc:docMk/>
            <pc:sldMk cId="2076728402" sldId="264"/>
            <ac:spMk id="3" creationId="{83DA033F-BFA7-7E78-A2A5-4C05CDBD6FC9}"/>
          </ac:spMkLst>
        </pc:spChg>
      </pc:sldChg>
      <pc:sldChg chg="modSp mod">
        <pc:chgData name="Dr Stuart Jesson" userId="7a6cdab2-0b91-456f-b32b-829a06cc1939" providerId="ADAL" clId="{42430043-A023-4EB1-9F73-CDEECBDCDBFD}" dt="2025-11-04T09:59:10.835" v="7" actId="113"/>
        <pc:sldMkLst>
          <pc:docMk/>
          <pc:sldMk cId="3988053076" sldId="266"/>
        </pc:sldMkLst>
        <pc:spChg chg="mod">
          <ac:chgData name="Dr Stuart Jesson" userId="7a6cdab2-0b91-456f-b32b-829a06cc1939" providerId="ADAL" clId="{42430043-A023-4EB1-9F73-CDEECBDCDBFD}" dt="2025-11-04T09:59:10.835" v="7" actId="113"/>
          <ac:spMkLst>
            <pc:docMk/>
            <pc:sldMk cId="3988053076" sldId="266"/>
            <ac:spMk id="3" creationId="{80116E8E-5C09-25E8-4103-9F052FC7244B}"/>
          </ac:spMkLst>
        </pc:spChg>
      </pc:sldChg>
      <pc:sldChg chg="modSp new mod">
        <pc:chgData name="Dr Stuart Jesson" userId="7a6cdab2-0b91-456f-b32b-829a06cc1939" providerId="ADAL" clId="{42430043-A023-4EB1-9F73-CDEECBDCDBFD}" dt="2025-11-04T10:39:00.769" v="858" actId="255"/>
        <pc:sldMkLst>
          <pc:docMk/>
          <pc:sldMk cId="1325800286" sldId="301"/>
        </pc:sldMkLst>
        <pc:spChg chg="mod">
          <ac:chgData name="Dr Stuart Jesson" userId="7a6cdab2-0b91-456f-b32b-829a06cc1939" providerId="ADAL" clId="{42430043-A023-4EB1-9F73-CDEECBDCDBFD}" dt="2025-11-04T10:05:40.086" v="247" actId="20577"/>
          <ac:spMkLst>
            <pc:docMk/>
            <pc:sldMk cId="1325800286" sldId="301"/>
            <ac:spMk id="2" creationId="{645B0C3F-9522-2C9B-FE59-41EE3BFE5849}"/>
          </ac:spMkLst>
        </pc:spChg>
        <pc:spChg chg="mod">
          <ac:chgData name="Dr Stuart Jesson" userId="7a6cdab2-0b91-456f-b32b-829a06cc1939" providerId="ADAL" clId="{42430043-A023-4EB1-9F73-CDEECBDCDBFD}" dt="2025-11-04T10:39:00.769" v="858" actId="255"/>
          <ac:spMkLst>
            <pc:docMk/>
            <pc:sldMk cId="1325800286" sldId="301"/>
            <ac:spMk id="3" creationId="{62A726A5-4739-7725-F66B-F2367AE3767E}"/>
          </ac:spMkLst>
        </pc:spChg>
      </pc:sldChg>
      <pc:sldChg chg="addSp modSp new mod setBg">
        <pc:chgData name="Dr Stuart Jesson" userId="7a6cdab2-0b91-456f-b32b-829a06cc1939" providerId="ADAL" clId="{42430043-A023-4EB1-9F73-CDEECBDCDBFD}" dt="2025-11-04T10:37:06.963" v="851" actId="1076"/>
        <pc:sldMkLst>
          <pc:docMk/>
          <pc:sldMk cId="2259947134" sldId="302"/>
        </pc:sldMkLst>
        <pc:spChg chg="mod">
          <ac:chgData name="Dr Stuart Jesson" userId="7a6cdab2-0b91-456f-b32b-829a06cc1939" providerId="ADAL" clId="{42430043-A023-4EB1-9F73-CDEECBDCDBFD}" dt="2025-11-04T10:26:41.079" v="818" actId="26606"/>
          <ac:spMkLst>
            <pc:docMk/>
            <pc:sldMk cId="2259947134" sldId="302"/>
            <ac:spMk id="2" creationId="{ADA86460-EC13-C66D-1D15-30B4236D5D53}"/>
          </ac:spMkLst>
        </pc:spChg>
        <pc:spChg chg="mod">
          <ac:chgData name="Dr Stuart Jesson" userId="7a6cdab2-0b91-456f-b32b-829a06cc1939" providerId="ADAL" clId="{42430043-A023-4EB1-9F73-CDEECBDCDBFD}" dt="2025-11-04T10:37:06.963" v="851" actId="1076"/>
          <ac:spMkLst>
            <pc:docMk/>
            <pc:sldMk cId="2259947134" sldId="302"/>
            <ac:spMk id="3" creationId="{92144581-ECB4-CC17-20BA-37B7EB83172F}"/>
          </ac:spMkLst>
        </pc:spChg>
        <pc:spChg chg="add">
          <ac:chgData name="Dr Stuart Jesson" userId="7a6cdab2-0b91-456f-b32b-829a06cc1939" providerId="ADAL" clId="{42430043-A023-4EB1-9F73-CDEECBDCDBFD}" dt="2025-11-04T10:26:41.079" v="818" actId="26606"/>
          <ac:spMkLst>
            <pc:docMk/>
            <pc:sldMk cId="2259947134" sldId="302"/>
            <ac:spMk id="1031" creationId="{96CF2A2B-0745-440C-9224-C5C6A0A4286F}"/>
          </ac:spMkLst>
        </pc:spChg>
        <pc:spChg chg="add">
          <ac:chgData name="Dr Stuart Jesson" userId="7a6cdab2-0b91-456f-b32b-829a06cc1939" providerId="ADAL" clId="{42430043-A023-4EB1-9F73-CDEECBDCDBFD}" dt="2025-11-04T10:26:41.079" v="818" actId="26606"/>
          <ac:spMkLst>
            <pc:docMk/>
            <pc:sldMk cId="2259947134" sldId="302"/>
            <ac:spMk id="1033" creationId="{75BE6D6B-84C9-4D2B-97EB-773B7369EF82}"/>
          </ac:spMkLst>
        </pc:spChg>
        <pc:picChg chg="add mod ord">
          <ac:chgData name="Dr Stuart Jesson" userId="7a6cdab2-0b91-456f-b32b-829a06cc1939" providerId="ADAL" clId="{42430043-A023-4EB1-9F73-CDEECBDCDBFD}" dt="2025-11-04T10:26:41.079" v="818" actId="26606"/>
          <ac:picMkLst>
            <pc:docMk/>
            <pc:sldMk cId="2259947134" sldId="302"/>
            <ac:picMk id="1026" creationId="{75B18173-1E22-E058-970A-9FBA5D2A37C2}"/>
          </ac:picMkLst>
        </pc:picChg>
      </pc:sldChg>
      <pc:sldChg chg="addSp modSp add mod setBg modAnim">
        <pc:chgData name="Dr Stuart Jesson" userId="7a6cdab2-0b91-456f-b32b-829a06cc1939" providerId="ADAL" clId="{42430043-A023-4EB1-9F73-CDEECBDCDBFD}" dt="2025-11-04T10:36:51.943" v="849" actId="1076"/>
        <pc:sldMkLst>
          <pc:docMk/>
          <pc:sldMk cId="484055040" sldId="303"/>
        </pc:sldMkLst>
        <pc:spChg chg="mod">
          <ac:chgData name="Dr Stuart Jesson" userId="7a6cdab2-0b91-456f-b32b-829a06cc1939" providerId="ADAL" clId="{42430043-A023-4EB1-9F73-CDEECBDCDBFD}" dt="2025-11-04T10:28:10.482" v="820" actId="26606"/>
          <ac:spMkLst>
            <pc:docMk/>
            <pc:sldMk cId="484055040" sldId="303"/>
            <ac:spMk id="2" creationId="{F74564F9-BB4E-4B8A-68FA-48755C4253CB}"/>
          </ac:spMkLst>
        </pc:spChg>
        <pc:spChg chg="mod">
          <ac:chgData name="Dr Stuart Jesson" userId="7a6cdab2-0b91-456f-b32b-829a06cc1939" providerId="ADAL" clId="{42430043-A023-4EB1-9F73-CDEECBDCDBFD}" dt="2025-11-04T10:36:51.943" v="849" actId="1076"/>
          <ac:spMkLst>
            <pc:docMk/>
            <pc:sldMk cId="484055040" sldId="303"/>
            <ac:spMk id="3" creationId="{59875D18-1D1C-BF12-57FE-8B32C73B62F8}"/>
          </ac:spMkLst>
        </pc:spChg>
        <pc:spChg chg="add">
          <ac:chgData name="Dr Stuart Jesson" userId="7a6cdab2-0b91-456f-b32b-829a06cc1939" providerId="ADAL" clId="{42430043-A023-4EB1-9F73-CDEECBDCDBFD}" dt="2025-11-04T10:28:10.482" v="820" actId="26606"/>
          <ac:spMkLst>
            <pc:docMk/>
            <pc:sldMk cId="484055040" sldId="303"/>
            <ac:spMk id="2055" creationId="{96CF2A2B-0745-440C-9224-C5C6A0A4286F}"/>
          </ac:spMkLst>
        </pc:spChg>
        <pc:spChg chg="add">
          <ac:chgData name="Dr Stuart Jesson" userId="7a6cdab2-0b91-456f-b32b-829a06cc1939" providerId="ADAL" clId="{42430043-A023-4EB1-9F73-CDEECBDCDBFD}" dt="2025-11-04T10:28:10.482" v="820" actId="26606"/>
          <ac:spMkLst>
            <pc:docMk/>
            <pc:sldMk cId="484055040" sldId="303"/>
            <ac:spMk id="2057" creationId="{75BE6D6B-84C9-4D2B-97EB-773B7369EF82}"/>
          </ac:spMkLst>
        </pc:spChg>
        <pc:picChg chg="add mod ord">
          <ac:chgData name="Dr Stuart Jesson" userId="7a6cdab2-0b91-456f-b32b-829a06cc1939" providerId="ADAL" clId="{42430043-A023-4EB1-9F73-CDEECBDCDBFD}" dt="2025-11-04T10:28:10.482" v="820" actId="26606"/>
          <ac:picMkLst>
            <pc:docMk/>
            <pc:sldMk cId="484055040" sldId="303"/>
            <ac:picMk id="2050" creationId="{D280A499-B92D-A066-2836-04B9DC116E7C}"/>
          </ac:picMkLst>
        </pc:picChg>
      </pc:sldChg>
      <pc:sldChg chg="addSp delSp modSp add mod setBg">
        <pc:chgData name="Dr Stuart Jesson" userId="7a6cdab2-0b91-456f-b32b-829a06cc1939" providerId="ADAL" clId="{42430043-A023-4EB1-9F73-CDEECBDCDBFD}" dt="2025-11-04T10:30:36.329" v="824" actId="26606"/>
        <pc:sldMkLst>
          <pc:docMk/>
          <pc:sldMk cId="2754329975" sldId="304"/>
        </pc:sldMkLst>
        <pc:spChg chg="mod">
          <ac:chgData name="Dr Stuart Jesson" userId="7a6cdab2-0b91-456f-b32b-829a06cc1939" providerId="ADAL" clId="{42430043-A023-4EB1-9F73-CDEECBDCDBFD}" dt="2025-11-04T10:30:36.329" v="824" actId="26606"/>
          <ac:spMkLst>
            <pc:docMk/>
            <pc:sldMk cId="2754329975" sldId="304"/>
            <ac:spMk id="2" creationId="{B781398E-5969-3C72-68C4-B58EC336BBDE}"/>
          </ac:spMkLst>
        </pc:spChg>
        <pc:spChg chg="mod">
          <ac:chgData name="Dr Stuart Jesson" userId="7a6cdab2-0b91-456f-b32b-829a06cc1939" providerId="ADAL" clId="{42430043-A023-4EB1-9F73-CDEECBDCDBFD}" dt="2025-11-04T10:30:36.329" v="824" actId="26606"/>
          <ac:spMkLst>
            <pc:docMk/>
            <pc:sldMk cId="2754329975" sldId="304"/>
            <ac:spMk id="3" creationId="{9FDCCE91-399D-CA0D-A091-808CD3202729}"/>
          </ac:spMkLst>
        </pc:spChg>
        <pc:spChg chg="add del">
          <ac:chgData name="Dr Stuart Jesson" userId="7a6cdab2-0b91-456f-b32b-829a06cc1939" providerId="ADAL" clId="{42430043-A023-4EB1-9F73-CDEECBDCDBFD}" dt="2025-11-04T10:30:36.326" v="823" actId="26606"/>
          <ac:spMkLst>
            <pc:docMk/>
            <pc:sldMk cId="2754329975" sldId="304"/>
            <ac:spMk id="3079" creationId="{96CF2A2B-0745-440C-9224-C5C6A0A4286F}"/>
          </ac:spMkLst>
        </pc:spChg>
        <pc:spChg chg="add del">
          <ac:chgData name="Dr Stuart Jesson" userId="7a6cdab2-0b91-456f-b32b-829a06cc1939" providerId="ADAL" clId="{42430043-A023-4EB1-9F73-CDEECBDCDBFD}" dt="2025-11-04T10:30:36.326" v="823" actId="26606"/>
          <ac:spMkLst>
            <pc:docMk/>
            <pc:sldMk cId="2754329975" sldId="304"/>
            <ac:spMk id="3081" creationId="{75BE6D6B-84C9-4D2B-97EB-773B7369EF82}"/>
          </ac:spMkLst>
        </pc:spChg>
        <pc:spChg chg="add">
          <ac:chgData name="Dr Stuart Jesson" userId="7a6cdab2-0b91-456f-b32b-829a06cc1939" providerId="ADAL" clId="{42430043-A023-4EB1-9F73-CDEECBDCDBFD}" dt="2025-11-04T10:30:36.329" v="824" actId="26606"/>
          <ac:spMkLst>
            <pc:docMk/>
            <pc:sldMk cId="2754329975" sldId="304"/>
            <ac:spMk id="3083" creationId="{D1D34770-47A8-402C-AF23-2B653F2D88C1}"/>
          </ac:spMkLst>
        </pc:spChg>
        <pc:picChg chg="add mod ord">
          <ac:chgData name="Dr Stuart Jesson" userId="7a6cdab2-0b91-456f-b32b-829a06cc1939" providerId="ADAL" clId="{42430043-A023-4EB1-9F73-CDEECBDCDBFD}" dt="2025-11-04T10:30:36.329" v="824" actId="26606"/>
          <ac:picMkLst>
            <pc:docMk/>
            <pc:sldMk cId="2754329975" sldId="304"/>
            <ac:picMk id="3074" creationId="{0922261D-C82E-5871-9C96-C589AA390A28}"/>
          </ac:picMkLst>
        </pc:picChg>
      </pc:sldChg>
      <pc:sldChg chg="modSp add del mod">
        <pc:chgData name="Dr Stuart Jesson" userId="7a6cdab2-0b91-456f-b32b-829a06cc1939" providerId="ADAL" clId="{42430043-A023-4EB1-9F73-CDEECBDCDBFD}" dt="2025-11-04T10:19:57.090" v="680" actId="47"/>
        <pc:sldMkLst>
          <pc:docMk/>
          <pc:sldMk cId="2554767157" sldId="305"/>
        </pc:sldMkLst>
        <pc:spChg chg="mod">
          <ac:chgData name="Dr Stuart Jesson" userId="7a6cdab2-0b91-456f-b32b-829a06cc1939" providerId="ADAL" clId="{42430043-A023-4EB1-9F73-CDEECBDCDBFD}" dt="2025-11-04T10:17:41.269" v="635" actId="255"/>
          <ac:spMkLst>
            <pc:docMk/>
            <pc:sldMk cId="2554767157" sldId="305"/>
            <ac:spMk id="3" creationId="{ADB8D532-1FC3-7522-2E01-9B07E7C93730}"/>
          </ac:spMkLst>
        </pc:spChg>
      </pc:sldChg>
      <pc:sldChg chg="addSp delSp modSp new mod">
        <pc:chgData name="Dr Stuart Jesson" userId="7a6cdab2-0b91-456f-b32b-829a06cc1939" providerId="ADAL" clId="{42430043-A023-4EB1-9F73-CDEECBDCDBFD}" dt="2025-11-04T10:35:44.159" v="847"/>
        <pc:sldMkLst>
          <pc:docMk/>
          <pc:sldMk cId="159266624" sldId="306"/>
        </pc:sldMkLst>
        <pc:spChg chg="del mod">
          <ac:chgData name="Dr Stuart Jesson" userId="7a6cdab2-0b91-456f-b32b-829a06cc1939" providerId="ADAL" clId="{42430043-A023-4EB1-9F73-CDEECBDCDBFD}" dt="2025-11-04T10:35:33.842" v="846" actId="478"/>
          <ac:spMkLst>
            <pc:docMk/>
            <pc:sldMk cId="159266624" sldId="306"/>
            <ac:spMk id="2" creationId="{5929B21E-A752-B71D-EDBE-BA8CB5D4532B}"/>
          </ac:spMkLst>
        </pc:spChg>
        <pc:spChg chg="mod">
          <ac:chgData name="Dr Stuart Jesson" userId="7a6cdab2-0b91-456f-b32b-829a06cc1939" providerId="ADAL" clId="{42430043-A023-4EB1-9F73-CDEECBDCDBFD}" dt="2025-11-04T10:19:32.976" v="669" actId="27636"/>
          <ac:spMkLst>
            <pc:docMk/>
            <pc:sldMk cId="159266624" sldId="306"/>
            <ac:spMk id="3" creationId="{4812F370-A8B9-2756-9DCB-033EB343E28B}"/>
          </ac:spMkLst>
        </pc:spChg>
        <pc:spChg chg="add del mod">
          <ac:chgData name="Dr Stuart Jesson" userId="7a6cdab2-0b91-456f-b32b-829a06cc1939" providerId="ADAL" clId="{42430043-A023-4EB1-9F73-CDEECBDCDBFD}" dt="2025-11-04T10:34:11.387" v="838" actId="14100"/>
          <ac:spMkLst>
            <pc:docMk/>
            <pc:sldMk cId="159266624" sldId="306"/>
            <ac:spMk id="4" creationId="{FD9B1498-32B1-83B0-682D-AAB25E102655}"/>
          </ac:spMkLst>
        </pc:spChg>
        <pc:spChg chg="mod">
          <ac:chgData name="Dr Stuart Jesson" userId="7a6cdab2-0b91-456f-b32b-829a06cc1939" providerId="ADAL" clId="{42430043-A023-4EB1-9F73-CDEECBDCDBFD}" dt="2025-11-04T10:19:32.975" v="668" actId="27636"/>
          <ac:spMkLst>
            <pc:docMk/>
            <pc:sldMk cId="159266624" sldId="306"/>
            <ac:spMk id="5" creationId="{AC50FCCA-16AF-DE32-6BCC-651FDE0B9D08}"/>
          </ac:spMkLst>
        </pc:spChg>
        <pc:spChg chg="mod">
          <ac:chgData name="Dr Stuart Jesson" userId="7a6cdab2-0b91-456f-b32b-829a06cc1939" providerId="ADAL" clId="{42430043-A023-4EB1-9F73-CDEECBDCDBFD}" dt="2025-11-04T10:19:44.153" v="679" actId="20577"/>
          <ac:spMkLst>
            <pc:docMk/>
            <pc:sldMk cId="159266624" sldId="306"/>
            <ac:spMk id="6" creationId="{503EC270-E4DF-29FB-388C-9452CC13C3AA}"/>
          </ac:spMkLst>
        </pc:spChg>
        <pc:spChg chg="add mod">
          <ac:chgData name="Dr Stuart Jesson" userId="7a6cdab2-0b91-456f-b32b-829a06cc1939" providerId="ADAL" clId="{42430043-A023-4EB1-9F73-CDEECBDCDBFD}" dt="2025-11-04T10:33:23.731" v="832" actId="21"/>
          <ac:spMkLst>
            <pc:docMk/>
            <pc:sldMk cId="159266624" sldId="306"/>
            <ac:spMk id="7" creationId="{B0AC7E74-C72C-F610-7340-BB1DA1785121}"/>
          </ac:spMkLst>
        </pc:spChg>
        <pc:spChg chg="add mod">
          <ac:chgData name="Dr Stuart Jesson" userId="7a6cdab2-0b91-456f-b32b-829a06cc1939" providerId="ADAL" clId="{42430043-A023-4EB1-9F73-CDEECBDCDBFD}" dt="2025-11-04T10:33:50.481" v="834" actId="478"/>
          <ac:spMkLst>
            <pc:docMk/>
            <pc:sldMk cId="159266624" sldId="306"/>
            <ac:spMk id="8" creationId="{6F8E61CE-A4F8-6A74-B6FB-D4F9D956F2C8}"/>
          </ac:spMkLst>
        </pc:spChg>
        <pc:spChg chg="add mod">
          <ac:chgData name="Dr Stuart Jesson" userId="7a6cdab2-0b91-456f-b32b-829a06cc1939" providerId="ADAL" clId="{42430043-A023-4EB1-9F73-CDEECBDCDBFD}" dt="2025-11-04T10:35:44.159" v="847"/>
          <ac:spMkLst>
            <pc:docMk/>
            <pc:sldMk cId="159266624" sldId="306"/>
            <ac:spMk id="9" creationId="{2D4978D7-FC76-2F13-C961-DB91EF082632}"/>
          </ac:spMkLst>
        </pc:spChg>
        <pc:picChg chg="add del mod">
          <ac:chgData name="Dr Stuart Jesson" userId="7a6cdab2-0b91-456f-b32b-829a06cc1939" providerId="ADAL" clId="{42430043-A023-4EB1-9F73-CDEECBDCDBFD}" dt="2025-11-04T10:32:06.682" v="830" actId="478"/>
          <ac:picMkLst>
            <pc:docMk/>
            <pc:sldMk cId="159266624" sldId="306"/>
            <ac:picMk id="4098" creationId="{49497146-3D72-5A96-974A-14FB5CE5E913}"/>
          </ac:picMkLst>
        </pc:picChg>
        <pc:picChg chg="add del">
          <ac:chgData name="Dr Stuart Jesson" userId="7a6cdab2-0b91-456f-b32b-829a06cc1939" providerId="ADAL" clId="{42430043-A023-4EB1-9F73-CDEECBDCDBFD}" dt="2025-11-04T10:33:52.283" v="835" actId="478"/>
          <ac:picMkLst>
            <pc:docMk/>
            <pc:sldMk cId="159266624" sldId="306"/>
            <ac:picMk id="4100" creationId="{04D720AA-EB49-35DA-6295-02C48DC2D167}"/>
          </ac:picMkLst>
        </pc:picChg>
        <pc:picChg chg="add mod">
          <ac:chgData name="Dr Stuart Jesson" userId="7a6cdab2-0b91-456f-b32b-829a06cc1939" providerId="ADAL" clId="{42430043-A023-4EB1-9F73-CDEECBDCDBFD}" dt="2025-11-04T10:34:11.387" v="838" actId="14100"/>
          <ac:picMkLst>
            <pc:docMk/>
            <pc:sldMk cId="159266624" sldId="306"/>
            <ac:picMk id="4102" creationId="{F4D56C4E-9B78-9961-7153-46FC9645CDD1}"/>
          </ac:picMkLst>
        </pc:picChg>
        <pc:picChg chg="add">
          <ac:chgData name="Dr Stuart Jesson" userId="7a6cdab2-0b91-456f-b32b-829a06cc1939" providerId="ADAL" clId="{42430043-A023-4EB1-9F73-CDEECBDCDBFD}" dt="2025-11-04T10:34:25.210" v="839"/>
          <ac:picMkLst>
            <pc:docMk/>
            <pc:sldMk cId="159266624" sldId="306"/>
            <ac:picMk id="4104" creationId="{27533E23-B149-4878-D1B6-0D9B93EEA9E9}"/>
          </ac:picMkLst>
        </pc:picChg>
        <pc:picChg chg="add del">
          <ac:chgData name="Dr Stuart Jesson" userId="7a6cdab2-0b91-456f-b32b-829a06cc1939" providerId="ADAL" clId="{42430043-A023-4EB1-9F73-CDEECBDCDBFD}" dt="2025-11-04T10:34:39.330" v="841" actId="478"/>
          <ac:picMkLst>
            <pc:docMk/>
            <pc:sldMk cId="159266624" sldId="306"/>
            <ac:picMk id="4106" creationId="{BE708D49-3ED8-6CA2-0708-C691C7393BC1}"/>
          </ac:picMkLst>
        </pc:picChg>
        <pc:picChg chg="add mod">
          <ac:chgData name="Dr Stuart Jesson" userId="7a6cdab2-0b91-456f-b32b-829a06cc1939" providerId="ADAL" clId="{42430043-A023-4EB1-9F73-CDEECBDCDBFD}" dt="2025-11-04T10:34:53.067" v="844" actId="1076"/>
          <ac:picMkLst>
            <pc:docMk/>
            <pc:sldMk cId="159266624" sldId="306"/>
            <ac:picMk id="4108" creationId="{93950B8D-C50F-E8DE-3472-493940FCFEBB}"/>
          </ac:picMkLst>
        </pc:picChg>
        <pc:picChg chg="add del">
          <ac:chgData name="Dr Stuart Jesson" userId="7a6cdab2-0b91-456f-b32b-829a06cc1939" providerId="ADAL" clId="{42430043-A023-4EB1-9F73-CDEECBDCDBFD}" dt="2025-11-04T10:35:33.842" v="846" actId="478"/>
          <ac:picMkLst>
            <pc:docMk/>
            <pc:sldMk cId="159266624" sldId="306"/>
            <ac:picMk id="4110" creationId="{DFF44516-5650-F8A2-5986-818C956B0E78}"/>
          </ac:picMkLst>
        </pc:picChg>
      </pc:sldChg>
      <pc:sldChg chg="modSp add mod">
        <pc:chgData name="Dr Stuart Jesson" userId="7a6cdab2-0b91-456f-b32b-829a06cc1939" providerId="ADAL" clId="{42430043-A023-4EB1-9F73-CDEECBDCDBFD}" dt="2025-11-04T10:22:14.982" v="708" actId="5793"/>
        <pc:sldMkLst>
          <pc:docMk/>
          <pc:sldMk cId="3798740444" sldId="307"/>
        </pc:sldMkLst>
        <pc:spChg chg="mod">
          <ac:chgData name="Dr Stuart Jesson" userId="7a6cdab2-0b91-456f-b32b-829a06cc1939" providerId="ADAL" clId="{42430043-A023-4EB1-9F73-CDEECBDCDBFD}" dt="2025-11-04T10:22:14.982" v="708" actId="5793"/>
          <ac:spMkLst>
            <pc:docMk/>
            <pc:sldMk cId="3798740444" sldId="307"/>
            <ac:spMk id="3" creationId="{104C00F6-E29A-B625-C33B-B8EAAC791212}"/>
          </ac:spMkLst>
        </pc:spChg>
      </pc:sldChg>
      <pc:sldChg chg="addSp modSp new mod setBg modAnim">
        <pc:chgData name="Dr Stuart Jesson" userId="7a6cdab2-0b91-456f-b32b-829a06cc1939" providerId="ADAL" clId="{42430043-A023-4EB1-9F73-CDEECBDCDBFD}" dt="2025-11-04T10:43:51.103" v="1179" actId="26606"/>
        <pc:sldMkLst>
          <pc:docMk/>
          <pc:sldMk cId="746121026" sldId="308"/>
        </pc:sldMkLst>
        <pc:spChg chg="mod">
          <ac:chgData name="Dr Stuart Jesson" userId="7a6cdab2-0b91-456f-b32b-829a06cc1939" providerId="ADAL" clId="{42430043-A023-4EB1-9F73-CDEECBDCDBFD}" dt="2025-11-04T10:43:51.103" v="1179" actId="26606"/>
          <ac:spMkLst>
            <pc:docMk/>
            <pc:sldMk cId="746121026" sldId="308"/>
            <ac:spMk id="2" creationId="{4D489005-1A2C-A92A-0878-05421F3143F0}"/>
          </ac:spMkLst>
        </pc:spChg>
        <pc:spChg chg="mod">
          <ac:chgData name="Dr Stuart Jesson" userId="7a6cdab2-0b91-456f-b32b-829a06cc1939" providerId="ADAL" clId="{42430043-A023-4EB1-9F73-CDEECBDCDBFD}" dt="2025-11-04T10:43:51.103" v="1179" actId="26606"/>
          <ac:spMkLst>
            <pc:docMk/>
            <pc:sldMk cId="746121026" sldId="308"/>
            <ac:spMk id="3" creationId="{8B52C87C-6CA2-AACF-F2AB-60A4EAAF819D}"/>
          </ac:spMkLst>
        </pc:spChg>
        <pc:spChg chg="add">
          <ac:chgData name="Dr Stuart Jesson" userId="7a6cdab2-0b91-456f-b32b-829a06cc1939" providerId="ADAL" clId="{42430043-A023-4EB1-9F73-CDEECBDCDBFD}" dt="2025-11-04T10:43:51.103" v="1179" actId="26606"/>
          <ac:spMkLst>
            <pc:docMk/>
            <pc:sldMk cId="746121026" sldId="308"/>
            <ac:spMk id="5127" creationId="{04812C46-200A-4DEB-A05E-3ED6C68C2387}"/>
          </ac:spMkLst>
        </pc:spChg>
        <pc:spChg chg="add">
          <ac:chgData name="Dr Stuart Jesson" userId="7a6cdab2-0b91-456f-b32b-829a06cc1939" providerId="ADAL" clId="{42430043-A023-4EB1-9F73-CDEECBDCDBFD}" dt="2025-11-04T10:43:51.103" v="1179" actId="26606"/>
          <ac:spMkLst>
            <pc:docMk/>
            <pc:sldMk cId="746121026" sldId="308"/>
            <ac:spMk id="5129" creationId="{D1EA859B-E555-4109-94F3-6700E046E008}"/>
          </ac:spMkLst>
        </pc:spChg>
        <pc:picChg chg="add mod ord">
          <ac:chgData name="Dr Stuart Jesson" userId="7a6cdab2-0b91-456f-b32b-829a06cc1939" providerId="ADAL" clId="{42430043-A023-4EB1-9F73-CDEECBDCDBFD}" dt="2025-11-04T10:43:51.103" v="1179" actId="26606"/>
          <ac:picMkLst>
            <pc:docMk/>
            <pc:sldMk cId="746121026" sldId="308"/>
            <ac:picMk id="5122" creationId="{A4DC3533-A5F4-317E-0353-9C8C1B69A059}"/>
          </ac:picMkLst>
        </pc:picChg>
      </pc:sldChg>
    </pc:docChg>
  </pc:docChgLst>
  <pc:docChgLst>
    <pc:chgData name="Dr Stuart Jesson" userId="S::sjesson@jesuit.org.uk::7a6cdab2-0b91-456f-b32b-829a06cc1939" providerId="AD" clId="Web-{01CA04C3-B544-A540-79E8-C3323E7C613C}"/>
    <pc:docChg chg="addSld modSld sldOrd">
      <pc:chgData name="Dr Stuart Jesson" userId="S::sjesson@jesuit.org.uk::7a6cdab2-0b91-456f-b32b-829a06cc1939" providerId="AD" clId="Web-{01CA04C3-B544-A540-79E8-C3323E7C613C}" dt="2025-11-03T22:49:17.537" v="747" actId="20577"/>
      <pc:docMkLst>
        <pc:docMk/>
      </pc:docMkLst>
      <pc:sldChg chg="addAnim">
        <pc:chgData name="Dr Stuart Jesson" userId="S::sjesson@jesuit.org.uk::7a6cdab2-0b91-456f-b32b-829a06cc1939" providerId="AD" clId="Web-{01CA04C3-B544-A540-79E8-C3323E7C613C}" dt="2025-11-03T22:13:56.841" v="1"/>
        <pc:sldMkLst>
          <pc:docMk/>
          <pc:sldMk cId="961329519" sldId="258"/>
        </pc:sldMkLst>
      </pc:sldChg>
      <pc:sldChg chg="addSp delSp modSp ord">
        <pc:chgData name="Dr Stuart Jesson" userId="S::sjesson@jesuit.org.uk::7a6cdab2-0b91-456f-b32b-829a06cc1939" providerId="AD" clId="Web-{01CA04C3-B544-A540-79E8-C3323E7C613C}" dt="2025-11-03T22:37:39.104" v="608"/>
        <pc:sldMkLst>
          <pc:docMk/>
          <pc:sldMk cId="144269313" sldId="259"/>
        </pc:sldMkLst>
        <pc:spChg chg="add del mod">
          <ac:chgData name="Dr Stuart Jesson" userId="S::sjesson@jesuit.org.uk::7a6cdab2-0b91-456f-b32b-829a06cc1939" providerId="AD" clId="Web-{01CA04C3-B544-A540-79E8-C3323E7C613C}" dt="2025-11-03T22:31:14.431" v="570"/>
          <ac:spMkLst>
            <pc:docMk/>
            <pc:sldMk cId="144269313" sldId="259"/>
            <ac:spMk id="5" creationId="{3A0C31DB-F963-380A-CD2C-B8FB4EF2FC95}"/>
          </ac:spMkLst>
        </pc:spChg>
        <pc:picChg chg="add del mod">
          <ac:chgData name="Dr Stuart Jesson" userId="S::sjesson@jesuit.org.uk::7a6cdab2-0b91-456f-b32b-829a06cc1939" providerId="AD" clId="Web-{01CA04C3-B544-A540-79E8-C3323E7C613C}" dt="2025-11-03T22:31:14.431" v="571"/>
          <ac:picMkLst>
            <pc:docMk/>
            <pc:sldMk cId="144269313" sldId="259"/>
            <ac:picMk id="4" creationId="{397A52C7-9395-3347-E5C6-7014918A89FC}"/>
          </ac:picMkLst>
        </pc:picChg>
      </pc:sldChg>
      <pc:sldChg chg="modSp">
        <pc:chgData name="Dr Stuart Jesson" userId="S::sjesson@jesuit.org.uk::7a6cdab2-0b91-456f-b32b-829a06cc1939" providerId="AD" clId="Web-{01CA04C3-B544-A540-79E8-C3323E7C613C}" dt="2025-11-03T22:19:59.418" v="8" actId="20577"/>
        <pc:sldMkLst>
          <pc:docMk/>
          <pc:sldMk cId="3109492341" sldId="260"/>
        </pc:sldMkLst>
        <pc:spChg chg="mod">
          <ac:chgData name="Dr Stuart Jesson" userId="S::sjesson@jesuit.org.uk::7a6cdab2-0b91-456f-b32b-829a06cc1939" providerId="AD" clId="Web-{01CA04C3-B544-A540-79E8-C3323E7C613C}" dt="2025-11-03T22:19:59.418" v="8" actId="20577"/>
          <ac:spMkLst>
            <pc:docMk/>
            <pc:sldMk cId="3109492341" sldId="260"/>
            <ac:spMk id="3" creationId="{90AAF923-1065-D250-46C7-7252FF9AFBB1}"/>
          </ac:spMkLst>
        </pc:spChg>
      </pc:sldChg>
      <pc:sldChg chg="modSp ord">
        <pc:chgData name="Dr Stuart Jesson" userId="S::sjesson@jesuit.org.uk::7a6cdab2-0b91-456f-b32b-829a06cc1939" providerId="AD" clId="Web-{01CA04C3-B544-A540-79E8-C3323E7C613C}" dt="2025-11-03T22:37:43.370" v="609"/>
        <pc:sldMkLst>
          <pc:docMk/>
          <pc:sldMk cId="2288031650" sldId="261"/>
        </pc:sldMkLst>
        <pc:spChg chg="mod">
          <ac:chgData name="Dr Stuart Jesson" userId="S::sjesson@jesuit.org.uk::7a6cdab2-0b91-456f-b32b-829a06cc1939" providerId="AD" clId="Web-{01CA04C3-B544-A540-79E8-C3323E7C613C}" dt="2025-11-03T22:24:18.904" v="372" actId="20577"/>
          <ac:spMkLst>
            <pc:docMk/>
            <pc:sldMk cId="2288031650" sldId="261"/>
            <ac:spMk id="2" creationId="{96035373-5202-913C-7FA3-E4F794203B36}"/>
          </ac:spMkLst>
        </pc:spChg>
        <pc:spChg chg="mod">
          <ac:chgData name="Dr Stuart Jesson" userId="S::sjesson@jesuit.org.uk::7a6cdab2-0b91-456f-b32b-829a06cc1939" providerId="AD" clId="Web-{01CA04C3-B544-A540-79E8-C3323E7C613C}" dt="2025-11-03T22:30:19.789" v="565" actId="20577"/>
          <ac:spMkLst>
            <pc:docMk/>
            <pc:sldMk cId="2288031650" sldId="261"/>
            <ac:spMk id="3" creationId="{AF361CCC-8642-114C-1C0D-FABF66D5B0F5}"/>
          </ac:spMkLst>
        </pc:spChg>
      </pc:sldChg>
      <pc:sldChg chg="modSp addAnim">
        <pc:chgData name="Dr Stuart Jesson" userId="S::sjesson@jesuit.org.uk::7a6cdab2-0b91-456f-b32b-829a06cc1939" providerId="AD" clId="Web-{01CA04C3-B544-A540-79E8-C3323E7C613C}" dt="2025-11-03T22:17:11.179" v="4" actId="14100"/>
        <pc:sldMkLst>
          <pc:docMk/>
          <pc:sldMk cId="781365840" sldId="262"/>
        </pc:sldMkLst>
        <pc:spChg chg="mod">
          <ac:chgData name="Dr Stuart Jesson" userId="S::sjesson@jesuit.org.uk::7a6cdab2-0b91-456f-b32b-829a06cc1939" providerId="AD" clId="Web-{01CA04C3-B544-A540-79E8-C3323E7C613C}" dt="2025-11-03T22:17:11.179" v="4" actId="14100"/>
          <ac:spMkLst>
            <pc:docMk/>
            <pc:sldMk cId="781365840" sldId="262"/>
            <ac:spMk id="3" creationId="{85F15557-4746-8240-3403-E3E80B8CC352}"/>
          </ac:spMkLst>
        </pc:spChg>
      </pc:sldChg>
      <pc:sldChg chg="modSp">
        <pc:chgData name="Dr Stuart Jesson" userId="S::sjesson@jesuit.org.uk::7a6cdab2-0b91-456f-b32b-829a06cc1939" providerId="AD" clId="Web-{01CA04C3-B544-A540-79E8-C3323E7C613C}" dt="2025-11-03T22:18:14.297" v="5" actId="20577"/>
        <pc:sldMkLst>
          <pc:docMk/>
          <pc:sldMk cId="3338442569" sldId="263"/>
        </pc:sldMkLst>
        <pc:spChg chg="mod">
          <ac:chgData name="Dr Stuart Jesson" userId="S::sjesson@jesuit.org.uk::7a6cdab2-0b91-456f-b32b-829a06cc1939" providerId="AD" clId="Web-{01CA04C3-B544-A540-79E8-C3323E7C613C}" dt="2025-11-03T22:18:14.297" v="5" actId="20577"/>
          <ac:spMkLst>
            <pc:docMk/>
            <pc:sldMk cId="3338442569" sldId="263"/>
            <ac:spMk id="3" creationId="{B5F4DCCE-B400-A38F-E89F-81EA055D6A41}"/>
          </ac:spMkLst>
        </pc:spChg>
      </pc:sldChg>
      <pc:sldChg chg="modSp add replId addAnim">
        <pc:chgData name="Dr Stuart Jesson" userId="S::sjesson@jesuit.org.uk::7a6cdab2-0b91-456f-b32b-829a06cc1939" providerId="AD" clId="Web-{01CA04C3-B544-A540-79E8-C3323E7C613C}" dt="2025-11-03T22:38:58.579" v="641" actId="20577"/>
        <pc:sldMkLst>
          <pc:docMk/>
          <pc:sldMk cId="2076728402" sldId="264"/>
        </pc:sldMkLst>
        <pc:spChg chg="mod">
          <ac:chgData name="Dr Stuart Jesson" userId="S::sjesson@jesuit.org.uk::7a6cdab2-0b91-456f-b32b-829a06cc1939" providerId="AD" clId="Web-{01CA04C3-B544-A540-79E8-C3323E7C613C}" dt="2025-11-03T22:38:58.579" v="641" actId="20577"/>
          <ac:spMkLst>
            <pc:docMk/>
            <pc:sldMk cId="2076728402" sldId="264"/>
            <ac:spMk id="3" creationId="{83DA033F-BFA7-7E78-A2A5-4C05CDBD6FC9}"/>
          </ac:spMkLst>
        </pc:spChg>
      </pc:sldChg>
      <pc:sldChg chg="addSp modSp add mod ord replId setBg">
        <pc:chgData name="Dr Stuart Jesson" userId="S::sjesson@jesuit.org.uk::7a6cdab2-0b91-456f-b32b-829a06cc1939" providerId="AD" clId="Web-{01CA04C3-B544-A540-79E8-C3323E7C613C}" dt="2025-11-03T22:39:44.253" v="644"/>
        <pc:sldMkLst>
          <pc:docMk/>
          <pc:sldMk cId="1111660345" sldId="265"/>
        </pc:sldMkLst>
        <pc:spChg chg="mod">
          <ac:chgData name="Dr Stuart Jesson" userId="S::sjesson@jesuit.org.uk::7a6cdab2-0b91-456f-b32b-829a06cc1939" providerId="AD" clId="Web-{01CA04C3-B544-A540-79E8-C3323E7C613C}" dt="2025-11-03T22:36:51.084" v="606"/>
          <ac:spMkLst>
            <pc:docMk/>
            <pc:sldMk cId="1111660345" sldId="265"/>
            <ac:spMk id="2" creationId="{54F7EBB0-7598-A50C-106F-9549171C8F6F}"/>
          </ac:spMkLst>
        </pc:spChg>
        <pc:spChg chg="mod">
          <ac:chgData name="Dr Stuart Jesson" userId="S::sjesson@jesuit.org.uk::7a6cdab2-0b91-456f-b32b-829a06cc1939" providerId="AD" clId="Web-{01CA04C3-B544-A540-79E8-C3323E7C613C}" dt="2025-11-03T22:36:51.084" v="606"/>
          <ac:spMkLst>
            <pc:docMk/>
            <pc:sldMk cId="1111660345" sldId="265"/>
            <ac:spMk id="3" creationId="{11A591D7-D4C3-7FFD-6314-972938B6FD1A}"/>
          </ac:spMkLst>
        </pc:spChg>
        <pc:spChg chg="add">
          <ac:chgData name="Dr Stuart Jesson" userId="S::sjesson@jesuit.org.uk::7a6cdab2-0b91-456f-b32b-829a06cc1939" providerId="AD" clId="Web-{01CA04C3-B544-A540-79E8-C3323E7C613C}" dt="2025-11-03T22:36:51.084" v="606"/>
          <ac:spMkLst>
            <pc:docMk/>
            <pc:sldMk cId="1111660345" sldId="265"/>
            <ac:spMk id="9" creationId="{9F7D5CDA-D291-4307-BF55-1381FED29634}"/>
          </ac:spMkLst>
        </pc:spChg>
        <pc:picChg chg="add mod">
          <ac:chgData name="Dr Stuart Jesson" userId="S::sjesson@jesuit.org.uk::7a6cdab2-0b91-456f-b32b-829a06cc1939" providerId="AD" clId="Web-{01CA04C3-B544-A540-79E8-C3323E7C613C}" dt="2025-11-03T22:36:51.084" v="606"/>
          <ac:picMkLst>
            <pc:docMk/>
            <pc:sldMk cId="1111660345" sldId="265"/>
            <ac:picMk id="4" creationId="{BD35F741-C6B8-494B-86AE-B3061D853DF4}"/>
          </ac:picMkLst>
        </pc:picChg>
      </pc:sldChg>
      <pc:sldChg chg="modSp new ord">
        <pc:chgData name="Dr Stuart Jesson" userId="S::sjesson@jesuit.org.uk::7a6cdab2-0b91-456f-b32b-829a06cc1939" providerId="AD" clId="Web-{01CA04C3-B544-A540-79E8-C3323E7C613C}" dt="2025-11-03T22:49:17.537" v="747" actId="20577"/>
        <pc:sldMkLst>
          <pc:docMk/>
          <pc:sldMk cId="3988053076" sldId="266"/>
        </pc:sldMkLst>
        <pc:spChg chg="mod">
          <ac:chgData name="Dr Stuart Jesson" userId="S::sjesson@jesuit.org.uk::7a6cdab2-0b91-456f-b32b-829a06cc1939" providerId="AD" clId="Web-{01CA04C3-B544-A540-79E8-C3323E7C613C}" dt="2025-11-03T22:39:55.191" v="663" actId="20577"/>
          <ac:spMkLst>
            <pc:docMk/>
            <pc:sldMk cId="3988053076" sldId="266"/>
            <ac:spMk id="2" creationId="{88CBDD2C-0540-2926-92F4-758D58B00E52}"/>
          </ac:spMkLst>
        </pc:spChg>
        <pc:spChg chg="mod">
          <ac:chgData name="Dr Stuart Jesson" userId="S::sjesson@jesuit.org.uk::7a6cdab2-0b91-456f-b32b-829a06cc1939" providerId="AD" clId="Web-{01CA04C3-B544-A540-79E8-C3323E7C613C}" dt="2025-11-03T22:49:17.537" v="747" actId="20577"/>
          <ac:spMkLst>
            <pc:docMk/>
            <pc:sldMk cId="3988053076" sldId="266"/>
            <ac:spMk id="3" creationId="{80116E8E-5C09-25E8-4103-9F052FC7244B}"/>
          </ac:spMkLst>
        </pc:spChg>
      </pc:sldChg>
      <pc:sldChg chg="addSp delSp modSp add mod ord setBg setClrOvrMap">
        <pc:chgData name="Dr Stuart Jesson" userId="S::sjesson@jesuit.org.uk::7a6cdab2-0b91-456f-b32b-829a06cc1939" providerId="AD" clId="Web-{01CA04C3-B544-A540-79E8-C3323E7C613C}" dt="2025-11-03T22:48:37.583" v="734" actId="20577"/>
        <pc:sldMkLst>
          <pc:docMk/>
          <pc:sldMk cId="699271462" sldId="300"/>
        </pc:sldMkLst>
        <pc:spChg chg="mod">
          <ac:chgData name="Dr Stuart Jesson" userId="S::sjesson@jesuit.org.uk::7a6cdab2-0b91-456f-b32b-829a06cc1939" providerId="AD" clId="Web-{01CA04C3-B544-A540-79E8-C3323E7C613C}" dt="2025-11-03T22:48:04.911" v="729"/>
          <ac:spMkLst>
            <pc:docMk/>
            <pc:sldMk cId="699271462" sldId="300"/>
            <ac:spMk id="2" creationId="{D06F74C8-0699-AF6B-469B-40950FB969D4}"/>
          </ac:spMkLst>
        </pc:spChg>
        <pc:spChg chg="mod">
          <ac:chgData name="Dr Stuart Jesson" userId="S::sjesson@jesuit.org.uk::7a6cdab2-0b91-456f-b32b-829a06cc1939" providerId="AD" clId="Web-{01CA04C3-B544-A540-79E8-C3323E7C613C}" dt="2025-11-03T22:48:37.583" v="734" actId="20577"/>
          <ac:spMkLst>
            <pc:docMk/>
            <pc:sldMk cId="699271462" sldId="300"/>
            <ac:spMk id="3" creationId="{EC544422-539F-9812-391C-CFCB4CE7BF4B}"/>
          </ac:spMkLst>
        </pc:spChg>
        <pc:spChg chg="del">
          <ac:chgData name="Dr Stuart Jesson" userId="S::sjesson@jesuit.org.uk::7a6cdab2-0b91-456f-b32b-829a06cc1939" providerId="AD" clId="Web-{01CA04C3-B544-A540-79E8-C3323E7C613C}" dt="2025-11-03T22:47:45.035" v="727"/>
          <ac:spMkLst>
            <pc:docMk/>
            <pc:sldMk cId="699271462" sldId="300"/>
            <ac:spMk id="6" creationId="{93172F7C-CCF9-F004-4409-17E0A7E655C3}"/>
          </ac:spMkLst>
        </pc:spChg>
        <pc:spChg chg="add">
          <ac:chgData name="Dr Stuart Jesson" userId="S::sjesson@jesuit.org.uk::7a6cdab2-0b91-456f-b32b-829a06cc1939" providerId="AD" clId="Web-{01CA04C3-B544-A540-79E8-C3323E7C613C}" dt="2025-11-03T22:48:04.911" v="729"/>
          <ac:spMkLst>
            <pc:docMk/>
            <pc:sldMk cId="699271462" sldId="300"/>
            <ac:spMk id="9" creationId="{D1D34770-47A8-402C-AF23-2B653F2D88C1}"/>
          </ac:spMkLst>
        </pc:spChg>
        <pc:picChg chg="add mod">
          <ac:chgData name="Dr Stuart Jesson" userId="S::sjesson@jesuit.org.uk::7a6cdab2-0b91-456f-b32b-829a06cc1939" providerId="AD" clId="Web-{01CA04C3-B544-A540-79E8-C3323E7C613C}" dt="2025-11-03T22:48:04.911" v="729"/>
          <ac:picMkLst>
            <pc:docMk/>
            <pc:sldMk cId="699271462" sldId="300"/>
            <ac:picMk id="4" creationId="{9EC7A8FC-D604-F2AF-7CBF-2119CE65532F}"/>
          </ac:picMkLst>
        </pc:picChg>
        <pc:picChg chg="del">
          <ac:chgData name="Dr Stuart Jesson" userId="S::sjesson@jesuit.org.uk::7a6cdab2-0b91-456f-b32b-829a06cc1939" providerId="AD" clId="Web-{01CA04C3-B544-A540-79E8-C3323E7C613C}" dt="2025-11-03T22:47:45.035" v="727"/>
          <ac:picMkLst>
            <pc:docMk/>
            <pc:sldMk cId="699271462" sldId="300"/>
            <ac:picMk id="5" creationId="{96C6DAFD-9A0C-3B58-E2C9-0F1937936BF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DB28-6291-DE7A-2613-3E8FCF4E14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BBB6D7-D493-D04D-08D9-298DE52C27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B198A1-B257-0D59-9201-52DC69E67200}"/>
              </a:ext>
            </a:extLst>
          </p:cNvPr>
          <p:cNvSpPr>
            <a:spLocks noGrp="1"/>
          </p:cNvSpPr>
          <p:nvPr>
            <p:ph type="dt" sz="half" idx="10"/>
          </p:nvPr>
        </p:nvSpPr>
        <p:spPr/>
        <p:txBody>
          <a:bodyPr/>
          <a:lstStyle/>
          <a:p>
            <a:fld id="{E275193F-58B9-431B-BFDF-A6A6BC9B14D6}" type="datetimeFigureOut">
              <a:rPr lang="en-GB" smtClean="0"/>
              <a:t>04/11/2025</a:t>
            </a:fld>
            <a:endParaRPr lang="en-GB"/>
          </a:p>
        </p:txBody>
      </p:sp>
      <p:sp>
        <p:nvSpPr>
          <p:cNvPr id="5" name="Footer Placeholder 4">
            <a:extLst>
              <a:ext uri="{FF2B5EF4-FFF2-40B4-BE49-F238E27FC236}">
                <a16:creationId xmlns:a16="http://schemas.microsoft.com/office/drawing/2014/main" id="{559AA024-B6E2-3CFA-BE5D-1B65E255D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FA6960-F30F-A2E0-B70C-E634783B8D10}"/>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108942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BCA0-E449-22D2-4162-C60DDA38E4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808BC1-82DF-DBB4-9765-D4DA1DF586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957E5B-4D4B-4E48-58D0-D43CA9155DDE}"/>
              </a:ext>
            </a:extLst>
          </p:cNvPr>
          <p:cNvSpPr>
            <a:spLocks noGrp="1"/>
          </p:cNvSpPr>
          <p:nvPr>
            <p:ph type="dt" sz="half" idx="10"/>
          </p:nvPr>
        </p:nvSpPr>
        <p:spPr/>
        <p:txBody>
          <a:bodyPr/>
          <a:lstStyle/>
          <a:p>
            <a:fld id="{E275193F-58B9-431B-BFDF-A6A6BC9B14D6}" type="datetimeFigureOut">
              <a:rPr lang="en-GB" smtClean="0"/>
              <a:t>04/11/2025</a:t>
            </a:fld>
            <a:endParaRPr lang="en-GB"/>
          </a:p>
        </p:txBody>
      </p:sp>
      <p:sp>
        <p:nvSpPr>
          <p:cNvPr id="5" name="Footer Placeholder 4">
            <a:extLst>
              <a:ext uri="{FF2B5EF4-FFF2-40B4-BE49-F238E27FC236}">
                <a16:creationId xmlns:a16="http://schemas.microsoft.com/office/drawing/2014/main" id="{BE2F6565-E101-07EE-A977-BB2269CAF7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C0201-8086-D4BF-2168-A2CA7C6EECAA}"/>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218260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539F6B-B07D-2CB8-C62B-6D5448093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483DD8-BDB9-8ECA-CBF2-ABDA109F7E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C995F1-CAD1-73C4-99F3-8EE9EB180E19}"/>
              </a:ext>
            </a:extLst>
          </p:cNvPr>
          <p:cNvSpPr>
            <a:spLocks noGrp="1"/>
          </p:cNvSpPr>
          <p:nvPr>
            <p:ph type="dt" sz="half" idx="10"/>
          </p:nvPr>
        </p:nvSpPr>
        <p:spPr/>
        <p:txBody>
          <a:bodyPr/>
          <a:lstStyle/>
          <a:p>
            <a:fld id="{E275193F-58B9-431B-BFDF-A6A6BC9B14D6}" type="datetimeFigureOut">
              <a:rPr lang="en-GB" smtClean="0"/>
              <a:t>04/11/2025</a:t>
            </a:fld>
            <a:endParaRPr lang="en-GB"/>
          </a:p>
        </p:txBody>
      </p:sp>
      <p:sp>
        <p:nvSpPr>
          <p:cNvPr id="5" name="Footer Placeholder 4">
            <a:extLst>
              <a:ext uri="{FF2B5EF4-FFF2-40B4-BE49-F238E27FC236}">
                <a16:creationId xmlns:a16="http://schemas.microsoft.com/office/drawing/2014/main" id="{717F461D-04B7-E167-2A18-7F4440098A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2DDFB0-29F0-A5F4-C16F-EC4DADC5A191}"/>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356885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BD0A-E24C-4CE6-2180-06BE4CADFE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EB096C-6BEE-3A42-FD0A-03B01B909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BA9ACC-53A8-74D8-1540-96EA04733C5A}"/>
              </a:ext>
            </a:extLst>
          </p:cNvPr>
          <p:cNvSpPr>
            <a:spLocks noGrp="1"/>
          </p:cNvSpPr>
          <p:nvPr>
            <p:ph type="dt" sz="half" idx="10"/>
          </p:nvPr>
        </p:nvSpPr>
        <p:spPr/>
        <p:txBody>
          <a:bodyPr/>
          <a:lstStyle/>
          <a:p>
            <a:fld id="{E275193F-58B9-431B-BFDF-A6A6BC9B14D6}" type="datetimeFigureOut">
              <a:rPr lang="en-GB" smtClean="0"/>
              <a:t>04/11/2025</a:t>
            </a:fld>
            <a:endParaRPr lang="en-GB"/>
          </a:p>
        </p:txBody>
      </p:sp>
      <p:sp>
        <p:nvSpPr>
          <p:cNvPr id="5" name="Footer Placeholder 4">
            <a:extLst>
              <a:ext uri="{FF2B5EF4-FFF2-40B4-BE49-F238E27FC236}">
                <a16:creationId xmlns:a16="http://schemas.microsoft.com/office/drawing/2014/main" id="{C19C631B-0DCA-A08C-3781-86D67C6F5F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4E919A-A3D2-9824-504B-8BF22421D7F5}"/>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82979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E4B4-7E91-33FC-7179-7280C57C1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6B0765-D4D7-8EDD-A970-F974258F5F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08CEBB-1379-732C-FF13-E2D555BCF1B7}"/>
              </a:ext>
            </a:extLst>
          </p:cNvPr>
          <p:cNvSpPr>
            <a:spLocks noGrp="1"/>
          </p:cNvSpPr>
          <p:nvPr>
            <p:ph type="dt" sz="half" idx="10"/>
          </p:nvPr>
        </p:nvSpPr>
        <p:spPr/>
        <p:txBody>
          <a:bodyPr/>
          <a:lstStyle/>
          <a:p>
            <a:fld id="{E275193F-58B9-431B-BFDF-A6A6BC9B14D6}" type="datetimeFigureOut">
              <a:rPr lang="en-GB" smtClean="0"/>
              <a:t>04/11/2025</a:t>
            </a:fld>
            <a:endParaRPr lang="en-GB"/>
          </a:p>
        </p:txBody>
      </p:sp>
      <p:sp>
        <p:nvSpPr>
          <p:cNvPr id="5" name="Footer Placeholder 4">
            <a:extLst>
              <a:ext uri="{FF2B5EF4-FFF2-40B4-BE49-F238E27FC236}">
                <a16:creationId xmlns:a16="http://schemas.microsoft.com/office/drawing/2014/main" id="{10B26AC4-4485-875F-C367-0DE538B620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1A4DC6-178B-D3BF-7244-8822DE56C623}"/>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82438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5E6C-3FC5-89EB-398B-E3FB6E4909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0A9F60-7629-C9FD-88AA-B3D2166618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728BFC-67BA-ECF5-1841-ADA5932D4E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F64F53-E25E-ED55-F36B-E32CEA623767}"/>
              </a:ext>
            </a:extLst>
          </p:cNvPr>
          <p:cNvSpPr>
            <a:spLocks noGrp="1"/>
          </p:cNvSpPr>
          <p:nvPr>
            <p:ph type="dt" sz="half" idx="10"/>
          </p:nvPr>
        </p:nvSpPr>
        <p:spPr/>
        <p:txBody>
          <a:bodyPr/>
          <a:lstStyle/>
          <a:p>
            <a:fld id="{E275193F-58B9-431B-BFDF-A6A6BC9B14D6}" type="datetimeFigureOut">
              <a:rPr lang="en-GB" smtClean="0"/>
              <a:t>04/11/2025</a:t>
            </a:fld>
            <a:endParaRPr lang="en-GB"/>
          </a:p>
        </p:txBody>
      </p:sp>
      <p:sp>
        <p:nvSpPr>
          <p:cNvPr id="6" name="Footer Placeholder 5">
            <a:extLst>
              <a:ext uri="{FF2B5EF4-FFF2-40B4-BE49-F238E27FC236}">
                <a16:creationId xmlns:a16="http://schemas.microsoft.com/office/drawing/2014/main" id="{597A5F8D-A4F4-728C-DAE3-09138C8860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D8E099-D3C7-6876-1555-AD423E198DF5}"/>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25344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6948-CF88-AA33-6AE2-FFC5CA807A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099E67-97DA-08E4-D80E-5421D4097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EBEAB4-1CDE-9386-941E-043790089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6CE5FD-9C87-9111-9941-EFBC24DC6A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39974A-9956-358A-B5E8-598D625A6B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579093-36C9-21C3-B56C-D97C0E500959}"/>
              </a:ext>
            </a:extLst>
          </p:cNvPr>
          <p:cNvSpPr>
            <a:spLocks noGrp="1"/>
          </p:cNvSpPr>
          <p:nvPr>
            <p:ph type="dt" sz="half" idx="10"/>
          </p:nvPr>
        </p:nvSpPr>
        <p:spPr/>
        <p:txBody>
          <a:bodyPr/>
          <a:lstStyle/>
          <a:p>
            <a:fld id="{E275193F-58B9-431B-BFDF-A6A6BC9B14D6}" type="datetimeFigureOut">
              <a:rPr lang="en-GB" smtClean="0"/>
              <a:t>04/11/2025</a:t>
            </a:fld>
            <a:endParaRPr lang="en-GB"/>
          </a:p>
        </p:txBody>
      </p:sp>
      <p:sp>
        <p:nvSpPr>
          <p:cNvPr id="8" name="Footer Placeholder 7">
            <a:extLst>
              <a:ext uri="{FF2B5EF4-FFF2-40B4-BE49-F238E27FC236}">
                <a16:creationId xmlns:a16="http://schemas.microsoft.com/office/drawing/2014/main" id="{D3D2A2B6-A9F2-22D1-1C5C-8742DE3445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0A19833-35B9-768F-F732-74B73E542654}"/>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21545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8D2D0-8E37-320A-81C9-CAE82C7E6E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5B1145-BE33-8E84-7E1C-03663B56C966}"/>
              </a:ext>
            </a:extLst>
          </p:cNvPr>
          <p:cNvSpPr>
            <a:spLocks noGrp="1"/>
          </p:cNvSpPr>
          <p:nvPr>
            <p:ph type="dt" sz="half" idx="10"/>
          </p:nvPr>
        </p:nvSpPr>
        <p:spPr/>
        <p:txBody>
          <a:bodyPr/>
          <a:lstStyle/>
          <a:p>
            <a:fld id="{E275193F-58B9-431B-BFDF-A6A6BC9B14D6}" type="datetimeFigureOut">
              <a:rPr lang="en-GB" smtClean="0"/>
              <a:t>04/11/2025</a:t>
            </a:fld>
            <a:endParaRPr lang="en-GB"/>
          </a:p>
        </p:txBody>
      </p:sp>
      <p:sp>
        <p:nvSpPr>
          <p:cNvPr id="4" name="Footer Placeholder 3">
            <a:extLst>
              <a:ext uri="{FF2B5EF4-FFF2-40B4-BE49-F238E27FC236}">
                <a16:creationId xmlns:a16="http://schemas.microsoft.com/office/drawing/2014/main" id="{0D004E17-2D26-6566-A498-2AB9F4D5B2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07C7D8-7C7D-945E-9F97-203E895C7FAF}"/>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402126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0B327-AAE6-67CF-B69C-585957EA9575}"/>
              </a:ext>
            </a:extLst>
          </p:cNvPr>
          <p:cNvSpPr>
            <a:spLocks noGrp="1"/>
          </p:cNvSpPr>
          <p:nvPr>
            <p:ph type="dt" sz="half" idx="10"/>
          </p:nvPr>
        </p:nvSpPr>
        <p:spPr/>
        <p:txBody>
          <a:bodyPr/>
          <a:lstStyle/>
          <a:p>
            <a:fld id="{E275193F-58B9-431B-BFDF-A6A6BC9B14D6}" type="datetimeFigureOut">
              <a:rPr lang="en-GB" smtClean="0"/>
              <a:t>04/11/2025</a:t>
            </a:fld>
            <a:endParaRPr lang="en-GB"/>
          </a:p>
        </p:txBody>
      </p:sp>
      <p:sp>
        <p:nvSpPr>
          <p:cNvPr id="3" name="Footer Placeholder 2">
            <a:extLst>
              <a:ext uri="{FF2B5EF4-FFF2-40B4-BE49-F238E27FC236}">
                <a16:creationId xmlns:a16="http://schemas.microsoft.com/office/drawing/2014/main" id="{0C95FEDA-456B-AC8B-0986-7B2764A27F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5FAF13-9361-68BC-4032-B9C70C2FEC26}"/>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405426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C766C-561B-E4F6-BEBB-A9AC7E70B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97B24D-11D8-2567-56FE-BDCEB7231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ACE860-D382-890D-DCEE-6C7ED790E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7F9E9-1D80-A7EE-A4B5-F982D2C41029}"/>
              </a:ext>
            </a:extLst>
          </p:cNvPr>
          <p:cNvSpPr>
            <a:spLocks noGrp="1"/>
          </p:cNvSpPr>
          <p:nvPr>
            <p:ph type="dt" sz="half" idx="10"/>
          </p:nvPr>
        </p:nvSpPr>
        <p:spPr/>
        <p:txBody>
          <a:bodyPr/>
          <a:lstStyle/>
          <a:p>
            <a:fld id="{E275193F-58B9-431B-BFDF-A6A6BC9B14D6}" type="datetimeFigureOut">
              <a:rPr lang="en-GB" smtClean="0"/>
              <a:t>04/11/2025</a:t>
            </a:fld>
            <a:endParaRPr lang="en-GB"/>
          </a:p>
        </p:txBody>
      </p:sp>
      <p:sp>
        <p:nvSpPr>
          <p:cNvPr id="6" name="Footer Placeholder 5">
            <a:extLst>
              <a:ext uri="{FF2B5EF4-FFF2-40B4-BE49-F238E27FC236}">
                <a16:creationId xmlns:a16="http://schemas.microsoft.com/office/drawing/2014/main" id="{D38A27AC-0A49-5042-882A-A9F2E8D67D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21D428-851B-5279-7C8D-642ECCBD848C}"/>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3238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64B5-9C69-7AB8-E780-7B8330445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E9C654-8BAF-C12A-121F-EC70E3903E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F4E0B0-9E36-189D-7C0C-9D4CAE5E7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6FB5F-A627-E563-D5A1-B21F240E0941}"/>
              </a:ext>
            </a:extLst>
          </p:cNvPr>
          <p:cNvSpPr>
            <a:spLocks noGrp="1"/>
          </p:cNvSpPr>
          <p:nvPr>
            <p:ph type="dt" sz="half" idx="10"/>
          </p:nvPr>
        </p:nvSpPr>
        <p:spPr/>
        <p:txBody>
          <a:bodyPr/>
          <a:lstStyle/>
          <a:p>
            <a:fld id="{E275193F-58B9-431B-BFDF-A6A6BC9B14D6}" type="datetimeFigureOut">
              <a:rPr lang="en-GB" smtClean="0"/>
              <a:t>04/11/2025</a:t>
            </a:fld>
            <a:endParaRPr lang="en-GB"/>
          </a:p>
        </p:txBody>
      </p:sp>
      <p:sp>
        <p:nvSpPr>
          <p:cNvPr id="6" name="Footer Placeholder 5">
            <a:extLst>
              <a:ext uri="{FF2B5EF4-FFF2-40B4-BE49-F238E27FC236}">
                <a16:creationId xmlns:a16="http://schemas.microsoft.com/office/drawing/2014/main" id="{53EE7A94-D327-5982-A9A6-BB180CA383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E6530B-EC68-CF88-245C-434E5EA18F2C}"/>
              </a:ext>
            </a:extLst>
          </p:cNvPr>
          <p:cNvSpPr>
            <a:spLocks noGrp="1"/>
          </p:cNvSpPr>
          <p:nvPr>
            <p:ph type="sldNum" sz="quarter" idx="12"/>
          </p:nvPr>
        </p:nvSpPr>
        <p:spPr/>
        <p:txBody>
          <a:bodyPr/>
          <a:lstStyle/>
          <a:p>
            <a:fld id="{886BB935-8B4F-47C5-BFFA-05EB501373D0}" type="slidenum">
              <a:rPr lang="en-GB" smtClean="0"/>
              <a:t>‹#›</a:t>
            </a:fld>
            <a:endParaRPr lang="en-GB"/>
          </a:p>
        </p:txBody>
      </p:sp>
    </p:spTree>
    <p:extLst>
      <p:ext uri="{BB962C8B-B14F-4D97-AF65-F5344CB8AC3E}">
        <p14:creationId xmlns:p14="http://schemas.microsoft.com/office/powerpoint/2010/main" val="176507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A841E2-C421-473F-95FF-94319A954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03245E-A6F8-B7C1-72AE-7EF2ABE63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C710B-575C-CEAA-1B57-E2AEBEC26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75193F-58B9-431B-BFDF-A6A6BC9B14D6}" type="datetimeFigureOut">
              <a:rPr lang="en-GB" smtClean="0"/>
              <a:t>04/11/2025</a:t>
            </a:fld>
            <a:endParaRPr lang="en-GB"/>
          </a:p>
        </p:txBody>
      </p:sp>
      <p:sp>
        <p:nvSpPr>
          <p:cNvPr id="5" name="Footer Placeholder 4">
            <a:extLst>
              <a:ext uri="{FF2B5EF4-FFF2-40B4-BE49-F238E27FC236}">
                <a16:creationId xmlns:a16="http://schemas.microsoft.com/office/drawing/2014/main" id="{E2D88EB2-F6B5-17E6-D6F6-B24E2AD05B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864EA1D-831C-788B-A1E8-E1D6B453A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6BB935-8B4F-47C5-BFFA-05EB501373D0}" type="slidenum">
              <a:rPr lang="en-GB" smtClean="0"/>
              <a:t>‹#›</a:t>
            </a:fld>
            <a:endParaRPr lang="en-GB"/>
          </a:p>
        </p:txBody>
      </p:sp>
    </p:spTree>
    <p:extLst>
      <p:ext uri="{BB962C8B-B14F-4D97-AF65-F5344CB8AC3E}">
        <p14:creationId xmlns:p14="http://schemas.microsoft.com/office/powerpoint/2010/main" val="3559791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uca.co.in/water/"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A60C-E14B-D6B2-3A66-83CA03D6CDB3}"/>
              </a:ext>
            </a:extLst>
          </p:cNvPr>
          <p:cNvSpPr>
            <a:spLocks noGrp="1"/>
          </p:cNvSpPr>
          <p:nvPr>
            <p:ph type="ctrTitle"/>
          </p:nvPr>
        </p:nvSpPr>
        <p:spPr/>
        <p:txBody>
          <a:bodyPr/>
          <a:lstStyle/>
          <a:p>
            <a:r>
              <a:rPr lang="en-GB"/>
              <a:t>Incarnation: God with us</a:t>
            </a:r>
          </a:p>
        </p:txBody>
      </p:sp>
      <p:sp>
        <p:nvSpPr>
          <p:cNvPr id="3" name="Subtitle 2">
            <a:extLst>
              <a:ext uri="{FF2B5EF4-FFF2-40B4-BE49-F238E27FC236}">
                <a16:creationId xmlns:a16="http://schemas.microsoft.com/office/drawing/2014/main" id="{772EEDD2-73FC-C170-6986-6A38CF95D067}"/>
              </a:ext>
            </a:extLst>
          </p:cNvPr>
          <p:cNvSpPr>
            <a:spLocks noGrp="1"/>
          </p:cNvSpPr>
          <p:nvPr>
            <p:ph type="subTitle" idx="1"/>
          </p:nvPr>
        </p:nvSpPr>
        <p:spPr/>
        <p:txBody>
          <a:bodyPr/>
          <a:lstStyle/>
          <a:p>
            <a:r>
              <a:rPr lang="en-GB" dirty="0"/>
              <a:t>Stuart Jesson</a:t>
            </a:r>
          </a:p>
          <a:p>
            <a:r>
              <a:rPr lang="en-GB" dirty="0"/>
              <a:t>London Jesuit Centre</a:t>
            </a:r>
          </a:p>
        </p:txBody>
      </p:sp>
    </p:spTree>
    <p:extLst>
      <p:ext uri="{BB962C8B-B14F-4D97-AF65-F5344CB8AC3E}">
        <p14:creationId xmlns:p14="http://schemas.microsoft.com/office/powerpoint/2010/main" val="123126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D8366-1F51-4BD9-1F11-44781F6B9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10F175-BE82-B4AC-9A39-FC9851A63F9F}"/>
              </a:ext>
            </a:extLst>
          </p:cNvPr>
          <p:cNvSpPr>
            <a:spLocks noGrp="1"/>
          </p:cNvSpPr>
          <p:nvPr>
            <p:ph type="title"/>
          </p:nvPr>
        </p:nvSpPr>
        <p:spPr/>
        <p:txBody>
          <a:bodyPr/>
          <a:lstStyle/>
          <a:p>
            <a:r>
              <a:rPr lang="en-GB" dirty="0"/>
              <a:t>Incarnation in the NT</a:t>
            </a:r>
          </a:p>
        </p:txBody>
      </p:sp>
      <p:sp>
        <p:nvSpPr>
          <p:cNvPr id="3" name="Content Placeholder 2">
            <a:extLst>
              <a:ext uri="{FF2B5EF4-FFF2-40B4-BE49-F238E27FC236}">
                <a16:creationId xmlns:a16="http://schemas.microsoft.com/office/drawing/2014/main" id="{104C00F6-E29A-B625-C33B-B8EAAC791212}"/>
              </a:ext>
            </a:extLst>
          </p:cNvPr>
          <p:cNvSpPr>
            <a:spLocks noGrp="1"/>
          </p:cNvSpPr>
          <p:nvPr>
            <p:ph idx="1"/>
          </p:nvPr>
        </p:nvSpPr>
        <p:spPr/>
        <p:txBody>
          <a:bodyPr>
            <a:normAutofit/>
          </a:bodyPr>
          <a:lstStyle/>
          <a:p>
            <a:pPr marL="0" indent="0">
              <a:buNone/>
            </a:pPr>
            <a:r>
              <a:rPr lang="en-GB" dirty="0"/>
              <a:t>1 Timothy 3: 16</a:t>
            </a:r>
          </a:p>
          <a:p>
            <a:pPr marL="0" indent="0">
              <a:buNone/>
            </a:pPr>
            <a:endParaRPr lang="en-GB" dirty="0"/>
          </a:p>
          <a:p>
            <a:pPr marL="0" indent="0">
              <a:buNone/>
            </a:pPr>
            <a:r>
              <a:rPr lang="en-GB" dirty="0"/>
              <a:t>‘Without any doubt, the mystery of our religion is great:</a:t>
            </a:r>
          </a:p>
          <a:p>
            <a:pPr marL="0" indent="0">
              <a:buNone/>
            </a:pPr>
            <a:r>
              <a:rPr lang="en-GB" dirty="0"/>
              <a:t>He was revealed in flesh,</a:t>
            </a:r>
            <a:br>
              <a:rPr lang="en-GB" dirty="0"/>
            </a:br>
            <a:r>
              <a:rPr lang="en-GB" dirty="0"/>
              <a:t>    vindicated in spirit,</a:t>
            </a:r>
            <a:br>
              <a:rPr lang="en-GB" dirty="0"/>
            </a:br>
            <a:r>
              <a:rPr lang="en-GB" dirty="0"/>
              <a:t>        seen by angels,</a:t>
            </a:r>
            <a:br>
              <a:rPr lang="en-GB" dirty="0"/>
            </a:br>
            <a:r>
              <a:rPr lang="en-GB" dirty="0"/>
              <a:t>proclaimed among Gentiles,</a:t>
            </a:r>
            <a:br>
              <a:rPr lang="en-GB" dirty="0"/>
            </a:br>
            <a:r>
              <a:rPr lang="en-GB" dirty="0"/>
              <a:t>    believed in throughout the world,</a:t>
            </a:r>
            <a:br>
              <a:rPr lang="en-GB" dirty="0"/>
            </a:br>
            <a:r>
              <a:rPr lang="en-GB" dirty="0"/>
              <a:t>        taken up in glory.’</a:t>
            </a:r>
          </a:p>
        </p:txBody>
      </p:sp>
    </p:spTree>
    <p:extLst>
      <p:ext uri="{BB962C8B-B14F-4D97-AF65-F5344CB8AC3E}">
        <p14:creationId xmlns:p14="http://schemas.microsoft.com/office/powerpoint/2010/main" val="379874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12F370-A8B9-2756-9DCB-033EB343E28B}"/>
              </a:ext>
            </a:extLst>
          </p:cNvPr>
          <p:cNvSpPr>
            <a:spLocks noGrp="1"/>
          </p:cNvSpPr>
          <p:nvPr>
            <p:ph type="body" idx="1"/>
          </p:nvPr>
        </p:nvSpPr>
        <p:spPr/>
        <p:txBody>
          <a:bodyPr>
            <a:normAutofit/>
          </a:bodyPr>
          <a:lstStyle/>
          <a:p>
            <a:r>
              <a:rPr lang="en-GB" b="0" dirty="0"/>
              <a:t>Philippians 2</a:t>
            </a:r>
          </a:p>
        </p:txBody>
      </p:sp>
      <p:sp>
        <p:nvSpPr>
          <p:cNvPr id="4" name="Content Placeholder 3">
            <a:extLst>
              <a:ext uri="{FF2B5EF4-FFF2-40B4-BE49-F238E27FC236}">
                <a16:creationId xmlns:a16="http://schemas.microsoft.com/office/drawing/2014/main" id="{FD9B1498-32B1-83B0-682D-AAB25E102655}"/>
              </a:ext>
            </a:extLst>
          </p:cNvPr>
          <p:cNvSpPr>
            <a:spLocks noGrp="1"/>
          </p:cNvSpPr>
          <p:nvPr>
            <p:ph sz="half" idx="2"/>
          </p:nvPr>
        </p:nvSpPr>
        <p:spPr/>
        <p:txBody>
          <a:bodyPr>
            <a:normAutofit fontScale="77500" lnSpcReduction="20000"/>
          </a:bodyPr>
          <a:lstStyle/>
          <a:p>
            <a:pPr marL="0" indent="0">
              <a:buNone/>
            </a:pPr>
            <a:r>
              <a:rPr lang="en-GB" dirty="0"/>
              <a:t>Let the same mind be in you that was in Christ Jesus,</a:t>
            </a:r>
          </a:p>
          <a:p>
            <a:pPr marL="0" indent="0">
              <a:buNone/>
            </a:pPr>
            <a:r>
              <a:rPr lang="en-GB" dirty="0"/>
              <a:t>who, though he was in the form of God,</a:t>
            </a:r>
            <a:br>
              <a:rPr lang="en-GB" dirty="0"/>
            </a:br>
            <a:r>
              <a:rPr lang="en-GB" dirty="0"/>
              <a:t>    did not regard equality with God</a:t>
            </a:r>
            <a:br>
              <a:rPr lang="en-GB" dirty="0"/>
            </a:br>
            <a:r>
              <a:rPr lang="en-GB" dirty="0"/>
              <a:t>    as something to be exploited,</a:t>
            </a:r>
            <a:br>
              <a:rPr lang="en-GB" dirty="0"/>
            </a:br>
            <a:r>
              <a:rPr lang="en-GB" dirty="0"/>
              <a:t>but emptied himself,</a:t>
            </a:r>
            <a:br>
              <a:rPr lang="en-GB" dirty="0"/>
            </a:br>
            <a:r>
              <a:rPr lang="en-GB" dirty="0"/>
              <a:t>    taking the form of a slave,</a:t>
            </a:r>
            <a:br>
              <a:rPr lang="en-GB" dirty="0"/>
            </a:br>
            <a:r>
              <a:rPr lang="en-GB" dirty="0"/>
              <a:t>    being born in human likeness.</a:t>
            </a:r>
            <a:br>
              <a:rPr lang="en-GB" dirty="0"/>
            </a:br>
            <a:r>
              <a:rPr lang="en-GB" dirty="0"/>
              <a:t>And being found in human form,</a:t>
            </a:r>
            <a:br>
              <a:rPr lang="en-GB" dirty="0"/>
            </a:br>
            <a:r>
              <a:rPr lang="en-GB" dirty="0"/>
              <a:t>    he humbled himself</a:t>
            </a:r>
            <a:br>
              <a:rPr lang="en-GB" dirty="0"/>
            </a:br>
            <a:r>
              <a:rPr lang="en-GB" dirty="0"/>
              <a:t>    and became obedient to the point of death—</a:t>
            </a:r>
            <a:br>
              <a:rPr lang="en-GB" dirty="0"/>
            </a:br>
            <a:r>
              <a:rPr lang="en-GB" dirty="0"/>
              <a:t>    even death on a cross.</a:t>
            </a:r>
          </a:p>
          <a:p>
            <a:pPr marL="0" indent="0">
              <a:buNone/>
            </a:pPr>
            <a:endParaRPr lang="en-GB" dirty="0"/>
          </a:p>
        </p:txBody>
      </p:sp>
      <p:sp>
        <p:nvSpPr>
          <p:cNvPr id="5" name="Text Placeholder 4">
            <a:extLst>
              <a:ext uri="{FF2B5EF4-FFF2-40B4-BE49-F238E27FC236}">
                <a16:creationId xmlns:a16="http://schemas.microsoft.com/office/drawing/2014/main" id="{AC50FCCA-16AF-DE32-6BCC-651FDE0B9D08}"/>
              </a:ext>
            </a:extLst>
          </p:cNvPr>
          <p:cNvSpPr>
            <a:spLocks noGrp="1"/>
          </p:cNvSpPr>
          <p:nvPr>
            <p:ph type="body" sz="quarter" idx="3"/>
          </p:nvPr>
        </p:nvSpPr>
        <p:spPr/>
        <p:txBody>
          <a:bodyPr>
            <a:normAutofit/>
          </a:bodyPr>
          <a:lstStyle/>
          <a:p>
            <a:endParaRPr lang="en-GB"/>
          </a:p>
        </p:txBody>
      </p:sp>
      <p:sp>
        <p:nvSpPr>
          <p:cNvPr id="6" name="Content Placeholder 5">
            <a:extLst>
              <a:ext uri="{FF2B5EF4-FFF2-40B4-BE49-F238E27FC236}">
                <a16:creationId xmlns:a16="http://schemas.microsoft.com/office/drawing/2014/main" id="{503EC270-E4DF-29FB-388C-9452CC13C3AA}"/>
              </a:ext>
            </a:extLst>
          </p:cNvPr>
          <p:cNvSpPr>
            <a:spLocks noGrp="1"/>
          </p:cNvSpPr>
          <p:nvPr>
            <p:ph sz="quarter" idx="4"/>
          </p:nvPr>
        </p:nvSpPr>
        <p:spPr/>
        <p:txBody>
          <a:bodyPr>
            <a:normAutofit fontScale="77500" lnSpcReduction="20000"/>
          </a:bodyPr>
          <a:lstStyle/>
          <a:p>
            <a:pPr marL="0" indent="0">
              <a:buNone/>
            </a:pPr>
            <a:endParaRPr lang="en-GB" dirty="0"/>
          </a:p>
          <a:p>
            <a:pPr marL="0" indent="0">
              <a:buNone/>
            </a:pPr>
            <a:r>
              <a:rPr lang="en-GB" dirty="0"/>
              <a:t>Therefore God also highly exalted him</a:t>
            </a:r>
            <a:br>
              <a:rPr lang="en-GB" dirty="0"/>
            </a:br>
            <a:r>
              <a:rPr lang="en-GB" dirty="0"/>
              <a:t>    and gave him the name</a:t>
            </a:r>
            <a:br>
              <a:rPr lang="en-GB" dirty="0"/>
            </a:br>
            <a:r>
              <a:rPr lang="en-GB" dirty="0"/>
              <a:t>    that is above every name,</a:t>
            </a:r>
            <a:br>
              <a:rPr lang="en-GB" dirty="0"/>
            </a:br>
            <a:r>
              <a:rPr lang="en-GB" dirty="0"/>
              <a:t>so that at the name of Jesus</a:t>
            </a:r>
            <a:br>
              <a:rPr lang="en-GB" dirty="0"/>
            </a:br>
            <a:r>
              <a:rPr lang="en-GB" dirty="0"/>
              <a:t>    every knee should bend,</a:t>
            </a:r>
            <a:br>
              <a:rPr lang="en-GB" dirty="0"/>
            </a:br>
            <a:r>
              <a:rPr lang="en-GB" dirty="0"/>
              <a:t>    in heaven and on earth and under the earth,</a:t>
            </a:r>
            <a:br>
              <a:rPr lang="en-GB" dirty="0"/>
            </a:br>
            <a:r>
              <a:rPr lang="en-GB" dirty="0"/>
              <a:t>and every tongue should confess</a:t>
            </a:r>
            <a:br>
              <a:rPr lang="en-GB" dirty="0"/>
            </a:br>
            <a:r>
              <a:rPr lang="en-GB" dirty="0"/>
              <a:t>    that Jesus Christ is Lord,</a:t>
            </a:r>
            <a:br>
              <a:rPr lang="en-GB" dirty="0"/>
            </a:br>
            <a:r>
              <a:rPr lang="en-GB" dirty="0"/>
              <a:t>    to the glory of God the Father.</a:t>
            </a:r>
          </a:p>
          <a:p>
            <a:pPr marL="0" indent="0">
              <a:buNone/>
            </a:pPr>
            <a:endParaRPr lang="en-GB" dirty="0"/>
          </a:p>
        </p:txBody>
      </p:sp>
      <p:sp>
        <p:nvSpPr>
          <p:cNvPr id="9" name="Title 8">
            <a:extLst>
              <a:ext uri="{FF2B5EF4-FFF2-40B4-BE49-F238E27FC236}">
                <a16:creationId xmlns:a16="http://schemas.microsoft.com/office/drawing/2014/main" id="{2D4978D7-FC76-2F13-C961-DB91EF082632}"/>
              </a:ext>
            </a:extLst>
          </p:cNvPr>
          <p:cNvSpPr>
            <a:spLocks noGrp="1"/>
          </p:cNvSpPr>
          <p:nvPr>
            <p:ph type="title"/>
          </p:nvPr>
        </p:nvSpPr>
        <p:spPr/>
        <p:txBody>
          <a:bodyPr/>
          <a:lstStyle/>
          <a:p>
            <a:r>
              <a:rPr lang="en-GB" dirty="0"/>
              <a:t>Incarnation in the NT</a:t>
            </a:r>
          </a:p>
        </p:txBody>
      </p:sp>
    </p:spTree>
    <p:extLst>
      <p:ext uri="{BB962C8B-B14F-4D97-AF65-F5344CB8AC3E}">
        <p14:creationId xmlns:p14="http://schemas.microsoft.com/office/powerpoint/2010/main" val="159266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7E4C-D530-EC5A-C6E0-DDC29ECF07A1}"/>
              </a:ext>
            </a:extLst>
          </p:cNvPr>
          <p:cNvSpPr>
            <a:spLocks noGrp="1"/>
          </p:cNvSpPr>
          <p:nvPr>
            <p:ph type="title"/>
          </p:nvPr>
        </p:nvSpPr>
        <p:spPr/>
        <p:txBody>
          <a:bodyPr/>
          <a:lstStyle/>
          <a:p>
            <a:r>
              <a:rPr lang="en-GB"/>
              <a:t>Incarnation, mystery and paradox</a:t>
            </a:r>
          </a:p>
        </p:txBody>
      </p:sp>
      <p:sp>
        <p:nvSpPr>
          <p:cNvPr id="3" name="Content Placeholder 2">
            <a:extLst>
              <a:ext uri="{FF2B5EF4-FFF2-40B4-BE49-F238E27FC236}">
                <a16:creationId xmlns:a16="http://schemas.microsoft.com/office/drawing/2014/main" id="{90AAF923-1065-D250-46C7-7252FF9AFBB1}"/>
              </a:ext>
            </a:extLst>
          </p:cNvPr>
          <p:cNvSpPr>
            <a:spLocks noGrp="1"/>
          </p:cNvSpPr>
          <p:nvPr>
            <p:ph idx="1"/>
          </p:nvPr>
        </p:nvSpPr>
        <p:spPr/>
        <p:txBody>
          <a:bodyPr vert="horz" lIns="91440" tIns="45720" rIns="91440" bIns="45720" rtlCol="0" anchor="t">
            <a:normAutofit lnSpcReduction="10000"/>
          </a:bodyPr>
          <a:lstStyle/>
          <a:p>
            <a:pPr marL="0" indent="0">
              <a:buNone/>
            </a:pPr>
            <a:r>
              <a:rPr lang="en-GB"/>
              <a:t>‘Whether from 'above' or 'below' the tension is always between the appropriating and reducing of revelation to the 'given' world of our understanding or, on the other hand, working through the full implications of its challenge. </a:t>
            </a:r>
            <a:r>
              <a:rPr lang="en-GB" b="1">
                <a:solidFill>
                  <a:schemeClr val="accent5">
                    <a:lumMod val="50000"/>
                  </a:schemeClr>
                </a:solidFill>
              </a:rPr>
              <a:t>The Incarnation is fundamentally unthinkable within our existing categories </a:t>
            </a:r>
            <a:r>
              <a:rPr lang="en-GB"/>
              <a:t>of 'God', 'man', 'time' and 'eternity’. [. . .] </a:t>
            </a:r>
          </a:p>
          <a:p>
            <a:pPr marL="0" indent="0">
              <a:buNone/>
            </a:pPr>
            <a:r>
              <a:rPr lang="en-GB"/>
              <a:t>‘Whether we start from above or below, the question is whether the Incarnation is </a:t>
            </a:r>
            <a:r>
              <a:rPr lang="en-GB" err="1"/>
              <a:t>conceiveable</a:t>
            </a:r>
            <a:r>
              <a:rPr lang="en-GB"/>
              <a:t>. It is experienced as a problem because of </a:t>
            </a:r>
            <a:r>
              <a:rPr lang="en-GB" b="1">
                <a:solidFill>
                  <a:schemeClr val="accent5">
                    <a:lumMod val="50000"/>
                  </a:schemeClr>
                </a:solidFill>
              </a:rPr>
              <a:t>what is thinkable and unthinkable according to the canons of our age</a:t>
            </a:r>
            <a:r>
              <a:rPr lang="en-GB"/>
              <a:t>. Every Christology which takes revelation seriously is driven to speak in apparent paradox as it comes up against the boundaries of thought.’ (Hanvey 1985)</a:t>
            </a:r>
          </a:p>
        </p:txBody>
      </p:sp>
    </p:spTree>
    <p:extLst>
      <p:ext uri="{BB962C8B-B14F-4D97-AF65-F5344CB8AC3E}">
        <p14:creationId xmlns:p14="http://schemas.microsoft.com/office/powerpoint/2010/main" val="310949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C55D-101B-FEFF-21F8-6E2D55D1A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9006A-F0CC-5DCC-0921-508D8AD88468}"/>
              </a:ext>
            </a:extLst>
          </p:cNvPr>
          <p:cNvSpPr>
            <a:spLocks noGrp="1"/>
          </p:cNvSpPr>
          <p:nvPr>
            <p:ph type="title"/>
          </p:nvPr>
        </p:nvSpPr>
        <p:spPr/>
        <p:txBody>
          <a:bodyPr/>
          <a:lstStyle/>
          <a:p>
            <a:r>
              <a:rPr lang="en-GB"/>
              <a:t>Incarnation, mystery and paradox</a:t>
            </a:r>
          </a:p>
        </p:txBody>
      </p:sp>
      <p:sp>
        <p:nvSpPr>
          <p:cNvPr id="3" name="Content Placeholder 2">
            <a:extLst>
              <a:ext uri="{FF2B5EF4-FFF2-40B4-BE49-F238E27FC236}">
                <a16:creationId xmlns:a16="http://schemas.microsoft.com/office/drawing/2014/main" id="{83DA033F-BFA7-7E78-A2A5-4C05CDBD6FC9}"/>
              </a:ext>
            </a:extLst>
          </p:cNvPr>
          <p:cNvSpPr>
            <a:spLocks noGrp="1"/>
          </p:cNvSpPr>
          <p:nvPr>
            <p:ph idx="1"/>
          </p:nvPr>
        </p:nvSpPr>
        <p:spPr/>
        <p:txBody>
          <a:bodyPr vert="horz" lIns="91440" tIns="45720" rIns="91440" bIns="45720" rtlCol="0" anchor="t">
            <a:normAutofit lnSpcReduction="10000"/>
          </a:bodyPr>
          <a:lstStyle/>
          <a:p>
            <a:pPr marL="0" indent="0">
              <a:buNone/>
            </a:pPr>
            <a:r>
              <a:rPr lang="en-GB" dirty="0"/>
              <a:t>Hanvey is suggesting that thinking incarnation demands a re-thinking, or</a:t>
            </a:r>
            <a:r>
              <a:rPr lang="en-GB" i="1" dirty="0"/>
              <a:t> metanoia</a:t>
            </a:r>
            <a:r>
              <a:rPr lang="en-GB" dirty="0"/>
              <a:t> (repentance) in our understanding of God and humanity: </a:t>
            </a:r>
          </a:p>
          <a:p>
            <a:pPr marL="457200" indent="-457200"/>
            <a:r>
              <a:rPr lang="en-GB" dirty="0"/>
              <a:t>God can be 'made human'; what, then, does it mean for God to be God?</a:t>
            </a:r>
          </a:p>
          <a:p>
            <a:pPr marL="457200" indent="-457200"/>
            <a:r>
              <a:rPr lang="en-GB" dirty="0"/>
              <a:t>Human nature has been 'assumed' by God; what, then, does it mean to be human?</a:t>
            </a:r>
          </a:p>
          <a:p>
            <a:pPr marL="457200" indent="-457200"/>
            <a:r>
              <a:rPr lang="en-GB" dirty="0"/>
              <a:t>Jesus Christ is 'God with us'; what, then, does it mean for God to be 'with' us? </a:t>
            </a:r>
          </a:p>
          <a:p>
            <a:pPr marL="914400" lvl="1" indent="-457200"/>
            <a:r>
              <a:rPr lang="en-GB" dirty="0"/>
              <a:t>(John 3: 16: 'It was in </a:t>
            </a:r>
            <a:r>
              <a:rPr lang="en-GB" i="1" dirty="0"/>
              <a:t>this way</a:t>
            </a:r>
            <a:r>
              <a:rPr lang="en-GB" dirty="0"/>
              <a:t> that God loved the world: that he gave his only son...')</a:t>
            </a:r>
          </a:p>
        </p:txBody>
      </p:sp>
    </p:spTree>
    <p:extLst>
      <p:ext uri="{BB962C8B-B14F-4D97-AF65-F5344CB8AC3E}">
        <p14:creationId xmlns:p14="http://schemas.microsoft.com/office/powerpoint/2010/main" val="207672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35373-5202-913C-7FA3-E4F794203B36}"/>
              </a:ext>
            </a:extLst>
          </p:cNvPr>
          <p:cNvSpPr>
            <a:spLocks noGrp="1"/>
          </p:cNvSpPr>
          <p:nvPr>
            <p:ph type="title"/>
          </p:nvPr>
        </p:nvSpPr>
        <p:spPr/>
        <p:txBody>
          <a:bodyPr/>
          <a:lstStyle/>
          <a:p>
            <a:r>
              <a:rPr lang="en-GB"/>
              <a:t>Incarnation connections</a:t>
            </a:r>
          </a:p>
        </p:txBody>
      </p:sp>
      <p:sp>
        <p:nvSpPr>
          <p:cNvPr id="3" name="Content Placeholder 2">
            <a:extLst>
              <a:ext uri="{FF2B5EF4-FFF2-40B4-BE49-F238E27FC236}">
                <a16:creationId xmlns:a16="http://schemas.microsoft.com/office/drawing/2014/main" id="{AF361CCC-8642-114C-1C0D-FABF66D5B0F5}"/>
              </a:ext>
            </a:extLst>
          </p:cNvPr>
          <p:cNvSpPr>
            <a:spLocks noGrp="1"/>
          </p:cNvSpPr>
          <p:nvPr>
            <p:ph idx="1"/>
          </p:nvPr>
        </p:nvSpPr>
        <p:spPr/>
        <p:txBody>
          <a:bodyPr vert="horz" lIns="91440" tIns="45720" rIns="91440" bIns="45720" rtlCol="0" anchor="t">
            <a:normAutofit/>
          </a:bodyPr>
          <a:lstStyle/>
          <a:p>
            <a:pPr marL="0" indent="0">
              <a:buNone/>
            </a:pPr>
            <a:r>
              <a:rPr lang="en-GB"/>
              <a:t>If the doctrine of incarnation is at the centre of Christian thought, then how we understand it will influence all other areas (and vice-versa). E.g.</a:t>
            </a:r>
            <a:endParaRPr lang="en-US"/>
          </a:p>
          <a:p>
            <a:pPr marL="457200" indent="-457200"/>
            <a:r>
              <a:rPr lang="en-GB"/>
              <a:t>Salvation;</a:t>
            </a:r>
          </a:p>
          <a:p>
            <a:pPr marL="457200" indent="-457200"/>
            <a:r>
              <a:rPr lang="en-GB"/>
              <a:t>Trinity;</a:t>
            </a:r>
          </a:p>
          <a:p>
            <a:pPr marL="457200" indent="-457200"/>
            <a:r>
              <a:rPr lang="en-GB"/>
              <a:t>Ecclesiology;</a:t>
            </a:r>
          </a:p>
          <a:p>
            <a:pPr marL="457200" indent="-457200"/>
            <a:r>
              <a:rPr lang="en-GB"/>
              <a:t>Eschatology;</a:t>
            </a:r>
          </a:p>
          <a:p>
            <a:pPr marL="457200" indent="-457200"/>
            <a:r>
              <a:rPr lang="en-GB"/>
              <a:t>Anthropology;</a:t>
            </a:r>
          </a:p>
          <a:p>
            <a:pPr marL="457200" indent="-457200"/>
            <a:r>
              <a:rPr lang="en-GB"/>
              <a:t>Sacraments</a:t>
            </a:r>
          </a:p>
          <a:p>
            <a:pPr marL="457200" indent="-457200"/>
            <a:endParaRPr lang="en-GB"/>
          </a:p>
          <a:p>
            <a:pPr marL="457200" indent="-457200"/>
            <a:endParaRPr lang="en-GB"/>
          </a:p>
        </p:txBody>
      </p:sp>
    </p:spTree>
    <p:extLst>
      <p:ext uri="{BB962C8B-B14F-4D97-AF65-F5344CB8AC3E}">
        <p14:creationId xmlns:p14="http://schemas.microsoft.com/office/powerpoint/2010/main" val="228803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C018-3FDC-0346-A5E7-0D733993B38E}"/>
              </a:ext>
            </a:extLst>
          </p:cNvPr>
          <p:cNvSpPr>
            <a:spLocks noGrp="1"/>
          </p:cNvSpPr>
          <p:nvPr>
            <p:ph type="title"/>
          </p:nvPr>
        </p:nvSpPr>
        <p:spPr/>
        <p:txBody>
          <a:bodyPr/>
          <a:lstStyle/>
          <a:p>
            <a:r>
              <a:rPr lang="en-GB"/>
              <a:t>Incarnation and salvation</a:t>
            </a:r>
          </a:p>
        </p:txBody>
      </p:sp>
      <p:sp>
        <p:nvSpPr>
          <p:cNvPr id="3" name="Content Placeholder 2">
            <a:extLst>
              <a:ext uri="{FF2B5EF4-FFF2-40B4-BE49-F238E27FC236}">
                <a16:creationId xmlns:a16="http://schemas.microsoft.com/office/drawing/2014/main" id="{F2FA98DA-53EF-3747-1A9B-32B69A087E11}"/>
              </a:ext>
            </a:extLst>
          </p:cNvPr>
          <p:cNvSpPr>
            <a:spLocks noGrp="1"/>
          </p:cNvSpPr>
          <p:nvPr>
            <p:ph idx="1"/>
          </p:nvPr>
        </p:nvSpPr>
        <p:spPr/>
        <p:txBody>
          <a:bodyPr>
            <a:normAutofit fontScale="92500"/>
          </a:bodyPr>
          <a:lstStyle/>
          <a:p>
            <a:pPr marL="0" indent="0">
              <a:buNone/>
            </a:pPr>
            <a:r>
              <a:rPr lang="en-GB"/>
              <a:t>In the early centuries, the doctrine of incarnation was very heavily contested and debated, and so carefully elaborated and developed. Why? Primarily because of the connection between incarnation and salvation: </a:t>
            </a:r>
          </a:p>
          <a:p>
            <a:r>
              <a:rPr lang="en-GB"/>
              <a:t>‘It can be shown that there are soteriological motives behind all the Christological pronouncements of the early church. Both the defence of the  true divinity and that of the true humanity are intended to ensure the reality of Redemption.’ (Kasper, 2011: 10). </a:t>
            </a:r>
          </a:p>
          <a:p>
            <a:r>
              <a:rPr lang="en-GB"/>
              <a:t>The seven ecumenical councils ‘presumed and prescribed a conception of salvation as the deification of human beings through their graced inclusion into trinitarian life’ (Anatolios 2020: 168). </a:t>
            </a:r>
          </a:p>
        </p:txBody>
      </p:sp>
    </p:spTree>
    <p:extLst>
      <p:ext uri="{BB962C8B-B14F-4D97-AF65-F5344CB8AC3E}">
        <p14:creationId xmlns:p14="http://schemas.microsoft.com/office/powerpoint/2010/main" val="144269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D361B9-3D54-A433-CD9F-6A0BD36F1311}"/>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7EBB0-7598-A50C-106F-9549171C8F6F}"/>
              </a:ext>
            </a:extLst>
          </p:cNvPr>
          <p:cNvSpPr>
            <a:spLocks noGrp="1"/>
          </p:cNvSpPr>
          <p:nvPr>
            <p:ph type="title"/>
          </p:nvPr>
        </p:nvSpPr>
        <p:spPr>
          <a:xfrm>
            <a:off x="761800" y="762001"/>
            <a:ext cx="5334197" cy="1708242"/>
          </a:xfrm>
        </p:spPr>
        <p:txBody>
          <a:bodyPr anchor="ctr">
            <a:normAutofit/>
          </a:bodyPr>
          <a:lstStyle/>
          <a:p>
            <a:r>
              <a:rPr lang="en-GB" sz="4000"/>
              <a:t>Incarnation and salvation</a:t>
            </a:r>
          </a:p>
        </p:txBody>
      </p:sp>
      <p:sp>
        <p:nvSpPr>
          <p:cNvPr id="3" name="Content Placeholder 2">
            <a:extLst>
              <a:ext uri="{FF2B5EF4-FFF2-40B4-BE49-F238E27FC236}">
                <a16:creationId xmlns:a16="http://schemas.microsoft.com/office/drawing/2014/main" id="{11A591D7-D4C3-7FFD-6314-972938B6FD1A}"/>
              </a:ext>
            </a:extLst>
          </p:cNvPr>
          <p:cNvSpPr>
            <a:spLocks noGrp="1"/>
          </p:cNvSpPr>
          <p:nvPr>
            <p:ph idx="1"/>
          </p:nvPr>
        </p:nvSpPr>
        <p:spPr>
          <a:xfrm>
            <a:off x="761800" y="2470244"/>
            <a:ext cx="5334197" cy="3769835"/>
          </a:xfrm>
        </p:spPr>
        <p:txBody>
          <a:bodyPr vert="horz" lIns="91440" tIns="45720" rIns="91440" bIns="45720" rtlCol="0" anchor="ctr">
            <a:normAutofit/>
          </a:bodyPr>
          <a:lstStyle/>
          <a:p>
            <a:pPr marL="0" indent="0">
              <a:buNone/>
            </a:pPr>
            <a:r>
              <a:rPr lang="en-GB" sz="1700" dirty="0">
                <a:latin typeface="Aptos"/>
                <a:ea typeface="Calibri"/>
                <a:cs typeface="Calibri"/>
              </a:rPr>
              <a:t>E.g. Irenaeus of Lyon: </a:t>
            </a:r>
            <a:endParaRPr lang="en-US" sz="1700" dirty="0">
              <a:latin typeface="Aptos"/>
              <a:ea typeface="Calibri"/>
              <a:cs typeface="Calibri"/>
            </a:endParaRPr>
          </a:p>
          <a:p>
            <a:pPr marL="0" indent="0">
              <a:buNone/>
            </a:pPr>
            <a:r>
              <a:rPr lang="en-GB" sz="1700" dirty="0">
                <a:latin typeface="Aptos"/>
                <a:ea typeface="Calibri"/>
                <a:cs typeface="Calibri"/>
              </a:rPr>
              <a:t>'For it was for this end that the Word of God was made man, and He who was the Son of God became the Son of man, that man, having been taken into the Word, and receiving the adoption, might become the son of God. For by no other means could we have attained to incorruptibility and immortality, unless we had been united to incorruptibility and immortality. But how could we be joined to incorruptibility and immortality, unless, first, incorruptibility and immortality had become that which we also are, so that the corruptible might be swallowed up by incorruptibility, and the mortal by immortality, that we might receive the adoption of sons?' (AH. III. 19. 1)</a:t>
            </a:r>
            <a:endParaRPr lang="en-US" sz="1700" dirty="0">
              <a:latin typeface="Aptos"/>
            </a:endParaRPr>
          </a:p>
        </p:txBody>
      </p:sp>
      <p:pic>
        <p:nvPicPr>
          <p:cNvPr id="4" name="Picture 3" descr="Irenaeus of Lyon">
            <a:extLst>
              <a:ext uri="{FF2B5EF4-FFF2-40B4-BE49-F238E27FC236}">
                <a16:creationId xmlns:a16="http://schemas.microsoft.com/office/drawing/2014/main" id="{BD35F741-C6B8-494B-86AE-B3061D853DF4}"/>
              </a:ext>
            </a:extLst>
          </p:cNvPr>
          <p:cNvPicPr>
            <a:picLocks noChangeAspect="1"/>
          </p:cNvPicPr>
          <p:nvPr/>
        </p:nvPicPr>
        <p:blipFill>
          <a:blip r:embed="rId2"/>
          <a:srcRect r="1" b="20807"/>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111660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6F74C8-0699-AF6B-469B-40950FB969D4}"/>
              </a:ext>
            </a:extLst>
          </p:cNvPr>
          <p:cNvSpPr>
            <a:spLocks noGrp="1"/>
          </p:cNvSpPr>
          <p:nvPr>
            <p:ph type="title"/>
          </p:nvPr>
        </p:nvSpPr>
        <p:spPr>
          <a:xfrm>
            <a:off x="836679" y="723898"/>
            <a:ext cx="6002110" cy="1495425"/>
          </a:xfrm>
        </p:spPr>
        <p:txBody>
          <a:bodyPr>
            <a:normAutofit/>
          </a:bodyPr>
          <a:lstStyle/>
          <a:p>
            <a:r>
              <a:rPr lang="en-GB" sz="4000"/>
              <a:t>Incarnation and ecclesiology</a:t>
            </a:r>
            <a:endParaRPr lang="en-US" sz="4000"/>
          </a:p>
        </p:txBody>
      </p:sp>
      <p:sp>
        <p:nvSpPr>
          <p:cNvPr id="3" name="Content Placeholder 2">
            <a:extLst>
              <a:ext uri="{FF2B5EF4-FFF2-40B4-BE49-F238E27FC236}">
                <a16:creationId xmlns:a16="http://schemas.microsoft.com/office/drawing/2014/main" id="{EC544422-539F-9812-391C-CFCB4CE7BF4B}"/>
              </a:ext>
            </a:extLst>
          </p:cNvPr>
          <p:cNvSpPr>
            <a:spLocks noGrp="1"/>
          </p:cNvSpPr>
          <p:nvPr>
            <p:ph idx="1"/>
          </p:nvPr>
        </p:nvSpPr>
        <p:spPr>
          <a:xfrm>
            <a:off x="836680" y="2405067"/>
            <a:ext cx="6002110" cy="3729034"/>
          </a:xfrm>
        </p:spPr>
        <p:txBody>
          <a:bodyPr vert="horz" lIns="91440" tIns="45720" rIns="91440" bIns="45720" rtlCol="0" anchor="t">
            <a:normAutofit lnSpcReduction="10000"/>
          </a:bodyPr>
          <a:lstStyle/>
          <a:p>
            <a:pPr marL="0" indent="0">
              <a:buNone/>
            </a:pPr>
            <a:r>
              <a:rPr lang="en-GB" sz="1600"/>
              <a:t>Catechism, para. 770/Lumen gentium para. 8</a:t>
            </a:r>
          </a:p>
          <a:p>
            <a:pPr marL="0" indent="0">
              <a:buNone/>
            </a:pPr>
            <a:r>
              <a:rPr lang="en-GB" sz="1600"/>
              <a:t>‘The Church is in history, but at the same time she transcends it. It is only "with the eyes of faith“ that one can see her in her visible reality and at the same time in her spiritual reality as bearer of divine life.’</a:t>
            </a:r>
          </a:p>
          <a:p>
            <a:pPr>
              <a:buFontTx/>
              <a:buChar char="-"/>
            </a:pPr>
            <a:r>
              <a:rPr lang="en-GB" sz="1600"/>
              <a:t>So, it is as if the Church has ‘two natures’…</a:t>
            </a:r>
          </a:p>
          <a:p>
            <a:pPr>
              <a:buFontTx/>
              <a:buChar char="-"/>
            </a:pPr>
            <a:r>
              <a:rPr lang="en-GB" sz="1600"/>
              <a:t>But is still ‘</a:t>
            </a:r>
            <a:r>
              <a:rPr lang="en-GB" sz="1600" i="1"/>
              <a:t>one</a:t>
            </a:r>
            <a:r>
              <a:rPr lang="en-GB" sz="1600"/>
              <a:t> holy catholic and apostolic church’</a:t>
            </a:r>
          </a:p>
          <a:p>
            <a:pPr marL="0" indent="0">
              <a:buNone/>
            </a:pPr>
            <a:r>
              <a:rPr lang="en-GB" sz="1600"/>
              <a:t>So in some sense, the paradoxical language of incarnation is carried over into ecclesiology, precisely because the Church is understood in terms of the Body of Christ, the presence of God, etc. </a:t>
            </a:r>
          </a:p>
          <a:p>
            <a:pPr marL="0" indent="0">
              <a:buNone/>
            </a:pPr>
            <a:r>
              <a:rPr lang="en-GB" sz="2000" b="1" i="1"/>
              <a:t>'Is the Church not simply the continuation of God’s deliberate plunge into human wretchedness?’ (Joseph Cardinal Ratzinger)</a:t>
            </a:r>
          </a:p>
          <a:p>
            <a:pPr marL="0" indent="0">
              <a:buNone/>
            </a:pPr>
            <a:endParaRPr lang="en-GB" sz="1600"/>
          </a:p>
        </p:txBody>
      </p:sp>
      <p:pic>
        <p:nvPicPr>
          <p:cNvPr id="4" name="Picture 3" descr="A picture containing person, person, wall, indoor&#10;&#10;Description automatically generated">
            <a:extLst>
              <a:ext uri="{FF2B5EF4-FFF2-40B4-BE49-F238E27FC236}">
                <a16:creationId xmlns:a16="http://schemas.microsoft.com/office/drawing/2014/main" id="{9EC7A8FC-D604-F2AF-7CBF-2119CE65532F}"/>
              </a:ext>
            </a:extLst>
          </p:cNvPr>
          <p:cNvPicPr>
            <a:picLocks noChangeAspect="1"/>
          </p:cNvPicPr>
          <p:nvPr/>
        </p:nvPicPr>
        <p:blipFill>
          <a:blip r:embed="rId2"/>
          <a:srcRect l="7446" r="1839"/>
          <a:stretch>
            <a:fillRect/>
          </a:stretch>
        </p:blipFill>
        <p:spPr>
          <a:xfrm>
            <a:off x="7199440" y="10"/>
            <a:ext cx="4992560" cy="6857990"/>
          </a:xfrm>
          <a:prstGeom prst="rect">
            <a:avLst/>
          </a:prstGeom>
          <a:effectLst/>
        </p:spPr>
      </p:pic>
    </p:spTree>
    <p:extLst>
      <p:ext uri="{BB962C8B-B14F-4D97-AF65-F5344CB8AC3E}">
        <p14:creationId xmlns:p14="http://schemas.microsoft.com/office/powerpoint/2010/main" val="69927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DD2C-0540-2926-92F4-758D58B00E52}"/>
              </a:ext>
            </a:extLst>
          </p:cNvPr>
          <p:cNvSpPr>
            <a:spLocks noGrp="1"/>
          </p:cNvSpPr>
          <p:nvPr>
            <p:ph type="title"/>
          </p:nvPr>
        </p:nvSpPr>
        <p:spPr/>
        <p:txBody>
          <a:bodyPr/>
          <a:lstStyle/>
          <a:p>
            <a:r>
              <a:rPr lang="en-GB"/>
              <a:t>Incarnation and ecclesiology</a:t>
            </a:r>
          </a:p>
        </p:txBody>
      </p:sp>
      <p:sp>
        <p:nvSpPr>
          <p:cNvPr id="3" name="Content Placeholder 2">
            <a:extLst>
              <a:ext uri="{FF2B5EF4-FFF2-40B4-BE49-F238E27FC236}">
                <a16:creationId xmlns:a16="http://schemas.microsoft.com/office/drawing/2014/main" id="{80116E8E-5C09-25E8-4103-9F052FC7244B}"/>
              </a:ext>
            </a:extLst>
          </p:cNvPr>
          <p:cNvSpPr>
            <a:spLocks noGrp="1"/>
          </p:cNvSpPr>
          <p:nvPr>
            <p:ph idx="1"/>
          </p:nvPr>
        </p:nvSpPr>
        <p:spPr/>
        <p:txBody>
          <a:bodyPr vert="horz" lIns="91440" tIns="45720" rIns="91440" bIns="45720" rtlCol="0" anchor="t">
            <a:noAutofit/>
          </a:bodyPr>
          <a:lstStyle/>
          <a:p>
            <a:pPr marL="0" indent="0">
              <a:buNone/>
            </a:pPr>
            <a:r>
              <a:rPr lang="en-GB" sz="2400" dirty="0">
                <a:latin typeface="Aptos"/>
                <a:ea typeface="Tahoma"/>
                <a:cs typeface="Tahoma"/>
              </a:rPr>
              <a:t>'Christ, the one Mediator, established and continually sustains here on earth His holy Church, the community of faith, hope and charity, as an entity with visible delineation through which He communicated truth and grace to all. But, the society structured with hierarchical organs and the Mystical Body of Christ, are not to be considered as two realities, nor are the visible assembly and the spiritual community, nor the earthly Church and the Church enriched with heavenly things; </a:t>
            </a:r>
            <a:r>
              <a:rPr lang="en-GB" sz="2400" b="1" i="1" dirty="0">
                <a:solidFill>
                  <a:schemeClr val="accent5">
                    <a:lumMod val="50000"/>
                  </a:schemeClr>
                </a:solidFill>
                <a:latin typeface="Aptos"/>
                <a:ea typeface="Tahoma"/>
                <a:cs typeface="Tahoma"/>
              </a:rPr>
              <a:t>rather they form one complex reality which coalesces from a divine and a human element. For this reason, by no weak analogy, it is compared to the mystery of the incarnate Word</a:t>
            </a:r>
            <a:r>
              <a:rPr lang="en-GB" sz="2400" dirty="0">
                <a:latin typeface="Aptos"/>
                <a:ea typeface="Tahoma"/>
                <a:cs typeface="Tahoma"/>
              </a:rPr>
              <a:t>. As the assumed nature inseparably united to Him, serves the divine Word as a living organ of salvation, so, in a similar way, does the visible social structure of the Church serve the Spirit of Christ, who vivifies it, in the building up of the body.'</a:t>
            </a:r>
            <a:endParaRPr lang="en-US" sz="2400" dirty="0">
              <a:latin typeface="Aptos"/>
            </a:endParaRPr>
          </a:p>
        </p:txBody>
      </p:sp>
    </p:spTree>
    <p:extLst>
      <p:ext uri="{BB962C8B-B14F-4D97-AF65-F5344CB8AC3E}">
        <p14:creationId xmlns:p14="http://schemas.microsoft.com/office/powerpoint/2010/main" val="398805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0C3F-9522-2C9B-FE59-41EE3BFE5849}"/>
              </a:ext>
            </a:extLst>
          </p:cNvPr>
          <p:cNvSpPr>
            <a:spLocks noGrp="1"/>
          </p:cNvSpPr>
          <p:nvPr>
            <p:ph type="title"/>
          </p:nvPr>
        </p:nvSpPr>
        <p:spPr/>
        <p:txBody>
          <a:bodyPr/>
          <a:lstStyle/>
          <a:p>
            <a:r>
              <a:rPr lang="en-GB" dirty="0"/>
              <a:t>Incarnation and divine purpose</a:t>
            </a:r>
          </a:p>
        </p:txBody>
      </p:sp>
      <p:sp>
        <p:nvSpPr>
          <p:cNvPr id="3" name="Content Placeholder 2">
            <a:extLst>
              <a:ext uri="{FF2B5EF4-FFF2-40B4-BE49-F238E27FC236}">
                <a16:creationId xmlns:a16="http://schemas.microsoft.com/office/drawing/2014/main" id="{62A726A5-4739-7725-F66B-F2367AE3767E}"/>
              </a:ext>
            </a:extLst>
          </p:cNvPr>
          <p:cNvSpPr>
            <a:spLocks noGrp="1"/>
          </p:cNvSpPr>
          <p:nvPr>
            <p:ph idx="1"/>
          </p:nvPr>
        </p:nvSpPr>
        <p:spPr>
          <a:xfrm>
            <a:off x="838200" y="1825625"/>
            <a:ext cx="10515600" cy="4139340"/>
          </a:xfrm>
        </p:spPr>
        <p:txBody>
          <a:bodyPr>
            <a:noAutofit/>
          </a:bodyPr>
          <a:lstStyle/>
          <a:p>
            <a:pPr marL="0" indent="0">
              <a:buNone/>
            </a:pPr>
            <a:r>
              <a:rPr lang="en-GB" sz="2000" dirty="0"/>
              <a:t>For some Church Fathers, incarnation has been understood as the ultimate goal of creation, prior to sin. E.g. Maximus Confessor (580-662):</a:t>
            </a:r>
          </a:p>
          <a:p>
            <a:pPr marL="358775" indent="0">
              <a:buNone/>
            </a:pPr>
            <a:r>
              <a:rPr lang="en-GB" sz="2000" dirty="0"/>
              <a:t>‘This is the great and hidden mystery, at once the blessed end for which all things are ordained. It is the divine purpose conceived before the beginning of created beings. In defining it </a:t>
            </a:r>
            <a:r>
              <a:rPr lang="en-GB" sz="2000" b="1" i="1" dirty="0">
                <a:solidFill>
                  <a:schemeClr val="accent6">
                    <a:lumMod val="50000"/>
                  </a:schemeClr>
                </a:solidFill>
              </a:rPr>
              <a:t>we would say that this mystery is the preconceived goal for which everything exists, but which itself exists on account of nothing. </a:t>
            </a:r>
            <a:r>
              <a:rPr lang="en-GB" sz="2000" dirty="0"/>
              <a:t>With a clear view to this end, God created the essences of created beings, and such is, properly speaking, the terminus of His providence and of the things under His providential care. Inasmuch as it leads to God, it is the recapitulation of the things he has created. It is the mystery which circumscribes all the ages, and which reveals the grand plan of God (cf. Eph 1:10-11), a super-infinite plan infinitely preexisting the ages. The Logos, by essence God, became a messenger of this plan (cf. Is 9:5) when He became a man and, if I may rightly say so, established Himself as the innermost depth of the Father’s goodness </a:t>
            </a:r>
            <a:r>
              <a:rPr lang="en-GB" sz="2000" b="1" i="1" dirty="0">
                <a:solidFill>
                  <a:schemeClr val="accent5">
                    <a:lumMod val="50000"/>
                  </a:schemeClr>
                </a:solidFill>
              </a:rPr>
              <a:t>while also displaying in Himself the very goal for which His creatures manifestly received the beginning of their existence</a:t>
            </a:r>
            <a:r>
              <a:rPr lang="en-GB" sz="2000" dirty="0"/>
              <a:t>.’</a:t>
            </a:r>
          </a:p>
          <a:p>
            <a:pPr marL="0" indent="0">
              <a:buNone/>
            </a:pPr>
            <a:r>
              <a:rPr lang="en-GB" sz="2000" dirty="0"/>
              <a:t>Some recent theologians (e.g. Sam Wells, Edwin Van Driel), we should adopt an ‘incarnation anyway’ view of God’s purposes: incarnation is not primarily aimed, or motivated by, sin. </a:t>
            </a:r>
          </a:p>
        </p:txBody>
      </p:sp>
    </p:spTree>
    <p:extLst>
      <p:ext uri="{BB962C8B-B14F-4D97-AF65-F5344CB8AC3E}">
        <p14:creationId xmlns:p14="http://schemas.microsoft.com/office/powerpoint/2010/main" val="132580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woman standing in front of children">
            <a:extLst>
              <a:ext uri="{FF2B5EF4-FFF2-40B4-BE49-F238E27FC236}">
                <a16:creationId xmlns:a16="http://schemas.microsoft.com/office/drawing/2014/main" id="{A4DC3533-A5F4-317E-0353-9C8C1B69A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882" b="-1"/>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489005-1A2C-A92A-0878-05421F3143F0}"/>
              </a:ext>
            </a:extLst>
          </p:cNvPr>
          <p:cNvSpPr>
            <a:spLocks noGrp="1"/>
          </p:cNvSpPr>
          <p:nvPr>
            <p:ph type="title"/>
          </p:nvPr>
        </p:nvSpPr>
        <p:spPr>
          <a:xfrm>
            <a:off x="838200" y="365125"/>
            <a:ext cx="3822189" cy="1899912"/>
          </a:xfrm>
        </p:spPr>
        <p:txBody>
          <a:bodyPr>
            <a:normAutofit/>
          </a:bodyPr>
          <a:lstStyle/>
          <a:p>
            <a:r>
              <a:rPr lang="en-GB" sz="4000"/>
              <a:t>Incarnation </a:t>
            </a:r>
          </a:p>
        </p:txBody>
      </p:sp>
      <p:sp>
        <p:nvSpPr>
          <p:cNvPr id="3" name="Content Placeholder 2">
            <a:extLst>
              <a:ext uri="{FF2B5EF4-FFF2-40B4-BE49-F238E27FC236}">
                <a16:creationId xmlns:a16="http://schemas.microsoft.com/office/drawing/2014/main" id="{8B52C87C-6CA2-AACF-F2AB-60A4EAAF819D}"/>
              </a:ext>
            </a:extLst>
          </p:cNvPr>
          <p:cNvSpPr>
            <a:spLocks noGrp="1"/>
          </p:cNvSpPr>
          <p:nvPr>
            <p:ph idx="1"/>
          </p:nvPr>
        </p:nvSpPr>
        <p:spPr>
          <a:xfrm>
            <a:off x="838200" y="2434201"/>
            <a:ext cx="3822189" cy="3742762"/>
          </a:xfrm>
        </p:spPr>
        <p:txBody>
          <a:bodyPr>
            <a:normAutofit/>
          </a:bodyPr>
          <a:lstStyle/>
          <a:p>
            <a:pPr marL="514350" indent="-514350">
              <a:buFont typeface="+mj-lt"/>
              <a:buAutoNum type="arabicPeriod"/>
            </a:pPr>
            <a:r>
              <a:rPr lang="en-GB" sz="2000"/>
              <a:t>If a child asked you to explain the meaning of the Christian idea of incarnation, what would you say? What images, or analogies, would seem helpful?</a:t>
            </a:r>
          </a:p>
          <a:p>
            <a:pPr marL="514350" indent="-514350">
              <a:buFont typeface="+mj-lt"/>
              <a:buAutoNum type="arabicPeriod"/>
            </a:pPr>
            <a:r>
              <a:rPr lang="en-GB" sz="2000"/>
              <a:t>What further questions might be raised?</a:t>
            </a:r>
          </a:p>
          <a:p>
            <a:pPr marL="514350" indent="-514350">
              <a:buFont typeface="+mj-lt"/>
              <a:buAutoNum type="arabicPeriod"/>
            </a:pPr>
            <a:r>
              <a:rPr lang="en-GB" sz="2000"/>
              <a:t>What are the problems, or shortcomings, of this explanation?</a:t>
            </a:r>
          </a:p>
        </p:txBody>
      </p:sp>
    </p:spTree>
    <p:extLst>
      <p:ext uri="{BB962C8B-B14F-4D97-AF65-F5344CB8AC3E}">
        <p14:creationId xmlns:p14="http://schemas.microsoft.com/office/powerpoint/2010/main" val="74612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E0E1F2F-3A80-060A-8555-91B05EDEF2D2}"/>
              </a:ext>
            </a:extLst>
          </p:cNvPr>
          <p:cNvPicPr>
            <a:picLocks noChangeAspect="1"/>
          </p:cNvPicPr>
          <p:nvPr/>
        </p:nvPicPr>
        <p:blipFill>
          <a:blip r:embed="rId2"/>
          <a:srcRect b="2175"/>
          <a:stretch>
            <a:fillRect/>
          </a:stretch>
        </p:blipFill>
        <p:spPr>
          <a:xfrm>
            <a:off x="1"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6C7175-42AC-E864-395C-C9775B188387}"/>
              </a:ext>
            </a:extLst>
          </p:cNvPr>
          <p:cNvSpPr>
            <a:spLocks noGrp="1"/>
          </p:cNvSpPr>
          <p:nvPr>
            <p:ph type="title"/>
          </p:nvPr>
        </p:nvSpPr>
        <p:spPr>
          <a:xfrm>
            <a:off x="7531610" y="365125"/>
            <a:ext cx="3822189" cy="1899912"/>
          </a:xfrm>
        </p:spPr>
        <p:txBody>
          <a:bodyPr>
            <a:normAutofit/>
          </a:bodyPr>
          <a:lstStyle/>
          <a:p>
            <a:r>
              <a:rPr lang="en-GB" sz="4000"/>
              <a:t>Incarnation – the basic idea</a:t>
            </a:r>
          </a:p>
        </p:txBody>
      </p:sp>
      <p:sp>
        <p:nvSpPr>
          <p:cNvPr id="3" name="Content Placeholder 2">
            <a:extLst>
              <a:ext uri="{FF2B5EF4-FFF2-40B4-BE49-F238E27FC236}">
                <a16:creationId xmlns:a16="http://schemas.microsoft.com/office/drawing/2014/main" id="{D9504B08-CBD5-6B63-EA52-17A0D3B747A9}"/>
              </a:ext>
            </a:extLst>
          </p:cNvPr>
          <p:cNvSpPr>
            <a:spLocks noGrp="1"/>
          </p:cNvSpPr>
          <p:nvPr>
            <p:ph idx="1"/>
          </p:nvPr>
        </p:nvSpPr>
        <p:spPr>
          <a:xfrm>
            <a:off x="7531610" y="2434201"/>
            <a:ext cx="3822189" cy="3742762"/>
          </a:xfrm>
        </p:spPr>
        <p:txBody>
          <a:bodyPr>
            <a:normAutofit/>
          </a:bodyPr>
          <a:lstStyle/>
          <a:p>
            <a:pPr marL="0" indent="0">
              <a:buNone/>
            </a:pPr>
            <a:r>
              <a:rPr lang="en-GB" sz="2000" dirty="0"/>
              <a:t>‘For us men and for our salvation, he came down from heaven, and by the Holy Spirit was incarnate of the Virgin Mary, and was made man.’</a:t>
            </a:r>
          </a:p>
          <a:p>
            <a:r>
              <a:rPr lang="en-GB" sz="2000" dirty="0"/>
              <a:t>from the Latin verb ‘</a:t>
            </a:r>
            <a:r>
              <a:rPr lang="en-GB" sz="2000"/>
              <a:t>incarno</a:t>
            </a:r>
            <a:r>
              <a:rPr lang="en-GB" sz="2000" dirty="0"/>
              <a:t>’, meaning ‘to make flesh’, or ‘to be made flesh’</a:t>
            </a: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81900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544616-D264-0561-1E7F-5D88F235B630}"/>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a Angelico, The Annunciation, ca. 1440–1445">
            <a:extLst>
              <a:ext uri="{FF2B5EF4-FFF2-40B4-BE49-F238E27FC236}">
                <a16:creationId xmlns:a16="http://schemas.microsoft.com/office/drawing/2014/main" id="{B0F5771B-037D-C949-5F3C-1C720D5E0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75"/>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798706-B91A-C293-2B88-DA361671CBC1}"/>
              </a:ext>
            </a:extLst>
          </p:cNvPr>
          <p:cNvSpPr>
            <a:spLocks noGrp="1"/>
          </p:cNvSpPr>
          <p:nvPr>
            <p:ph type="title"/>
          </p:nvPr>
        </p:nvSpPr>
        <p:spPr>
          <a:xfrm>
            <a:off x="838200" y="365125"/>
            <a:ext cx="3822189" cy="1899912"/>
          </a:xfrm>
        </p:spPr>
        <p:txBody>
          <a:bodyPr>
            <a:normAutofit/>
          </a:bodyPr>
          <a:lstStyle/>
          <a:p>
            <a:r>
              <a:rPr lang="en-GB" sz="4000"/>
              <a:t>Incarnation – the basic idea</a:t>
            </a:r>
          </a:p>
        </p:txBody>
      </p:sp>
      <p:sp>
        <p:nvSpPr>
          <p:cNvPr id="3" name="Content Placeholder 2">
            <a:extLst>
              <a:ext uri="{FF2B5EF4-FFF2-40B4-BE49-F238E27FC236}">
                <a16:creationId xmlns:a16="http://schemas.microsoft.com/office/drawing/2014/main" id="{E0C2D3D1-FC36-01B0-E1CE-B5FCFB1D3BA8}"/>
              </a:ext>
            </a:extLst>
          </p:cNvPr>
          <p:cNvSpPr>
            <a:spLocks noGrp="1"/>
          </p:cNvSpPr>
          <p:nvPr>
            <p:ph idx="1"/>
          </p:nvPr>
        </p:nvSpPr>
        <p:spPr>
          <a:xfrm>
            <a:off x="838200" y="2434201"/>
            <a:ext cx="3822189" cy="3742762"/>
          </a:xfrm>
        </p:spPr>
        <p:txBody>
          <a:bodyPr>
            <a:normAutofit/>
          </a:bodyPr>
          <a:lstStyle/>
          <a:p>
            <a:pPr marL="0" indent="0">
              <a:buNone/>
            </a:pPr>
            <a:r>
              <a:rPr lang="en-GB" sz="2000" dirty="0"/>
              <a:t>‘The Church calls “Incarnation” the fact that the Son of God assumed a human nature, in order to accomplish our salvation in it.</a:t>
            </a:r>
          </a:p>
          <a:p>
            <a:r>
              <a:rPr lang="en-GB" sz="2000" dirty="0"/>
              <a:t>‘assume’ means something like to take up, take on, or adopt; and it is ‘a human nature’ that is adopted, or assumed. </a:t>
            </a:r>
          </a:p>
          <a:p>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96132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1F3281-9112-7562-291A-50476A9597C6}"/>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lass with a liquid in it&#10;&#10;AI-generated content may be incorrect.">
            <a:extLst>
              <a:ext uri="{FF2B5EF4-FFF2-40B4-BE49-F238E27FC236}">
                <a16:creationId xmlns:a16="http://schemas.microsoft.com/office/drawing/2014/main" id="{5206C9EA-AFAC-7FA3-B52A-16CFD5496A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7373" b="22910"/>
          <a:stretch>
            <a:fillRect/>
          </a:stretch>
        </p:blipFill>
        <p:spPr>
          <a:xfrm>
            <a:off x="1" y="10"/>
            <a:ext cx="9669642" cy="6857990"/>
          </a:xfrm>
          <a:prstGeom prst="rect">
            <a:avLst/>
          </a:prstGeom>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C5A023-7BEF-54AF-0828-E1FFA4985DEF}"/>
              </a:ext>
            </a:extLst>
          </p:cNvPr>
          <p:cNvSpPr>
            <a:spLocks noGrp="1"/>
          </p:cNvSpPr>
          <p:nvPr>
            <p:ph type="title"/>
          </p:nvPr>
        </p:nvSpPr>
        <p:spPr>
          <a:xfrm>
            <a:off x="7531610" y="365125"/>
            <a:ext cx="3822189" cy="1899912"/>
          </a:xfrm>
        </p:spPr>
        <p:txBody>
          <a:bodyPr>
            <a:normAutofit/>
          </a:bodyPr>
          <a:lstStyle/>
          <a:p>
            <a:r>
              <a:rPr lang="en-GB" sz="4000"/>
              <a:t>Incarnation – the basic idea</a:t>
            </a:r>
          </a:p>
        </p:txBody>
      </p:sp>
      <p:sp>
        <p:nvSpPr>
          <p:cNvPr id="3" name="Content Placeholder 2">
            <a:extLst>
              <a:ext uri="{FF2B5EF4-FFF2-40B4-BE49-F238E27FC236}">
                <a16:creationId xmlns:a16="http://schemas.microsoft.com/office/drawing/2014/main" id="{85F15557-4746-8240-3403-E3E80B8CC352}"/>
              </a:ext>
            </a:extLst>
          </p:cNvPr>
          <p:cNvSpPr>
            <a:spLocks noGrp="1"/>
          </p:cNvSpPr>
          <p:nvPr>
            <p:ph idx="1"/>
          </p:nvPr>
        </p:nvSpPr>
        <p:spPr>
          <a:xfrm>
            <a:off x="7531610" y="2434201"/>
            <a:ext cx="3822189" cy="3742762"/>
          </a:xfrm>
        </p:spPr>
        <p:txBody>
          <a:bodyPr vert="horz" lIns="91440" tIns="45720" rIns="91440" bIns="45720" rtlCol="0">
            <a:normAutofit/>
          </a:bodyPr>
          <a:lstStyle/>
          <a:p>
            <a:pPr marL="0" indent="0">
              <a:buNone/>
            </a:pPr>
            <a:r>
              <a:rPr lang="en-GB" sz="1400" dirty="0"/>
              <a:t>‘</a:t>
            </a:r>
            <a:r>
              <a:rPr lang="en-GB" sz="1400"/>
              <a:t>For us men and for our salvation, he came down from heaven, and by the Holy Spirit was incarnate of the Virgin Mary, and was made man.’</a:t>
            </a:r>
          </a:p>
          <a:p>
            <a:r>
              <a:rPr lang="en-GB" sz="1400"/>
              <a:t>on the surface of things, at least, it seems like something is changing on the side of God: but does God change?</a:t>
            </a:r>
          </a:p>
          <a:p>
            <a:r>
              <a:rPr lang="en-GB" sz="1400"/>
              <a:t>how can Jesus have been </a:t>
            </a:r>
            <a:r>
              <a:rPr lang="en-GB" sz="1400" i="1"/>
              <a:t>made</a:t>
            </a:r>
            <a:r>
              <a:rPr lang="en-GB" sz="1400"/>
              <a:t> man, ‘Jesus of Nazareth’ is the name </a:t>
            </a:r>
            <a:r>
              <a:rPr lang="en-GB" sz="1400" i="1"/>
              <a:t>of</a:t>
            </a:r>
            <a:r>
              <a:rPr lang="en-GB" sz="1400"/>
              <a:t> a man….</a:t>
            </a:r>
          </a:p>
          <a:p>
            <a:r>
              <a:rPr lang="en-GB" sz="1400"/>
              <a:t>or is there a part of God called ‘Jesus’? And would this mean that this Jesus existed before his birth? And if he did, doesn’t that make him very much unlike every other human being who has ever existed? </a:t>
            </a:r>
          </a:p>
          <a:p>
            <a:r>
              <a:rPr lang="en-GB" sz="1400"/>
              <a:t>Etc….</a:t>
            </a:r>
          </a:p>
          <a:p>
            <a:endParaRPr lang="en-GB" sz="1400" dirty="0"/>
          </a:p>
          <a:p>
            <a:pPr marL="0" indent="0">
              <a:buNone/>
            </a:pPr>
            <a:endParaRPr lang="en-GB" sz="1400" dirty="0"/>
          </a:p>
          <a:p>
            <a:pPr marL="0" indent="0">
              <a:buNone/>
            </a:pPr>
            <a:endParaRPr lang="en-GB" sz="1400" dirty="0"/>
          </a:p>
        </p:txBody>
      </p:sp>
      <p:sp>
        <p:nvSpPr>
          <p:cNvPr id="6" name="TextBox 5">
            <a:extLst>
              <a:ext uri="{FF2B5EF4-FFF2-40B4-BE49-F238E27FC236}">
                <a16:creationId xmlns:a16="http://schemas.microsoft.com/office/drawing/2014/main" id="{A589A190-3601-A968-14AA-0784B55C32CE}"/>
              </a:ext>
            </a:extLst>
          </p:cNvPr>
          <p:cNvSpPr txBox="1"/>
          <p:nvPr/>
        </p:nvSpPr>
        <p:spPr>
          <a:xfrm>
            <a:off x="7237567" y="6657945"/>
            <a:ext cx="243207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luca.co.in/water/">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78136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C56BF4-6E45-E31C-BF10-9633F802000E}"/>
            </a:ext>
          </a:extLst>
        </p:cNvPr>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3E7F79E7-4B7E-5CCD-020F-195C5B940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668" b="2839"/>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6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33CE4-8076-2054-6B49-B9D7DDF4A9A6}"/>
              </a:ext>
            </a:extLst>
          </p:cNvPr>
          <p:cNvSpPr>
            <a:spLocks noGrp="1"/>
          </p:cNvSpPr>
          <p:nvPr>
            <p:ph type="title"/>
          </p:nvPr>
        </p:nvSpPr>
        <p:spPr>
          <a:xfrm>
            <a:off x="838200" y="365125"/>
            <a:ext cx="3822189" cy="1899912"/>
          </a:xfrm>
        </p:spPr>
        <p:txBody>
          <a:bodyPr>
            <a:normAutofit/>
          </a:bodyPr>
          <a:lstStyle/>
          <a:p>
            <a:r>
              <a:rPr lang="en-GB" sz="4000"/>
              <a:t>Incarnation – the basic idea</a:t>
            </a:r>
          </a:p>
        </p:txBody>
      </p:sp>
      <p:sp>
        <p:nvSpPr>
          <p:cNvPr id="3" name="Content Placeholder 2">
            <a:extLst>
              <a:ext uri="{FF2B5EF4-FFF2-40B4-BE49-F238E27FC236}">
                <a16:creationId xmlns:a16="http://schemas.microsoft.com/office/drawing/2014/main" id="{B5F4DCCE-B400-A38F-E89F-81EA055D6A41}"/>
              </a:ext>
            </a:extLst>
          </p:cNvPr>
          <p:cNvSpPr>
            <a:spLocks noGrp="1"/>
          </p:cNvSpPr>
          <p:nvPr>
            <p:ph idx="1"/>
          </p:nvPr>
        </p:nvSpPr>
        <p:spPr>
          <a:xfrm>
            <a:off x="838200" y="2434201"/>
            <a:ext cx="3822189" cy="3742762"/>
          </a:xfrm>
        </p:spPr>
        <p:txBody>
          <a:bodyPr vert="horz" lIns="91440" tIns="45720" rIns="91440" bIns="45720" rtlCol="0" anchor="t">
            <a:normAutofit fontScale="92500" lnSpcReduction="20000"/>
          </a:bodyPr>
          <a:lstStyle/>
          <a:p>
            <a:pPr marL="0" indent="0">
              <a:buNone/>
            </a:pPr>
            <a:r>
              <a:rPr lang="en-GB" sz="1800"/>
              <a:t>‘The Church calls “Incarnation” the fact that the Son of God assumed a human nature, in order to accomplish our salvation in it.</a:t>
            </a:r>
          </a:p>
          <a:p>
            <a:r>
              <a:rPr lang="en-GB" sz="1800"/>
              <a:t>what does it mean to ‘assume’ a human nature? Isn’t a nature just what something is; what sort of thing it is, at all?</a:t>
            </a:r>
          </a:p>
          <a:p>
            <a:r>
              <a:rPr lang="en-GB" sz="1800"/>
              <a:t>and does it make sense to speak of ‘a’ human nature?</a:t>
            </a:r>
          </a:p>
          <a:p>
            <a:r>
              <a:rPr lang="en-GB" sz="1800"/>
              <a:t>how is </a:t>
            </a:r>
            <a:r>
              <a:rPr lang="en-GB" sz="1800" i="1"/>
              <a:t>our</a:t>
            </a:r>
            <a:r>
              <a:rPr lang="en-GB" sz="1800"/>
              <a:t> salvation accomplished in the Son of God’s ‘human nature’?</a:t>
            </a:r>
          </a:p>
          <a:p>
            <a:r>
              <a:rPr lang="en-GB" sz="1800"/>
              <a:t>does the Son of God </a:t>
            </a:r>
            <a:r>
              <a:rPr lang="en-GB" sz="1800" i="1"/>
              <a:t>still</a:t>
            </a:r>
            <a:r>
              <a:rPr lang="en-GB" sz="1800"/>
              <a:t> ‘have’ a human nature?</a:t>
            </a:r>
          </a:p>
          <a:p>
            <a:r>
              <a:rPr lang="en-GB" sz="1800"/>
              <a:t>Etc…</a:t>
            </a:r>
          </a:p>
          <a:p>
            <a:endParaRPr lang="en-GB" sz="1100"/>
          </a:p>
          <a:p>
            <a:endParaRPr lang="en-GB" sz="1100"/>
          </a:p>
          <a:p>
            <a:endParaRPr lang="en-GB" sz="1100"/>
          </a:p>
          <a:p>
            <a:pPr marL="0" indent="0">
              <a:buNone/>
            </a:pPr>
            <a:endParaRPr lang="en-GB" sz="1100"/>
          </a:p>
          <a:p>
            <a:pPr marL="0" indent="0">
              <a:buNone/>
            </a:pPr>
            <a:endParaRPr lang="en-GB" sz="1100"/>
          </a:p>
        </p:txBody>
      </p:sp>
    </p:spTree>
    <p:extLst>
      <p:ext uri="{BB962C8B-B14F-4D97-AF65-F5344CB8AC3E}">
        <p14:creationId xmlns:p14="http://schemas.microsoft.com/office/powerpoint/2010/main" val="333844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Rectangle 1032">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How Nine Lessons and Carols Brought a Century of Christmas Comfort -  Christianity Today">
            <a:extLst>
              <a:ext uri="{FF2B5EF4-FFF2-40B4-BE49-F238E27FC236}">
                <a16:creationId xmlns:a16="http://schemas.microsoft.com/office/drawing/2014/main" id="{75B18173-1E22-E058-970A-9FBA5D2A37C2}"/>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A86460-EC13-C66D-1D15-30B4236D5D53}"/>
              </a:ext>
            </a:extLst>
          </p:cNvPr>
          <p:cNvSpPr>
            <a:spLocks noGrp="1"/>
          </p:cNvSpPr>
          <p:nvPr>
            <p:ph type="title"/>
          </p:nvPr>
        </p:nvSpPr>
        <p:spPr>
          <a:xfrm>
            <a:off x="1198181" y="728906"/>
            <a:ext cx="9792471" cy="2057037"/>
          </a:xfrm>
        </p:spPr>
        <p:txBody>
          <a:bodyPr>
            <a:normAutofit/>
          </a:bodyPr>
          <a:lstStyle/>
          <a:p>
            <a:r>
              <a:rPr lang="en-GB">
                <a:solidFill>
                  <a:srgbClr val="FFFFFF"/>
                </a:solidFill>
              </a:rPr>
              <a:t>Incarnation in the NT</a:t>
            </a:r>
          </a:p>
        </p:txBody>
      </p:sp>
      <p:sp>
        <p:nvSpPr>
          <p:cNvPr id="3" name="Content Placeholder 2">
            <a:extLst>
              <a:ext uri="{FF2B5EF4-FFF2-40B4-BE49-F238E27FC236}">
                <a16:creationId xmlns:a16="http://schemas.microsoft.com/office/drawing/2014/main" id="{92144581-ECB4-CC17-20BA-37B7EB83172F}"/>
              </a:ext>
            </a:extLst>
          </p:cNvPr>
          <p:cNvSpPr>
            <a:spLocks noGrp="1"/>
          </p:cNvSpPr>
          <p:nvPr>
            <p:ph idx="1"/>
          </p:nvPr>
        </p:nvSpPr>
        <p:spPr>
          <a:xfrm>
            <a:off x="1198181" y="2564559"/>
            <a:ext cx="9792471" cy="3171423"/>
          </a:xfrm>
        </p:spPr>
        <p:txBody>
          <a:bodyPr>
            <a:noAutofit/>
          </a:bodyPr>
          <a:lstStyle/>
          <a:p>
            <a:pPr marL="0" indent="0">
              <a:buNone/>
            </a:pPr>
            <a:r>
              <a:rPr lang="en-GB" sz="2400" dirty="0">
                <a:solidFill>
                  <a:srgbClr val="FFFFFF"/>
                </a:solidFill>
              </a:rPr>
              <a:t>John 1: </a:t>
            </a:r>
          </a:p>
          <a:p>
            <a:pPr marL="0" indent="0">
              <a:buNone/>
            </a:pPr>
            <a:r>
              <a:rPr lang="en-GB" sz="2400" dirty="0">
                <a:solidFill>
                  <a:srgbClr val="FFFFFF"/>
                </a:solidFill>
              </a:rPr>
              <a:t>‘And the Word became flesh and lived among us, and we have seen his glory, the glory as of a father’s only son, full of grace and truth. (John testified to him and cried out, ‘This was he of whom I said, “He who comes after me ranks ahead of me because he was before me.”’) From his fullness we have all received, grace upon grace. The law indeed was given through Moses; grace and truth came through Jesus Christ. No one has ever seen God. It is God the only Son, who is close to the Father’s heart, who has made him known.’</a:t>
            </a:r>
          </a:p>
        </p:txBody>
      </p:sp>
    </p:spTree>
    <p:extLst>
      <p:ext uri="{BB962C8B-B14F-4D97-AF65-F5344CB8AC3E}">
        <p14:creationId xmlns:p14="http://schemas.microsoft.com/office/powerpoint/2010/main" val="225994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F93096-DE68-3A75-1B96-3391F9DEAC6E}"/>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7" name="Rectangle 2056">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0" name="Picture 2" descr="Salvator Mundi (Leonardo) - Wikipedia">
            <a:extLst>
              <a:ext uri="{FF2B5EF4-FFF2-40B4-BE49-F238E27FC236}">
                <a16:creationId xmlns:a16="http://schemas.microsoft.com/office/drawing/2014/main" id="{D280A499-B92D-A066-2836-04B9DC116E7C}"/>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t="10750" r="1" b="51001"/>
          <a:stretch>
            <a:fill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4564F9-BB4E-4B8A-68FA-48755C4253CB}"/>
              </a:ext>
            </a:extLst>
          </p:cNvPr>
          <p:cNvSpPr>
            <a:spLocks noGrp="1"/>
          </p:cNvSpPr>
          <p:nvPr>
            <p:ph type="title"/>
          </p:nvPr>
        </p:nvSpPr>
        <p:spPr>
          <a:xfrm>
            <a:off x="1198181" y="728906"/>
            <a:ext cx="9792471" cy="2057037"/>
          </a:xfrm>
        </p:spPr>
        <p:txBody>
          <a:bodyPr>
            <a:normAutofit/>
          </a:bodyPr>
          <a:lstStyle/>
          <a:p>
            <a:r>
              <a:rPr lang="en-GB">
                <a:solidFill>
                  <a:srgbClr val="FFFFFF"/>
                </a:solidFill>
              </a:rPr>
              <a:t>Incarnation in the NT</a:t>
            </a:r>
          </a:p>
        </p:txBody>
      </p:sp>
      <p:sp>
        <p:nvSpPr>
          <p:cNvPr id="3" name="Content Placeholder 2">
            <a:extLst>
              <a:ext uri="{FF2B5EF4-FFF2-40B4-BE49-F238E27FC236}">
                <a16:creationId xmlns:a16="http://schemas.microsoft.com/office/drawing/2014/main" id="{59875D18-1D1C-BF12-57FE-8B32C73B62F8}"/>
              </a:ext>
            </a:extLst>
          </p:cNvPr>
          <p:cNvSpPr>
            <a:spLocks noGrp="1"/>
          </p:cNvSpPr>
          <p:nvPr>
            <p:ph idx="1"/>
          </p:nvPr>
        </p:nvSpPr>
        <p:spPr>
          <a:xfrm>
            <a:off x="1195133" y="2419280"/>
            <a:ext cx="9792471" cy="3171423"/>
          </a:xfrm>
        </p:spPr>
        <p:txBody>
          <a:bodyPr>
            <a:noAutofit/>
          </a:bodyPr>
          <a:lstStyle/>
          <a:p>
            <a:pPr marL="0" indent="0">
              <a:buNone/>
            </a:pPr>
            <a:r>
              <a:rPr lang="en-GB" sz="2600" dirty="0">
                <a:solidFill>
                  <a:srgbClr val="FFFFFF"/>
                </a:solidFill>
              </a:rPr>
              <a:t>Hebrews 1</a:t>
            </a:r>
          </a:p>
          <a:p>
            <a:pPr marL="0" indent="0">
              <a:buNone/>
            </a:pPr>
            <a:r>
              <a:rPr lang="en-GB" sz="2600" dirty="0">
                <a:solidFill>
                  <a:srgbClr val="FFFFFF"/>
                </a:solidFill>
              </a:rPr>
              <a:t>'Long ago God spoke to our ancestors in many and various ways by the prophets, but in these last days he has spoken to us by a Son, whom he appointed heir of all things, through whom he also created the worlds. He is the reflection of God’s glory and the exact imprint of God’s very being, and he sustains all things by his powerful word. When he had made purification for sins, he sat down at the right hand of the Majesty on high, having become as much superior to angels as the name he has inherited is more excellent than theirs.’</a:t>
            </a:r>
          </a:p>
        </p:txBody>
      </p:sp>
    </p:spTree>
    <p:extLst>
      <p:ext uri="{BB962C8B-B14F-4D97-AF65-F5344CB8AC3E}">
        <p14:creationId xmlns:p14="http://schemas.microsoft.com/office/powerpoint/2010/main" val="48405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AC5A4A-3BBB-5DA0-408A-0C0E250F4082}"/>
            </a:ext>
          </a:extLst>
        </p:cNvPr>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81398E-5969-3C72-68C4-B58EC336BBDE}"/>
              </a:ext>
            </a:extLst>
          </p:cNvPr>
          <p:cNvSpPr>
            <a:spLocks noGrp="1"/>
          </p:cNvSpPr>
          <p:nvPr>
            <p:ph type="title"/>
          </p:nvPr>
        </p:nvSpPr>
        <p:spPr>
          <a:xfrm>
            <a:off x="836679" y="723898"/>
            <a:ext cx="6002110" cy="1495425"/>
          </a:xfrm>
        </p:spPr>
        <p:txBody>
          <a:bodyPr>
            <a:normAutofit/>
          </a:bodyPr>
          <a:lstStyle/>
          <a:p>
            <a:r>
              <a:rPr lang="en-GB" sz="4000"/>
              <a:t>Incarnation in the NT</a:t>
            </a:r>
          </a:p>
        </p:txBody>
      </p:sp>
      <p:sp>
        <p:nvSpPr>
          <p:cNvPr id="3" name="Content Placeholder 2">
            <a:extLst>
              <a:ext uri="{FF2B5EF4-FFF2-40B4-BE49-F238E27FC236}">
                <a16:creationId xmlns:a16="http://schemas.microsoft.com/office/drawing/2014/main" id="{9FDCCE91-399D-CA0D-A091-808CD3202729}"/>
              </a:ext>
            </a:extLst>
          </p:cNvPr>
          <p:cNvSpPr>
            <a:spLocks noGrp="1"/>
          </p:cNvSpPr>
          <p:nvPr>
            <p:ph idx="1"/>
          </p:nvPr>
        </p:nvSpPr>
        <p:spPr>
          <a:xfrm>
            <a:off x="836680" y="2405067"/>
            <a:ext cx="6002110" cy="3729034"/>
          </a:xfrm>
        </p:spPr>
        <p:txBody>
          <a:bodyPr>
            <a:normAutofit/>
          </a:bodyPr>
          <a:lstStyle/>
          <a:p>
            <a:pPr marL="0" indent="0">
              <a:buNone/>
            </a:pPr>
            <a:r>
              <a:rPr lang="en-GB" sz="1700"/>
              <a:t>Colossians 1</a:t>
            </a:r>
          </a:p>
          <a:p>
            <a:pPr marL="0" indent="0">
              <a:buNone/>
            </a:pPr>
            <a:r>
              <a:rPr lang="en-GB" sz="1700"/>
              <a:t>‘He is the image of the invisible God, the firstborn of all creation; for in him all things in heaven and on earth were created, things visible and invisible, whether thrones or dominions or rulers or powers—all things have been created through him and for him. He himself is before all things, and in him all things hold together. He is the head of the body, the church; he is the beginning, the firstborn from the dead, so that he might come to have first place in everything. For in him all the fullness of God was pleased to dwell, and through him God was pleased to reconcile to himself all things, whether on earth or in heaven, by making peace through the blood of his cross.’</a:t>
            </a:r>
          </a:p>
        </p:txBody>
      </p:sp>
      <p:pic>
        <p:nvPicPr>
          <p:cNvPr id="3074" name="Picture 2" descr="undefined">
            <a:extLst>
              <a:ext uri="{FF2B5EF4-FFF2-40B4-BE49-F238E27FC236}">
                <a16:creationId xmlns:a16="http://schemas.microsoft.com/office/drawing/2014/main" id="{0922261D-C82E-5871-9C96-C589AA390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80" r="1" b="25631"/>
          <a:stretch>
            <a:fill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329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c12b54ed528b7ff57e699cbd7331c256">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f5f2ccbaec99789ed4e5b7efa8c44f7d"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Props1.xml><?xml version="1.0" encoding="utf-8"?>
<ds:datastoreItem xmlns:ds="http://schemas.openxmlformats.org/officeDocument/2006/customXml" ds:itemID="{0D8131CC-D461-4C58-932D-18FA3AAE82F2}"/>
</file>

<file path=customXml/itemProps2.xml><?xml version="1.0" encoding="utf-8"?>
<ds:datastoreItem xmlns:ds="http://schemas.openxmlformats.org/officeDocument/2006/customXml" ds:itemID="{7A3EAADD-0593-49BA-8F3A-7F13C79AF769}">
  <ds:schemaRefs>
    <ds:schemaRef ds:uri="http://schemas.microsoft.com/sharepoint/v3/contenttype/forms"/>
  </ds:schemaRefs>
</ds:datastoreItem>
</file>

<file path=customXml/itemProps3.xml><?xml version="1.0" encoding="utf-8"?>
<ds:datastoreItem xmlns:ds="http://schemas.openxmlformats.org/officeDocument/2006/customXml" ds:itemID="{E9A579BB-94FF-4092-8629-9B1C0488E480}">
  <ds:schemaRefs>
    <ds:schemaRef ds:uri="91f26f25-1717-4b86-a1b4-8d7140b77ed9"/>
    <ds:schemaRef ds:uri="c8e8acce-9069-4d32-802f-c81c2b98ca3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2227</Words>
  <Application>Microsoft Office PowerPoint</Application>
  <PresentationFormat>Widescreen</PresentationFormat>
  <Paragraphs>89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Calibri</vt:lpstr>
      <vt:lpstr>Office Theme</vt:lpstr>
      <vt:lpstr>Incarnation: God with us</vt:lpstr>
      <vt:lpstr>Incarnation </vt:lpstr>
      <vt:lpstr>Incarnation – the basic idea</vt:lpstr>
      <vt:lpstr>Incarnation – the basic idea</vt:lpstr>
      <vt:lpstr>Incarnation – the basic idea</vt:lpstr>
      <vt:lpstr>Incarnation – the basic idea</vt:lpstr>
      <vt:lpstr>Incarnation in the NT</vt:lpstr>
      <vt:lpstr>Incarnation in the NT</vt:lpstr>
      <vt:lpstr>Incarnation in the NT</vt:lpstr>
      <vt:lpstr>Incarnation in the NT</vt:lpstr>
      <vt:lpstr>Incarnation in the NT</vt:lpstr>
      <vt:lpstr>Incarnation, mystery and paradox</vt:lpstr>
      <vt:lpstr>Incarnation, mystery and paradox</vt:lpstr>
      <vt:lpstr>Incarnation connections</vt:lpstr>
      <vt:lpstr>Incarnation and salvation</vt:lpstr>
      <vt:lpstr>Incarnation and salvation</vt:lpstr>
      <vt:lpstr>Incarnation and ecclesiology</vt:lpstr>
      <vt:lpstr>Incarnation and ecclesiology</vt:lpstr>
      <vt:lpstr>Incarnation and divine purpose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Stuart Jesson</dc:creator>
  <cp:lastModifiedBy>Dr Stuart Jesson</cp:lastModifiedBy>
  <cp:revision>1</cp:revision>
  <dcterms:created xsi:type="dcterms:W3CDTF">2025-11-03T13:05:15Z</dcterms:created>
  <dcterms:modified xsi:type="dcterms:W3CDTF">2025-11-04T10:44:48Z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y fmtid="{D5CDD505-2E9C-101B-9397-08002B2CF9AE}" pid="3" name="MediaServiceImageTags">
    <vt:lpwstr/>
  </property>
</Properties>
</file>