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5"/>
  </p:notesMasterIdLst>
  <p:sldIdLst>
    <p:sldId id="257" r:id="rId2"/>
    <p:sldId id="259" r:id="rId3"/>
    <p:sldId id="260" r:id="rId4"/>
    <p:sldId id="289" r:id="rId5"/>
    <p:sldId id="262" r:id="rId6"/>
    <p:sldId id="285" r:id="rId7"/>
    <p:sldId id="261" r:id="rId8"/>
    <p:sldId id="293" r:id="rId9"/>
    <p:sldId id="292" r:id="rId10"/>
    <p:sldId id="265" r:id="rId11"/>
    <p:sldId id="266" r:id="rId12"/>
    <p:sldId id="267" r:id="rId13"/>
    <p:sldId id="268" r:id="rId14"/>
    <p:sldId id="271" r:id="rId15"/>
    <p:sldId id="269" r:id="rId16"/>
    <p:sldId id="278" r:id="rId17"/>
    <p:sldId id="290" r:id="rId18"/>
    <p:sldId id="270" r:id="rId19"/>
    <p:sldId id="288" r:id="rId20"/>
    <p:sldId id="283" r:id="rId21"/>
    <p:sldId id="291" r:id="rId22"/>
    <p:sldId id="277" r:id="rId23"/>
    <p:sldId id="282"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10"/>
    <p:restoredTop sz="96070"/>
  </p:normalViewPr>
  <p:slideViewPr>
    <p:cSldViewPr snapToGrid="0">
      <p:cViewPr varScale="1">
        <p:scale>
          <a:sx n="106" d="100"/>
          <a:sy n="106" d="100"/>
        </p:scale>
        <p:origin x="648" y="4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6CCACB-A1AE-AA42-B155-08AB48EDFE73}" type="datetimeFigureOut">
              <a:rPr lang="en-US" smtClean="0"/>
              <a:t>11/28/25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2ED98B-2B56-7548-A09F-F51E2CE0C876}" type="slidenum">
              <a:rPr lang="en-US" smtClean="0"/>
              <a:t>‹#›</a:t>
            </a:fld>
            <a:endParaRPr lang="en-US"/>
          </a:p>
        </p:txBody>
      </p:sp>
    </p:spTree>
    <p:extLst>
      <p:ext uri="{BB962C8B-B14F-4D97-AF65-F5344CB8AC3E}">
        <p14:creationId xmlns:p14="http://schemas.microsoft.com/office/powerpoint/2010/main" val="40415679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en.wikipedia.org/wiki/Post-Impressionism"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www.travelingintuscany.com/images/art/fraangelico/armadiodegliargenti/mockingofchrist700.jpg"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www.travelingintuscany.com/images/art/fraangelico/mockingofchrist700.jpg"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en.wikipedia.org/wiki/Pietro_Lorenzetti"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s://en.wikipedia.org/wiki/Basilica_of_San_Francesco_d%27Assisi" TargetMode="Externa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en.wikipedia.org/wiki/Leonardo_da_Vinci" TargetMode="External"/><Relationship Id="rId2" Type="http://schemas.openxmlformats.org/officeDocument/2006/relationships/slide" Target="../slides/slide5.xml"/><Relationship Id="rId1" Type="http://schemas.openxmlformats.org/officeDocument/2006/relationships/notesMaster" Target="../notesMasters/notesMaster1.xml"/><Relationship Id="rId5" Type="http://schemas.openxmlformats.org/officeDocument/2006/relationships/hyperlink" Target="https://en.wikipedia.org/wiki/Milan" TargetMode="External"/><Relationship Id="rId4" Type="http://schemas.openxmlformats.org/officeDocument/2006/relationships/hyperlink" Target="https://en.wikipedia.org/wiki/Santa_Maria_delle_Grazie,_Milan"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en.wikipedia.org/wiki/en:Tintoretto" TargetMode="External"/><Relationship Id="rId2" Type="http://schemas.openxmlformats.org/officeDocument/2006/relationships/slide" Target="../slides/slide7.xml"/><Relationship Id="rId1" Type="http://schemas.openxmlformats.org/officeDocument/2006/relationships/notesMaster" Target="../notesMasters/notesMaster1.xml"/><Relationship Id="rId6" Type="http://schemas.openxmlformats.org/officeDocument/2006/relationships/hyperlink" Target="https://en.wikipedia.org/wiki/Madrid" TargetMode="External"/><Relationship Id="rId5" Type="http://schemas.openxmlformats.org/officeDocument/2006/relationships/hyperlink" Target="https://en.wikipedia.org/wiki/Museo_del_Prado" TargetMode="External"/><Relationship Id="rId4" Type="http://schemas.openxmlformats.org/officeDocument/2006/relationships/hyperlink" Target="https://www.wikidata.org/wiki/Q66459381"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en.wikipedia.org/wiki/en:Tintoretto" TargetMode="External"/><Relationship Id="rId2" Type="http://schemas.openxmlformats.org/officeDocument/2006/relationships/slide" Target="../slides/slide8.xml"/><Relationship Id="rId1" Type="http://schemas.openxmlformats.org/officeDocument/2006/relationships/notesMaster" Target="../notesMasters/notesMaster1.xml"/><Relationship Id="rId6" Type="http://schemas.openxmlformats.org/officeDocument/2006/relationships/hyperlink" Target="https://en.wikipedia.org/wiki/Madrid" TargetMode="External"/><Relationship Id="rId5" Type="http://schemas.openxmlformats.org/officeDocument/2006/relationships/hyperlink" Target="https://en.wikipedia.org/wiki/Museo_del_Prado" TargetMode="External"/><Relationship Id="rId4" Type="http://schemas.openxmlformats.org/officeDocument/2006/relationships/hyperlink" Target="https://www.wikidata.org/wiki/Q66459381"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en.wikipedia.org/wiki/en:Tintoretto" TargetMode="External"/><Relationship Id="rId2" Type="http://schemas.openxmlformats.org/officeDocument/2006/relationships/slide" Target="../slides/slide9.xml"/><Relationship Id="rId1" Type="http://schemas.openxmlformats.org/officeDocument/2006/relationships/notesMaster" Target="../notesMasters/notesMaster1.xml"/><Relationship Id="rId6" Type="http://schemas.openxmlformats.org/officeDocument/2006/relationships/hyperlink" Target="https://en.wikipedia.org/wiki/Madrid" TargetMode="External"/><Relationship Id="rId5" Type="http://schemas.openxmlformats.org/officeDocument/2006/relationships/hyperlink" Target="https://en.wikipedia.org/wiki/Museo_del_Prado" TargetMode="External"/><Relationship Id="rId4" Type="http://schemas.openxmlformats.org/officeDocument/2006/relationships/hyperlink" Target="https://www.wikidata.org/wiki/Q66459381"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06F1BE7-8A1B-564B-B485-4818CB4AE932}" type="slidenum">
              <a:rPr lang="en-US" smtClean="0"/>
              <a:t>1</a:t>
            </a:fld>
            <a:endParaRPr lang="en-US"/>
          </a:p>
        </p:txBody>
      </p:sp>
    </p:spTree>
    <p:extLst>
      <p:ext uri="{BB962C8B-B14F-4D97-AF65-F5344CB8AC3E}">
        <p14:creationId xmlns:p14="http://schemas.microsoft.com/office/powerpoint/2010/main" val="10845156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444444"/>
                </a:solidFill>
                <a:effectLst/>
                <a:latin typeface="Arial" panose="020B0604020202020204" pitchFamily="34" charset="0"/>
              </a:rPr>
              <a:t>Paul Gauguin - The Agony in the Garden c.1889 (</a:t>
            </a:r>
            <a:r>
              <a:rPr lang="en-GB" b="1" i="0" dirty="0">
                <a:solidFill>
                  <a:srgbClr val="666666"/>
                </a:solidFill>
                <a:effectLst/>
                <a:latin typeface="Arial" panose="020B0604020202020204" pitchFamily="34" charset="0"/>
              </a:rPr>
              <a:t>Norton Gallery, Palm Beach, Florida, USA)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i="0" dirty="0">
              <a:solidFill>
                <a:srgbClr val="666666"/>
              </a:solidFill>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1" i="0" dirty="0" err="1">
                <a:solidFill>
                  <a:srgbClr val="202122"/>
                </a:solidFill>
                <a:effectLst/>
                <a:latin typeface="Arial" panose="020B0604020202020204" pitchFamily="34" charset="0"/>
              </a:rPr>
              <a:t>Cloisonnism</a:t>
            </a:r>
            <a:r>
              <a:rPr lang="en-GB" b="0" i="0" dirty="0">
                <a:solidFill>
                  <a:srgbClr val="202122"/>
                </a:solidFill>
                <a:effectLst/>
                <a:latin typeface="Arial" panose="020B0604020202020204" pitchFamily="34" charset="0"/>
              </a:rPr>
              <a:t> is a style of </a:t>
            </a:r>
            <a:r>
              <a:rPr lang="en-GB" b="0" i="0" u="none" strike="noStrike" dirty="0">
                <a:solidFill>
                  <a:srgbClr val="3366CC"/>
                </a:solidFill>
                <a:effectLst/>
                <a:latin typeface="Arial" panose="020B0604020202020204" pitchFamily="34" charset="0"/>
                <a:hlinkClick r:id="rId3" tooltip="Post-Impressionism"/>
              </a:rPr>
              <a:t>post-Impressionist</a:t>
            </a:r>
            <a:r>
              <a:rPr lang="en-GB" b="0" i="0" dirty="0">
                <a:solidFill>
                  <a:srgbClr val="202122"/>
                </a:solidFill>
                <a:effectLst/>
                <a:latin typeface="Arial" panose="020B0604020202020204" pitchFamily="34" charset="0"/>
              </a:rPr>
              <a:t> painting with bold and flat forms separated by dark contours.</a:t>
            </a:r>
            <a:r>
              <a:rPr lang="en-GB" b="1" i="0" dirty="0">
                <a:solidFill>
                  <a:srgbClr val="666666"/>
                </a:solidFill>
                <a:effectLst/>
                <a:latin typeface="Arial" panose="020B0604020202020204" pitchFamily="34" charset="0"/>
              </a:rPr>
              <a:t/>
            </a:r>
          </a:p>
          <a:p>
            <a:endParaRPr lang="en-US" dirty="0"/>
          </a:p>
        </p:txBody>
      </p:sp>
      <p:sp>
        <p:nvSpPr>
          <p:cNvPr id="4" name="Slide Number Placeholder 3"/>
          <p:cNvSpPr>
            <a:spLocks noGrp="1"/>
          </p:cNvSpPr>
          <p:nvPr>
            <p:ph type="sldNum" sz="quarter" idx="5"/>
          </p:nvPr>
        </p:nvSpPr>
        <p:spPr/>
        <p:txBody>
          <a:bodyPr/>
          <a:lstStyle/>
          <a:p>
            <a:fld id="{006F1BE7-8A1B-564B-B485-4818CB4AE932}" type="slidenum">
              <a:rPr lang="en-US" smtClean="0"/>
              <a:t>10</a:t>
            </a:fld>
            <a:endParaRPr lang="en-US"/>
          </a:p>
        </p:txBody>
      </p:sp>
    </p:spTree>
    <p:extLst>
      <p:ext uri="{BB962C8B-B14F-4D97-AF65-F5344CB8AC3E}">
        <p14:creationId xmlns:p14="http://schemas.microsoft.com/office/powerpoint/2010/main" val="30755676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solidFill>
                  <a:srgbClr val="303030"/>
                </a:solidFill>
                <a:effectLst/>
                <a:latin typeface="Work Sans" panose="020F0502020204030204" pitchFamily="34" charset="0"/>
              </a:rPr>
              <a:t>Giotto, </a:t>
            </a:r>
            <a:r>
              <a:rPr lang="en-GB" b="0" i="1" dirty="0">
                <a:solidFill>
                  <a:srgbClr val="303030"/>
                </a:solidFill>
                <a:effectLst/>
                <a:latin typeface="Work Sans" pitchFamily="2" charset="77"/>
              </a:rPr>
              <a:t>The Arrest of Christ</a:t>
            </a:r>
            <a:r>
              <a:rPr lang="en-GB" b="0" i="0" dirty="0">
                <a:solidFill>
                  <a:srgbClr val="303030"/>
                </a:solidFill>
                <a:effectLst/>
                <a:latin typeface="Work Sans" pitchFamily="2" charset="77"/>
              </a:rPr>
              <a:t>, c. 1305, Scrovegni Chapel, Padua.</a:t>
            </a:r>
            <a:endParaRPr lang="en-US" dirty="0"/>
          </a:p>
        </p:txBody>
      </p:sp>
      <p:sp>
        <p:nvSpPr>
          <p:cNvPr id="4" name="Slide Number Placeholder 3"/>
          <p:cNvSpPr>
            <a:spLocks noGrp="1"/>
          </p:cNvSpPr>
          <p:nvPr>
            <p:ph type="sldNum" sz="quarter" idx="5"/>
          </p:nvPr>
        </p:nvSpPr>
        <p:spPr/>
        <p:txBody>
          <a:bodyPr/>
          <a:lstStyle/>
          <a:p>
            <a:fld id="{006F1BE7-8A1B-564B-B485-4818CB4AE932}" type="slidenum">
              <a:rPr lang="en-US" smtClean="0"/>
              <a:t>11</a:t>
            </a:fld>
            <a:endParaRPr lang="en-US"/>
          </a:p>
        </p:txBody>
      </p:sp>
    </p:spTree>
    <p:extLst>
      <p:ext uri="{BB962C8B-B14F-4D97-AF65-F5344CB8AC3E}">
        <p14:creationId xmlns:p14="http://schemas.microsoft.com/office/powerpoint/2010/main" val="27686347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a:latin typeface="Work Sans"/>
            </a:endParaRPr>
          </a:p>
          <a:p>
            <a:endParaRPr lang="en-US" dirty="0"/>
          </a:p>
          <a:p>
            <a:endParaRPr lang="en-US" dirty="0"/>
          </a:p>
          <a:p>
            <a:r>
              <a:rPr lang="en-US" dirty="0"/>
              <a:t>Detail: Judas puckers his lips to kiss Jesus </a:t>
            </a:r>
          </a:p>
        </p:txBody>
      </p:sp>
      <p:sp>
        <p:nvSpPr>
          <p:cNvPr id="4" name="Slide Number Placeholder 3"/>
          <p:cNvSpPr>
            <a:spLocks noGrp="1"/>
          </p:cNvSpPr>
          <p:nvPr>
            <p:ph type="sldNum" sz="quarter" idx="5"/>
          </p:nvPr>
        </p:nvSpPr>
        <p:spPr/>
        <p:txBody>
          <a:bodyPr/>
          <a:lstStyle/>
          <a:p>
            <a:fld id="{006F1BE7-8A1B-564B-B485-4818CB4AE932}" type="slidenum">
              <a:rPr lang="en-US" smtClean="0"/>
              <a:t>12</a:t>
            </a:fld>
            <a:endParaRPr lang="en-US"/>
          </a:p>
        </p:txBody>
      </p:sp>
    </p:spTree>
    <p:extLst>
      <p:ext uri="{BB962C8B-B14F-4D97-AF65-F5344CB8AC3E}">
        <p14:creationId xmlns:p14="http://schemas.microsoft.com/office/powerpoint/2010/main" val="26888374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br>
              <a:rPr lang="en-GB" u="none" strike="noStrike" dirty="0">
                <a:solidFill>
                  <a:srgbClr val="996666"/>
                </a:solidFill>
                <a:effectLst/>
                <a:latin typeface="Verdana" panose="020B0604030504040204" pitchFamily="34" charset="0"/>
                <a:hlinkClick r:id="rId3"/>
              </a:rPr>
            </a:br>
            <a:br>
              <a:rPr lang="en-GB" u="none" strike="noStrike" dirty="0">
                <a:solidFill>
                  <a:srgbClr val="996666"/>
                </a:solidFill>
                <a:effectLst/>
                <a:latin typeface="Verdana" panose="020B0604030504040204" pitchFamily="34" charset="0"/>
                <a:hlinkClick r:id="rId3"/>
              </a:rPr>
            </a:br>
            <a:r>
              <a:rPr lang="en-GB" dirty="0">
                <a:solidFill>
                  <a:srgbClr val="333333"/>
                </a:solidFill>
                <a:effectLst/>
                <a:latin typeface="Verdana" panose="020B0604030504040204" pitchFamily="34" charset="0"/>
              </a:rPr>
              <a:t>Fra Angelico, </a:t>
            </a:r>
            <a:r>
              <a:rPr lang="en-GB" i="1" dirty="0">
                <a:solidFill>
                  <a:srgbClr val="333333"/>
                </a:solidFill>
                <a:effectLst/>
                <a:latin typeface="Verdana" panose="020B0604030504040204" pitchFamily="34" charset="0"/>
              </a:rPr>
              <a:t>The Mocking of Christ (Silver Cabinet), about 1450, Florence, Museum of San Marco</a:t>
            </a:r>
            <a:endParaRPr lang="en-GB" dirty="0">
              <a:solidFill>
                <a:srgbClr val="333333"/>
              </a:solidFill>
              <a:effectLst/>
              <a:latin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u="none" strike="noStrike" dirty="0">
              <a:solidFill>
                <a:srgbClr val="996666"/>
              </a:solidFill>
              <a:effectLst/>
              <a:hlinkClick r:id="" action="ppaction://noaction"/>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u="none" strike="noStrike" dirty="0">
              <a:solidFill>
                <a:srgbClr val="996666"/>
              </a:solidFill>
              <a:effectLst/>
              <a:hlinkClick r:id="" action="ppaction://noaction"/>
            </a:endParaRPr>
          </a:p>
          <a:p>
            <a:pPr marL="0" marR="0" lvl="0" indent="0" algn="l" defTabSz="914400" rtl="0" eaLnBrk="1" fontAlgn="auto" latinLnBrk="0" hangingPunct="1">
              <a:lnSpc>
                <a:spcPct val="100000"/>
              </a:lnSpc>
              <a:spcBef>
                <a:spcPts val="0"/>
              </a:spcBef>
              <a:spcAft>
                <a:spcPts val="0"/>
              </a:spcAft>
              <a:buClrTx/>
              <a:buSzTx/>
              <a:buFontTx/>
              <a:buNone/>
              <a:tabLst/>
              <a:defRPr/>
            </a:pPr>
            <a:br>
              <a:rPr lang="en-GB" u="none" strike="noStrike" dirty="0">
                <a:solidFill>
                  <a:srgbClr val="996666"/>
                </a:solidFill>
                <a:effectLst/>
                <a:hlinkClick r:id="" action="ppaction://noaction"/>
              </a:rPr>
            </a:br>
            <a:r>
              <a:rPr lang="en-GB" u="none" strike="noStrike" dirty="0">
                <a:solidFill>
                  <a:srgbClr val="333333"/>
                </a:solidFill>
                <a:effectLst/>
                <a:latin typeface="Verdana" panose="020B0604030504040204" pitchFamily="34" charset="0"/>
                <a:hlinkClick r:id="rId4"/>
              </a:rPr>
              <a:t>Fra Angelico, </a:t>
            </a:r>
            <a:r>
              <a:rPr lang="en-GB" i="1" u="none" strike="noStrike" dirty="0">
                <a:solidFill>
                  <a:srgbClr val="333333"/>
                </a:solidFill>
                <a:effectLst/>
                <a:latin typeface="Verdana" panose="020B0604030504040204" pitchFamily="34" charset="0"/>
                <a:hlinkClick r:id="rId4"/>
              </a:rPr>
              <a:t>The Mocking of Christ</a:t>
            </a:r>
            <a:r>
              <a:rPr lang="en-GB" u="none" strike="noStrike" dirty="0">
                <a:solidFill>
                  <a:srgbClr val="333333"/>
                </a:solidFill>
                <a:effectLst/>
                <a:latin typeface="Verdana" panose="020B0604030504040204" pitchFamily="34" charset="0"/>
                <a:hlinkClick r:id="rId4"/>
              </a:rPr>
              <a:t> (detail), with the Virgin and Saint Dominic, 1439-1443, fresco, Cell 7, Convent of San Marco, Florence (1439-43)</a:t>
            </a:r>
            <a:endParaRPr lang="en-GB" dirty="0"/>
          </a:p>
          <a:p>
            <a:endParaRPr lang="en-US" dirty="0"/>
          </a:p>
        </p:txBody>
      </p:sp>
      <p:sp>
        <p:nvSpPr>
          <p:cNvPr id="4" name="Slide Number Placeholder 3"/>
          <p:cNvSpPr>
            <a:spLocks noGrp="1"/>
          </p:cNvSpPr>
          <p:nvPr>
            <p:ph type="sldNum" sz="quarter" idx="5"/>
          </p:nvPr>
        </p:nvSpPr>
        <p:spPr/>
        <p:txBody>
          <a:bodyPr/>
          <a:lstStyle/>
          <a:p>
            <a:fld id="{006F1BE7-8A1B-564B-B485-4818CB4AE932}" type="slidenum">
              <a:rPr lang="en-US" smtClean="0"/>
              <a:t>14</a:t>
            </a:fld>
            <a:endParaRPr lang="en-US"/>
          </a:p>
        </p:txBody>
      </p:sp>
    </p:spTree>
    <p:extLst>
      <p:ext uri="{BB962C8B-B14F-4D97-AF65-F5344CB8AC3E}">
        <p14:creationId xmlns:p14="http://schemas.microsoft.com/office/powerpoint/2010/main" val="27755874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solidFill>
                  <a:srgbClr val="989CA0"/>
                </a:solidFill>
                <a:effectLst/>
                <a:latin typeface="__Inter_Tight_2999ff"/>
              </a:rPr>
              <a:t>Ecce Homo, Antonio </a:t>
            </a:r>
            <a:r>
              <a:rPr lang="en-GB" b="0" i="0" dirty="0" err="1">
                <a:solidFill>
                  <a:srgbClr val="989CA0"/>
                </a:solidFill>
                <a:effectLst/>
                <a:latin typeface="__Inter_Tight_2999ff"/>
              </a:rPr>
              <a:t>Ciseri</a:t>
            </a:r>
            <a:r>
              <a:rPr lang="en-GB" b="0" i="0" dirty="0">
                <a:solidFill>
                  <a:srgbClr val="989CA0"/>
                </a:solidFill>
                <a:effectLst/>
                <a:latin typeface="__Inter_Tight_2999ff"/>
              </a:rPr>
              <a:t>, c. 1860-80, </a:t>
            </a:r>
            <a:r>
              <a:rPr lang="en-GB" b="0" i="0" dirty="0">
                <a:solidFill>
                  <a:srgbClr val="001D35"/>
                </a:solidFill>
                <a:effectLst/>
                <a:latin typeface="Google Sans"/>
              </a:rPr>
              <a:t>Galleria dell'Arte Moderna (Gallery of Modern Art) within Palazzo </a:t>
            </a:r>
            <a:r>
              <a:rPr lang="en-GB" b="0" i="0" dirty="0" err="1">
                <a:solidFill>
                  <a:srgbClr val="001D35"/>
                </a:solidFill>
                <a:effectLst/>
                <a:latin typeface="Google Sans"/>
              </a:rPr>
              <a:t>Pitti</a:t>
            </a:r>
            <a:r>
              <a:rPr lang="en-GB" b="0" i="0" dirty="0">
                <a:solidFill>
                  <a:srgbClr val="001D35"/>
                </a:solidFill>
                <a:effectLst/>
                <a:latin typeface="Google Sans"/>
              </a:rPr>
              <a:t> in Florence, Italy</a:t>
            </a:r>
          </a:p>
          <a:p>
            <a:endParaRPr lang="en-GB" b="0" i="0" dirty="0">
              <a:solidFill>
                <a:srgbClr val="001D35"/>
              </a:solidFill>
              <a:effectLst/>
              <a:latin typeface="Google Sans"/>
            </a:endParaRPr>
          </a:p>
          <a:p>
            <a:r>
              <a:rPr lang="en-GB" b="0" i="0" dirty="0">
                <a:solidFill>
                  <a:srgbClr val="001D35"/>
                </a:solidFill>
                <a:effectLst/>
                <a:latin typeface="Google Sans"/>
              </a:rPr>
              <a:t>Behold the man</a:t>
            </a:r>
            <a:endParaRPr lang="en-US" dirty="0"/>
          </a:p>
        </p:txBody>
      </p:sp>
      <p:sp>
        <p:nvSpPr>
          <p:cNvPr id="4" name="Slide Number Placeholder 3"/>
          <p:cNvSpPr>
            <a:spLocks noGrp="1"/>
          </p:cNvSpPr>
          <p:nvPr>
            <p:ph type="sldNum" sz="quarter" idx="5"/>
          </p:nvPr>
        </p:nvSpPr>
        <p:spPr/>
        <p:txBody>
          <a:bodyPr/>
          <a:lstStyle/>
          <a:p>
            <a:fld id="{006F1BE7-8A1B-564B-B485-4818CB4AE932}" type="slidenum">
              <a:rPr lang="en-US" smtClean="0"/>
              <a:t>15</a:t>
            </a:fld>
            <a:endParaRPr lang="en-US"/>
          </a:p>
        </p:txBody>
      </p:sp>
    </p:spTree>
    <p:extLst>
      <p:ext uri="{BB962C8B-B14F-4D97-AF65-F5344CB8AC3E}">
        <p14:creationId xmlns:p14="http://schemas.microsoft.com/office/powerpoint/2010/main" val="29102322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Kehinde Wiley, Ecce Homo, c.2012, Baber Institute of Fine Art </a:t>
            </a:r>
          </a:p>
          <a:p>
            <a:r>
              <a:rPr lang="en-US" dirty="0"/>
              <a:t>Anthony Van Dyck, Ecce Homo, c.1626, </a:t>
            </a:r>
          </a:p>
        </p:txBody>
      </p:sp>
      <p:sp>
        <p:nvSpPr>
          <p:cNvPr id="4" name="Slide Number Placeholder 3"/>
          <p:cNvSpPr>
            <a:spLocks noGrp="1"/>
          </p:cNvSpPr>
          <p:nvPr>
            <p:ph type="sldNum" sz="quarter" idx="5"/>
          </p:nvPr>
        </p:nvSpPr>
        <p:spPr/>
        <p:txBody>
          <a:bodyPr/>
          <a:lstStyle/>
          <a:p>
            <a:fld id="{006F1BE7-8A1B-564B-B485-4818CB4AE932}" type="slidenum">
              <a:rPr lang="en-US" smtClean="0"/>
              <a:t>16</a:t>
            </a:fld>
            <a:endParaRPr lang="en-US"/>
          </a:p>
        </p:txBody>
      </p:sp>
    </p:spTree>
    <p:extLst>
      <p:ext uri="{BB962C8B-B14F-4D97-AF65-F5344CB8AC3E}">
        <p14:creationId xmlns:p14="http://schemas.microsoft.com/office/powerpoint/2010/main" val="35979585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F70393-677A-5071-27EC-2702447354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DF07497-5E70-2419-8FBB-D9721B44999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5796777-C0FF-46B2-E45C-1557AA635A59}"/>
              </a:ext>
            </a:extLst>
          </p:cNvPr>
          <p:cNvSpPr>
            <a:spLocks noGrp="1"/>
          </p:cNvSpPr>
          <p:nvPr>
            <p:ph type="body" idx="1"/>
          </p:nvPr>
        </p:nvSpPr>
        <p:spPr/>
        <p:txBody>
          <a:bodyPr/>
          <a:lstStyle/>
          <a:p>
            <a:r>
              <a:rPr lang="en-GB" b="0" i="0" dirty="0">
                <a:solidFill>
                  <a:srgbClr val="888888"/>
                </a:solidFill>
                <a:effectLst/>
                <a:latin typeface="Source Sans Pro" panose="020B0503030403020204" pitchFamily="34" charset="0"/>
              </a:rPr>
              <a:t>Hans Maler, “Christ Carrying the Cross,” ca. 1510, Art Institute Chicago (photo: Public Domain)</a:t>
            </a:r>
            <a:endParaRPr lang="en-US" dirty="0"/>
          </a:p>
        </p:txBody>
      </p:sp>
      <p:sp>
        <p:nvSpPr>
          <p:cNvPr id="4" name="Slide Number Placeholder 3">
            <a:extLst>
              <a:ext uri="{FF2B5EF4-FFF2-40B4-BE49-F238E27FC236}">
                <a16:creationId xmlns:a16="http://schemas.microsoft.com/office/drawing/2014/main" id="{BDCE43E4-C944-4891-B53E-E2D8A13CAEB7}"/>
              </a:ext>
            </a:extLst>
          </p:cNvPr>
          <p:cNvSpPr>
            <a:spLocks noGrp="1"/>
          </p:cNvSpPr>
          <p:nvPr>
            <p:ph type="sldNum" sz="quarter" idx="5"/>
          </p:nvPr>
        </p:nvSpPr>
        <p:spPr/>
        <p:txBody>
          <a:bodyPr/>
          <a:lstStyle/>
          <a:p>
            <a:fld id="{006F1BE7-8A1B-564B-B485-4818CB4AE932}" type="slidenum">
              <a:rPr lang="en-US" smtClean="0"/>
              <a:t>17</a:t>
            </a:fld>
            <a:endParaRPr lang="en-US"/>
          </a:p>
        </p:txBody>
      </p:sp>
    </p:spTree>
    <p:extLst>
      <p:ext uri="{BB962C8B-B14F-4D97-AF65-F5344CB8AC3E}">
        <p14:creationId xmlns:p14="http://schemas.microsoft.com/office/powerpoint/2010/main" val="25778853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solidFill>
                  <a:srgbClr val="888888"/>
                </a:solidFill>
                <a:effectLst/>
                <a:latin typeface="Source Sans Pro" panose="020B0503030403020204" pitchFamily="34" charset="0"/>
              </a:rPr>
              <a:t>Hans Maler, “Christ Carrying the Cross,” ca. 1510, Art Institute Chicago (photo: Public Domain)</a:t>
            </a:r>
            <a:endParaRPr lang="en-US" dirty="0"/>
          </a:p>
        </p:txBody>
      </p:sp>
      <p:sp>
        <p:nvSpPr>
          <p:cNvPr id="4" name="Slide Number Placeholder 3"/>
          <p:cNvSpPr>
            <a:spLocks noGrp="1"/>
          </p:cNvSpPr>
          <p:nvPr>
            <p:ph type="sldNum" sz="quarter" idx="5"/>
          </p:nvPr>
        </p:nvSpPr>
        <p:spPr/>
        <p:txBody>
          <a:bodyPr/>
          <a:lstStyle/>
          <a:p>
            <a:fld id="{006F1BE7-8A1B-564B-B485-4818CB4AE932}" type="slidenum">
              <a:rPr lang="en-US" smtClean="0"/>
              <a:t>18</a:t>
            </a:fld>
            <a:endParaRPr lang="en-US"/>
          </a:p>
        </p:txBody>
      </p:sp>
    </p:spTree>
    <p:extLst>
      <p:ext uri="{BB962C8B-B14F-4D97-AF65-F5344CB8AC3E}">
        <p14:creationId xmlns:p14="http://schemas.microsoft.com/office/powerpoint/2010/main" val="34512850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i="0" dirty="0">
              <a:solidFill>
                <a:srgbClr val="334155"/>
              </a:solidFill>
              <a:effectLst/>
              <a:latin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FFFFFF"/>
                </a:solidFill>
                <a:effectLst/>
                <a:latin typeface="Roboto" panose="02000000000000000000" pitchFamily="2" charset="0"/>
              </a:rPr>
              <a:t>Raphael, The Crucified Christ with the Virgin Mary, Saints and Angels (‘The Mond Crucifixion’), c.</a:t>
            </a:r>
            <a:r>
              <a:rPr lang="en-GB" b="0" i="0" dirty="0">
                <a:solidFill>
                  <a:srgbClr val="001D35"/>
                </a:solidFill>
                <a:effectLst/>
                <a:latin typeface="Google Sans"/>
              </a:rPr>
              <a:t> 1502-1503</a:t>
            </a:r>
            <a:endParaRPr lang="en-GB" b="0" i="0" dirty="0">
              <a:solidFill>
                <a:srgbClr val="FFFFFF"/>
              </a:solidFill>
              <a:effectLst/>
              <a:latin typeface="Roboto" panose="02000000000000000000" pitchFamily="2" charset="0"/>
            </a:endParaRPr>
          </a:p>
          <a:p>
            <a:endParaRPr lang="en-GB" b="0" i="0" dirty="0">
              <a:solidFill>
                <a:srgbClr val="334155"/>
              </a:solidFill>
              <a:effectLst/>
              <a:latin typeface="Open Sans" panose="020B0606030504020204" pitchFamily="34" charset="0"/>
            </a:endParaRPr>
          </a:p>
          <a:p>
            <a:r>
              <a:rPr lang="en-GB" b="0" i="0" dirty="0">
                <a:solidFill>
                  <a:srgbClr val="334155"/>
                </a:solidFill>
                <a:effectLst/>
                <a:latin typeface="Open Sans" panose="020B0606030504020204" pitchFamily="34" charset="0"/>
              </a:rPr>
              <a:t>Mathias Grunwald, The Crucifixion, c.1512 -1515, </a:t>
            </a:r>
            <a:r>
              <a:rPr lang="en-GB" b="0" i="0" dirty="0" err="1">
                <a:solidFill>
                  <a:srgbClr val="334155"/>
                </a:solidFill>
                <a:effectLst/>
                <a:latin typeface="Open Sans" panose="020B0606030504020204" pitchFamily="34" charset="0"/>
              </a:rPr>
              <a:t>Musee</a:t>
            </a:r>
            <a:r>
              <a:rPr lang="en-GB" b="0" i="0" dirty="0">
                <a:solidFill>
                  <a:srgbClr val="334155"/>
                </a:solidFill>
                <a:effectLst/>
                <a:latin typeface="Open Sans" panose="020B0606030504020204" pitchFamily="34" charset="0"/>
              </a:rPr>
              <a:t/>
            </a:r>
            <a:r>
              <a:rPr lang="en-GB" b="0" i="0" dirty="0" err="1">
                <a:solidFill>
                  <a:srgbClr val="334155"/>
                </a:solidFill>
                <a:effectLst/>
                <a:latin typeface="Open Sans" panose="020B0606030504020204" pitchFamily="34" charset="0"/>
              </a:rPr>
              <a:t>d'Unterlinden</a:t>
            </a:r>
            <a:r>
              <a:rPr lang="en-GB" b="0" i="0" dirty="0">
                <a:solidFill>
                  <a:srgbClr val="334155"/>
                </a:solidFill>
                <a:effectLst/>
                <a:latin typeface="Open Sans" panose="020B0606030504020204" pitchFamily="34" charset="0"/>
              </a:rPr>
              <a:t>, Colmar (</a:t>
            </a:r>
            <a:r>
              <a:rPr lang="en-GB" b="0" i="0" dirty="0">
                <a:solidFill>
                  <a:srgbClr val="7A7A7A"/>
                </a:solidFill>
                <a:effectLst/>
                <a:latin typeface="Roboto" panose="02000000000000000000" pitchFamily="2" charset="0"/>
              </a:rPr>
              <a:t>part of the larger Isenheim Altarpiece)</a:t>
            </a:r>
          </a:p>
          <a:p>
            <a:endParaRPr lang="en-GB" b="0" i="0" dirty="0">
              <a:solidFill>
                <a:srgbClr val="7A7A7A"/>
              </a:solidFill>
              <a:effectLst/>
              <a:latin typeface="Roboto" panose="02000000000000000000" pitchFamily="2" charset="0"/>
            </a:endParaRPr>
          </a:p>
          <a:p>
            <a:r>
              <a:rPr lang="en-GB" b="0" i="0" dirty="0">
                <a:solidFill>
                  <a:srgbClr val="7A7A7A"/>
                </a:solidFill>
                <a:effectLst/>
                <a:latin typeface="Roboto" panose="02000000000000000000" pitchFamily="2" charset="0"/>
              </a:rPr>
              <a:t>Saints past and future why? </a:t>
            </a:r>
          </a:p>
          <a:p>
            <a:endParaRPr lang="en-GB" b="0" i="0" dirty="0">
              <a:solidFill>
                <a:srgbClr val="7A7A7A"/>
              </a:solidFill>
              <a:effectLst/>
              <a:latin typeface="Roboto" panose="02000000000000000000" pitchFamily="2" charset="0"/>
            </a:endParaRPr>
          </a:p>
          <a:p>
            <a:endParaRPr lang="en-US" dirty="0"/>
          </a:p>
        </p:txBody>
      </p:sp>
      <p:sp>
        <p:nvSpPr>
          <p:cNvPr id="4" name="Slide Number Placeholder 3"/>
          <p:cNvSpPr>
            <a:spLocks noGrp="1"/>
          </p:cNvSpPr>
          <p:nvPr>
            <p:ph type="sldNum" sz="quarter" idx="5"/>
          </p:nvPr>
        </p:nvSpPr>
        <p:spPr/>
        <p:txBody>
          <a:bodyPr/>
          <a:lstStyle/>
          <a:p>
            <a:fld id="{006F1BE7-8A1B-564B-B485-4818CB4AE932}" type="slidenum">
              <a:rPr lang="en-US" smtClean="0"/>
              <a:t>20</a:t>
            </a:fld>
            <a:endParaRPr lang="en-US"/>
          </a:p>
        </p:txBody>
      </p:sp>
    </p:spTree>
    <p:extLst>
      <p:ext uri="{BB962C8B-B14F-4D97-AF65-F5344CB8AC3E}">
        <p14:creationId xmlns:p14="http://schemas.microsoft.com/office/powerpoint/2010/main" val="1101713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Kehinde Wiley, Lamentation over the Dead Christ, c.2008</a:t>
            </a:r>
          </a:p>
          <a:p>
            <a:r>
              <a:rPr lang="en-US" dirty="0"/>
              <a:t>Andrea Mantegna, Lamentation over the Dead Christ, c.1480, Pinacoteca di Brera, Milan </a:t>
            </a:r>
          </a:p>
        </p:txBody>
      </p:sp>
      <p:sp>
        <p:nvSpPr>
          <p:cNvPr id="4" name="Slide Number Placeholder 3"/>
          <p:cNvSpPr>
            <a:spLocks noGrp="1"/>
          </p:cNvSpPr>
          <p:nvPr>
            <p:ph type="sldNum" sz="quarter" idx="5"/>
          </p:nvPr>
        </p:nvSpPr>
        <p:spPr/>
        <p:txBody>
          <a:bodyPr/>
          <a:lstStyle/>
          <a:p>
            <a:fld id="{006F1BE7-8A1B-564B-B485-4818CB4AE932}" type="slidenum">
              <a:rPr lang="en-US" smtClean="0"/>
              <a:t>22</a:t>
            </a:fld>
            <a:endParaRPr lang="en-US"/>
          </a:p>
        </p:txBody>
      </p:sp>
    </p:spTree>
    <p:extLst>
      <p:ext uri="{BB962C8B-B14F-4D97-AF65-F5344CB8AC3E}">
        <p14:creationId xmlns:p14="http://schemas.microsoft.com/office/powerpoint/2010/main" val="4153230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1" dirty="0">
                <a:solidFill>
                  <a:srgbClr val="202122"/>
                </a:solidFill>
                <a:effectLst/>
                <a:latin typeface="Arial" panose="020B0604020202020204" pitchFamily="34" charset="0"/>
              </a:rPr>
              <a:t>Entry of Christ into Jerusalem</a:t>
            </a:r>
            <a:r>
              <a:rPr lang="en-GB" b="0" i="0" dirty="0">
                <a:solidFill>
                  <a:srgbClr val="202122"/>
                </a:solidFill>
                <a:effectLst/>
                <a:latin typeface="Arial" panose="020B0604020202020204" pitchFamily="34" charset="0"/>
              </a:rPr>
              <a:t>, </a:t>
            </a:r>
            <a:r>
              <a:rPr lang="en-GB" b="0" i="0" u="none" strike="noStrike" dirty="0">
                <a:solidFill>
                  <a:srgbClr val="3366CC"/>
                </a:solidFill>
                <a:effectLst/>
                <a:latin typeface="Arial" panose="020B0604020202020204" pitchFamily="34" charset="0"/>
                <a:hlinkClick r:id="rId3" tooltip="Pietro Lorenzetti"/>
              </a:rPr>
              <a:t>Pietro Lorenzetti</a:t>
            </a:r>
            <a:r>
              <a:rPr lang="en-GB" b="0" i="0" dirty="0">
                <a:solidFill>
                  <a:srgbClr val="202122"/>
                </a:solidFill>
                <a:effectLst/>
                <a:latin typeface="Arial" panose="020B0604020202020204" pitchFamily="34" charset="0"/>
              </a:rPr>
              <a:t>, </a:t>
            </a:r>
            <a:r>
              <a:rPr lang="en-GB" b="0" i="0" u="none" strike="noStrike" dirty="0">
                <a:solidFill>
                  <a:srgbClr val="3366CC"/>
                </a:solidFill>
                <a:effectLst/>
                <a:latin typeface="Arial" panose="020B0604020202020204" pitchFamily="34" charset="0"/>
                <a:hlinkClick r:id="rId4" tooltip="Basilica of San Francesco d'Assisi"/>
              </a:rPr>
              <a:t>Basilica of San Francesco d'Assisi</a:t>
            </a:r>
            <a:r>
              <a:rPr lang="en-GB" b="0" i="0" u="none" strike="noStrike" dirty="0">
                <a:solidFill>
                  <a:srgbClr val="3366CC"/>
                </a:solidFill>
                <a:effectLst/>
                <a:latin typeface="Arial" panose="020B0604020202020204" pitchFamily="34" charset="0"/>
              </a:rPr>
              <a:t/>
            </a:r>
            <a:r>
              <a:rPr lang="en-GB" b="0" i="0" dirty="0">
                <a:solidFill>
                  <a:srgbClr val="000000"/>
                </a:solidFill>
                <a:effectLst/>
                <a:latin typeface="Arial" panose="020B0604020202020204" pitchFamily="34" charset="0"/>
              </a:rPr>
              <a:t>c. 1320 </a:t>
            </a:r>
            <a:endParaRPr lang="en-GB" b="0" i="0" u="none" strike="noStrike" dirty="0">
              <a:solidFill>
                <a:srgbClr val="3366CC"/>
              </a:solidFill>
              <a:effectLst/>
              <a:latin typeface="Arial" panose="020B0604020202020204" pitchFamily="34" charset="0"/>
            </a:endParaRPr>
          </a:p>
          <a:p>
            <a:endParaRPr lang="en-GB" b="0" i="0" u="none" strike="noStrike" dirty="0">
              <a:solidFill>
                <a:srgbClr val="3366CC"/>
              </a:solidFill>
              <a:effectLst/>
              <a:latin typeface="Arial" panose="020B0604020202020204" pitchFamily="34" charset="0"/>
            </a:endParaRPr>
          </a:p>
          <a:p>
            <a:r>
              <a:rPr lang="en-GB" b="0" i="0" dirty="0">
                <a:solidFill>
                  <a:srgbClr val="040C28"/>
                </a:solidFill>
                <a:effectLst/>
                <a:latin typeface="Google Sans"/>
              </a:rPr>
              <a:t>The picture shows one of the scenes from the life of Christ painted by Pietro Lorenzetti on the vault of the south arm of the western transept of the Lower Church</a:t>
            </a:r>
            <a:r>
              <a:rPr lang="en-GB" b="0" i="0" dirty="0">
                <a:solidFill>
                  <a:srgbClr val="1F1F1F"/>
                </a:solidFill>
                <a:effectLst/>
                <a:latin typeface="Google Sans"/>
              </a:rPr>
              <a:t>.</a:t>
            </a:r>
            <a:endParaRPr lang="en-US" dirty="0"/>
          </a:p>
        </p:txBody>
      </p:sp>
      <p:sp>
        <p:nvSpPr>
          <p:cNvPr id="4" name="Slide Number Placeholder 3"/>
          <p:cNvSpPr>
            <a:spLocks noGrp="1"/>
          </p:cNvSpPr>
          <p:nvPr>
            <p:ph type="sldNum" sz="quarter" idx="5"/>
          </p:nvPr>
        </p:nvSpPr>
        <p:spPr/>
        <p:txBody>
          <a:bodyPr/>
          <a:lstStyle/>
          <a:p>
            <a:fld id="{006F1BE7-8A1B-564B-B485-4818CB4AE932}" type="slidenum">
              <a:rPr lang="en-US" smtClean="0"/>
              <a:t>2</a:t>
            </a:fld>
            <a:endParaRPr lang="en-US"/>
          </a:p>
        </p:txBody>
      </p:sp>
    </p:spTree>
    <p:extLst>
      <p:ext uri="{BB962C8B-B14F-4D97-AF65-F5344CB8AC3E}">
        <p14:creationId xmlns:p14="http://schemas.microsoft.com/office/powerpoint/2010/main" val="19708081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Fra Angelico The Harrowing of Hell </a:t>
            </a:r>
          </a:p>
        </p:txBody>
      </p:sp>
      <p:sp>
        <p:nvSpPr>
          <p:cNvPr id="4" name="Slide Number Placeholder 3"/>
          <p:cNvSpPr>
            <a:spLocks noGrp="1"/>
          </p:cNvSpPr>
          <p:nvPr>
            <p:ph type="sldNum" sz="quarter" idx="5"/>
          </p:nvPr>
        </p:nvSpPr>
        <p:spPr/>
        <p:txBody>
          <a:bodyPr/>
          <a:lstStyle/>
          <a:p>
            <a:fld id="{006F1BE7-8A1B-564B-B485-4818CB4AE932}" type="slidenum">
              <a:rPr lang="en-US" smtClean="0"/>
              <a:t>23</a:t>
            </a:fld>
            <a:endParaRPr lang="en-US"/>
          </a:p>
        </p:txBody>
      </p:sp>
    </p:spTree>
    <p:extLst>
      <p:ext uri="{BB962C8B-B14F-4D97-AF65-F5344CB8AC3E}">
        <p14:creationId xmlns:p14="http://schemas.microsoft.com/office/powerpoint/2010/main" val="12211064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solidFill>
                  <a:srgbClr val="BEBEBE"/>
                </a:solidFill>
                <a:effectLst/>
                <a:latin typeface="Roboto" panose="02000000000000000000" pitchFamily="2" charset="0"/>
              </a:rPr>
              <a:t>El Greco, Christ driving the Traders from the Temple c.1600 (National Gallery, London)</a:t>
            </a:r>
            <a:endParaRPr lang="en-US" dirty="0"/>
          </a:p>
        </p:txBody>
      </p:sp>
      <p:sp>
        <p:nvSpPr>
          <p:cNvPr id="4" name="Slide Number Placeholder 3"/>
          <p:cNvSpPr>
            <a:spLocks noGrp="1"/>
          </p:cNvSpPr>
          <p:nvPr>
            <p:ph type="sldNum" sz="quarter" idx="5"/>
          </p:nvPr>
        </p:nvSpPr>
        <p:spPr/>
        <p:txBody>
          <a:bodyPr/>
          <a:lstStyle/>
          <a:p>
            <a:fld id="{006F1BE7-8A1B-564B-B485-4818CB4AE932}" type="slidenum">
              <a:rPr lang="en-US" smtClean="0"/>
              <a:t>3</a:t>
            </a:fld>
            <a:endParaRPr lang="en-US"/>
          </a:p>
        </p:txBody>
      </p:sp>
    </p:spTree>
    <p:extLst>
      <p:ext uri="{BB962C8B-B14F-4D97-AF65-F5344CB8AC3E}">
        <p14:creationId xmlns:p14="http://schemas.microsoft.com/office/powerpoint/2010/main" val="42460035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6907F2-B84C-49F9-1698-8EDDCDAB14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9A7D7EE-A4D5-371A-DA10-8620A1A28F9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DA843D1-7A19-1C13-587A-EFFF02EB4FDD}"/>
              </a:ext>
            </a:extLst>
          </p:cNvPr>
          <p:cNvSpPr>
            <a:spLocks noGrp="1"/>
          </p:cNvSpPr>
          <p:nvPr>
            <p:ph type="body" idx="1"/>
          </p:nvPr>
        </p:nvSpPr>
        <p:spPr/>
        <p:txBody>
          <a:bodyPr/>
          <a:lstStyle/>
          <a:p>
            <a:r>
              <a:rPr lang="en-GB" b="0" i="0" dirty="0">
                <a:solidFill>
                  <a:srgbClr val="BEBEBE"/>
                </a:solidFill>
                <a:effectLst/>
                <a:latin typeface="Roboto" panose="02000000000000000000" pitchFamily="2" charset="0"/>
              </a:rPr>
              <a:t>El Greco, Christ driving the Traders from the Temple c.1600 (National Gallery, London)</a:t>
            </a:r>
            <a:endParaRPr lang="en-US" dirty="0"/>
          </a:p>
        </p:txBody>
      </p:sp>
      <p:sp>
        <p:nvSpPr>
          <p:cNvPr id="4" name="Slide Number Placeholder 3">
            <a:extLst>
              <a:ext uri="{FF2B5EF4-FFF2-40B4-BE49-F238E27FC236}">
                <a16:creationId xmlns:a16="http://schemas.microsoft.com/office/drawing/2014/main" id="{9B4662FA-AF28-D398-C89F-2B15A2E113FD}"/>
              </a:ext>
            </a:extLst>
          </p:cNvPr>
          <p:cNvSpPr>
            <a:spLocks noGrp="1"/>
          </p:cNvSpPr>
          <p:nvPr>
            <p:ph type="sldNum" sz="quarter" idx="5"/>
          </p:nvPr>
        </p:nvSpPr>
        <p:spPr/>
        <p:txBody>
          <a:bodyPr/>
          <a:lstStyle/>
          <a:p>
            <a:fld id="{006F1BE7-8A1B-564B-B485-4818CB4AE932}" type="slidenum">
              <a:rPr lang="en-US" smtClean="0"/>
              <a:t>4</a:t>
            </a:fld>
            <a:endParaRPr lang="en-US"/>
          </a:p>
        </p:txBody>
      </p:sp>
    </p:spTree>
    <p:extLst>
      <p:ext uri="{BB962C8B-B14F-4D97-AF65-F5344CB8AC3E}">
        <p14:creationId xmlns:p14="http://schemas.microsoft.com/office/powerpoint/2010/main" val="40074678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GB" u="none" strike="noStrike" dirty="0">
                <a:solidFill>
                  <a:srgbClr val="3366CC"/>
                </a:solidFill>
                <a:effectLst/>
                <a:hlinkClick r:id="rId3" tooltip="Leonardo da Vinci"/>
              </a:rPr>
            </a:br>
            <a:r>
              <a:rPr lang="en-GB" u="none" strike="noStrike" dirty="0">
                <a:solidFill>
                  <a:srgbClr val="3366CC"/>
                </a:solidFill>
                <a:effectLst/>
                <a:hlinkClick r:id="rId3" tooltip="Leonardo da Vinci"/>
              </a:rPr>
              <a:t>Leonardo da Vinci</a:t>
            </a:r>
            <a:r>
              <a:rPr lang="en-GB" u="none" strike="noStrike" dirty="0">
                <a:solidFill>
                  <a:srgbClr val="3366CC"/>
                </a:solidFill>
                <a:effectLst/>
              </a:rPr>
              <a:t> The Last Supper c.</a:t>
            </a:r>
            <a:r>
              <a:rPr lang="en-GB" b="0" i="0" dirty="0">
                <a:solidFill>
                  <a:srgbClr val="000000"/>
                </a:solidFill>
                <a:effectLst/>
                <a:latin typeface="Arial" panose="020B0604020202020204" pitchFamily="34" charset="0"/>
              </a:rPr>
              <a:t> 1495–1498 (</a:t>
            </a:r>
            <a:br>
              <a:rPr lang="en-GB" u="none" strike="noStrike" dirty="0">
                <a:solidFill>
                  <a:srgbClr val="3366CC"/>
                </a:solidFill>
                <a:effectLst/>
                <a:hlinkClick r:id="rId4" tooltip="Santa Maria delle Grazie, Milan"/>
              </a:rPr>
            </a:br>
            <a:r>
              <a:rPr lang="en-GB" u="none" strike="noStrike" dirty="0">
                <a:solidFill>
                  <a:srgbClr val="3366CC"/>
                </a:solidFill>
                <a:effectLst/>
                <a:hlinkClick r:id="rId4" tooltip="Santa Maria delle Grazie, Milan"/>
              </a:rPr>
              <a:t>Santa Maria delle Grazie</a:t>
            </a:r>
            <a:r>
              <a:rPr lang="en-GB" dirty="0">
                <a:effectLst/>
              </a:rPr>
              <a:t>, </a:t>
            </a:r>
            <a:r>
              <a:rPr lang="en-GB" u="none" strike="noStrike" dirty="0">
                <a:solidFill>
                  <a:srgbClr val="3366CC"/>
                </a:solidFill>
                <a:effectLst/>
                <a:hlinkClick r:id="rId5" tooltip="Milan"/>
              </a:rPr>
              <a:t>Milan</a:t>
            </a:r>
            <a:r>
              <a:rPr lang="en-GB" dirty="0">
                <a:effectLst/>
              </a:rPr>
              <a:t>, Italy)</a:t>
            </a:r>
            <a:endParaRPr lang="en-US" dirty="0"/>
          </a:p>
        </p:txBody>
      </p:sp>
      <p:sp>
        <p:nvSpPr>
          <p:cNvPr id="4" name="Slide Number Placeholder 3"/>
          <p:cNvSpPr>
            <a:spLocks noGrp="1"/>
          </p:cNvSpPr>
          <p:nvPr>
            <p:ph type="sldNum" sz="quarter" idx="5"/>
          </p:nvPr>
        </p:nvSpPr>
        <p:spPr/>
        <p:txBody>
          <a:bodyPr/>
          <a:lstStyle/>
          <a:p>
            <a:fld id="{006F1BE7-8A1B-564B-B485-4818CB4AE932}" type="slidenum">
              <a:rPr lang="en-US" smtClean="0"/>
              <a:t>5</a:t>
            </a:fld>
            <a:endParaRPr lang="en-US"/>
          </a:p>
        </p:txBody>
      </p:sp>
    </p:spTree>
    <p:extLst>
      <p:ext uri="{BB962C8B-B14F-4D97-AF65-F5344CB8AC3E}">
        <p14:creationId xmlns:p14="http://schemas.microsoft.com/office/powerpoint/2010/main" val="7461829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6C757D"/>
                </a:solidFill>
              </a:rPr>
              <a:t>The Last Supper Copy - by </a:t>
            </a:r>
            <a:r>
              <a:rPr lang="en-US" err="1">
                <a:solidFill>
                  <a:srgbClr val="6C757D"/>
                </a:solidFill>
              </a:rPr>
              <a:t>Giampietrino</a:t>
            </a:r>
            <a:endParaRPr lang="en-US">
              <a:solidFill>
                <a:srgbClr val="6C757D"/>
              </a:solidFill>
            </a:endParaRPr>
          </a:p>
          <a:p>
            <a:endParaRPr lang="en-US" dirty="0">
              <a:solidFill>
                <a:srgbClr val="6C757D"/>
              </a:solidFill>
            </a:endParaRPr>
          </a:p>
        </p:txBody>
      </p:sp>
      <p:sp>
        <p:nvSpPr>
          <p:cNvPr id="4" name="Slide Number Placeholder 3"/>
          <p:cNvSpPr>
            <a:spLocks noGrp="1"/>
          </p:cNvSpPr>
          <p:nvPr>
            <p:ph type="sldNum" sz="quarter" idx="5"/>
          </p:nvPr>
        </p:nvSpPr>
        <p:spPr/>
        <p:txBody>
          <a:bodyPr/>
          <a:lstStyle/>
          <a:p>
            <a:fld id="{006F1BE7-8A1B-564B-B485-4818CB4AE932}" type="slidenum">
              <a:rPr lang="en-US" smtClean="0"/>
              <a:t>6</a:t>
            </a:fld>
            <a:endParaRPr lang="en-US"/>
          </a:p>
        </p:txBody>
      </p:sp>
    </p:spTree>
    <p:extLst>
      <p:ext uri="{BB962C8B-B14F-4D97-AF65-F5344CB8AC3E}">
        <p14:creationId xmlns:p14="http://schemas.microsoft.com/office/powerpoint/2010/main" val="39952350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u="none" strike="noStrike" dirty="0">
                <a:solidFill>
                  <a:srgbClr val="3366CC"/>
                </a:solidFill>
                <a:effectLst/>
                <a:latin typeface="Arial" panose="020B0604020202020204" pitchFamily="34" charset="0"/>
                <a:hlinkClick r:id="rId3" tooltip="w:en:Tintoretto"/>
              </a:rPr>
              <a:t>Jacopo Tintoretto</a:t>
            </a:r>
            <a:r>
              <a:rPr lang="en-GB" b="0" i="0" u="none" strike="noStrike" dirty="0">
                <a:solidFill>
                  <a:srgbClr val="3366CC"/>
                </a:solidFill>
                <a:effectLst/>
                <a:latin typeface="Arial" panose="020B0604020202020204" pitchFamily="34" charset="0"/>
              </a:rPr>
              <a:t/>
            </a:r>
            <a:r>
              <a:rPr lang="en-GB" b="0" i="0" u="none" strike="noStrike" dirty="0">
                <a:solidFill>
                  <a:srgbClr val="3366CC"/>
                </a:solidFill>
                <a:effectLst/>
                <a:latin typeface="Arial" panose="020B0604020202020204" pitchFamily="34" charset="0"/>
                <a:hlinkClick r:id="rId4" tooltip="d:Q66459381"/>
              </a:rPr>
              <a:t>Christ washing the Disciples' feet</a:t>
            </a:r>
            <a:r>
              <a:rPr lang="en-GB" b="0" i="0" u="none" strike="noStrike" dirty="0">
                <a:solidFill>
                  <a:srgbClr val="3366CC"/>
                </a:solidFill>
                <a:effectLst/>
                <a:latin typeface="Arial" panose="020B0604020202020204" pitchFamily="34" charset="0"/>
              </a:rPr>
              <a:t> c.</a:t>
            </a:r>
            <a:r>
              <a:rPr lang="en-GB" b="0" i="0" dirty="0">
                <a:solidFill>
                  <a:srgbClr val="202122"/>
                </a:solidFill>
                <a:effectLst/>
                <a:latin typeface="Arial" panose="020B0604020202020204" pitchFamily="34" charset="0"/>
              </a:rPr>
              <a:t> 1548 (</a:t>
            </a:r>
            <a:r>
              <a:rPr lang="en-GB" u="none" strike="noStrike" dirty="0">
                <a:solidFill>
                  <a:srgbClr val="3366CC"/>
                </a:solidFill>
                <a:effectLst/>
                <a:hlinkClick r:id="rId5" tooltip="Museo del Prado"/>
              </a:rPr>
              <a:t>Museo del Prado</a:t>
            </a:r>
            <a:r>
              <a:rPr lang="en-GB" dirty="0">
                <a:effectLst/>
              </a:rPr>
              <a:t>, </a:t>
            </a:r>
            <a:r>
              <a:rPr lang="en-GB" u="none" strike="noStrike" dirty="0">
                <a:solidFill>
                  <a:srgbClr val="3366CC"/>
                </a:solidFill>
                <a:effectLst/>
                <a:hlinkClick r:id="rId6" tooltip="Madrid"/>
              </a:rPr>
              <a:t>Madrid</a:t>
            </a:r>
            <a:r>
              <a:rPr lang="en-GB" u="none" strike="noStrike" dirty="0">
                <a:solidFill>
                  <a:srgbClr val="3366CC"/>
                </a:solidFill>
                <a:effectLst/>
              </a:rPr>
              <a:t>)</a:t>
            </a:r>
            <a:endParaRPr lang="en-US" dirty="0"/>
          </a:p>
        </p:txBody>
      </p:sp>
      <p:sp>
        <p:nvSpPr>
          <p:cNvPr id="4" name="Slide Number Placeholder 3"/>
          <p:cNvSpPr>
            <a:spLocks noGrp="1"/>
          </p:cNvSpPr>
          <p:nvPr>
            <p:ph type="sldNum" sz="quarter" idx="5"/>
          </p:nvPr>
        </p:nvSpPr>
        <p:spPr/>
        <p:txBody>
          <a:bodyPr/>
          <a:lstStyle/>
          <a:p>
            <a:fld id="{006F1BE7-8A1B-564B-B485-4818CB4AE932}" type="slidenum">
              <a:rPr lang="en-US" smtClean="0"/>
              <a:t>7</a:t>
            </a:fld>
            <a:endParaRPr lang="en-US"/>
          </a:p>
        </p:txBody>
      </p:sp>
    </p:spTree>
    <p:extLst>
      <p:ext uri="{BB962C8B-B14F-4D97-AF65-F5344CB8AC3E}">
        <p14:creationId xmlns:p14="http://schemas.microsoft.com/office/powerpoint/2010/main" val="32541891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A0B583-738F-2E51-A176-9FBC4E7307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E8166B-2157-CA57-D953-1EA821CEEF7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347FC29-9C29-A2B2-83F8-6362913ED1F4}"/>
              </a:ext>
            </a:extLst>
          </p:cNvPr>
          <p:cNvSpPr>
            <a:spLocks noGrp="1"/>
          </p:cNvSpPr>
          <p:nvPr>
            <p:ph type="body" idx="1"/>
          </p:nvPr>
        </p:nvSpPr>
        <p:spPr/>
        <p:txBody>
          <a:bodyPr/>
          <a:lstStyle/>
          <a:p>
            <a:r>
              <a:rPr lang="en-GB" b="0" i="0" u="none" strike="noStrike" dirty="0">
                <a:solidFill>
                  <a:srgbClr val="3366CC"/>
                </a:solidFill>
                <a:effectLst/>
                <a:latin typeface="Arial" panose="020B0604020202020204" pitchFamily="34" charset="0"/>
                <a:hlinkClick r:id="rId3" tooltip="w:en:Tintoretto"/>
              </a:rPr>
              <a:t>Jacopo Tintoretto</a:t>
            </a:r>
            <a:r>
              <a:rPr lang="en-GB" b="0" i="0" u="none" strike="noStrike" dirty="0">
                <a:solidFill>
                  <a:srgbClr val="3366CC"/>
                </a:solidFill>
                <a:effectLst/>
                <a:latin typeface="Arial" panose="020B0604020202020204" pitchFamily="34" charset="0"/>
              </a:rPr>
              <a:t/>
            </a:r>
            <a:r>
              <a:rPr lang="en-GB" b="0" i="0" u="none" strike="noStrike" dirty="0">
                <a:solidFill>
                  <a:srgbClr val="3366CC"/>
                </a:solidFill>
                <a:effectLst/>
                <a:latin typeface="Arial" panose="020B0604020202020204" pitchFamily="34" charset="0"/>
                <a:hlinkClick r:id="rId4" tooltip="d:Q66459381"/>
              </a:rPr>
              <a:t>Christ washing the Disciples' feet</a:t>
            </a:r>
            <a:r>
              <a:rPr lang="en-GB" b="0" i="0" u="none" strike="noStrike" dirty="0">
                <a:solidFill>
                  <a:srgbClr val="3366CC"/>
                </a:solidFill>
                <a:effectLst/>
                <a:latin typeface="Arial" panose="020B0604020202020204" pitchFamily="34" charset="0"/>
              </a:rPr>
              <a:t> c.</a:t>
            </a:r>
            <a:r>
              <a:rPr lang="en-GB" b="0" i="0" dirty="0">
                <a:solidFill>
                  <a:srgbClr val="202122"/>
                </a:solidFill>
                <a:effectLst/>
                <a:latin typeface="Arial" panose="020B0604020202020204" pitchFamily="34" charset="0"/>
              </a:rPr>
              <a:t> 1548 (</a:t>
            </a:r>
            <a:r>
              <a:rPr lang="en-GB" u="none" strike="noStrike" dirty="0">
                <a:solidFill>
                  <a:srgbClr val="3366CC"/>
                </a:solidFill>
                <a:effectLst/>
                <a:hlinkClick r:id="rId5" tooltip="Museo del Prado"/>
              </a:rPr>
              <a:t>Museo del Prado</a:t>
            </a:r>
            <a:r>
              <a:rPr lang="en-GB" dirty="0">
                <a:effectLst/>
              </a:rPr>
              <a:t>, </a:t>
            </a:r>
            <a:r>
              <a:rPr lang="en-GB" u="none" strike="noStrike" dirty="0">
                <a:solidFill>
                  <a:srgbClr val="3366CC"/>
                </a:solidFill>
                <a:effectLst/>
                <a:hlinkClick r:id="rId6" tooltip="Madrid"/>
              </a:rPr>
              <a:t>Madrid</a:t>
            </a:r>
            <a:r>
              <a:rPr lang="en-GB" u="none" strike="noStrike" dirty="0">
                <a:solidFill>
                  <a:srgbClr val="3366CC"/>
                </a:solidFill>
                <a:effectLst/>
              </a:rPr>
              <a:t>)</a:t>
            </a:r>
            <a:endParaRPr lang="en-US" dirty="0"/>
          </a:p>
        </p:txBody>
      </p:sp>
      <p:sp>
        <p:nvSpPr>
          <p:cNvPr id="4" name="Slide Number Placeholder 3">
            <a:extLst>
              <a:ext uri="{FF2B5EF4-FFF2-40B4-BE49-F238E27FC236}">
                <a16:creationId xmlns:a16="http://schemas.microsoft.com/office/drawing/2014/main" id="{2E100D47-3862-9300-7BF4-BE6943693D6F}"/>
              </a:ext>
            </a:extLst>
          </p:cNvPr>
          <p:cNvSpPr>
            <a:spLocks noGrp="1"/>
          </p:cNvSpPr>
          <p:nvPr>
            <p:ph type="sldNum" sz="quarter" idx="5"/>
          </p:nvPr>
        </p:nvSpPr>
        <p:spPr/>
        <p:txBody>
          <a:bodyPr/>
          <a:lstStyle/>
          <a:p>
            <a:fld id="{006F1BE7-8A1B-564B-B485-4818CB4AE932}" type="slidenum">
              <a:rPr lang="en-US" smtClean="0"/>
              <a:t>8</a:t>
            </a:fld>
            <a:endParaRPr lang="en-US"/>
          </a:p>
        </p:txBody>
      </p:sp>
    </p:spTree>
    <p:extLst>
      <p:ext uri="{BB962C8B-B14F-4D97-AF65-F5344CB8AC3E}">
        <p14:creationId xmlns:p14="http://schemas.microsoft.com/office/powerpoint/2010/main" val="36332832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19C945-E2AC-7CBB-CD43-E45475E2D0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2B8C58F-B8B2-95A8-3955-11785A82EC3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5EA7932-D875-ED00-F689-CD39D1B9CBBC}"/>
              </a:ext>
            </a:extLst>
          </p:cNvPr>
          <p:cNvSpPr>
            <a:spLocks noGrp="1"/>
          </p:cNvSpPr>
          <p:nvPr>
            <p:ph type="body" idx="1"/>
          </p:nvPr>
        </p:nvSpPr>
        <p:spPr/>
        <p:txBody>
          <a:bodyPr/>
          <a:lstStyle/>
          <a:p>
            <a:r>
              <a:rPr lang="en-GB" b="0" i="0" u="none" strike="noStrike" dirty="0">
                <a:solidFill>
                  <a:srgbClr val="3366CC"/>
                </a:solidFill>
                <a:effectLst/>
                <a:latin typeface="Arial" panose="020B0604020202020204" pitchFamily="34" charset="0"/>
                <a:hlinkClick r:id="rId3" tooltip="w:en:Tintoretto"/>
              </a:rPr>
              <a:t>Jacopo Tintoretto</a:t>
            </a:r>
            <a:r>
              <a:rPr lang="en-GB" b="0" i="0" u="none" strike="noStrike" dirty="0">
                <a:solidFill>
                  <a:srgbClr val="3366CC"/>
                </a:solidFill>
                <a:effectLst/>
                <a:latin typeface="Arial" panose="020B0604020202020204" pitchFamily="34" charset="0"/>
              </a:rPr>
              <a:t/>
            </a:r>
            <a:r>
              <a:rPr lang="en-GB" b="0" i="0" u="none" strike="noStrike" dirty="0">
                <a:solidFill>
                  <a:srgbClr val="3366CC"/>
                </a:solidFill>
                <a:effectLst/>
                <a:latin typeface="Arial" panose="020B0604020202020204" pitchFamily="34" charset="0"/>
                <a:hlinkClick r:id="rId4" tooltip="d:Q66459381"/>
              </a:rPr>
              <a:t>Christ washing the Disciples' feet</a:t>
            </a:r>
            <a:r>
              <a:rPr lang="en-GB" b="0" i="0" u="none" strike="noStrike" dirty="0">
                <a:solidFill>
                  <a:srgbClr val="3366CC"/>
                </a:solidFill>
                <a:effectLst/>
                <a:latin typeface="Arial" panose="020B0604020202020204" pitchFamily="34" charset="0"/>
              </a:rPr>
              <a:t> c.</a:t>
            </a:r>
            <a:r>
              <a:rPr lang="en-GB" b="0" i="0" dirty="0">
                <a:solidFill>
                  <a:srgbClr val="202122"/>
                </a:solidFill>
                <a:effectLst/>
                <a:latin typeface="Arial" panose="020B0604020202020204" pitchFamily="34" charset="0"/>
              </a:rPr>
              <a:t> 1548 (</a:t>
            </a:r>
            <a:r>
              <a:rPr lang="en-GB" u="none" strike="noStrike" dirty="0">
                <a:solidFill>
                  <a:srgbClr val="3366CC"/>
                </a:solidFill>
                <a:effectLst/>
                <a:hlinkClick r:id="rId5" tooltip="Museo del Prado"/>
              </a:rPr>
              <a:t>Museo del Prado</a:t>
            </a:r>
            <a:r>
              <a:rPr lang="en-GB" dirty="0">
                <a:effectLst/>
              </a:rPr>
              <a:t>, </a:t>
            </a:r>
            <a:r>
              <a:rPr lang="en-GB" u="none" strike="noStrike" dirty="0">
                <a:solidFill>
                  <a:srgbClr val="3366CC"/>
                </a:solidFill>
                <a:effectLst/>
                <a:hlinkClick r:id="rId6" tooltip="Madrid"/>
              </a:rPr>
              <a:t>Madrid</a:t>
            </a:r>
            <a:r>
              <a:rPr lang="en-GB" u="none" strike="noStrike" dirty="0">
                <a:solidFill>
                  <a:srgbClr val="3366CC"/>
                </a:solidFill>
                <a:effectLst/>
              </a:rPr>
              <a:t>)</a:t>
            </a:r>
            <a:endParaRPr lang="en-US" dirty="0"/>
          </a:p>
        </p:txBody>
      </p:sp>
      <p:sp>
        <p:nvSpPr>
          <p:cNvPr id="4" name="Slide Number Placeholder 3">
            <a:extLst>
              <a:ext uri="{FF2B5EF4-FFF2-40B4-BE49-F238E27FC236}">
                <a16:creationId xmlns:a16="http://schemas.microsoft.com/office/drawing/2014/main" id="{7B411D49-E3D7-0F94-0D38-659A8F911695}"/>
              </a:ext>
            </a:extLst>
          </p:cNvPr>
          <p:cNvSpPr>
            <a:spLocks noGrp="1"/>
          </p:cNvSpPr>
          <p:nvPr>
            <p:ph type="sldNum" sz="quarter" idx="5"/>
          </p:nvPr>
        </p:nvSpPr>
        <p:spPr/>
        <p:txBody>
          <a:bodyPr/>
          <a:lstStyle/>
          <a:p>
            <a:fld id="{006F1BE7-8A1B-564B-B485-4818CB4AE932}" type="slidenum">
              <a:rPr lang="en-US" smtClean="0"/>
              <a:t>9</a:t>
            </a:fld>
            <a:endParaRPr lang="en-US"/>
          </a:p>
        </p:txBody>
      </p:sp>
    </p:spTree>
    <p:extLst>
      <p:ext uri="{BB962C8B-B14F-4D97-AF65-F5344CB8AC3E}">
        <p14:creationId xmlns:p14="http://schemas.microsoft.com/office/powerpoint/2010/main" val="18943679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22CF8A-E0CE-A8BC-F061-E1AC489F9AE2}"/>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F427BCB1-1B11-F672-2571-6BFEC214BB6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5304C12D-E624-DDDC-2256-25D09D75F6D9}"/>
              </a:ext>
            </a:extLst>
          </p:cNvPr>
          <p:cNvSpPr>
            <a:spLocks noGrp="1"/>
          </p:cNvSpPr>
          <p:nvPr>
            <p:ph type="dt" sz="half" idx="10"/>
          </p:nvPr>
        </p:nvSpPr>
        <p:spPr/>
        <p:txBody>
          <a:bodyPr/>
          <a:lstStyle/>
          <a:p>
            <a:fld id="{2D07D40D-A00A-7544-BAF3-48EF91788530}" type="datetimeFigureOut">
              <a:rPr lang="en-US" smtClean="0"/>
              <a:t>11/28/25</a:t>
            </a:fld>
            <a:endParaRPr lang="en-US"/>
          </a:p>
        </p:txBody>
      </p:sp>
      <p:sp>
        <p:nvSpPr>
          <p:cNvPr id="5" name="Footer Placeholder 4">
            <a:extLst>
              <a:ext uri="{FF2B5EF4-FFF2-40B4-BE49-F238E27FC236}">
                <a16:creationId xmlns:a16="http://schemas.microsoft.com/office/drawing/2014/main" id="{25E00B0E-E29E-10A9-66B8-5298F8866C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E1E439-50FD-0034-36E7-5A378EC284FE}"/>
              </a:ext>
            </a:extLst>
          </p:cNvPr>
          <p:cNvSpPr>
            <a:spLocks noGrp="1"/>
          </p:cNvSpPr>
          <p:nvPr>
            <p:ph type="sldNum" sz="quarter" idx="12"/>
          </p:nvPr>
        </p:nvSpPr>
        <p:spPr/>
        <p:txBody>
          <a:bodyPr/>
          <a:lstStyle/>
          <a:p>
            <a:fld id="{1790D565-0147-044E-8D1E-2FEB9E13237B}" type="slidenum">
              <a:rPr lang="en-US" smtClean="0"/>
              <a:t>‹#›</a:t>
            </a:fld>
            <a:endParaRPr lang="en-US"/>
          </a:p>
        </p:txBody>
      </p:sp>
    </p:spTree>
    <p:extLst>
      <p:ext uri="{BB962C8B-B14F-4D97-AF65-F5344CB8AC3E}">
        <p14:creationId xmlns:p14="http://schemas.microsoft.com/office/powerpoint/2010/main" val="41068499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D0CB3B-0787-D7A3-1AC0-EBD38A7F2043}"/>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78BDF353-F282-87BA-8177-BC21D6F0CFCB}"/>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ADEDD9B-37BC-5D7C-7F04-D6CA627859DE}"/>
              </a:ext>
            </a:extLst>
          </p:cNvPr>
          <p:cNvSpPr>
            <a:spLocks noGrp="1"/>
          </p:cNvSpPr>
          <p:nvPr>
            <p:ph type="dt" sz="half" idx="10"/>
          </p:nvPr>
        </p:nvSpPr>
        <p:spPr/>
        <p:txBody>
          <a:bodyPr/>
          <a:lstStyle/>
          <a:p>
            <a:fld id="{2D07D40D-A00A-7544-BAF3-48EF91788530}" type="datetimeFigureOut">
              <a:rPr lang="en-US" smtClean="0"/>
              <a:t>11/28/25</a:t>
            </a:fld>
            <a:endParaRPr lang="en-US"/>
          </a:p>
        </p:txBody>
      </p:sp>
      <p:sp>
        <p:nvSpPr>
          <p:cNvPr id="5" name="Footer Placeholder 4">
            <a:extLst>
              <a:ext uri="{FF2B5EF4-FFF2-40B4-BE49-F238E27FC236}">
                <a16:creationId xmlns:a16="http://schemas.microsoft.com/office/drawing/2014/main" id="{CE50CBF3-0B7C-D60D-A711-1FAF982C45E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5D772C-8B1F-BC9A-87AF-1AD37617B24F}"/>
              </a:ext>
            </a:extLst>
          </p:cNvPr>
          <p:cNvSpPr>
            <a:spLocks noGrp="1"/>
          </p:cNvSpPr>
          <p:nvPr>
            <p:ph type="sldNum" sz="quarter" idx="12"/>
          </p:nvPr>
        </p:nvSpPr>
        <p:spPr/>
        <p:txBody>
          <a:bodyPr/>
          <a:lstStyle/>
          <a:p>
            <a:fld id="{1790D565-0147-044E-8D1E-2FEB9E13237B}" type="slidenum">
              <a:rPr lang="en-US" smtClean="0"/>
              <a:t>‹#›</a:t>
            </a:fld>
            <a:endParaRPr lang="en-US"/>
          </a:p>
        </p:txBody>
      </p:sp>
    </p:spTree>
    <p:extLst>
      <p:ext uri="{BB962C8B-B14F-4D97-AF65-F5344CB8AC3E}">
        <p14:creationId xmlns:p14="http://schemas.microsoft.com/office/powerpoint/2010/main" val="22999494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735DE0F-BE70-50E4-C494-24C1488BDD39}"/>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F4D9C19A-AE13-89D7-6AB3-FCD67BD8E01A}"/>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5E851F1-3E9E-A6F1-9D0C-3275E79616EF}"/>
              </a:ext>
            </a:extLst>
          </p:cNvPr>
          <p:cNvSpPr>
            <a:spLocks noGrp="1"/>
          </p:cNvSpPr>
          <p:nvPr>
            <p:ph type="dt" sz="half" idx="10"/>
          </p:nvPr>
        </p:nvSpPr>
        <p:spPr/>
        <p:txBody>
          <a:bodyPr/>
          <a:lstStyle/>
          <a:p>
            <a:fld id="{2D07D40D-A00A-7544-BAF3-48EF91788530}" type="datetimeFigureOut">
              <a:rPr lang="en-US" smtClean="0"/>
              <a:t>11/28/25</a:t>
            </a:fld>
            <a:endParaRPr lang="en-US"/>
          </a:p>
        </p:txBody>
      </p:sp>
      <p:sp>
        <p:nvSpPr>
          <p:cNvPr id="5" name="Footer Placeholder 4">
            <a:extLst>
              <a:ext uri="{FF2B5EF4-FFF2-40B4-BE49-F238E27FC236}">
                <a16:creationId xmlns:a16="http://schemas.microsoft.com/office/drawing/2014/main" id="{4B9EF367-4B6A-F6FF-64CB-D9CE2D1A31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F854B4-C402-29C2-6D83-0832F0D54760}"/>
              </a:ext>
            </a:extLst>
          </p:cNvPr>
          <p:cNvSpPr>
            <a:spLocks noGrp="1"/>
          </p:cNvSpPr>
          <p:nvPr>
            <p:ph type="sldNum" sz="quarter" idx="12"/>
          </p:nvPr>
        </p:nvSpPr>
        <p:spPr/>
        <p:txBody>
          <a:bodyPr/>
          <a:lstStyle/>
          <a:p>
            <a:fld id="{1790D565-0147-044E-8D1E-2FEB9E13237B}" type="slidenum">
              <a:rPr lang="en-US" smtClean="0"/>
              <a:t>‹#›</a:t>
            </a:fld>
            <a:endParaRPr lang="en-US"/>
          </a:p>
        </p:txBody>
      </p:sp>
    </p:spTree>
    <p:extLst>
      <p:ext uri="{BB962C8B-B14F-4D97-AF65-F5344CB8AC3E}">
        <p14:creationId xmlns:p14="http://schemas.microsoft.com/office/powerpoint/2010/main" val="35892612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F888C-3181-FB13-0C76-ED242A75FE06}"/>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1A188A7B-F8F7-3C7A-E868-AE3A896B0D9D}"/>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EF8E03B-B0CE-A7F3-BCEA-7A48DA3BA3E7}"/>
              </a:ext>
            </a:extLst>
          </p:cNvPr>
          <p:cNvSpPr>
            <a:spLocks noGrp="1"/>
          </p:cNvSpPr>
          <p:nvPr>
            <p:ph type="dt" sz="half" idx="10"/>
          </p:nvPr>
        </p:nvSpPr>
        <p:spPr/>
        <p:txBody>
          <a:bodyPr/>
          <a:lstStyle/>
          <a:p>
            <a:fld id="{2D07D40D-A00A-7544-BAF3-48EF91788530}" type="datetimeFigureOut">
              <a:rPr lang="en-US" smtClean="0"/>
              <a:t>11/28/25</a:t>
            </a:fld>
            <a:endParaRPr lang="en-US"/>
          </a:p>
        </p:txBody>
      </p:sp>
      <p:sp>
        <p:nvSpPr>
          <p:cNvPr id="5" name="Footer Placeholder 4">
            <a:extLst>
              <a:ext uri="{FF2B5EF4-FFF2-40B4-BE49-F238E27FC236}">
                <a16:creationId xmlns:a16="http://schemas.microsoft.com/office/drawing/2014/main" id="{D8297F26-75A4-09FA-F546-1D9FFFF7B6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77DF03-9D8B-EE82-943C-85C1E0806791}"/>
              </a:ext>
            </a:extLst>
          </p:cNvPr>
          <p:cNvSpPr>
            <a:spLocks noGrp="1"/>
          </p:cNvSpPr>
          <p:nvPr>
            <p:ph type="sldNum" sz="quarter" idx="12"/>
          </p:nvPr>
        </p:nvSpPr>
        <p:spPr/>
        <p:txBody>
          <a:bodyPr/>
          <a:lstStyle/>
          <a:p>
            <a:fld id="{1790D565-0147-044E-8D1E-2FEB9E13237B}" type="slidenum">
              <a:rPr lang="en-US" smtClean="0"/>
              <a:t>‹#›</a:t>
            </a:fld>
            <a:endParaRPr lang="en-US"/>
          </a:p>
        </p:txBody>
      </p:sp>
    </p:spTree>
    <p:extLst>
      <p:ext uri="{BB962C8B-B14F-4D97-AF65-F5344CB8AC3E}">
        <p14:creationId xmlns:p14="http://schemas.microsoft.com/office/powerpoint/2010/main" val="1002333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AF13F3-8441-04DA-0BA8-1712A18AD14E}"/>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0989CE75-78D1-5C7A-BCE6-6D4AB9BD42F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CDB8109B-7E7B-437E-6E43-77AC49DB0021}"/>
              </a:ext>
            </a:extLst>
          </p:cNvPr>
          <p:cNvSpPr>
            <a:spLocks noGrp="1"/>
          </p:cNvSpPr>
          <p:nvPr>
            <p:ph type="dt" sz="half" idx="10"/>
          </p:nvPr>
        </p:nvSpPr>
        <p:spPr/>
        <p:txBody>
          <a:bodyPr/>
          <a:lstStyle/>
          <a:p>
            <a:fld id="{2D07D40D-A00A-7544-BAF3-48EF91788530}" type="datetimeFigureOut">
              <a:rPr lang="en-US" smtClean="0"/>
              <a:t>11/28/25</a:t>
            </a:fld>
            <a:endParaRPr lang="en-US"/>
          </a:p>
        </p:txBody>
      </p:sp>
      <p:sp>
        <p:nvSpPr>
          <p:cNvPr id="5" name="Footer Placeholder 4">
            <a:extLst>
              <a:ext uri="{FF2B5EF4-FFF2-40B4-BE49-F238E27FC236}">
                <a16:creationId xmlns:a16="http://schemas.microsoft.com/office/drawing/2014/main" id="{55E1A8B1-EF48-4D7D-8425-C888DE7488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7756FB-0247-E7B6-7AEA-32D8CF8A298E}"/>
              </a:ext>
            </a:extLst>
          </p:cNvPr>
          <p:cNvSpPr>
            <a:spLocks noGrp="1"/>
          </p:cNvSpPr>
          <p:nvPr>
            <p:ph type="sldNum" sz="quarter" idx="12"/>
          </p:nvPr>
        </p:nvSpPr>
        <p:spPr/>
        <p:txBody>
          <a:bodyPr/>
          <a:lstStyle/>
          <a:p>
            <a:fld id="{1790D565-0147-044E-8D1E-2FEB9E13237B}" type="slidenum">
              <a:rPr lang="en-US" smtClean="0"/>
              <a:t>‹#›</a:t>
            </a:fld>
            <a:endParaRPr lang="en-US"/>
          </a:p>
        </p:txBody>
      </p:sp>
    </p:spTree>
    <p:extLst>
      <p:ext uri="{BB962C8B-B14F-4D97-AF65-F5344CB8AC3E}">
        <p14:creationId xmlns:p14="http://schemas.microsoft.com/office/powerpoint/2010/main" val="1375842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3FF8D3-038D-EC0E-638C-7C5FD91AB545}"/>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5B48421B-59D9-4F02-21F7-0861E3C810C6}"/>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3586FD0F-E5AC-CD91-1A26-0E299E39AEC3}"/>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7E452899-7872-C3AD-3AB2-A8BB86C89EEF}"/>
              </a:ext>
            </a:extLst>
          </p:cNvPr>
          <p:cNvSpPr>
            <a:spLocks noGrp="1"/>
          </p:cNvSpPr>
          <p:nvPr>
            <p:ph type="dt" sz="half" idx="10"/>
          </p:nvPr>
        </p:nvSpPr>
        <p:spPr/>
        <p:txBody>
          <a:bodyPr/>
          <a:lstStyle/>
          <a:p>
            <a:fld id="{2D07D40D-A00A-7544-BAF3-48EF91788530}" type="datetimeFigureOut">
              <a:rPr lang="en-US" smtClean="0"/>
              <a:t>11/28/25</a:t>
            </a:fld>
            <a:endParaRPr lang="en-US"/>
          </a:p>
        </p:txBody>
      </p:sp>
      <p:sp>
        <p:nvSpPr>
          <p:cNvPr id="6" name="Footer Placeholder 5">
            <a:extLst>
              <a:ext uri="{FF2B5EF4-FFF2-40B4-BE49-F238E27FC236}">
                <a16:creationId xmlns:a16="http://schemas.microsoft.com/office/drawing/2014/main" id="{92EE3A71-1467-6D17-A13A-86A0AF2C50D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935D93A-FC98-D6CE-9030-7B80D21EF021}"/>
              </a:ext>
            </a:extLst>
          </p:cNvPr>
          <p:cNvSpPr>
            <a:spLocks noGrp="1"/>
          </p:cNvSpPr>
          <p:nvPr>
            <p:ph type="sldNum" sz="quarter" idx="12"/>
          </p:nvPr>
        </p:nvSpPr>
        <p:spPr/>
        <p:txBody>
          <a:bodyPr/>
          <a:lstStyle/>
          <a:p>
            <a:fld id="{1790D565-0147-044E-8D1E-2FEB9E13237B}" type="slidenum">
              <a:rPr lang="en-US" smtClean="0"/>
              <a:t>‹#›</a:t>
            </a:fld>
            <a:endParaRPr lang="en-US"/>
          </a:p>
        </p:txBody>
      </p:sp>
    </p:spTree>
    <p:extLst>
      <p:ext uri="{BB962C8B-B14F-4D97-AF65-F5344CB8AC3E}">
        <p14:creationId xmlns:p14="http://schemas.microsoft.com/office/powerpoint/2010/main" val="10655380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A5BA7-1189-2815-AAF6-F6D5F4EF6970}"/>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5D4DC56C-6645-1A20-4595-782ACF0B330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F87402EF-2553-517D-4CB1-EC402F1BF2CA}"/>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3EF9049A-83BF-DD8C-8948-21E03EAD7C9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B47230FB-46BE-2463-AC20-C93290C36713}"/>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F840EF29-3531-9819-FB2C-29467C8E2210}"/>
              </a:ext>
            </a:extLst>
          </p:cNvPr>
          <p:cNvSpPr>
            <a:spLocks noGrp="1"/>
          </p:cNvSpPr>
          <p:nvPr>
            <p:ph type="dt" sz="half" idx="10"/>
          </p:nvPr>
        </p:nvSpPr>
        <p:spPr/>
        <p:txBody>
          <a:bodyPr/>
          <a:lstStyle/>
          <a:p>
            <a:fld id="{2D07D40D-A00A-7544-BAF3-48EF91788530}" type="datetimeFigureOut">
              <a:rPr lang="en-US" smtClean="0"/>
              <a:t>11/28/25</a:t>
            </a:fld>
            <a:endParaRPr lang="en-US"/>
          </a:p>
        </p:txBody>
      </p:sp>
      <p:sp>
        <p:nvSpPr>
          <p:cNvPr id="8" name="Footer Placeholder 7">
            <a:extLst>
              <a:ext uri="{FF2B5EF4-FFF2-40B4-BE49-F238E27FC236}">
                <a16:creationId xmlns:a16="http://schemas.microsoft.com/office/drawing/2014/main" id="{8B946A06-E74F-13B8-2F95-850459E4AD6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D872D31-1FA9-2C65-84EF-FE990DDF2A41}"/>
              </a:ext>
            </a:extLst>
          </p:cNvPr>
          <p:cNvSpPr>
            <a:spLocks noGrp="1"/>
          </p:cNvSpPr>
          <p:nvPr>
            <p:ph type="sldNum" sz="quarter" idx="12"/>
          </p:nvPr>
        </p:nvSpPr>
        <p:spPr/>
        <p:txBody>
          <a:bodyPr/>
          <a:lstStyle/>
          <a:p>
            <a:fld id="{1790D565-0147-044E-8D1E-2FEB9E13237B}" type="slidenum">
              <a:rPr lang="en-US" smtClean="0"/>
              <a:t>‹#›</a:t>
            </a:fld>
            <a:endParaRPr lang="en-US"/>
          </a:p>
        </p:txBody>
      </p:sp>
    </p:spTree>
    <p:extLst>
      <p:ext uri="{BB962C8B-B14F-4D97-AF65-F5344CB8AC3E}">
        <p14:creationId xmlns:p14="http://schemas.microsoft.com/office/powerpoint/2010/main" val="5608762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84DF5-E602-41EC-5272-74B70BBF8C86}"/>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F12BA97F-9833-0980-F70D-51154BF6FEA6}"/>
              </a:ext>
            </a:extLst>
          </p:cNvPr>
          <p:cNvSpPr>
            <a:spLocks noGrp="1"/>
          </p:cNvSpPr>
          <p:nvPr>
            <p:ph type="dt" sz="half" idx="10"/>
          </p:nvPr>
        </p:nvSpPr>
        <p:spPr/>
        <p:txBody>
          <a:bodyPr/>
          <a:lstStyle/>
          <a:p>
            <a:fld id="{2D07D40D-A00A-7544-BAF3-48EF91788530}" type="datetimeFigureOut">
              <a:rPr lang="en-US" smtClean="0"/>
              <a:t>11/28/25</a:t>
            </a:fld>
            <a:endParaRPr lang="en-US"/>
          </a:p>
        </p:txBody>
      </p:sp>
      <p:sp>
        <p:nvSpPr>
          <p:cNvPr id="4" name="Footer Placeholder 3">
            <a:extLst>
              <a:ext uri="{FF2B5EF4-FFF2-40B4-BE49-F238E27FC236}">
                <a16:creationId xmlns:a16="http://schemas.microsoft.com/office/drawing/2014/main" id="{131E7689-3E29-1675-8F63-C0DA0F24139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F48FB93-532E-456E-8251-EAF535BF57E3}"/>
              </a:ext>
            </a:extLst>
          </p:cNvPr>
          <p:cNvSpPr>
            <a:spLocks noGrp="1"/>
          </p:cNvSpPr>
          <p:nvPr>
            <p:ph type="sldNum" sz="quarter" idx="12"/>
          </p:nvPr>
        </p:nvSpPr>
        <p:spPr/>
        <p:txBody>
          <a:bodyPr/>
          <a:lstStyle/>
          <a:p>
            <a:fld id="{1790D565-0147-044E-8D1E-2FEB9E13237B}" type="slidenum">
              <a:rPr lang="en-US" smtClean="0"/>
              <a:t>‹#›</a:t>
            </a:fld>
            <a:endParaRPr lang="en-US"/>
          </a:p>
        </p:txBody>
      </p:sp>
    </p:spTree>
    <p:extLst>
      <p:ext uri="{BB962C8B-B14F-4D97-AF65-F5344CB8AC3E}">
        <p14:creationId xmlns:p14="http://schemas.microsoft.com/office/powerpoint/2010/main" val="26356811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6AF6121-CDE9-2270-AFB8-8B5844E418CB}"/>
              </a:ext>
            </a:extLst>
          </p:cNvPr>
          <p:cNvSpPr>
            <a:spLocks noGrp="1"/>
          </p:cNvSpPr>
          <p:nvPr>
            <p:ph type="dt" sz="half" idx="10"/>
          </p:nvPr>
        </p:nvSpPr>
        <p:spPr/>
        <p:txBody>
          <a:bodyPr/>
          <a:lstStyle/>
          <a:p>
            <a:fld id="{2D07D40D-A00A-7544-BAF3-48EF91788530}" type="datetimeFigureOut">
              <a:rPr lang="en-US" smtClean="0"/>
              <a:t>11/28/25</a:t>
            </a:fld>
            <a:endParaRPr lang="en-US"/>
          </a:p>
        </p:txBody>
      </p:sp>
      <p:sp>
        <p:nvSpPr>
          <p:cNvPr id="3" name="Footer Placeholder 2">
            <a:extLst>
              <a:ext uri="{FF2B5EF4-FFF2-40B4-BE49-F238E27FC236}">
                <a16:creationId xmlns:a16="http://schemas.microsoft.com/office/drawing/2014/main" id="{960326F9-6313-2526-C57B-499BFE27A0A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6B7E5A6-73AA-60C3-90A0-9FD39CA49F2E}"/>
              </a:ext>
            </a:extLst>
          </p:cNvPr>
          <p:cNvSpPr>
            <a:spLocks noGrp="1"/>
          </p:cNvSpPr>
          <p:nvPr>
            <p:ph type="sldNum" sz="quarter" idx="12"/>
          </p:nvPr>
        </p:nvSpPr>
        <p:spPr/>
        <p:txBody>
          <a:bodyPr/>
          <a:lstStyle/>
          <a:p>
            <a:fld id="{1790D565-0147-044E-8D1E-2FEB9E13237B}" type="slidenum">
              <a:rPr lang="en-US" smtClean="0"/>
              <a:t>‹#›</a:t>
            </a:fld>
            <a:endParaRPr lang="en-US"/>
          </a:p>
        </p:txBody>
      </p:sp>
    </p:spTree>
    <p:extLst>
      <p:ext uri="{BB962C8B-B14F-4D97-AF65-F5344CB8AC3E}">
        <p14:creationId xmlns:p14="http://schemas.microsoft.com/office/powerpoint/2010/main" val="35227415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DA6703-8313-7436-50A1-E65C212A76DA}"/>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E2D5D72B-0C21-2C2C-398D-246D921A1D0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CE939DF0-0516-D9D9-601A-02A4E20349C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186A3E1-C814-9CDC-8889-2B5C450DA87D}"/>
              </a:ext>
            </a:extLst>
          </p:cNvPr>
          <p:cNvSpPr>
            <a:spLocks noGrp="1"/>
          </p:cNvSpPr>
          <p:nvPr>
            <p:ph type="dt" sz="half" idx="10"/>
          </p:nvPr>
        </p:nvSpPr>
        <p:spPr/>
        <p:txBody>
          <a:bodyPr/>
          <a:lstStyle/>
          <a:p>
            <a:fld id="{2D07D40D-A00A-7544-BAF3-48EF91788530}" type="datetimeFigureOut">
              <a:rPr lang="en-US" smtClean="0"/>
              <a:t>11/28/25</a:t>
            </a:fld>
            <a:endParaRPr lang="en-US"/>
          </a:p>
        </p:txBody>
      </p:sp>
      <p:sp>
        <p:nvSpPr>
          <p:cNvPr id="6" name="Footer Placeholder 5">
            <a:extLst>
              <a:ext uri="{FF2B5EF4-FFF2-40B4-BE49-F238E27FC236}">
                <a16:creationId xmlns:a16="http://schemas.microsoft.com/office/drawing/2014/main" id="{86B367AD-6AD4-5151-EC3A-DB64F9E0420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FFE1C2D-5F37-7E3B-0387-D99C04569FBE}"/>
              </a:ext>
            </a:extLst>
          </p:cNvPr>
          <p:cNvSpPr>
            <a:spLocks noGrp="1"/>
          </p:cNvSpPr>
          <p:nvPr>
            <p:ph type="sldNum" sz="quarter" idx="12"/>
          </p:nvPr>
        </p:nvSpPr>
        <p:spPr/>
        <p:txBody>
          <a:bodyPr/>
          <a:lstStyle/>
          <a:p>
            <a:fld id="{1790D565-0147-044E-8D1E-2FEB9E13237B}" type="slidenum">
              <a:rPr lang="en-US" smtClean="0"/>
              <a:t>‹#›</a:t>
            </a:fld>
            <a:endParaRPr lang="en-US"/>
          </a:p>
        </p:txBody>
      </p:sp>
    </p:spTree>
    <p:extLst>
      <p:ext uri="{BB962C8B-B14F-4D97-AF65-F5344CB8AC3E}">
        <p14:creationId xmlns:p14="http://schemas.microsoft.com/office/powerpoint/2010/main" val="30724402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0FA274-65EF-0F53-B27A-8D97A0F06F54}"/>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853F8516-E4D9-6C44-B857-0AC54FD567E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32A0EF9-74EE-DCC2-8A0D-F7B691C59E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ACEFF73F-92D3-B11B-6B3B-CDB77E3D9EA2}"/>
              </a:ext>
            </a:extLst>
          </p:cNvPr>
          <p:cNvSpPr>
            <a:spLocks noGrp="1"/>
          </p:cNvSpPr>
          <p:nvPr>
            <p:ph type="dt" sz="half" idx="10"/>
          </p:nvPr>
        </p:nvSpPr>
        <p:spPr/>
        <p:txBody>
          <a:bodyPr/>
          <a:lstStyle/>
          <a:p>
            <a:fld id="{2D07D40D-A00A-7544-BAF3-48EF91788530}" type="datetimeFigureOut">
              <a:rPr lang="en-US" smtClean="0"/>
              <a:t>11/28/25</a:t>
            </a:fld>
            <a:endParaRPr lang="en-US"/>
          </a:p>
        </p:txBody>
      </p:sp>
      <p:sp>
        <p:nvSpPr>
          <p:cNvPr id="6" name="Footer Placeholder 5">
            <a:extLst>
              <a:ext uri="{FF2B5EF4-FFF2-40B4-BE49-F238E27FC236}">
                <a16:creationId xmlns:a16="http://schemas.microsoft.com/office/drawing/2014/main" id="{AD5E41F1-76F9-3B14-1A2A-8DD309B6ECB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D052027-95F7-3825-1851-34AE1F1DFC98}"/>
              </a:ext>
            </a:extLst>
          </p:cNvPr>
          <p:cNvSpPr>
            <a:spLocks noGrp="1"/>
          </p:cNvSpPr>
          <p:nvPr>
            <p:ph type="sldNum" sz="quarter" idx="12"/>
          </p:nvPr>
        </p:nvSpPr>
        <p:spPr/>
        <p:txBody>
          <a:bodyPr/>
          <a:lstStyle/>
          <a:p>
            <a:fld id="{1790D565-0147-044E-8D1E-2FEB9E13237B}" type="slidenum">
              <a:rPr lang="en-US" smtClean="0"/>
              <a:t>‹#›</a:t>
            </a:fld>
            <a:endParaRPr lang="en-US"/>
          </a:p>
        </p:txBody>
      </p:sp>
    </p:spTree>
    <p:extLst>
      <p:ext uri="{BB962C8B-B14F-4D97-AF65-F5344CB8AC3E}">
        <p14:creationId xmlns:p14="http://schemas.microsoft.com/office/powerpoint/2010/main" val="22778351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3C34F48-15A2-7020-76B2-0850E86576A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49731DC7-DC2C-1AFC-8CA4-D0D2C9237B4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C92F330-589C-855B-0089-5F49D73AF61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D07D40D-A00A-7544-BAF3-48EF91788530}" type="datetimeFigureOut">
              <a:rPr lang="en-US" smtClean="0"/>
              <a:t>11/28/25</a:t>
            </a:fld>
            <a:endParaRPr lang="en-US"/>
          </a:p>
        </p:txBody>
      </p:sp>
      <p:sp>
        <p:nvSpPr>
          <p:cNvPr id="5" name="Footer Placeholder 4">
            <a:extLst>
              <a:ext uri="{FF2B5EF4-FFF2-40B4-BE49-F238E27FC236}">
                <a16:creationId xmlns:a16="http://schemas.microsoft.com/office/drawing/2014/main" id="{DCF48DF7-B1BF-4D84-2B8B-E2C063DDEBF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F851458D-72D9-D61B-E110-0162605613C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790D565-0147-044E-8D1E-2FEB9E13237B}" type="slidenum">
              <a:rPr lang="en-US" smtClean="0"/>
              <a:t>‹#›</a:t>
            </a:fld>
            <a:endParaRPr lang="en-US"/>
          </a:p>
        </p:txBody>
      </p:sp>
    </p:spTree>
    <p:extLst>
      <p:ext uri="{BB962C8B-B14F-4D97-AF65-F5344CB8AC3E}">
        <p14:creationId xmlns:p14="http://schemas.microsoft.com/office/powerpoint/2010/main" val="34023695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BC85ED5-6562-7797-E495-64050E6897AC}"/>
              </a:ext>
            </a:extLst>
          </p:cNvPr>
          <p:cNvSpPr>
            <a:spLocks noGrp="1"/>
          </p:cNvSpPr>
          <p:nvPr>
            <p:ph type="ctrTitle"/>
          </p:nvPr>
        </p:nvSpPr>
        <p:spPr>
          <a:xfrm>
            <a:off x="764851" y="2445000"/>
            <a:ext cx="10865422" cy="1324623"/>
          </a:xfrm>
        </p:spPr>
        <p:txBody>
          <a:bodyPr>
            <a:normAutofit fontScale="90000"/>
          </a:bodyPr>
          <a:lstStyle/>
          <a:p>
            <a:pPr algn="ctr"/>
            <a:br>
              <a:rPr lang="en-GB" dirty="0"/>
            </a:br>
            <a:r>
              <a:rPr lang="en-GB" dirty="0">
                <a:solidFill>
                  <a:schemeClr val="bg1"/>
                </a:solidFill>
                <a:latin typeface="Times New Roman" panose="02020603050405020304" pitchFamily="18" charset="0"/>
                <a:cs typeface="Times New Roman" panose="02020603050405020304" pitchFamily="18" charset="0"/>
              </a:rPr>
              <a:t>Session Three</a:t>
            </a:r>
            <a:br>
              <a:rPr lang="en-GB" dirty="0">
                <a:solidFill>
                  <a:schemeClr val="bg1"/>
                </a:solidFill>
                <a:latin typeface="Times New Roman" panose="02020603050405020304" pitchFamily="18" charset="0"/>
                <a:cs typeface="Times New Roman" panose="02020603050405020304" pitchFamily="18" charset="0"/>
              </a:rPr>
            </a:br>
            <a:br>
              <a:rPr lang="en-GB" dirty="0">
                <a:solidFill>
                  <a:schemeClr val="bg1"/>
                </a:solidFill>
              </a:rPr>
            </a:br>
            <a:r>
              <a:rPr lang="en-GB" dirty="0">
                <a:solidFill>
                  <a:schemeClr val="bg1"/>
                </a:solidFill>
                <a:latin typeface="Times New Roman" panose="02020603050405020304" pitchFamily="18" charset="0"/>
                <a:cs typeface="Times New Roman" panose="02020603050405020304" pitchFamily="18" charset="0"/>
              </a:rPr>
              <a:t>The Passion of Christ </a:t>
            </a:r>
            <a:endParaRPr lang="en-US"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438707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122" name="Picture 2" descr="The Agony in the Garden 1889">
            <a:extLst>
              <a:ext uri="{FF2B5EF4-FFF2-40B4-BE49-F238E27FC236}">
                <a16:creationId xmlns:a16="http://schemas.microsoft.com/office/drawing/2014/main" id="{3B668DB0-6AE7-AC3E-C99F-BC22F9B9BB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9750" y="0"/>
            <a:ext cx="85725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66515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146" name="Picture 2">
            <a:extLst>
              <a:ext uri="{FF2B5EF4-FFF2-40B4-BE49-F238E27FC236}">
                <a16:creationId xmlns:a16="http://schemas.microsoft.com/office/drawing/2014/main" id="{51385091-5AF2-E261-E0A1-8C71AC2856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84450" y="0"/>
            <a:ext cx="70231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87075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A painting of a person kissing a person&#10;&#10;Description automatically generated">
            <a:extLst>
              <a:ext uri="{FF2B5EF4-FFF2-40B4-BE49-F238E27FC236}">
                <a16:creationId xmlns:a16="http://schemas.microsoft.com/office/drawing/2014/main" id="{C566A6D0-7389-FDC9-CE37-5700AE6A50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4758" b="37008"/>
          <a:stretch>
            <a:fillRect/>
          </a:stretch>
        </p:blipFill>
        <p:spPr bwMode="auto">
          <a:xfrm>
            <a:off x="20" y="10"/>
            <a:ext cx="12191980" cy="6857990"/>
          </a:xfrm>
          <a:custGeom>
            <a:avLst/>
            <a:gdLst/>
            <a:ahLst/>
            <a:cxnLst/>
            <a:rect l="l" t="t" r="r" b="b"/>
            <a:pathLst>
              <a:path w="12192000" h="6858000">
                <a:moveTo>
                  <a:pt x="0" y="0"/>
                </a:moveTo>
                <a:lnTo>
                  <a:pt x="12192000" y="0"/>
                </a:lnTo>
                <a:lnTo>
                  <a:pt x="12192000"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55977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8194" name="Picture 2">
            <a:extLst>
              <a:ext uri="{FF2B5EF4-FFF2-40B4-BE49-F238E27FC236}">
                <a16:creationId xmlns:a16="http://schemas.microsoft.com/office/drawing/2014/main" id="{C2EE334A-6445-0CDD-534F-DE904226CE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8988" y="0"/>
            <a:ext cx="807243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22009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1266" name="Picture 2">
            <a:extLst>
              <a:ext uri="{FF2B5EF4-FFF2-40B4-BE49-F238E27FC236}">
                <a16:creationId xmlns:a16="http://schemas.microsoft.com/office/drawing/2014/main" id="{6B2DBDAC-0714-CD9B-1494-73520F6D9DF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91" t="5977" b="5401"/>
          <a:stretch>
            <a:fillRect/>
          </a:stretch>
        </p:blipFill>
        <p:spPr bwMode="auto">
          <a:xfrm>
            <a:off x="2694864" y="161956"/>
            <a:ext cx="6802272" cy="6534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8653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9218" name="Picture 2">
            <a:extLst>
              <a:ext uri="{FF2B5EF4-FFF2-40B4-BE49-F238E27FC236}">
                <a16:creationId xmlns:a16="http://schemas.microsoft.com/office/drawing/2014/main" id="{FCCCFC5F-77C9-A67C-5992-C80595CA7A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28776" y="0"/>
            <a:ext cx="893286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40304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8434" name="Picture 2" descr="Ecce Homo by Kehinde Wiley">
            <a:extLst>
              <a:ext uri="{FF2B5EF4-FFF2-40B4-BE49-F238E27FC236}">
                <a16:creationId xmlns:a16="http://schemas.microsoft.com/office/drawing/2014/main" id="{DF2A68B5-307E-CA49-3065-857CB3A17A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3332" b="16023"/>
          <a:stretch>
            <a:fillRect/>
          </a:stretch>
        </p:blipFill>
        <p:spPr bwMode="auto">
          <a:xfrm>
            <a:off x="0" y="10"/>
            <a:ext cx="12191980" cy="6857990"/>
          </a:xfrm>
          <a:custGeom>
            <a:avLst/>
            <a:gdLst/>
            <a:ahLst/>
            <a:cxnLst/>
            <a:rect l="l" t="t" r="r" b="b"/>
            <a:pathLst>
              <a:path w="12192000" h="6858000">
                <a:moveTo>
                  <a:pt x="0" y="0"/>
                </a:moveTo>
                <a:lnTo>
                  <a:pt x="12192000" y="0"/>
                </a:lnTo>
                <a:lnTo>
                  <a:pt x="12192000"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90133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5F950793-BC2F-20C4-A0B6-F6C1532506DC}"/>
            </a:ext>
          </a:extLst>
        </p:cNvPr>
        <p:cNvGrpSpPr/>
        <p:nvPr/>
      </p:nvGrpSpPr>
      <p:grpSpPr>
        <a:xfrm>
          <a:off x="0" y="0"/>
          <a:ext cx="0" cy="0"/>
          <a:chOff x="0" y="0"/>
          <a:chExt cx="0" cy="0"/>
        </a:xfrm>
      </p:grpSpPr>
      <p:pic>
        <p:nvPicPr>
          <p:cNvPr id="3" name="Picture 2" descr="File:Flagellation-of-christ- Rubens.jpg">
            <a:extLst>
              <a:ext uri="{FF2B5EF4-FFF2-40B4-BE49-F238E27FC236}">
                <a16:creationId xmlns:a16="http://schemas.microsoft.com/office/drawing/2014/main" id="{3E52F654-02FA-6812-6F93-2FDF01C7A8F5}"/>
              </a:ext>
            </a:extLst>
          </p:cNvPr>
          <p:cNvPicPr>
            <a:picLocks noChangeAspect="1"/>
          </p:cNvPicPr>
          <p:nvPr/>
        </p:nvPicPr>
        <p:blipFill>
          <a:blip r:embed="rId3"/>
          <a:stretch>
            <a:fillRect/>
          </a:stretch>
        </p:blipFill>
        <p:spPr>
          <a:xfrm>
            <a:off x="3671029" y="86973"/>
            <a:ext cx="4849942" cy="6684052"/>
          </a:xfrm>
          <a:prstGeom prst="rect">
            <a:avLst/>
          </a:prstGeom>
        </p:spPr>
      </p:pic>
    </p:spTree>
    <p:extLst>
      <p:ext uri="{BB962C8B-B14F-4D97-AF65-F5344CB8AC3E}">
        <p14:creationId xmlns:p14="http://schemas.microsoft.com/office/powerpoint/2010/main" val="9787055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42" name="Picture 2" descr="Hans Maler, “Christ Carrying the Cross,” ca. 1510, Art Institute Chicago">
            <a:extLst>
              <a:ext uri="{FF2B5EF4-FFF2-40B4-BE49-F238E27FC236}">
                <a16:creationId xmlns:a16="http://schemas.microsoft.com/office/drawing/2014/main" id="{7CE8D19C-9D8E-6491-7939-BF55EE2E28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0000" y="209550"/>
            <a:ext cx="9652000" cy="6438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0946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Picture 5" descr="undefined">
            <a:extLst>
              <a:ext uri="{FF2B5EF4-FFF2-40B4-BE49-F238E27FC236}">
                <a16:creationId xmlns:a16="http://schemas.microsoft.com/office/drawing/2014/main" id="{3D580369-8CAB-EB5F-8542-8D58FF93943C}"/>
              </a:ext>
            </a:extLst>
          </p:cNvPr>
          <p:cNvPicPr>
            <a:picLocks noChangeAspect="1"/>
          </p:cNvPicPr>
          <p:nvPr/>
        </p:nvPicPr>
        <p:blipFill>
          <a:blip r:embed="rId2"/>
          <a:stretch>
            <a:fillRect/>
          </a:stretch>
        </p:blipFill>
        <p:spPr>
          <a:xfrm>
            <a:off x="2841746" y="160925"/>
            <a:ext cx="6508509" cy="6530528"/>
          </a:xfrm>
          <a:prstGeom prst="rect">
            <a:avLst/>
          </a:prstGeom>
        </p:spPr>
      </p:pic>
    </p:spTree>
    <p:extLst>
      <p:ext uri="{BB962C8B-B14F-4D97-AF65-F5344CB8AC3E}">
        <p14:creationId xmlns:p14="http://schemas.microsoft.com/office/powerpoint/2010/main" val="26762474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 name="Picture 6" descr="A painting of a person leading a donkey&#10;&#10;Description automatically generated">
            <a:extLst>
              <a:ext uri="{FF2B5EF4-FFF2-40B4-BE49-F238E27FC236}">
                <a16:creationId xmlns:a16="http://schemas.microsoft.com/office/drawing/2014/main" id="{2E3F01B1-1C72-8980-D780-8284605E0FB1}"/>
              </a:ext>
            </a:extLst>
          </p:cNvPr>
          <p:cNvPicPr>
            <a:picLocks noChangeAspect="1"/>
          </p:cNvPicPr>
          <p:nvPr/>
        </p:nvPicPr>
        <p:blipFill>
          <a:blip r:embed="rId3"/>
          <a:stretch>
            <a:fillRect/>
          </a:stretch>
        </p:blipFill>
        <p:spPr>
          <a:xfrm>
            <a:off x="2209800" y="0"/>
            <a:ext cx="7772400" cy="6715353"/>
          </a:xfrm>
          <a:prstGeom prst="rect">
            <a:avLst/>
          </a:prstGeom>
        </p:spPr>
      </p:pic>
    </p:spTree>
    <p:extLst>
      <p:ext uri="{BB962C8B-B14F-4D97-AF65-F5344CB8AC3E}">
        <p14:creationId xmlns:p14="http://schemas.microsoft.com/office/powerpoint/2010/main" val="955267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3554" name="Picture 2" descr="The Crucifixion - Grunewald - c.1512 - c.1515">
            <a:extLst>
              <a:ext uri="{FF2B5EF4-FFF2-40B4-BE49-F238E27FC236}">
                <a16:creationId xmlns:a16="http://schemas.microsoft.com/office/drawing/2014/main" id="{5E09E860-769E-5187-43E8-207123E849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1715" y="28388"/>
            <a:ext cx="7579000" cy="6763900"/>
          </a:xfrm>
          <a:prstGeom prst="rect">
            <a:avLst/>
          </a:prstGeom>
          <a:noFill/>
          <a:extLst>
            <a:ext uri="{909E8E84-426E-40DD-AFC4-6F175D3DCCD1}">
              <a14:hiddenFill xmlns:a14="http://schemas.microsoft.com/office/drawing/2010/main">
                <a:solidFill>
                  <a:srgbClr val="FFFFFF"/>
                </a:solidFill>
              </a14:hiddenFill>
            </a:ext>
          </a:extLst>
        </p:spPr>
      </p:pic>
      <p:pic>
        <p:nvPicPr>
          <p:cNvPr id="23558" name="Picture 6" descr="Raphael, The Mond Crucifixion - ColourLex">
            <a:extLst>
              <a:ext uri="{FF2B5EF4-FFF2-40B4-BE49-F238E27FC236}">
                <a16:creationId xmlns:a16="http://schemas.microsoft.com/office/drawing/2014/main" id="{7F163246-14B6-E067-00DA-C2E4FD10F0A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5205" y="71403"/>
            <a:ext cx="4010530" cy="67208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18481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Content Placeholder 3" descr="A painting of a person crucified&#10;&#10;AI-generated content may be incorrect.">
            <a:extLst>
              <a:ext uri="{FF2B5EF4-FFF2-40B4-BE49-F238E27FC236}">
                <a16:creationId xmlns:a16="http://schemas.microsoft.com/office/drawing/2014/main" id="{B5E7D3EF-0185-B472-4DE1-A5BB1B574460}"/>
              </a:ext>
            </a:extLst>
          </p:cNvPr>
          <p:cNvPicPr>
            <a:picLocks noGrp="1" noChangeAspect="1"/>
          </p:cNvPicPr>
          <p:nvPr>
            <p:ph idx="1"/>
          </p:nvPr>
        </p:nvPicPr>
        <p:blipFill>
          <a:blip r:embed="rId2"/>
          <a:stretch>
            <a:fillRect/>
          </a:stretch>
        </p:blipFill>
        <p:spPr>
          <a:xfrm>
            <a:off x="7182890" y="369514"/>
            <a:ext cx="4408200" cy="6278998"/>
          </a:xfrm>
          <a:prstGeom prst="rect">
            <a:avLst/>
          </a:prstGeom>
        </p:spPr>
      </p:pic>
      <p:pic>
        <p:nvPicPr>
          <p:cNvPr id="5" name="Picture 4" descr="A screenshot of a computer&#10;&#10;AI-generated content may be incorrect.">
            <a:extLst>
              <a:ext uri="{FF2B5EF4-FFF2-40B4-BE49-F238E27FC236}">
                <a16:creationId xmlns:a16="http://schemas.microsoft.com/office/drawing/2014/main" id="{D94FC031-DEA7-3854-A75F-9BC71411C28D}"/>
              </a:ext>
            </a:extLst>
          </p:cNvPr>
          <p:cNvPicPr>
            <a:picLocks noChangeAspect="1"/>
          </p:cNvPicPr>
          <p:nvPr/>
        </p:nvPicPr>
        <p:blipFill>
          <a:blip r:embed="rId3"/>
          <a:srcRect l="28901" t="18923" r="29622" b="17775"/>
          <a:stretch>
            <a:fillRect/>
          </a:stretch>
        </p:blipFill>
        <p:spPr>
          <a:xfrm>
            <a:off x="377715" y="369515"/>
            <a:ext cx="6315445" cy="6287280"/>
          </a:xfrm>
          <a:prstGeom prst="rect">
            <a:avLst/>
          </a:prstGeom>
        </p:spPr>
      </p:pic>
    </p:spTree>
    <p:extLst>
      <p:ext uri="{BB962C8B-B14F-4D97-AF65-F5344CB8AC3E}">
        <p14:creationId xmlns:p14="http://schemas.microsoft.com/office/powerpoint/2010/main" val="30691051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7410" name="Picture 2" descr="Lamentation (Kehinde Wiley)-01">
            <a:extLst>
              <a:ext uri="{FF2B5EF4-FFF2-40B4-BE49-F238E27FC236}">
                <a16:creationId xmlns:a16="http://schemas.microsoft.com/office/drawing/2014/main" id="{6114B469-B8B0-3BAE-4513-4805AD185B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4531" r="8802" b="-1"/>
          <a:stretch>
            <a:fillRect/>
          </a:stretch>
        </p:blipFill>
        <p:spPr bwMode="auto">
          <a:xfrm>
            <a:off x="20" y="10"/>
            <a:ext cx="12191980" cy="6857990"/>
          </a:xfrm>
          <a:custGeom>
            <a:avLst/>
            <a:gdLst/>
            <a:ahLst/>
            <a:cxnLst/>
            <a:rect l="l" t="t" r="r" b="b"/>
            <a:pathLst>
              <a:path w="12192000" h="6858000">
                <a:moveTo>
                  <a:pt x="0" y="0"/>
                </a:moveTo>
                <a:lnTo>
                  <a:pt x="12192000" y="0"/>
                </a:lnTo>
                <a:lnTo>
                  <a:pt x="12192000"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92521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2530" name="Picture 2" descr="Between Cross and Resurrection - The Christian Heritage Centre">
            <a:extLst>
              <a:ext uri="{FF2B5EF4-FFF2-40B4-BE49-F238E27FC236}">
                <a16:creationId xmlns:a16="http://schemas.microsoft.com/office/drawing/2014/main" id="{47985A8C-53EA-EF3A-94EA-832EF47C35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67607" y="62828"/>
            <a:ext cx="6056784" cy="67309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41981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074" name="Picture 2" descr="Red-robed man preparing to strike a group of other men.">
            <a:extLst>
              <a:ext uri="{FF2B5EF4-FFF2-40B4-BE49-F238E27FC236}">
                <a16:creationId xmlns:a16="http://schemas.microsoft.com/office/drawing/2014/main" id="{18D89AD6-5266-0710-6175-950FFDDE7D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1188" y="0"/>
            <a:ext cx="842803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78245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46FC8974-C30D-CD46-6489-74CED48A3B97}"/>
            </a:ext>
          </a:extLst>
        </p:cNvPr>
        <p:cNvGrpSpPr/>
        <p:nvPr/>
      </p:nvGrpSpPr>
      <p:grpSpPr>
        <a:xfrm>
          <a:off x="0" y="0"/>
          <a:ext cx="0" cy="0"/>
          <a:chOff x="0" y="0"/>
          <a:chExt cx="0" cy="0"/>
        </a:xfrm>
      </p:grpSpPr>
      <p:pic>
        <p:nvPicPr>
          <p:cNvPr id="3" name="Picture 2" descr="A painting of a group of men&#10;&#10;AI-generated content may be incorrect.">
            <a:extLst>
              <a:ext uri="{FF2B5EF4-FFF2-40B4-BE49-F238E27FC236}">
                <a16:creationId xmlns:a16="http://schemas.microsoft.com/office/drawing/2014/main" id="{7C70BEDE-D40F-C51F-C8D9-B71B302E8E08}"/>
              </a:ext>
            </a:extLst>
          </p:cNvPr>
          <p:cNvPicPr>
            <a:picLocks noChangeAspect="1"/>
          </p:cNvPicPr>
          <p:nvPr/>
        </p:nvPicPr>
        <p:blipFill>
          <a:blip r:embed="rId3"/>
          <a:stretch>
            <a:fillRect/>
          </a:stretch>
        </p:blipFill>
        <p:spPr>
          <a:xfrm>
            <a:off x="3048001" y="-14077"/>
            <a:ext cx="6151416" cy="6875026"/>
          </a:xfrm>
          <a:prstGeom prst="rect">
            <a:avLst/>
          </a:prstGeom>
        </p:spPr>
      </p:pic>
    </p:spTree>
    <p:extLst>
      <p:ext uri="{BB962C8B-B14F-4D97-AF65-F5344CB8AC3E}">
        <p14:creationId xmlns:p14="http://schemas.microsoft.com/office/powerpoint/2010/main" val="13958202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 name="Picture 6" descr="A painting of the last supper&#10;&#10;Description automatically generated">
            <a:extLst>
              <a:ext uri="{FF2B5EF4-FFF2-40B4-BE49-F238E27FC236}">
                <a16:creationId xmlns:a16="http://schemas.microsoft.com/office/drawing/2014/main" id="{33899CAF-B5ED-5F1B-86ED-A0747E32BA99}"/>
              </a:ext>
            </a:extLst>
          </p:cNvPr>
          <p:cNvPicPr>
            <a:picLocks noChangeAspect="1"/>
          </p:cNvPicPr>
          <p:nvPr/>
        </p:nvPicPr>
        <p:blipFill>
          <a:blip r:embed="rId3"/>
          <a:stretch>
            <a:fillRect/>
          </a:stretch>
        </p:blipFill>
        <p:spPr>
          <a:xfrm>
            <a:off x="209556" y="482654"/>
            <a:ext cx="11779133" cy="5892689"/>
          </a:xfrm>
          <a:prstGeom prst="rect">
            <a:avLst/>
          </a:prstGeom>
        </p:spPr>
      </p:pic>
    </p:spTree>
    <p:extLst>
      <p:ext uri="{BB962C8B-B14F-4D97-AF65-F5344CB8AC3E}">
        <p14:creationId xmlns:p14="http://schemas.microsoft.com/office/powerpoint/2010/main" val="13809225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Content Placeholder 3" descr="The Last Supper Copy - by Giampietrino">
            <a:extLst>
              <a:ext uri="{FF2B5EF4-FFF2-40B4-BE49-F238E27FC236}">
                <a16:creationId xmlns:a16="http://schemas.microsoft.com/office/drawing/2014/main" id="{9CFF59D1-6914-C8AD-EBDD-F4CD70E27B22}"/>
              </a:ext>
            </a:extLst>
          </p:cNvPr>
          <p:cNvPicPr>
            <a:picLocks noGrp="1" noChangeAspect="1"/>
          </p:cNvPicPr>
          <p:nvPr>
            <p:ph idx="1"/>
          </p:nvPr>
        </p:nvPicPr>
        <p:blipFill>
          <a:blip r:embed="rId3">
            <a:alphaModFix/>
          </a:blip>
          <a:stretch>
            <a:fillRect/>
          </a:stretch>
        </p:blipFill>
        <p:spPr>
          <a:xfrm>
            <a:off x="36810" y="1126490"/>
            <a:ext cx="12157483" cy="4603604"/>
          </a:xfrm>
          <a:prstGeom prst="rect">
            <a:avLst/>
          </a:prstGeom>
        </p:spPr>
      </p:pic>
    </p:spTree>
    <p:extLst>
      <p:ext uri="{BB962C8B-B14F-4D97-AF65-F5344CB8AC3E}">
        <p14:creationId xmlns:p14="http://schemas.microsoft.com/office/powerpoint/2010/main" val="17289378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098" name="Picture 2" descr="undefined">
            <a:extLst>
              <a:ext uri="{FF2B5EF4-FFF2-40B4-BE49-F238E27FC236}">
                <a16:creationId xmlns:a16="http://schemas.microsoft.com/office/drawing/2014/main" id="{7F8BC315-509C-8F62-8895-F33C6F7E1D65}"/>
              </a:ext>
            </a:extLst>
          </p:cNvPr>
          <p:cNvPicPr>
            <a:picLocks noChangeAspect="1" noChangeArrowheads="1"/>
          </p:cNvPicPr>
          <p:nvPr/>
        </p:nvPicPr>
        <p:blipFill>
          <a:blip r:embed="rId3">
            <a:alphaModFix/>
            <a:extLst>
              <a:ext uri="{28A0092B-C50C-407E-A947-70E740481C1C}">
                <a14:useLocalDpi xmlns:a14="http://schemas.microsoft.com/office/drawing/2010/main" val="0"/>
              </a:ext>
            </a:extLst>
          </a:blip>
          <a:stretch>
            <a:fillRect/>
          </a:stretch>
        </p:blipFill>
        <p:spPr bwMode="auto">
          <a:xfrm>
            <a:off x="348342" y="1201783"/>
            <a:ext cx="11495315" cy="44544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3499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D23FD0F2-14DC-0B3D-62A4-F8DE19C6968E}"/>
            </a:ext>
          </a:extLst>
        </p:cNvPr>
        <p:cNvGrpSpPr/>
        <p:nvPr/>
      </p:nvGrpSpPr>
      <p:grpSpPr>
        <a:xfrm>
          <a:off x="0" y="0"/>
          <a:ext cx="0" cy="0"/>
          <a:chOff x="0" y="0"/>
          <a:chExt cx="0" cy="0"/>
        </a:xfrm>
      </p:grpSpPr>
      <p:pic>
        <p:nvPicPr>
          <p:cNvPr id="2" name="Picture 1" descr="A painting of people at a table&#10;&#10;AI-generated content may be incorrect.">
            <a:extLst>
              <a:ext uri="{FF2B5EF4-FFF2-40B4-BE49-F238E27FC236}">
                <a16:creationId xmlns:a16="http://schemas.microsoft.com/office/drawing/2014/main" id="{A16E3F00-D5A7-A40A-4518-338F409AE1FA}"/>
              </a:ext>
            </a:extLst>
          </p:cNvPr>
          <p:cNvPicPr>
            <a:picLocks noChangeAspect="1"/>
          </p:cNvPicPr>
          <p:nvPr/>
        </p:nvPicPr>
        <p:blipFill>
          <a:blip r:embed="rId3"/>
          <a:stretch>
            <a:fillRect/>
          </a:stretch>
        </p:blipFill>
        <p:spPr>
          <a:xfrm>
            <a:off x="823374" y="0"/>
            <a:ext cx="10545251" cy="6858000"/>
          </a:xfrm>
          <a:prstGeom prst="rect">
            <a:avLst/>
          </a:prstGeom>
        </p:spPr>
      </p:pic>
    </p:spTree>
    <p:extLst>
      <p:ext uri="{BB962C8B-B14F-4D97-AF65-F5344CB8AC3E}">
        <p14:creationId xmlns:p14="http://schemas.microsoft.com/office/powerpoint/2010/main" val="8517589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78076182-462E-F67B-4FCD-D1B0A3B64249}"/>
            </a:ext>
          </a:extLst>
        </p:cNvPr>
        <p:cNvGrpSpPr/>
        <p:nvPr/>
      </p:nvGrpSpPr>
      <p:grpSpPr>
        <a:xfrm>
          <a:off x="0" y="0"/>
          <a:ext cx="0" cy="0"/>
          <a:chOff x="0" y="0"/>
          <a:chExt cx="0" cy="0"/>
        </a:xfrm>
      </p:grpSpPr>
      <p:pic>
        <p:nvPicPr>
          <p:cNvPr id="2" name="Picture 1" descr="A screenshot of a computer&#10;&#10;AI-generated content may be incorrect.">
            <a:extLst>
              <a:ext uri="{FF2B5EF4-FFF2-40B4-BE49-F238E27FC236}">
                <a16:creationId xmlns:a16="http://schemas.microsoft.com/office/drawing/2014/main" id="{EE413CBC-F36A-8CFB-B105-471ABD6B8F1A}"/>
              </a:ext>
            </a:extLst>
          </p:cNvPr>
          <p:cNvPicPr>
            <a:picLocks noChangeAspect="1"/>
          </p:cNvPicPr>
          <p:nvPr/>
        </p:nvPicPr>
        <p:blipFill>
          <a:blip r:embed="rId3"/>
          <a:srcRect l="21266" t="25068" r="18397" b="14192"/>
          <a:stretch>
            <a:fillRect/>
          </a:stretch>
        </p:blipFill>
        <p:spPr>
          <a:xfrm>
            <a:off x="2204775" y="879887"/>
            <a:ext cx="7776255" cy="5093155"/>
          </a:xfrm>
          <a:prstGeom prst="rect">
            <a:avLst/>
          </a:prstGeom>
        </p:spPr>
      </p:pic>
    </p:spTree>
    <p:extLst>
      <p:ext uri="{BB962C8B-B14F-4D97-AF65-F5344CB8AC3E}">
        <p14:creationId xmlns:p14="http://schemas.microsoft.com/office/powerpoint/2010/main" val="40235985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5469</TotalTime>
  <Words>504</Words>
  <Application>Microsoft Macintosh PowerPoint</Application>
  <PresentationFormat>Widescreen</PresentationFormat>
  <Paragraphs>59</Paragraphs>
  <Slides>23</Slides>
  <Notes>20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23</vt:i4>
      </vt:variant>
    </vt:vector>
  </HeadingPairs>
  <TitlesOfParts>
    <vt:vector size="35" baseType="lpstr">
      <vt:lpstr>__Inter_Tight_2999ff</vt:lpstr>
      <vt:lpstr>Aptos</vt:lpstr>
      <vt:lpstr>Aptos Display</vt:lpstr>
      <vt:lpstr>Arial</vt:lpstr>
      <vt:lpstr>Google Sans</vt:lpstr>
      <vt:lpstr>Open Sans</vt:lpstr>
      <vt:lpstr>Roboto</vt:lpstr>
      <vt:lpstr>Source Sans Pro</vt:lpstr>
      <vt:lpstr>Times New Roman</vt:lpstr>
      <vt:lpstr>Verdana</vt:lpstr>
      <vt:lpstr>Work Sans</vt:lpstr>
      <vt:lpstr>Office Theme</vt:lpstr>
      <vt:lpstr> Session Three  The Passion of Christ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Sr Carolyn Morrison</dc:creator>
  <cp:lastModifiedBy>Sr Carolyn Morrison</cp:lastModifiedBy>
  <cp:revision>4</cp:revision>
  <dcterms:created xsi:type="dcterms:W3CDTF">2025-11-24T15:25:57Z</dcterms:created>
  <dcterms:modified xsi:type="dcterms:W3CDTF">2025-11-28T10:39:56Z</dcterms:modified>
</cp:coreProperties>
</file>