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63" r:id="rId8"/>
    <p:sldId id="264" r:id="rId9"/>
    <p:sldId id="265" r:id="rId10"/>
    <p:sldId id="266" r:id="rId11"/>
    <p:sldId id="291" r:id="rId12"/>
    <p:sldId id="292" r:id="rId13"/>
    <p:sldId id="286" r:id="rId14"/>
    <p:sldId id="288" r:id="rId15"/>
    <p:sldId id="289" r:id="rId16"/>
    <p:sldId id="290"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43E3A-5F94-4175-97E6-C68F87A7D16F}" v="918" dt="2026-01-21T14:58:52.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149" d="100"/>
          <a:sy n="149" d="100"/>
        </p:scale>
        <p:origin x="6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7a6cdab2-0b91-456f-b32b-829a06cc1939" providerId="ADAL" clId="{42430043-A023-4EB1-9F73-CDEECBDCDBFD}"/>
    <pc:docChg chg="undo custSel addSld delSld modSld sldOrd">
      <pc:chgData name="Dr Stuart Jesson" userId="7a6cdab2-0b91-456f-b32b-829a06cc1939" providerId="ADAL" clId="{42430043-A023-4EB1-9F73-CDEECBDCDBFD}" dt="2026-01-21T15:02:55.015" v="2960" actId="114"/>
      <pc:docMkLst>
        <pc:docMk/>
      </pc:docMkLst>
      <pc:sldChg chg="del">
        <pc:chgData name="Dr Stuart Jesson" userId="7a6cdab2-0b91-456f-b32b-829a06cc1939" providerId="ADAL" clId="{42430043-A023-4EB1-9F73-CDEECBDCDBFD}" dt="2026-01-21T10:32:12.423" v="2273" actId="47"/>
        <pc:sldMkLst>
          <pc:docMk/>
          <pc:sldMk cId="3998408295" sldId="257"/>
        </pc:sldMkLst>
      </pc:sldChg>
      <pc:sldChg chg="addSp delSp add del setBg delDesignElem">
        <pc:chgData name="Dr Stuart Jesson" userId="7a6cdab2-0b91-456f-b32b-829a06cc1939" providerId="ADAL" clId="{42430043-A023-4EB1-9F73-CDEECBDCDBFD}" dt="2026-01-21T10:32:08.886" v="2272"/>
        <pc:sldMkLst>
          <pc:docMk/>
          <pc:sldMk cId="1727823517" sldId="263"/>
        </pc:sldMkLst>
        <pc:spChg chg="add del">
          <ac:chgData name="Dr Stuart Jesson" userId="7a6cdab2-0b91-456f-b32b-829a06cc1939" providerId="ADAL" clId="{42430043-A023-4EB1-9F73-CDEECBDCDBFD}" dt="2026-01-21T10:32:03.212" v="2271"/>
          <ac:spMkLst>
            <pc:docMk/>
            <pc:sldMk cId="1727823517" sldId="263"/>
            <ac:spMk id="9" creationId="{04812C46-200A-4DEB-A05E-3ED6C68C2387}"/>
          </ac:spMkLst>
        </pc:spChg>
        <pc:spChg chg="add del">
          <ac:chgData name="Dr Stuart Jesson" userId="7a6cdab2-0b91-456f-b32b-829a06cc1939" providerId="ADAL" clId="{42430043-A023-4EB1-9F73-CDEECBDCDBFD}" dt="2026-01-21T10:32:03.212" v="2271"/>
          <ac:spMkLst>
            <pc:docMk/>
            <pc:sldMk cId="1727823517" sldId="263"/>
            <ac:spMk id="11" creationId="{D1EA859B-E555-4109-94F3-6700E046E008}"/>
          </ac:spMkLst>
        </pc:spChg>
      </pc:sldChg>
      <pc:sldChg chg="addSp delSp add del setBg delDesignElem">
        <pc:chgData name="Dr Stuart Jesson" userId="7a6cdab2-0b91-456f-b32b-829a06cc1939" providerId="ADAL" clId="{42430043-A023-4EB1-9F73-CDEECBDCDBFD}" dt="2026-01-21T10:32:08.886" v="2272"/>
        <pc:sldMkLst>
          <pc:docMk/>
          <pc:sldMk cId="3802405603" sldId="264"/>
        </pc:sldMkLst>
        <pc:spChg chg="add del">
          <ac:chgData name="Dr Stuart Jesson" userId="7a6cdab2-0b91-456f-b32b-829a06cc1939" providerId="ADAL" clId="{42430043-A023-4EB1-9F73-CDEECBDCDBFD}" dt="2026-01-21T10:32:03.212" v="2271"/>
          <ac:spMkLst>
            <pc:docMk/>
            <pc:sldMk cId="3802405603" sldId="264"/>
            <ac:spMk id="9" creationId="{D1D34770-47A8-402C-AF23-2B653F2D88C1}"/>
          </ac:spMkLst>
        </pc:spChg>
      </pc:sldChg>
      <pc:sldChg chg="addSp delSp add del setBg delDesignElem">
        <pc:chgData name="Dr Stuart Jesson" userId="7a6cdab2-0b91-456f-b32b-829a06cc1939" providerId="ADAL" clId="{42430043-A023-4EB1-9F73-CDEECBDCDBFD}" dt="2026-01-21T10:32:08.886" v="2272"/>
        <pc:sldMkLst>
          <pc:docMk/>
          <pc:sldMk cId="4219167825" sldId="265"/>
        </pc:sldMkLst>
        <pc:spChg chg="add del">
          <ac:chgData name="Dr Stuart Jesson" userId="7a6cdab2-0b91-456f-b32b-829a06cc1939" providerId="ADAL" clId="{42430043-A023-4EB1-9F73-CDEECBDCDBFD}" dt="2026-01-21T10:32:03.212" v="2271"/>
          <ac:spMkLst>
            <pc:docMk/>
            <pc:sldMk cId="4219167825" sldId="265"/>
            <ac:spMk id="9" creationId="{9228552E-C8B1-4A80-8448-0787CE0FC704}"/>
          </ac:spMkLst>
        </pc:spChg>
      </pc:sldChg>
      <pc:sldChg chg="addSp delSp add del setBg delDesignElem">
        <pc:chgData name="Dr Stuart Jesson" userId="7a6cdab2-0b91-456f-b32b-829a06cc1939" providerId="ADAL" clId="{42430043-A023-4EB1-9F73-CDEECBDCDBFD}" dt="2026-01-21T10:32:08.886" v="2272"/>
        <pc:sldMkLst>
          <pc:docMk/>
          <pc:sldMk cId="1120113140" sldId="266"/>
        </pc:sldMkLst>
        <pc:spChg chg="add del">
          <ac:chgData name="Dr Stuart Jesson" userId="7a6cdab2-0b91-456f-b32b-829a06cc1939" providerId="ADAL" clId="{42430043-A023-4EB1-9F73-CDEECBDCDBFD}" dt="2026-01-21T10:32:03.212" v="2271"/>
          <ac:spMkLst>
            <pc:docMk/>
            <pc:sldMk cId="1120113140" sldId="266"/>
            <ac:spMk id="1038" creationId="{04812C46-200A-4DEB-A05E-3ED6C68C2387}"/>
          </ac:spMkLst>
        </pc:spChg>
        <pc:spChg chg="add del">
          <ac:chgData name="Dr Stuart Jesson" userId="7a6cdab2-0b91-456f-b32b-829a06cc1939" providerId="ADAL" clId="{42430043-A023-4EB1-9F73-CDEECBDCDBFD}" dt="2026-01-21T10:32:03.212" v="2271"/>
          <ac:spMkLst>
            <pc:docMk/>
            <pc:sldMk cId="1120113140" sldId="266"/>
            <ac:spMk id="1040" creationId="{D1EA859B-E555-4109-94F3-6700E046E008}"/>
          </ac:spMkLst>
        </pc:spChg>
      </pc:sldChg>
      <pc:sldChg chg="modSp add mod">
        <pc:chgData name="Dr Stuart Jesson" userId="7a6cdab2-0b91-456f-b32b-829a06cc1939" providerId="ADAL" clId="{42430043-A023-4EB1-9F73-CDEECBDCDBFD}" dt="2026-01-21T15:02:55.015" v="2960" actId="114"/>
        <pc:sldMkLst>
          <pc:docMk/>
          <pc:sldMk cId="107601459" sldId="270"/>
        </pc:sldMkLst>
        <pc:spChg chg="mod">
          <ac:chgData name="Dr Stuart Jesson" userId="7a6cdab2-0b91-456f-b32b-829a06cc1939" providerId="ADAL" clId="{42430043-A023-4EB1-9F73-CDEECBDCDBFD}" dt="2026-01-21T15:02:55.015" v="2960" actId="114"/>
          <ac:spMkLst>
            <pc:docMk/>
            <pc:sldMk cId="107601459" sldId="270"/>
            <ac:spMk id="3" creationId="{88F4CA97-4BD2-CBEC-30BF-E63E4F1911FB}"/>
          </ac:spMkLst>
        </pc:spChg>
      </pc:sldChg>
      <pc:sldChg chg="del ord">
        <pc:chgData name="Dr Stuart Jesson" userId="7a6cdab2-0b91-456f-b32b-829a06cc1939" providerId="ADAL" clId="{42430043-A023-4EB1-9F73-CDEECBDCDBFD}" dt="2026-01-21T10:21:56.278" v="1235" actId="47"/>
        <pc:sldMkLst>
          <pc:docMk/>
          <pc:sldMk cId="2000059607" sldId="285"/>
        </pc:sldMkLst>
      </pc:sldChg>
      <pc:sldChg chg="modSp mod">
        <pc:chgData name="Dr Stuart Jesson" userId="7a6cdab2-0b91-456f-b32b-829a06cc1939" providerId="ADAL" clId="{42430043-A023-4EB1-9F73-CDEECBDCDBFD}" dt="2026-01-21T10:06:11.445" v="336" actId="20577"/>
        <pc:sldMkLst>
          <pc:docMk/>
          <pc:sldMk cId="855916100" sldId="286"/>
        </pc:sldMkLst>
        <pc:spChg chg="mod">
          <ac:chgData name="Dr Stuart Jesson" userId="7a6cdab2-0b91-456f-b32b-829a06cc1939" providerId="ADAL" clId="{42430043-A023-4EB1-9F73-CDEECBDCDBFD}" dt="2026-01-21T10:06:11.445" v="336" actId="20577"/>
          <ac:spMkLst>
            <pc:docMk/>
            <pc:sldMk cId="855916100" sldId="286"/>
            <ac:spMk id="3" creationId="{00000000-0000-0000-0000-000000000000}"/>
          </ac:spMkLst>
        </pc:spChg>
      </pc:sldChg>
      <pc:sldChg chg="modSp new del mod ord">
        <pc:chgData name="Dr Stuart Jesson" userId="7a6cdab2-0b91-456f-b32b-829a06cc1939" providerId="ADAL" clId="{42430043-A023-4EB1-9F73-CDEECBDCDBFD}" dt="2026-01-21T10:44:30.498" v="2413" actId="47"/>
        <pc:sldMkLst>
          <pc:docMk/>
          <pc:sldMk cId="622050582" sldId="287"/>
        </pc:sldMkLst>
        <pc:spChg chg="mod">
          <ac:chgData name="Dr Stuart Jesson" userId="7a6cdab2-0b91-456f-b32b-829a06cc1939" providerId="ADAL" clId="{42430043-A023-4EB1-9F73-CDEECBDCDBFD}" dt="2026-01-20T12:26:46.380" v="18" actId="20577"/>
          <ac:spMkLst>
            <pc:docMk/>
            <pc:sldMk cId="622050582" sldId="287"/>
            <ac:spMk id="2" creationId="{EF3EE648-8BBB-E67A-8525-775C342684CE}"/>
          </ac:spMkLst>
        </pc:spChg>
        <pc:spChg chg="mod">
          <ac:chgData name="Dr Stuart Jesson" userId="7a6cdab2-0b91-456f-b32b-829a06cc1939" providerId="ADAL" clId="{42430043-A023-4EB1-9F73-CDEECBDCDBFD}" dt="2026-01-20T12:27:40.035" v="159" actId="313"/>
          <ac:spMkLst>
            <pc:docMk/>
            <pc:sldMk cId="622050582" sldId="287"/>
            <ac:spMk id="3" creationId="{DE108745-BD7B-876B-2454-DFF941238C44}"/>
          </ac:spMkLst>
        </pc:spChg>
      </pc:sldChg>
      <pc:sldChg chg="modSp new del mod">
        <pc:chgData name="Dr Stuart Jesson" userId="7a6cdab2-0b91-456f-b32b-829a06cc1939" providerId="ADAL" clId="{42430043-A023-4EB1-9F73-CDEECBDCDBFD}" dt="2026-01-20T12:38:14.628" v="285" actId="47"/>
        <pc:sldMkLst>
          <pc:docMk/>
          <pc:sldMk cId="1143733449" sldId="288"/>
        </pc:sldMkLst>
        <pc:spChg chg="mod">
          <ac:chgData name="Dr Stuart Jesson" userId="7a6cdab2-0b91-456f-b32b-829a06cc1939" providerId="ADAL" clId="{42430043-A023-4EB1-9F73-CDEECBDCDBFD}" dt="2026-01-20T12:28:32.456" v="199" actId="20577"/>
          <ac:spMkLst>
            <pc:docMk/>
            <pc:sldMk cId="1143733449" sldId="288"/>
            <ac:spMk id="2" creationId="{AD64AAB5-51B2-22AB-4765-965B3D20CFB3}"/>
          </ac:spMkLst>
        </pc:spChg>
        <pc:spChg chg="mod">
          <ac:chgData name="Dr Stuart Jesson" userId="7a6cdab2-0b91-456f-b32b-829a06cc1939" providerId="ADAL" clId="{42430043-A023-4EB1-9F73-CDEECBDCDBFD}" dt="2026-01-20T12:28:46.287" v="284" actId="20577"/>
          <ac:spMkLst>
            <pc:docMk/>
            <pc:sldMk cId="1143733449" sldId="288"/>
            <ac:spMk id="3" creationId="{5088066C-06B4-CC86-4520-5916867A9EAD}"/>
          </ac:spMkLst>
        </pc:spChg>
      </pc:sldChg>
      <pc:sldChg chg="modSp add mod modAnim">
        <pc:chgData name="Dr Stuart Jesson" userId="7a6cdab2-0b91-456f-b32b-829a06cc1939" providerId="ADAL" clId="{42430043-A023-4EB1-9F73-CDEECBDCDBFD}" dt="2026-01-21T10:21:45.095" v="1234" actId="179"/>
        <pc:sldMkLst>
          <pc:docMk/>
          <pc:sldMk cId="4004991850" sldId="288"/>
        </pc:sldMkLst>
        <pc:spChg chg="mod">
          <ac:chgData name="Dr Stuart Jesson" userId="7a6cdab2-0b91-456f-b32b-829a06cc1939" providerId="ADAL" clId="{42430043-A023-4EB1-9F73-CDEECBDCDBFD}" dt="2026-01-21T10:21:45.095" v="1234" actId="179"/>
          <ac:spMkLst>
            <pc:docMk/>
            <pc:sldMk cId="4004991850" sldId="288"/>
            <ac:spMk id="2" creationId="{26EC058A-B592-FCD7-306D-4643944C4BAA}"/>
          </ac:spMkLst>
        </pc:spChg>
      </pc:sldChg>
      <pc:sldChg chg="modSp new mod">
        <pc:chgData name="Dr Stuart Jesson" userId="7a6cdab2-0b91-456f-b32b-829a06cc1939" providerId="ADAL" clId="{42430043-A023-4EB1-9F73-CDEECBDCDBFD}" dt="2026-01-21T10:44:20.935" v="2412" actId="207"/>
        <pc:sldMkLst>
          <pc:docMk/>
          <pc:sldMk cId="1561023820" sldId="289"/>
        </pc:sldMkLst>
        <pc:spChg chg="mod">
          <ac:chgData name="Dr Stuart Jesson" userId="7a6cdab2-0b91-456f-b32b-829a06cc1939" providerId="ADAL" clId="{42430043-A023-4EB1-9F73-CDEECBDCDBFD}" dt="2026-01-21T10:22:13.334" v="1237"/>
          <ac:spMkLst>
            <pc:docMk/>
            <pc:sldMk cId="1561023820" sldId="289"/>
            <ac:spMk id="2" creationId="{511380B9-1B3D-559A-0A1E-68D7EF50E86D}"/>
          </ac:spMkLst>
        </pc:spChg>
        <pc:spChg chg="mod">
          <ac:chgData name="Dr Stuart Jesson" userId="7a6cdab2-0b91-456f-b32b-829a06cc1939" providerId="ADAL" clId="{42430043-A023-4EB1-9F73-CDEECBDCDBFD}" dt="2026-01-21T10:44:20.935" v="2412" actId="207"/>
          <ac:spMkLst>
            <pc:docMk/>
            <pc:sldMk cId="1561023820" sldId="289"/>
            <ac:spMk id="3" creationId="{1FC8EA58-282A-9477-287C-0822103B2C7E}"/>
          </ac:spMkLst>
        </pc:spChg>
      </pc:sldChg>
      <pc:sldChg chg="modSp new mod">
        <pc:chgData name="Dr Stuart Jesson" userId="7a6cdab2-0b91-456f-b32b-829a06cc1939" providerId="ADAL" clId="{42430043-A023-4EB1-9F73-CDEECBDCDBFD}" dt="2026-01-21T10:46:18.754" v="2444" actId="20577"/>
        <pc:sldMkLst>
          <pc:docMk/>
          <pc:sldMk cId="2047378729" sldId="290"/>
        </pc:sldMkLst>
        <pc:spChg chg="mod">
          <ac:chgData name="Dr Stuart Jesson" userId="7a6cdab2-0b91-456f-b32b-829a06cc1939" providerId="ADAL" clId="{42430043-A023-4EB1-9F73-CDEECBDCDBFD}" dt="2026-01-21T10:46:18.754" v="2444" actId="20577"/>
          <ac:spMkLst>
            <pc:docMk/>
            <pc:sldMk cId="2047378729" sldId="290"/>
            <ac:spMk id="2" creationId="{10F33283-1E8C-6D57-D253-8C9D86DD078C}"/>
          </ac:spMkLst>
        </pc:spChg>
        <pc:spChg chg="mod">
          <ac:chgData name="Dr Stuart Jesson" userId="7a6cdab2-0b91-456f-b32b-829a06cc1939" providerId="ADAL" clId="{42430043-A023-4EB1-9F73-CDEECBDCDBFD}" dt="2026-01-21T10:46:15.656" v="2442" actId="20577"/>
          <ac:spMkLst>
            <pc:docMk/>
            <pc:sldMk cId="2047378729" sldId="290"/>
            <ac:spMk id="3" creationId="{ED444A6D-CE72-D5CF-5DB2-7906D17B31D6}"/>
          </ac:spMkLst>
        </pc:spChg>
      </pc:sldChg>
      <pc:sldChg chg="addSp modSp new mod setBg">
        <pc:chgData name="Dr Stuart Jesson" userId="7a6cdab2-0b91-456f-b32b-829a06cc1939" providerId="ADAL" clId="{42430043-A023-4EB1-9F73-CDEECBDCDBFD}" dt="2026-01-21T10:41:45.825" v="2403" actId="20577"/>
        <pc:sldMkLst>
          <pc:docMk/>
          <pc:sldMk cId="2798520373" sldId="291"/>
        </pc:sldMkLst>
        <pc:spChg chg="mod">
          <ac:chgData name="Dr Stuart Jesson" userId="7a6cdab2-0b91-456f-b32b-829a06cc1939" providerId="ADAL" clId="{42430043-A023-4EB1-9F73-CDEECBDCDBFD}" dt="2026-01-21T10:41:42.578" v="2399" actId="26606"/>
          <ac:spMkLst>
            <pc:docMk/>
            <pc:sldMk cId="2798520373" sldId="291"/>
            <ac:spMk id="2" creationId="{A70BDBA2-C429-F78D-EDA5-8D32EA073F9F}"/>
          </ac:spMkLst>
        </pc:spChg>
        <pc:spChg chg="mod ord">
          <ac:chgData name="Dr Stuart Jesson" userId="7a6cdab2-0b91-456f-b32b-829a06cc1939" providerId="ADAL" clId="{42430043-A023-4EB1-9F73-CDEECBDCDBFD}" dt="2026-01-21T10:41:45.825" v="2403" actId="20577"/>
          <ac:spMkLst>
            <pc:docMk/>
            <pc:sldMk cId="2798520373" sldId="291"/>
            <ac:spMk id="3" creationId="{11552C72-EA0C-2401-1CE2-08EF9CF0F05C}"/>
          </ac:spMkLst>
        </pc:spChg>
        <pc:picChg chg="add mod">
          <ac:chgData name="Dr Stuart Jesson" userId="7a6cdab2-0b91-456f-b32b-829a06cc1939" providerId="ADAL" clId="{42430043-A023-4EB1-9F73-CDEECBDCDBFD}" dt="2026-01-21T10:41:42.578" v="2399" actId="26606"/>
          <ac:picMkLst>
            <pc:docMk/>
            <pc:sldMk cId="2798520373" sldId="291"/>
            <ac:picMk id="1026" creationId="{672174F6-0958-FB66-D6A7-A41C346F8086}"/>
          </ac:picMkLst>
        </pc:picChg>
      </pc:sldChg>
      <pc:sldChg chg="addSp modSp add mod setBg">
        <pc:chgData name="Dr Stuart Jesson" userId="7a6cdab2-0b91-456f-b32b-829a06cc1939" providerId="ADAL" clId="{42430043-A023-4EB1-9F73-CDEECBDCDBFD}" dt="2026-01-21T10:43:56.198" v="2408" actId="20577"/>
        <pc:sldMkLst>
          <pc:docMk/>
          <pc:sldMk cId="3756097904" sldId="292"/>
        </pc:sldMkLst>
        <pc:spChg chg="mod">
          <ac:chgData name="Dr Stuart Jesson" userId="7a6cdab2-0b91-456f-b32b-829a06cc1939" providerId="ADAL" clId="{42430043-A023-4EB1-9F73-CDEECBDCDBFD}" dt="2026-01-21T10:43:42.115" v="2407" actId="26606"/>
          <ac:spMkLst>
            <pc:docMk/>
            <pc:sldMk cId="3756097904" sldId="292"/>
            <ac:spMk id="2" creationId="{06166672-1AE1-AC44-5FEC-1C01AED888D1}"/>
          </ac:spMkLst>
        </pc:spChg>
        <pc:spChg chg="mod">
          <ac:chgData name="Dr Stuart Jesson" userId="7a6cdab2-0b91-456f-b32b-829a06cc1939" providerId="ADAL" clId="{42430043-A023-4EB1-9F73-CDEECBDCDBFD}" dt="2026-01-21T10:43:56.198" v="2408" actId="20577"/>
          <ac:spMkLst>
            <pc:docMk/>
            <pc:sldMk cId="3756097904" sldId="292"/>
            <ac:spMk id="3" creationId="{BB82A3E8-957F-9A35-4AAB-7490BE436D4D}"/>
          </ac:spMkLst>
        </pc:spChg>
        <pc:spChg chg="add">
          <ac:chgData name="Dr Stuart Jesson" userId="7a6cdab2-0b91-456f-b32b-829a06cc1939" providerId="ADAL" clId="{42430043-A023-4EB1-9F73-CDEECBDCDBFD}" dt="2026-01-21T10:43:42.115" v="2407" actId="26606"/>
          <ac:spMkLst>
            <pc:docMk/>
            <pc:sldMk cId="3756097904" sldId="292"/>
            <ac:spMk id="2057" creationId="{D1D34770-47A8-402C-AF23-2B653F2D88C1}"/>
          </ac:spMkLst>
        </pc:spChg>
        <pc:picChg chg="add">
          <ac:chgData name="Dr Stuart Jesson" userId="7a6cdab2-0b91-456f-b32b-829a06cc1939" providerId="ADAL" clId="{42430043-A023-4EB1-9F73-CDEECBDCDBFD}" dt="2026-01-21T10:43:01.233" v="2405"/>
          <ac:picMkLst>
            <pc:docMk/>
            <pc:sldMk cId="3756097904" sldId="292"/>
            <ac:picMk id="2050" creationId="{680A799B-B2E7-E83F-DAB6-E5500C1172ED}"/>
          </ac:picMkLst>
        </pc:picChg>
        <pc:picChg chg="add mod">
          <ac:chgData name="Dr Stuart Jesson" userId="7a6cdab2-0b91-456f-b32b-829a06cc1939" providerId="ADAL" clId="{42430043-A023-4EB1-9F73-CDEECBDCDBFD}" dt="2026-01-21T10:43:42.115" v="2407" actId="26606"/>
          <ac:picMkLst>
            <pc:docMk/>
            <pc:sldMk cId="3756097904" sldId="292"/>
            <ac:picMk id="2052" creationId="{F669E198-E84C-3033-D5F4-F7A784063B1F}"/>
          </ac:picMkLst>
        </pc:picChg>
      </pc:sldChg>
      <pc:sldChg chg="add del">
        <pc:chgData name="Dr Stuart Jesson" userId="7a6cdab2-0b91-456f-b32b-829a06cc1939" providerId="ADAL" clId="{42430043-A023-4EB1-9F73-CDEECBDCDBFD}" dt="2026-01-21T14:58:57.172" v="2544" actId="47"/>
        <pc:sldMkLst>
          <pc:docMk/>
          <pc:sldMk cId="1898782181" sldId="308"/>
        </pc:sldMkLst>
      </pc:sldChg>
      <pc:sldChg chg="addSp delSp add del setBg delDesignElem">
        <pc:chgData name="Dr Stuart Jesson" userId="7a6cdab2-0b91-456f-b32b-829a06cc1939" providerId="ADAL" clId="{42430043-A023-4EB1-9F73-CDEECBDCDBFD}" dt="2026-01-21T14:58:57.597" v="2545" actId="47"/>
        <pc:sldMkLst>
          <pc:docMk/>
          <pc:sldMk cId="460214391" sldId="309"/>
        </pc:sldMkLst>
        <pc:spChg chg="add del">
          <ac:chgData name="Dr Stuart Jesson" userId="7a6cdab2-0b91-456f-b32b-829a06cc1939" providerId="ADAL" clId="{42430043-A023-4EB1-9F73-CDEECBDCDBFD}" dt="2026-01-21T10:58:18.877" v="2450"/>
          <ac:spMkLst>
            <pc:docMk/>
            <pc:sldMk cId="460214391" sldId="309"/>
            <ac:spMk id="11" creationId="{2B566528-1B12-4246-9431-5C2D7D081168}"/>
          </ac:spMkLst>
        </pc:spChg>
        <pc:spChg chg="add del">
          <ac:chgData name="Dr Stuart Jesson" userId="7a6cdab2-0b91-456f-b32b-829a06cc1939" providerId="ADAL" clId="{42430043-A023-4EB1-9F73-CDEECBDCDBFD}" dt="2026-01-21T10:58:18.877" v="2450"/>
          <ac:spMkLst>
            <pc:docMk/>
            <pc:sldMk cId="460214391" sldId="309"/>
            <ac:spMk id="17" creationId="{D3F51FEB-38FB-4F6C-9F7B-2F2AFAB65463}"/>
          </ac:spMkLst>
        </pc:spChg>
        <pc:spChg chg="add del">
          <ac:chgData name="Dr Stuart Jesson" userId="7a6cdab2-0b91-456f-b32b-829a06cc1939" providerId="ADAL" clId="{42430043-A023-4EB1-9F73-CDEECBDCDBFD}" dt="2026-01-21T10:58:18.877" v="2450"/>
          <ac:spMkLst>
            <pc:docMk/>
            <pc:sldMk cId="460214391" sldId="309"/>
            <ac:spMk id="19" creationId="{1E547BA6-BAE0-43BB-A7CA-60F69CE252F0}"/>
          </ac:spMkLst>
        </pc:spChg>
        <pc:grpChg chg="add del">
          <ac:chgData name="Dr Stuart Jesson" userId="7a6cdab2-0b91-456f-b32b-829a06cc1939" providerId="ADAL" clId="{42430043-A023-4EB1-9F73-CDEECBDCDBFD}" dt="2026-01-21T10:58:18.877" v="2450"/>
          <ac:grpSpMkLst>
            <pc:docMk/>
            <pc:sldMk cId="460214391" sldId="309"/>
            <ac:grpSpMk id="13" creationId="{07EAA094-9CF6-4695-958A-33D9BCAA9474}"/>
          </ac:grpSpMkLst>
        </pc:grpChg>
      </pc:sldChg>
      <pc:sldChg chg="addSp delSp add del setBg delDesignElem">
        <pc:chgData name="Dr Stuart Jesson" userId="7a6cdab2-0b91-456f-b32b-829a06cc1939" providerId="ADAL" clId="{42430043-A023-4EB1-9F73-CDEECBDCDBFD}" dt="2026-01-21T14:58:58.248" v="2546" actId="47"/>
        <pc:sldMkLst>
          <pc:docMk/>
          <pc:sldMk cId="826355626" sldId="311"/>
        </pc:sldMkLst>
        <pc:spChg chg="add del">
          <ac:chgData name="Dr Stuart Jesson" userId="7a6cdab2-0b91-456f-b32b-829a06cc1939" providerId="ADAL" clId="{42430043-A023-4EB1-9F73-CDEECBDCDBFD}" dt="2026-01-21T10:58:18.877" v="2450"/>
          <ac:spMkLst>
            <pc:docMk/>
            <pc:sldMk cId="826355626" sldId="311"/>
            <ac:spMk id="11" creationId="{2B566528-1B12-4246-9431-5C2D7D081168}"/>
          </ac:spMkLst>
        </pc:spChg>
        <pc:spChg chg="add del">
          <ac:chgData name="Dr Stuart Jesson" userId="7a6cdab2-0b91-456f-b32b-829a06cc1939" providerId="ADAL" clId="{42430043-A023-4EB1-9F73-CDEECBDCDBFD}" dt="2026-01-21T10:58:18.877" v="2450"/>
          <ac:spMkLst>
            <pc:docMk/>
            <pc:sldMk cId="826355626" sldId="311"/>
            <ac:spMk id="17" creationId="{D3F51FEB-38FB-4F6C-9F7B-2F2AFAB65463}"/>
          </ac:spMkLst>
        </pc:spChg>
        <pc:spChg chg="add del">
          <ac:chgData name="Dr Stuart Jesson" userId="7a6cdab2-0b91-456f-b32b-829a06cc1939" providerId="ADAL" clId="{42430043-A023-4EB1-9F73-CDEECBDCDBFD}" dt="2026-01-21T10:58:18.877" v="2450"/>
          <ac:spMkLst>
            <pc:docMk/>
            <pc:sldMk cId="826355626" sldId="311"/>
            <ac:spMk id="19" creationId="{1E547BA6-BAE0-43BB-A7CA-60F69CE252F0}"/>
          </ac:spMkLst>
        </pc:spChg>
        <pc:grpChg chg="add del">
          <ac:chgData name="Dr Stuart Jesson" userId="7a6cdab2-0b91-456f-b32b-829a06cc1939" providerId="ADAL" clId="{42430043-A023-4EB1-9F73-CDEECBDCDBFD}" dt="2026-01-21T10:58:18.877" v="2450"/>
          <ac:grpSpMkLst>
            <pc:docMk/>
            <pc:sldMk cId="826355626" sldId="311"/>
            <ac:grpSpMk id="13" creationId="{07EAA094-9CF6-4695-958A-33D9BCAA9474}"/>
          </ac:grpSpMkLst>
        </pc:grpChg>
      </pc:sldChg>
      <pc:sldChg chg="add del">
        <pc:chgData name="Dr Stuart Jesson" userId="7a6cdab2-0b91-456f-b32b-829a06cc1939" providerId="ADAL" clId="{42430043-A023-4EB1-9F73-CDEECBDCDBFD}" dt="2026-01-21T14:58:59.365" v="2547" actId="47"/>
        <pc:sldMkLst>
          <pc:docMk/>
          <pc:sldMk cId="2118905717" sldId="312"/>
        </pc:sldMkLst>
      </pc:sldChg>
      <pc:sldChg chg="modSp add del mod">
        <pc:chgData name="Dr Stuart Jesson" userId="7a6cdab2-0b91-456f-b32b-829a06cc1939" providerId="ADAL" clId="{42430043-A023-4EB1-9F73-CDEECBDCDBFD}" dt="2026-01-21T14:59:00.156" v="2548" actId="47"/>
        <pc:sldMkLst>
          <pc:docMk/>
          <pc:sldMk cId="2024125484" sldId="313"/>
        </pc:sldMkLst>
        <pc:spChg chg="mod">
          <ac:chgData name="Dr Stuart Jesson" userId="7a6cdab2-0b91-456f-b32b-829a06cc1939" providerId="ADAL" clId="{42430043-A023-4EB1-9F73-CDEECBDCDBFD}" dt="2026-01-21T10:59:06.435" v="2542" actId="20577"/>
          <ac:spMkLst>
            <pc:docMk/>
            <pc:sldMk cId="2024125484" sldId="313"/>
            <ac:spMk id="3" creationId="{91851054-B45B-4083-BB38-65D0B12ECB8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2F65-19BA-730D-A3FE-4CBAA26BE7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1AFA6C-B367-5E11-41EA-A42E3BE169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D606D-08C6-5447-26CB-26DCF3546EFE}"/>
              </a:ext>
            </a:extLst>
          </p:cNvPr>
          <p:cNvSpPr>
            <a:spLocks noGrp="1"/>
          </p:cNvSpPr>
          <p:nvPr>
            <p:ph type="dt" sz="half" idx="10"/>
          </p:nvPr>
        </p:nvSpPr>
        <p:spPr/>
        <p:txBody>
          <a:bodyPr/>
          <a:lstStyle/>
          <a:p>
            <a:fld id="{E255FD8E-8C0D-404A-BDEB-62C47986D6A0}" type="datetimeFigureOut">
              <a:rPr lang="en-GB" smtClean="0"/>
              <a:t>21/01/2026</a:t>
            </a:fld>
            <a:endParaRPr lang="en-GB"/>
          </a:p>
        </p:txBody>
      </p:sp>
      <p:sp>
        <p:nvSpPr>
          <p:cNvPr id="5" name="Footer Placeholder 4">
            <a:extLst>
              <a:ext uri="{FF2B5EF4-FFF2-40B4-BE49-F238E27FC236}">
                <a16:creationId xmlns:a16="http://schemas.microsoft.com/office/drawing/2014/main" id="{46208ACE-F5AF-73E9-E3CF-81ECCFD0CD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DB0B6A-9DC9-FE80-D64D-A7C97E4734C2}"/>
              </a:ext>
            </a:extLst>
          </p:cNvPr>
          <p:cNvSpPr>
            <a:spLocks noGrp="1"/>
          </p:cNvSpPr>
          <p:nvPr>
            <p:ph type="sldNum" sz="quarter" idx="12"/>
          </p:nvPr>
        </p:nvSpPr>
        <p:spPr/>
        <p:txBody>
          <a:bodyPr/>
          <a:lstStyle/>
          <a:p>
            <a:fld id="{30732EE3-3D58-4373-820C-D16D70F2FF9C}" type="slidenum">
              <a:rPr lang="en-GB" smtClean="0"/>
              <a:t>‹#›</a:t>
            </a:fld>
            <a:endParaRPr lang="en-GB"/>
          </a:p>
        </p:txBody>
      </p:sp>
    </p:spTree>
    <p:extLst>
      <p:ext uri="{BB962C8B-B14F-4D97-AF65-F5344CB8AC3E}">
        <p14:creationId xmlns:p14="http://schemas.microsoft.com/office/powerpoint/2010/main" val="30026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9C1B-5596-072C-B4BF-0D77ACC05C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0734BE-31BC-3370-BAA4-9614575FB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725061-FFBD-7B96-096C-C027685D4B23}"/>
              </a:ext>
            </a:extLst>
          </p:cNvPr>
          <p:cNvSpPr>
            <a:spLocks noGrp="1"/>
          </p:cNvSpPr>
          <p:nvPr>
            <p:ph type="dt" sz="half" idx="10"/>
          </p:nvPr>
        </p:nvSpPr>
        <p:spPr/>
        <p:txBody>
          <a:bodyPr/>
          <a:lstStyle/>
          <a:p>
            <a:fld id="{E255FD8E-8C0D-404A-BDEB-62C47986D6A0}" type="datetimeFigureOut">
              <a:rPr lang="en-GB" smtClean="0"/>
              <a:t>21/01/2026</a:t>
            </a:fld>
            <a:endParaRPr lang="en-GB"/>
          </a:p>
        </p:txBody>
      </p:sp>
      <p:sp>
        <p:nvSpPr>
          <p:cNvPr id="5" name="Footer Placeholder 4">
            <a:extLst>
              <a:ext uri="{FF2B5EF4-FFF2-40B4-BE49-F238E27FC236}">
                <a16:creationId xmlns:a16="http://schemas.microsoft.com/office/drawing/2014/main" id="{495CA02F-6698-6B96-7977-F3C218362F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8AAE69-CFD0-2D58-D2C7-6765C7E87BE0}"/>
              </a:ext>
            </a:extLst>
          </p:cNvPr>
          <p:cNvSpPr>
            <a:spLocks noGrp="1"/>
          </p:cNvSpPr>
          <p:nvPr>
            <p:ph type="sldNum" sz="quarter" idx="12"/>
          </p:nvPr>
        </p:nvSpPr>
        <p:spPr/>
        <p:txBody>
          <a:bodyPr/>
          <a:lstStyle/>
          <a:p>
            <a:fld id="{30732EE3-3D58-4373-820C-D16D70F2FF9C}" type="slidenum">
              <a:rPr lang="en-GB" smtClean="0"/>
              <a:t>‹#›</a:t>
            </a:fld>
            <a:endParaRPr lang="en-GB"/>
          </a:p>
        </p:txBody>
      </p:sp>
    </p:spTree>
    <p:extLst>
      <p:ext uri="{BB962C8B-B14F-4D97-AF65-F5344CB8AC3E}">
        <p14:creationId xmlns:p14="http://schemas.microsoft.com/office/powerpoint/2010/main" val="148484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2D0F33-F292-6CA8-0DF0-CFCBEC1849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96FA87-EEA3-28FA-F11A-650718335D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48053A-D249-A583-B1EA-063F7B035BCD}"/>
              </a:ext>
            </a:extLst>
          </p:cNvPr>
          <p:cNvSpPr>
            <a:spLocks noGrp="1"/>
          </p:cNvSpPr>
          <p:nvPr>
            <p:ph type="dt" sz="half" idx="10"/>
          </p:nvPr>
        </p:nvSpPr>
        <p:spPr/>
        <p:txBody>
          <a:bodyPr/>
          <a:lstStyle/>
          <a:p>
            <a:fld id="{E255FD8E-8C0D-404A-BDEB-62C47986D6A0}" type="datetimeFigureOut">
              <a:rPr lang="en-GB" smtClean="0"/>
              <a:t>21/01/2026</a:t>
            </a:fld>
            <a:endParaRPr lang="en-GB"/>
          </a:p>
        </p:txBody>
      </p:sp>
      <p:sp>
        <p:nvSpPr>
          <p:cNvPr id="5" name="Footer Placeholder 4">
            <a:extLst>
              <a:ext uri="{FF2B5EF4-FFF2-40B4-BE49-F238E27FC236}">
                <a16:creationId xmlns:a16="http://schemas.microsoft.com/office/drawing/2014/main" id="{B3851A55-F322-11FE-6025-692DC06DE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0E539A-331B-3110-8529-EBAEB83C79F3}"/>
              </a:ext>
            </a:extLst>
          </p:cNvPr>
          <p:cNvSpPr>
            <a:spLocks noGrp="1"/>
          </p:cNvSpPr>
          <p:nvPr>
            <p:ph type="sldNum" sz="quarter" idx="12"/>
          </p:nvPr>
        </p:nvSpPr>
        <p:spPr/>
        <p:txBody>
          <a:bodyPr/>
          <a:lstStyle/>
          <a:p>
            <a:fld id="{30732EE3-3D58-4373-820C-D16D70F2FF9C}" type="slidenum">
              <a:rPr lang="en-GB" smtClean="0"/>
              <a:t>‹#›</a:t>
            </a:fld>
            <a:endParaRPr lang="en-GB"/>
          </a:p>
        </p:txBody>
      </p:sp>
    </p:spTree>
    <p:extLst>
      <p:ext uri="{BB962C8B-B14F-4D97-AF65-F5344CB8AC3E}">
        <p14:creationId xmlns:p14="http://schemas.microsoft.com/office/powerpoint/2010/main" val="157429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89875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32505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45253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7732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21/01/2026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8325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21/01/2026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79310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77452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8230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D293-C895-0EE0-0C97-2269E9CAE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7A47A-6850-70C2-4EFC-4E6C373B46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E9CE75-403A-407D-701B-50096CC6E7D1}"/>
              </a:ext>
            </a:extLst>
          </p:cNvPr>
          <p:cNvSpPr>
            <a:spLocks noGrp="1"/>
          </p:cNvSpPr>
          <p:nvPr>
            <p:ph type="dt" sz="half" idx="10"/>
          </p:nvPr>
        </p:nvSpPr>
        <p:spPr/>
        <p:txBody>
          <a:bodyPr/>
          <a:lstStyle/>
          <a:p>
            <a:fld id="{E255FD8E-8C0D-404A-BDEB-62C47986D6A0}" type="datetimeFigureOut">
              <a:rPr lang="en-GB" smtClean="0"/>
              <a:t>21/01/2026</a:t>
            </a:fld>
            <a:endParaRPr lang="en-GB"/>
          </a:p>
        </p:txBody>
      </p:sp>
      <p:sp>
        <p:nvSpPr>
          <p:cNvPr id="5" name="Footer Placeholder 4">
            <a:extLst>
              <a:ext uri="{FF2B5EF4-FFF2-40B4-BE49-F238E27FC236}">
                <a16:creationId xmlns:a16="http://schemas.microsoft.com/office/drawing/2014/main" id="{358646FD-0DC0-D7A5-B79A-685593F555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960B55-8424-314F-355B-EA08EBE2594C}"/>
              </a:ext>
            </a:extLst>
          </p:cNvPr>
          <p:cNvSpPr>
            <a:spLocks noGrp="1"/>
          </p:cNvSpPr>
          <p:nvPr>
            <p:ph type="sldNum" sz="quarter" idx="12"/>
          </p:nvPr>
        </p:nvSpPr>
        <p:spPr/>
        <p:txBody>
          <a:bodyPr/>
          <a:lstStyle/>
          <a:p>
            <a:fld id="{30732EE3-3D58-4373-820C-D16D70F2FF9C}" type="slidenum">
              <a:rPr lang="en-GB" smtClean="0"/>
              <a:t>‹#›</a:t>
            </a:fld>
            <a:endParaRPr lang="en-GB"/>
          </a:p>
        </p:txBody>
      </p:sp>
    </p:spTree>
    <p:extLst>
      <p:ext uri="{BB962C8B-B14F-4D97-AF65-F5344CB8AC3E}">
        <p14:creationId xmlns:p14="http://schemas.microsoft.com/office/powerpoint/2010/main" val="162922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72306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54082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34736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8D2A3E-003E-472D-AA97-9E9A64700B6C}"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1B0CBB-49AE-4EDE-BDF2-4217B25ED422}" type="slidenum">
              <a:rPr lang="en-GB" smtClean="0"/>
              <a:t>‹#›</a:t>
            </a:fld>
            <a:endParaRPr lang="en-GB"/>
          </a:p>
        </p:txBody>
      </p:sp>
    </p:spTree>
    <p:extLst>
      <p:ext uri="{BB962C8B-B14F-4D97-AF65-F5344CB8AC3E}">
        <p14:creationId xmlns:p14="http://schemas.microsoft.com/office/powerpoint/2010/main" val="2360756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8D2A3E-003E-472D-AA97-9E9A64700B6C}"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1B0CBB-49AE-4EDE-BDF2-4217B25ED422}" type="slidenum">
              <a:rPr lang="en-GB" smtClean="0"/>
              <a:t>‹#›</a:t>
            </a:fld>
            <a:endParaRPr lang="en-GB"/>
          </a:p>
        </p:txBody>
      </p:sp>
    </p:spTree>
    <p:extLst>
      <p:ext uri="{BB962C8B-B14F-4D97-AF65-F5344CB8AC3E}">
        <p14:creationId xmlns:p14="http://schemas.microsoft.com/office/powerpoint/2010/main" val="2692989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8D2A3E-003E-472D-AA97-9E9A64700B6C}"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1B0CBB-49AE-4EDE-BDF2-4217B25ED422}" type="slidenum">
              <a:rPr lang="en-GB" smtClean="0"/>
              <a:t>‹#›</a:t>
            </a:fld>
            <a:endParaRPr lang="en-GB"/>
          </a:p>
        </p:txBody>
      </p:sp>
    </p:spTree>
    <p:extLst>
      <p:ext uri="{BB962C8B-B14F-4D97-AF65-F5344CB8AC3E}">
        <p14:creationId xmlns:p14="http://schemas.microsoft.com/office/powerpoint/2010/main" val="191727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8D2A3E-003E-472D-AA97-9E9A64700B6C}"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1B0CBB-49AE-4EDE-BDF2-4217B25ED422}" type="slidenum">
              <a:rPr lang="en-GB" smtClean="0"/>
              <a:t>‹#›</a:t>
            </a:fld>
            <a:endParaRPr lang="en-GB"/>
          </a:p>
        </p:txBody>
      </p:sp>
    </p:spTree>
    <p:extLst>
      <p:ext uri="{BB962C8B-B14F-4D97-AF65-F5344CB8AC3E}">
        <p14:creationId xmlns:p14="http://schemas.microsoft.com/office/powerpoint/2010/main" val="3292367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8D2A3E-003E-472D-AA97-9E9A64700B6C}" type="datetimeFigureOut">
              <a:rPr lang="en-GB" smtClean="0"/>
              <a:t>21/01/2026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1B0CBB-49AE-4EDE-BDF2-4217B25ED422}" type="slidenum">
              <a:rPr lang="en-GB" smtClean="0"/>
              <a:t>‹#›</a:t>
            </a:fld>
            <a:endParaRPr lang="en-GB"/>
          </a:p>
        </p:txBody>
      </p:sp>
    </p:spTree>
    <p:extLst>
      <p:ext uri="{BB962C8B-B14F-4D97-AF65-F5344CB8AC3E}">
        <p14:creationId xmlns:p14="http://schemas.microsoft.com/office/powerpoint/2010/main" val="84124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8D2A3E-003E-472D-AA97-9E9A64700B6C}" type="datetimeFigureOut">
              <a:rPr lang="en-GB" smtClean="0"/>
              <a:t>21/01/2026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1B0CBB-49AE-4EDE-BDF2-4217B25ED422}" type="slidenum">
              <a:rPr lang="en-GB" smtClean="0"/>
              <a:t>‹#›</a:t>
            </a:fld>
            <a:endParaRPr lang="en-GB"/>
          </a:p>
        </p:txBody>
      </p:sp>
    </p:spTree>
    <p:extLst>
      <p:ext uri="{BB962C8B-B14F-4D97-AF65-F5344CB8AC3E}">
        <p14:creationId xmlns:p14="http://schemas.microsoft.com/office/powerpoint/2010/main" val="4087929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D2A3E-003E-472D-AA97-9E9A64700B6C}" type="datetimeFigureOut">
              <a:rPr lang="en-GB" smtClean="0"/>
              <a:t>21/01/2026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1B0CBB-49AE-4EDE-BDF2-4217B25ED422}" type="slidenum">
              <a:rPr lang="en-GB" smtClean="0"/>
              <a:t>‹#›</a:t>
            </a:fld>
            <a:endParaRPr lang="en-GB"/>
          </a:p>
        </p:txBody>
      </p:sp>
    </p:spTree>
    <p:extLst>
      <p:ext uri="{BB962C8B-B14F-4D97-AF65-F5344CB8AC3E}">
        <p14:creationId xmlns:p14="http://schemas.microsoft.com/office/powerpoint/2010/main" val="245559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E614-87A8-EF5C-8E57-06ADF20474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927601-A692-410D-9D94-1F3F7A1AA8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A87564-B651-376D-F615-CE061FDF2FB0}"/>
              </a:ext>
            </a:extLst>
          </p:cNvPr>
          <p:cNvSpPr>
            <a:spLocks noGrp="1"/>
          </p:cNvSpPr>
          <p:nvPr>
            <p:ph type="dt" sz="half" idx="10"/>
          </p:nvPr>
        </p:nvSpPr>
        <p:spPr/>
        <p:txBody>
          <a:bodyPr/>
          <a:lstStyle/>
          <a:p>
            <a:fld id="{E255FD8E-8C0D-404A-BDEB-62C47986D6A0}" type="datetimeFigureOut">
              <a:rPr lang="en-GB" smtClean="0"/>
              <a:t>21/01/2026</a:t>
            </a:fld>
            <a:endParaRPr lang="en-GB"/>
          </a:p>
        </p:txBody>
      </p:sp>
      <p:sp>
        <p:nvSpPr>
          <p:cNvPr id="5" name="Footer Placeholder 4">
            <a:extLst>
              <a:ext uri="{FF2B5EF4-FFF2-40B4-BE49-F238E27FC236}">
                <a16:creationId xmlns:a16="http://schemas.microsoft.com/office/drawing/2014/main" id="{5C4AD635-84FE-C5DF-B24E-8C3AAFEE0C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7E1F53-BE1A-D37E-2E6A-B92010C49F88}"/>
              </a:ext>
            </a:extLst>
          </p:cNvPr>
          <p:cNvSpPr>
            <a:spLocks noGrp="1"/>
          </p:cNvSpPr>
          <p:nvPr>
            <p:ph type="sldNum" sz="quarter" idx="12"/>
          </p:nvPr>
        </p:nvSpPr>
        <p:spPr/>
        <p:txBody>
          <a:bodyPr/>
          <a:lstStyle/>
          <a:p>
            <a:fld id="{30732EE3-3D58-4373-820C-D16D70F2FF9C}" type="slidenum">
              <a:rPr lang="en-GB" smtClean="0"/>
              <a:t>‹#›</a:t>
            </a:fld>
            <a:endParaRPr lang="en-GB"/>
          </a:p>
        </p:txBody>
      </p:sp>
    </p:spTree>
    <p:extLst>
      <p:ext uri="{BB962C8B-B14F-4D97-AF65-F5344CB8AC3E}">
        <p14:creationId xmlns:p14="http://schemas.microsoft.com/office/powerpoint/2010/main" val="2134067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8D2A3E-003E-472D-AA97-9E9A64700B6C}"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1B0CBB-49AE-4EDE-BDF2-4217B25ED422}" type="slidenum">
              <a:rPr lang="en-GB" smtClean="0"/>
              <a:t>‹#›</a:t>
            </a:fld>
            <a:endParaRPr lang="en-GB"/>
          </a:p>
        </p:txBody>
      </p:sp>
    </p:spTree>
    <p:extLst>
      <p:ext uri="{BB962C8B-B14F-4D97-AF65-F5344CB8AC3E}">
        <p14:creationId xmlns:p14="http://schemas.microsoft.com/office/powerpoint/2010/main" val="3285771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8D2A3E-003E-472D-AA97-9E9A64700B6C}"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1B0CBB-49AE-4EDE-BDF2-4217B25ED422}" type="slidenum">
              <a:rPr lang="en-GB" smtClean="0"/>
              <a:t>‹#›</a:t>
            </a:fld>
            <a:endParaRPr lang="en-GB"/>
          </a:p>
        </p:txBody>
      </p:sp>
    </p:spTree>
    <p:extLst>
      <p:ext uri="{BB962C8B-B14F-4D97-AF65-F5344CB8AC3E}">
        <p14:creationId xmlns:p14="http://schemas.microsoft.com/office/powerpoint/2010/main" val="1754193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8D2A3E-003E-472D-AA97-9E9A64700B6C}"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1B0CBB-49AE-4EDE-BDF2-4217B25ED422}" type="slidenum">
              <a:rPr lang="en-GB" smtClean="0"/>
              <a:t>‹#›</a:t>
            </a:fld>
            <a:endParaRPr lang="en-GB"/>
          </a:p>
        </p:txBody>
      </p:sp>
    </p:spTree>
    <p:extLst>
      <p:ext uri="{BB962C8B-B14F-4D97-AF65-F5344CB8AC3E}">
        <p14:creationId xmlns:p14="http://schemas.microsoft.com/office/powerpoint/2010/main" val="56738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8D2A3E-003E-472D-AA97-9E9A64700B6C}"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1B0CBB-49AE-4EDE-BDF2-4217B25ED422}" type="slidenum">
              <a:rPr lang="en-GB" smtClean="0"/>
              <a:t>‹#›</a:t>
            </a:fld>
            <a:endParaRPr lang="en-GB"/>
          </a:p>
        </p:txBody>
      </p:sp>
    </p:spTree>
    <p:extLst>
      <p:ext uri="{BB962C8B-B14F-4D97-AF65-F5344CB8AC3E}">
        <p14:creationId xmlns:p14="http://schemas.microsoft.com/office/powerpoint/2010/main" val="418825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E275-80A1-1B6A-586A-B2A9C9A22B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B64435-4DF8-40D5-F52D-7E2E63F38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856CCC-EE59-0322-BAD2-62B0E3E71B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CD26BC-086C-5969-00A7-7EA00BE23AA9}"/>
              </a:ext>
            </a:extLst>
          </p:cNvPr>
          <p:cNvSpPr>
            <a:spLocks noGrp="1"/>
          </p:cNvSpPr>
          <p:nvPr>
            <p:ph type="dt" sz="half" idx="10"/>
          </p:nvPr>
        </p:nvSpPr>
        <p:spPr/>
        <p:txBody>
          <a:bodyPr/>
          <a:lstStyle/>
          <a:p>
            <a:fld id="{E255FD8E-8C0D-404A-BDEB-62C47986D6A0}" type="datetimeFigureOut">
              <a:rPr lang="en-GB" smtClean="0"/>
              <a:t>21/01/2026</a:t>
            </a:fld>
            <a:endParaRPr lang="en-GB"/>
          </a:p>
        </p:txBody>
      </p:sp>
      <p:sp>
        <p:nvSpPr>
          <p:cNvPr id="6" name="Footer Placeholder 5">
            <a:extLst>
              <a:ext uri="{FF2B5EF4-FFF2-40B4-BE49-F238E27FC236}">
                <a16:creationId xmlns:a16="http://schemas.microsoft.com/office/drawing/2014/main" id="{E2469DAC-5E73-CE58-88FE-61AB246367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C29E35-BEB5-4906-32D1-198D432DCA1D}"/>
              </a:ext>
            </a:extLst>
          </p:cNvPr>
          <p:cNvSpPr>
            <a:spLocks noGrp="1"/>
          </p:cNvSpPr>
          <p:nvPr>
            <p:ph type="sldNum" sz="quarter" idx="12"/>
          </p:nvPr>
        </p:nvSpPr>
        <p:spPr/>
        <p:txBody>
          <a:bodyPr/>
          <a:lstStyle/>
          <a:p>
            <a:fld id="{30732EE3-3D58-4373-820C-D16D70F2FF9C}" type="slidenum">
              <a:rPr lang="en-GB" smtClean="0"/>
              <a:t>‹#›</a:t>
            </a:fld>
            <a:endParaRPr lang="en-GB"/>
          </a:p>
        </p:txBody>
      </p:sp>
    </p:spTree>
    <p:extLst>
      <p:ext uri="{BB962C8B-B14F-4D97-AF65-F5344CB8AC3E}">
        <p14:creationId xmlns:p14="http://schemas.microsoft.com/office/powerpoint/2010/main" val="165251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2402-0FAD-DEBD-25BA-702CB06328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F1E1A7-0ADC-02BE-15F0-6C705BF8C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658AD1-C9C9-2BC1-C553-8D8776E6D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645CD1-9FD5-0D5A-EC32-2EC851704C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2B4236-3E1A-65AC-D0D7-9869324C62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704D95-FB47-9CB8-5C18-451D0FEA6FB2}"/>
              </a:ext>
            </a:extLst>
          </p:cNvPr>
          <p:cNvSpPr>
            <a:spLocks noGrp="1"/>
          </p:cNvSpPr>
          <p:nvPr>
            <p:ph type="dt" sz="half" idx="10"/>
          </p:nvPr>
        </p:nvSpPr>
        <p:spPr/>
        <p:txBody>
          <a:bodyPr/>
          <a:lstStyle/>
          <a:p>
            <a:fld id="{E255FD8E-8C0D-404A-BDEB-62C47986D6A0}" type="datetimeFigureOut">
              <a:rPr lang="en-GB" smtClean="0"/>
              <a:t>21/01/2026</a:t>
            </a:fld>
            <a:endParaRPr lang="en-GB"/>
          </a:p>
        </p:txBody>
      </p:sp>
      <p:sp>
        <p:nvSpPr>
          <p:cNvPr id="8" name="Footer Placeholder 7">
            <a:extLst>
              <a:ext uri="{FF2B5EF4-FFF2-40B4-BE49-F238E27FC236}">
                <a16:creationId xmlns:a16="http://schemas.microsoft.com/office/drawing/2014/main" id="{02B714C3-CEDF-1159-15C3-C6A8870139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8461C2-404F-A36E-797B-46D4BA2D6580}"/>
              </a:ext>
            </a:extLst>
          </p:cNvPr>
          <p:cNvSpPr>
            <a:spLocks noGrp="1"/>
          </p:cNvSpPr>
          <p:nvPr>
            <p:ph type="sldNum" sz="quarter" idx="12"/>
          </p:nvPr>
        </p:nvSpPr>
        <p:spPr/>
        <p:txBody>
          <a:bodyPr/>
          <a:lstStyle/>
          <a:p>
            <a:fld id="{30732EE3-3D58-4373-820C-D16D70F2FF9C}" type="slidenum">
              <a:rPr lang="en-GB" smtClean="0"/>
              <a:t>‹#›</a:t>
            </a:fld>
            <a:endParaRPr lang="en-GB"/>
          </a:p>
        </p:txBody>
      </p:sp>
    </p:spTree>
    <p:extLst>
      <p:ext uri="{BB962C8B-B14F-4D97-AF65-F5344CB8AC3E}">
        <p14:creationId xmlns:p14="http://schemas.microsoft.com/office/powerpoint/2010/main" val="188963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F061-BA6B-B707-0F04-5265C0796A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923B15-4AF1-889E-421D-F249957D55DD}"/>
              </a:ext>
            </a:extLst>
          </p:cNvPr>
          <p:cNvSpPr>
            <a:spLocks noGrp="1"/>
          </p:cNvSpPr>
          <p:nvPr>
            <p:ph type="dt" sz="half" idx="10"/>
          </p:nvPr>
        </p:nvSpPr>
        <p:spPr/>
        <p:txBody>
          <a:bodyPr/>
          <a:lstStyle/>
          <a:p>
            <a:fld id="{E255FD8E-8C0D-404A-BDEB-62C47986D6A0}" type="datetimeFigureOut">
              <a:rPr lang="en-GB" smtClean="0"/>
              <a:t>21/01/2026</a:t>
            </a:fld>
            <a:endParaRPr lang="en-GB"/>
          </a:p>
        </p:txBody>
      </p:sp>
      <p:sp>
        <p:nvSpPr>
          <p:cNvPr id="4" name="Footer Placeholder 3">
            <a:extLst>
              <a:ext uri="{FF2B5EF4-FFF2-40B4-BE49-F238E27FC236}">
                <a16:creationId xmlns:a16="http://schemas.microsoft.com/office/drawing/2014/main" id="{522E3AF5-7D3C-C472-9C28-DC300C3345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8C8026-8A88-4B3E-2E91-29BCB24B2760}"/>
              </a:ext>
            </a:extLst>
          </p:cNvPr>
          <p:cNvSpPr>
            <a:spLocks noGrp="1"/>
          </p:cNvSpPr>
          <p:nvPr>
            <p:ph type="sldNum" sz="quarter" idx="12"/>
          </p:nvPr>
        </p:nvSpPr>
        <p:spPr/>
        <p:txBody>
          <a:bodyPr/>
          <a:lstStyle/>
          <a:p>
            <a:fld id="{30732EE3-3D58-4373-820C-D16D70F2FF9C}" type="slidenum">
              <a:rPr lang="en-GB" smtClean="0"/>
              <a:t>‹#›</a:t>
            </a:fld>
            <a:endParaRPr lang="en-GB"/>
          </a:p>
        </p:txBody>
      </p:sp>
    </p:spTree>
    <p:extLst>
      <p:ext uri="{BB962C8B-B14F-4D97-AF65-F5344CB8AC3E}">
        <p14:creationId xmlns:p14="http://schemas.microsoft.com/office/powerpoint/2010/main" val="15832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773E83-2FE5-0A7B-9670-4CAA389B5CE1}"/>
              </a:ext>
            </a:extLst>
          </p:cNvPr>
          <p:cNvSpPr>
            <a:spLocks noGrp="1"/>
          </p:cNvSpPr>
          <p:nvPr>
            <p:ph type="dt" sz="half" idx="10"/>
          </p:nvPr>
        </p:nvSpPr>
        <p:spPr/>
        <p:txBody>
          <a:bodyPr/>
          <a:lstStyle/>
          <a:p>
            <a:fld id="{E255FD8E-8C0D-404A-BDEB-62C47986D6A0}" type="datetimeFigureOut">
              <a:rPr lang="en-GB" smtClean="0"/>
              <a:t>21/01/2026</a:t>
            </a:fld>
            <a:endParaRPr lang="en-GB"/>
          </a:p>
        </p:txBody>
      </p:sp>
      <p:sp>
        <p:nvSpPr>
          <p:cNvPr id="3" name="Footer Placeholder 2">
            <a:extLst>
              <a:ext uri="{FF2B5EF4-FFF2-40B4-BE49-F238E27FC236}">
                <a16:creationId xmlns:a16="http://schemas.microsoft.com/office/drawing/2014/main" id="{12338C9F-7A39-83DA-355E-F64E4EFF83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A3D74A-A176-6BD4-F1B7-01480F5611B5}"/>
              </a:ext>
            </a:extLst>
          </p:cNvPr>
          <p:cNvSpPr>
            <a:spLocks noGrp="1"/>
          </p:cNvSpPr>
          <p:nvPr>
            <p:ph type="sldNum" sz="quarter" idx="12"/>
          </p:nvPr>
        </p:nvSpPr>
        <p:spPr/>
        <p:txBody>
          <a:bodyPr/>
          <a:lstStyle/>
          <a:p>
            <a:fld id="{30732EE3-3D58-4373-820C-D16D70F2FF9C}" type="slidenum">
              <a:rPr lang="en-GB" smtClean="0"/>
              <a:t>‹#›</a:t>
            </a:fld>
            <a:endParaRPr lang="en-GB"/>
          </a:p>
        </p:txBody>
      </p:sp>
    </p:spTree>
    <p:extLst>
      <p:ext uri="{BB962C8B-B14F-4D97-AF65-F5344CB8AC3E}">
        <p14:creationId xmlns:p14="http://schemas.microsoft.com/office/powerpoint/2010/main" val="293391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24D9-D25D-6654-360B-7604DE107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E365A1-CD12-C0F4-869C-7AD5C41B0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47CE13-B3CF-95F8-23BE-C171BF762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3DB68-337B-0B25-1CC5-CE71ED616B19}"/>
              </a:ext>
            </a:extLst>
          </p:cNvPr>
          <p:cNvSpPr>
            <a:spLocks noGrp="1"/>
          </p:cNvSpPr>
          <p:nvPr>
            <p:ph type="dt" sz="half" idx="10"/>
          </p:nvPr>
        </p:nvSpPr>
        <p:spPr/>
        <p:txBody>
          <a:bodyPr/>
          <a:lstStyle/>
          <a:p>
            <a:fld id="{E255FD8E-8C0D-404A-BDEB-62C47986D6A0}" type="datetimeFigureOut">
              <a:rPr lang="en-GB" smtClean="0"/>
              <a:t>21/01/2026</a:t>
            </a:fld>
            <a:endParaRPr lang="en-GB"/>
          </a:p>
        </p:txBody>
      </p:sp>
      <p:sp>
        <p:nvSpPr>
          <p:cNvPr id="6" name="Footer Placeholder 5">
            <a:extLst>
              <a:ext uri="{FF2B5EF4-FFF2-40B4-BE49-F238E27FC236}">
                <a16:creationId xmlns:a16="http://schemas.microsoft.com/office/drawing/2014/main" id="{8E850273-EF40-CEFE-D8D6-6B6AD63C05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571201-958D-F530-2EEF-A7E8BB71BFF5}"/>
              </a:ext>
            </a:extLst>
          </p:cNvPr>
          <p:cNvSpPr>
            <a:spLocks noGrp="1"/>
          </p:cNvSpPr>
          <p:nvPr>
            <p:ph type="sldNum" sz="quarter" idx="12"/>
          </p:nvPr>
        </p:nvSpPr>
        <p:spPr/>
        <p:txBody>
          <a:bodyPr/>
          <a:lstStyle/>
          <a:p>
            <a:fld id="{30732EE3-3D58-4373-820C-D16D70F2FF9C}" type="slidenum">
              <a:rPr lang="en-GB" smtClean="0"/>
              <a:t>‹#›</a:t>
            </a:fld>
            <a:endParaRPr lang="en-GB"/>
          </a:p>
        </p:txBody>
      </p:sp>
    </p:spTree>
    <p:extLst>
      <p:ext uri="{BB962C8B-B14F-4D97-AF65-F5344CB8AC3E}">
        <p14:creationId xmlns:p14="http://schemas.microsoft.com/office/powerpoint/2010/main" val="1816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F794-8D37-5A94-5096-BA7A22E8E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D0436F-8CBF-B52A-5793-329357CA9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8F96D7-07DF-B0BD-7152-349649798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08419-A601-76C7-3003-9646ADCAD463}"/>
              </a:ext>
            </a:extLst>
          </p:cNvPr>
          <p:cNvSpPr>
            <a:spLocks noGrp="1"/>
          </p:cNvSpPr>
          <p:nvPr>
            <p:ph type="dt" sz="half" idx="10"/>
          </p:nvPr>
        </p:nvSpPr>
        <p:spPr/>
        <p:txBody>
          <a:bodyPr/>
          <a:lstStyle/>
          <a:p>
            <a:fld id="{E255FD8E-8C0D-404A-BDEB-62C47986D6A0}" type="datetimeFigureOut">
              <a:rPr lang="en-GB" smtClean="0"/>
              <a:t>21/01/2026</a:t>
            </a:fld>
            <a:endParaRPr lang="en-GB"/>
          </a:p>
        </p:txBody>
      </p:sp>
      <p:sp>
        <p:nvSpPr>
          <p:cNvPr id="6" name="Footer Placeholder 5">
            <a:extLst>
              <a:ext uri="{FF2B5EF4-FFF2-40B4-BE49-F238E27FC236}">
                <a16:creationId xmlns:a16="http://schemas.microsoft.com/office/drawing/2014/main" id="{699980E5-9292-442F-9A5A-ECA23240C2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652436-3050-8873-CA01-A994D8552958}"/>
              </a:ext>
            </a:extLst>
          </p:cNvPr>
          <p:cNvSpPr>
            <a:spLocks noGrp="1"/>
          </p:cNvSpPr>
          <p:nvPr>
            <p:ph type="sldNum" sz="quarter" idx="12"/>
          </p:nvPr>
        </p:nvSpPr>
        <p:spPr/>
        <p:txBody>
          <a:bodyPr/>
          <a:lstStyle/>
          <a:p>
            <a:fld id="{30732EE3-3D58-4373-820C-D16D70F2FF9C}" type="slidenum">
              <a:rPr lang="en-GB" smtClean="0"/>
              <a:t>‹#›</a:t>
            </a:fld>
            <a:endParaRPr lang="en-GB"/>
          </a:p>
        </p:txBody>
      </p:sp>
    </p:spTree>
    <p:extLst>
      <p:ext uri="{BB962C8B-B14F-4D97-AF65-F5344CB8AC3E}">
        <p14:creationId xmlns:p14="http://schemas.microsoft.com/office/powerpoint/2010/main" val="395434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A244C-AEC3-DFF5-DA06-C51D54CC9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001623-FC31-F3A1-0D3C-4C3A2F2558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500B01-EE2C-FB2F-615A-B958AF19F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5FD8E-8C0D-404A-BDEB-62C47986D6A0}" type="datetimeFigureOut">
              <a:rPr lang="en-GB" smtClean="0"/>
              <a:t>21/01/2026</a:t>
            </a:fld>
            <a:endParaRPr lang="en-GB"/>
          </a:p>
        </p:txBody>
      </p:sp>
      <p:sp>
        <p:nvSpPr>
          <p:cNvPr id="5" name="Footer Placeholder 4">
            <a:extLst>
              <a:ext uri="{FF2B5EF4-FFF2-40B4-BE49-F238E27FC236}">
                <a16:creationId xmlns:a16="http://schemas.microsoft.com/office/drawing/2014/main" id="{FAB51B53-B6B2-9106-2324-C7BB3BAE2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25966B3-99E3-2EF9-656F-501FB2E10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732EE3-3D58-4373-820C-D16D70F2FF9C}" type="slidenum">
              <a:rPr lang="en-GB" smtClean="0"/>
              <a:t>‹#›</a:t>
            </a:fld>
            <a:endParaRPr lang="en-GB"/>
          </a:p>
        </p:txBody>
      </p:sp>
    </p:spTree>
    <p:extLst>
      <p:ext uri="{BB962C8B-B14F-4D97-AF65-F5344CB8AC3E}">
        <p14:creationId xmlns:p14="http://schemas.microsoft.com/office/powerpoint/2010/main" val="4199812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21/01/2026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704939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D2A3E-003E-472D-AA97-9E9A64700B6C}" type="datetimeFigureOut">
              <a:rPr lang="en-GB" smtClean="0"/>
              <a:t>21/01/2026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B0CBB-49AE-4EDE-BDF2-4217B25ED422}" type="slidenum">
              <a:rPr lang="en-GB" smtClean="0"/>
              <a:t>‹#›</a:t>
            </a:fld>
            <a:endParaRPr lang="en-GB"/>
          </a:p>
        </p:txBody>
      </p:sp>
    </p:spTree>
    <p:extLst>
      <p:ext uri="{BB962C8B-B14F-4D97-AF65-F5344CB8AC3E}">
        <p14:creationId xmlns:p14="http://schemas.microsoft.com/office/powerpoint/2010/main" val="3542877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9B83-FF9B-CB01-7990-A11BA700AC00}"/>
              </a:ext>
            </a:extLst>
          </p:cNvPr>
          <p:cNvSpPr>
            <a:spLocks noGrp="1"/>
          </p:cNvSpPr>
          <p:nvPr>
            <p:ph type="ctrTitle"/>
          </p:nvPr>
        </p:nvSpPr>
        <p:spPr/>
        <p:txBody>
          <a:bodyPr/>
          <a:lstStyle/>
          <a:p>
            <a:r>
              <a:rPr lang="en-GB" dirty="0"/>
              <a:t>Emotions and Moral Life: Emotion, value and reason</a:t>
            </a:r>
          </a:p>
        </p:txBody>
      </p:sp>
      <p:sp>
        <p:nvSpPr>
          <p:cNvPr id="3" name="Subtitle 2">
            <a:extLst>
              <a:ext uri="{FF2B5EF4-FFF2-40B4-BE49-F238E27FC236}">
                <a16:creationId xmlns:a16="http://schemas.microsoft.com/office/drawing/2014/main" id="{4BDA6B4E-FE1E-BDB4-A1C6-36B090B3C5C4}"/>
              </a:ext>
            </a:extLst>
          </p:cNvPr>
          <p:cNvSpPr>
            <a:spLocks noGrp="1"/>
          </p:cNvSpPr>
          <p:nvPr>
            <p:ph type="subTitle" idx="1"/>
          </p:nvPr>
        </p:nvSpPr>
        <p:spPr/>
        <p:txBody>
          <a:bodyPr/>
          <a:lstStyle/>
          <a:p>
            <a:r>
              <a:rPr lang="en-GB" dirty="0"/>
              <a:t>Philosophy Through the Year</a:t>
            </a:r>
          </a:p>
        </p:txBody>
      </p:sp>
    </p:spTree>
    <p:extLst>
      <p:ext uri="{BB962C8B-B14F-4D97-AF65-F5344CB8AC3E}">
        <p14:creationId xmlns:p14="http://schemas.microsoft.com/office/powerpoint/2010/main" val="25242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80B9-1B3D-559A-0A1E-68D7EF50E86D}"/>
              </a:ext>
            </a:extLst>
          </p:cNvPr>
          <p:cNvSpPr>
            <a:spLocks noGrp="1"/>
          </p:cNvSpPr>
          <p:nvPr>
            <p:ph type="title"/>
          </p:nvPr>
        </p:nvSpPr>
        <p:spPr/>
        <p:txBody>
          <a:bodyPr/>
          <a:lstStyle/>
          <a:p>
            <a:r>
              <a:rPr lang="en-GB" dirty="0"/>
              <a:t>Emotions as judgements of value and importance</a:t>
            </a:r>
          </a:p>
        </p:txBody>
      </p:sp>
      <p:sp>
        <p:nvSpPr>
          <p:cNvPr id="3" name="Content Placeholder 2">
            <a:extLst>
              <a:ext uri="{FF2B5EF4-FFF2-40B4-BE49-F238E27FC236}">
                <a16:creationId xmlns:a16="http://schemas.microsoft.com/office/drawing/2014/main" id="{1FC8EA58-282A-9477-287C-0822103B2C7E}"/>
              </a:ext>
            </a:extLst>
          </p:cNvPr>
          <p:cNvSpPr>
            <a:spLocks noGrp="1"/>
          </p:cNvSpPr>
          <p:nvPr>
            <p:ph idx="1"/>
          </p:nvPr>
        </p:nvSpPr>
        <p:spPr/>
        <p:txBody>
          <a:bodyPr>
            <a:normAutofit fontScale="92500" lnSpcReduction="20000"/>
          </a:bodyPr>
          <a:lstStyle/>
          <a:p>
            <a:pPr marL="0" indent="0">
              <a:buNone/>
            </a:pPr>
            <a:r>
              <a:rPr lang="en-GB" dirty="0"/>
              <a:t>All this means that we should understand thought, or judgement in such a way as to include movement:</a:t>
            </a:r>
          </a:p>
          <a:p>
            <a:pPr marL="358775" indent="0">
              <a:buNone/>
            </a:pPr>
            <a:r>
              <a:rPr lang="en-GB" dirty="0"/>
              <a:t>‘we are conceiving of judging as dynamic, not static. Reason here moves, embraces, refuses: it moves rapidly or slowly, surely or hesitantly. [. . .] The movement toward my mother was a movement of my thought about what is most important in the world; that is all that needs to be said about it. If anything, the movement of my arms and legs, as I ran to University Hospital, was a vain mimesis of the movement of my thought toward her. It was my thought that was receiving, and being shaken by, the knowledge of her death. [. . .] The recognising and the upheaval belong to one and the same part of me, the part with which I make sense of the world.’ (194)</a:t>
            </a:r>
          </a:p>
          <a:p>
            <a:pPr marL="0" indent="0">
              <a:buNone/>
            </a:pPr>
            <a:r>
              <a:rPr lang="en-GB" dirty="0">
                <a:solidFill>
                  <a:srgbClr val="7030A0"/>
                </a:solidFill>
              </a:rPr>
              <a:t>‘Knowing can be violent, given the truths that are there to be known.’ (195)</a:t>
            </a:r>
          </a:p>
        </p:txBody>
      </p:sp>
    </p:spTree>
    <p:extLst>
      <p:ext uri="{BB962C8B-B14F-4D97-AF65-F5344CB8AC3E}">
        <p14:creationId xmlns:p14="http://schemas.microsoft.com/office/powerpoint/2010/main" val="156102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3283-1E8C-6D57-D253-8C9D86DD078C}"/>
              </a:ext>
            </a:extLst>
          </p:cNvPr>
          <p:cNvSpPr>
            <a:spLocks noGrp="1"/>
          </p:cNvSpPr>
          <p:nvPr>
            <p:ph type="title"/>
          </p:nvPr>
        </p:nvSpPr>
        <p:spPr/>
        <p:txBody>
          <a:bodyPr/>
          <a:lstStyle/>
          <a:p>
            <a:r>
              <a:rPr lang="en-GB" dirty="0"/>
              <a:t>Problems with the </a:t>
            </a:r>
            <a:r>
              <a:rPr lang="en-GB"/>
              <a:t>judgement account?</a:t>
            </a:r>
            <a:endParaRPr lang="en-GB" dirty="0"/>
          </a:p>
        </p:txBody>
      </p:sp>
      <p:sp>
        <p:nvSpPr>
          <p:cNvPr id="3" name="Content Placeholder 2">
            <a:extLst>
              <a:ext uri="{FF2B5EF4-FFF2-40B4-BE49-F238E27FC236}">
                <a16:creationId xmlns:a16="http://schemas.microsoft.com/office/drawing/2014/main" id="{ED444A6D-CE72-D5CF-5DB2-7906D17B31D6}"/>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204737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3576-949F-957D-1F0E-3CAAC5DF3AA8}"/>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88F4CA97-4BD2-CBEC-30BF-E63E4F1911FB}"/>
              </a:ext>
            </a:extLst>
          </p:cNvPr>
          <p:cNvSpPr>
            <a:spLocks noGrp="1"/>
          </p:cNvSpPr>
          <p:nvPr>
            <p:ph idx="1"/>
          </p:nvPr>
        </p:nvSpPr>
        <p:spPr/>
        <p:txBody>
          <a:bodyPr>
            <a:normAutofit lnSpcReduction="10000"/>
          </a:bodyPr>
          <a:lstStyle/>
          <a:p>
            <a:pPr marL="177800" indent="-177800">
              <a:buNone/>
            </a:pPr>
            <a:r>
              <a:rPr lang="en-GB" dirty="0"/>
              <a:t>Nussbaum, Martha C. ‘Emotions as judgements of value and importance’ in Solomon, ed. </a:t>
            </a:r>
            <a:r>
              <a:rPr lang="en-GB" i="1" dirty="0"/>
              <a:t>Thinking about Feelings: Contemporary Philosophers on Emotions</a:t>
            </a:r>
            <a:r>
              <a:rPr lang="en-GB" dirty="0"/>
              <a:t> (2010: Oxford, Oxford University Press). </a:t>
            </a:r>
          </a:p>
          <a:p>
            <a:pPr marL="177800" indent="-177800">
              <a:buNone/>
            </a:pPr>
            <a:r>
              <a:rPr lang="en-GB" dirty="0"/>
              <a:t>Scarantino, Andrea and Ronald de Sousa, "Emotion", </a:t>
            </a:r>
            <a:r>
              <a:rPr lang="en-GB" i="1" dirty="0"/>
              <a:t>The Stanford </a:t>
            </a:r>
            <a:r>
              <a:rPr lang="en-GB" i="1" dirty="0" err="1"/>
              <a:t>Encyclopedia</a:t>
            </a:r>
            <a:r>
              <a:rPr lang="en-GB" i="1" dirty="0"/>
              <a:t> of Philosophy </a:t>
            </a:r>
            <a:r>
              <a:rPr lang="en-GB" dirty="0"/>
              <a:t>(Summer 2021 Edition), Edward N. Zalta (ed.), URL = &lt;https://plato.stanford.edu/archives/sum2021/entries/emotion/&gt;.</a:t>
            </a:r>
          </a:p>
          <a:p>
            <a:pPr marL="177800" indent="-177800">
              <a:buNone/>
            </a:pPr>
            <a:r>
              <a:rPr lang="en-GB" dirty="0"/>
              <a:t>Solomon, R. C. (1977) ‘The logic of emotion’ in </a:t>
            </a:r>
            <a:r>
              <a:rPr lang="en-GB" i="1" dirty="0"/>
              <a:t>Nous</a:t>
            </a:r>
            <a:r>
              <a:rPr lang="en-GB" dirty="0"/>
              <a:t> vol. 11: 1</a:t>
            </a:r>
          </a:p>
          <a:p>
            <a:pPr marL="177800" indent="-177800">
              <a:buNone/>
            </a:pPr>
            <a:r>
              <a:rPr lang="en-GB" dirty="0"/>
              <a:t>Solomon, R. C. (2008). ‘The philosophy of emotions’. In M. Lewis, J. M. Haviland-Jones, &amp; L. F. Barrett (Eds.), </a:t>
            </a:r>
            <a:r>
              <a:rPr lang="en-GB" i="1" dirty="0"/>
              <a:t>Handbook of emotions</a:t>
            </a:r>
            <a:r>
              <a:rPr lang="en-GB" dirty="0"/>
              <a:t> (3rd ed., pp. 3–16). The Guilford Press.</a:t>
            </a:r>
          </a:p>
        </p:txBody>
      </p:sp>
    </p:spTree>
    <p:extLst>
      <p:ext uri="{BB962C8B-B14F-4D97-AF65-F5344CB8AC3E}">
        <p14:creationId xmlns:p14="http://schemas.microsoft.com/office/powerpoint/2010/main" val="10760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4" name="Picture 3" descr="Winter warmer – How to make the perfect log fire – Toad Hall Cottages Blog">
            <a:extLst>
              <a:ext uri="{FF2B5EF4-FFF2-40B4-BE49-F238E27FC236}">
                <a16:creationId xmlns:a16="http://schemas.microsoft.com/office/drawing/2014/main" id="{28B88F54-7B86-8CC9-73F7-EA0E6756B68D}"/>
              </a:ext>
            </a:extLst>
          </p:cNvPr>
          <p:cNvPicPr>
            <a:picLocks noChangeAspect="1"/>
          </p:cNvPicPr>
          <p:nvPr/>
        </p:nvPicPr>
        <p:blipFill>
          <a:blip r:embed="rId2"/>
          <a:srcRect l="3025" r="21542"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F7E6A657-7A14-7FD9-DE14-4A5C476630B8}"/>
              </a:ext>
            </a:extLst>
          </p:cNvPr>
          <p:cNvSpPr>
            <a:spLocks noGrp="1"/>
          </p:cNvSpPr>
          <p:nvPr>
            <p:ph type="title"/>
          </p:nvPr>
        </p:nvSpPr>
        <p:spPr>
          <a:xfrm>
            <a:off x="7531610" y="365125"/>
            <a:ext cx="3822189" cy="1899912"/>
          </a:xfrm>
        </p:spPr>
        <p:txBody>
          <a:bodyPr>
            <a:normAutofit/>
          </a:bodyPr>
          <a:lstStyle/>
          <a:p>
            <a:r>
              <a:rPr lang="en-GB" sz="4000"/>
              <a:t>Dimensions of emotions</a:t>
            </a:r>
          </a:p>
        </p:txBody>
      </p:sp>
      <p:sp>
        <p:nvSpPr>
          <p:cNvPr id="3" name="Content Placeholder 2">
            <a:extLst>
              <a:ext uri="{FF2B5EF4-FFF2-40B4-BE49-F238E27FC236}">
                <a16:creationId xmlns:a16="http://schemas.microsoft.com/office/drawing/2014/main" id="{407EFB14-38A6-2BA7-63E9-BF46DBDB2DE1}"/>
              </a:ext>
            </a:extLst>
          </p:cNvPr>
          <p:cNvSpPr>
            <a:spLocks noGrp="1"/>
          </p:cNvSpPr>
          <p:nvPr>
            <p:ph idx="1"/>
          </p:nvPr>
        </p:nvSpPr>
        <p:spPr>
          <a:xfrm>
            <a:off x="7531610" y="2434201"/>
            <a:ext cx="3822189" cy="3742762"/>
          </a:xfrm>
        </p:spPr>
        <p:txBody>
          <a:bodyPr vert="horz" lIns="91440" tIns="45720" rIns="91440" bIns="45720" rtlCol="0" anchor="t">
            <a:normAutofit/>
          </a:bodyPr>
          <a:lstStyle/>
          <a:p>
            <a:pPr marL="0" indent="0">
              <a:buNone/>
            </a:pPr>
            <a:r>
              <a:rPr lang="en-GB" sz="2000" b="1" dirty="0"/>
              <a:t>The affective/experiential dimension:</a:t>
            </a:r>
            <a:endParaRPr lang="en-US" sz="2000" b="1" dirty="0"/>
          </a:p>
          <a:p>
            <a:pPr marL="457200" indent="-457200"/>
            <a:r>
              <a:rPr lang="en-GB" sz="2000" dirty="0"/>
              <a:t>emotions are felt; emotions are feelings.</a:t>
            </a:r>
          </a:p>
          <a:p>
            <a:pPr marL="0" indent="0">
              <a:buNone/>
            </a:pPr>
            <a:r>
              <a:rPr lang="en-GB" sz="2000" dirty="0"/>
              <a:t>BUT distinguishing emotions seems to involve more than identifying differences in feeling.</a:t>
            </a:r>
          </a:p>
          <a:p>
            <a:pPr marL="0" indent="0">
              <a:buNone/>
            </a:pPr>
            <a:r>
              <a:rPr lang="en-GB" sz="2000" dirty="0"/>
              <a:t>And are </a:t>
            </a:r>
            <a:r>
              <a:rPr lang="en-GB" sz="2000" i="1" dirty="0"/>
              <a:t>all</a:t>
            </a:r>
            <a:r>
              <a:rPr lang="en-GB" sz="2000" dirty="0"/>
              <a:t> emotions felt (and in the same way?); are all emotions conscious? (can anger, or guilt, or fear, be unconscious?)</a:t>
            </a:r>
            <a:endParaRPr lang="en-GB"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172782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63EDC17C-D301-A218-0309-9C0A1FF6A7B1}"/>
              </a:ext>
            </a:extLst>
          </p:cNvPr>
          <p:cNvSpPr>
            <a:spLocks noGrp="1"/>
          </p:cNvSpPr>
          <p:nvPr>
            <p:ph type="title"/>
          </p:nvPr>
        </p:nvSpPr>
        <p:spPr>
          <a:xfrm>
            <a:off x="836679" y="723898"/>
            <a:ext cx="6002110" cy="1495425"/>
          </a:xfrm>
        </p:spPr>
        <p:txBody>
          <a:bodyPr>
            <a:normAutofit/>
          </a:bodyPr>
          <a:lstStyle/>
          <a:p>
            <a:r>
              <a:rPr lang="en-GB" sz="4000"/>
              <a:t>Dimensions of emotions</a:t>
            </a:r>
          </a:p>
        </p:txBody>
      </p:sp>
      <p:sp>
        <p:nvSpPr>
          <p:cNvPr id="3" name="Content Placeholder 2">
            <a:extLst>
              <a:ext uri="{FF2B5EF4-FFF2-40B4-BE49-F238E27FC236}">
                <a16:creationId xmlns:a16="http://schemas.microsoft.com/office/drawing/2014/main" id="{183991E3-1185-6C74-CD99-856ECD42A8F3}"/>
              </a:ext>
            </a:extLst>
          </p:cNvPr>
          <p:cNvSpPr>
            <a:spLocks noGrp="1"/>
          </p:cNvSpPr>
          <p:nvPr>
            <p:ph idx="1"/>
          </p:nvPr>
        </p:nvSpPr>
        <p:spPr>
          <a:xfrm>
            <a:off x="836680" y="2405067"/>
            <a:ext cx="6002110" cy="3729034"/>
          </a:xfrm>
        </p:spPr>
        <p:txBody>
          <a:bodyPr vert="horz" lIns="91440" tIns="45720" rIns="91440" bIns="45720" rtlCol="0" anchor="t">
            <a:normAutofit fontScale="85000" lnSpcReduction="20000"/>
          </a:bodyPr>
          <a:lstStyle/>
          <a:p>
            <a:pPr marL="0" indent="0">
              <a:buNone/>
            </a:pPr>
            <a:r>
              <a:rPr lang="en-GB" sz="2000" b="1" dirty="0"/>
              <a:t>The intentional/evaluative dimension</a:t>
            </a:r>
          </a:p>
          <a:p>
            <a:r>
              <a:rPr lang="en-GB" sz="2000" dirty="0"/>
              <a:t>Emotions are typically directed; they are about something;</a:t>
            </a:r>
          </a:p>
          <a:p>
            <a:r>
              <a:rPr lang="en-GB" sz="2000" dirty="0"/>
              <a:t>And the tend to involve evaluation of the intentional object.</a:t>
            </a:r>
          </a:p>
          <a:p>
            <a:r>
              <a:rPr lang="en-GB" sz="2000" dirty="0"/>
              <a:t>The object of an emotion often seems needed to </a:t>
            </a:r>
            <a:r>
              <a:rPr lang="en-GB" sz="2000" i="1" dirty="0"/>
              <a:t>explain</a:t>
            </a:r>
            <a:r>
              <a:rPr lang="en-GB" sz="2000" dirty="0"/>
              <a:t> emotion.... (the most natural question to ask: what are you angry about? what are you sad about?</a:t>
            </a:r>
          </a:p>
          <a:p>
            <a:r>
              <a:rPr lang="en-GB" sz="2000" dirty="0"/>
              <a:t>This is linked to our tendency to evaluate emotions (e.g. excessive or inappropriate anger; unwarranted shame, etc.).</a:t>
            </a:r>
          </a:p>
          <a:p>
            <a:pPr marL="0" indent="0">
              <a:buNone/>
            </a:pPr>
            <a:r>
              <a:rPr lang="en-GB" sz="2000" dirty="0"/>
              <a:t>But: emotions seem to arise in non-human animals, and very young children… without cognitive capacity for evaluative judgement.</a:t>
            </a:r>
          </a:p>
          <a:p>
            <a:pPr marL="0" indent="0">
              <a:buNone/>
            </a:pPr>
            <a:r>
              <a:rPr lang="en-GB" sz="2000" dirty="0"/>
              <a:t>And: which comes first (do we become angry because something is unfair; do we judge things as 'unfair' because of our anger?)</a:t>
            </a:r>
          </a:p>
        </p:txBody>
      </p:sp>
      <p:pic>
        <p:nvPicPr>
          <p:cNvPr id="4" name="Picture 3" descr="Rage">
            <a:extLst>
              <a:ext uri="{FF2B5EF4-FFF2-40B4-BE49-F238E27FC236}">
                <a16:creationId xmlns:a16="http://schemas.microsoft.com/office/drawing/2014/main" id="{03DA55FF-AF2B-4234-DCF8-BC1DF2E00B07}"/>
              </a:ext>
            </a:extLst>
          </p:cNvPr>
          <p:cNvPicPr>
            <a:picLocks noChangeAspect="1"/>
          </p:cNvPicPr>
          <p:nvPr/>
        </p:nvPicPr>
        <p:blipFill>
          <a:blip r:embed="rId2"/>
          <a:srcRect t="3531" r="1" b="2032"/>
          <a:stretch>
            <a:fillRect/>
          </a:stretch>
        </p:blipFill>
        <p:spPr>
          <a:xfrm>
            <a:off x="7199440" y="10"/>
            <a:ext cx="4992560" cy="6857990"/>
          </a:xfrm>
          <a:prstGeom prst="rect">
            <a:avLst/>
          </a:prstGeom>
          <a:effectLst/>
        </p:spPr>
      </p:pic>
    </p:spTree>
    <p:extLst>
      <p:ext uri="{BB962C8B-B14F-4D97-AF65-F5344CB8AC3E}">
        <p14:creationId xmlns:p14="http://schemas.microsoft.com/office/powerpoint/2010/main" val="380240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4" name="Picture 3" descr="Art Analysis: Dance by Henri Matisse - Artsper Magazine">
            <a:extLst>
              <a:ext uri="{FF2B5EF4-FFF2-40B4-BE49-F238E27FC236}">
                <a16:creationId xmlns:a16="http://schemas.microsoft.com/office/drawing/2014/main" id="{88152D2B-F45F-DD09-7A4D-93AE48F17AE5}"/>
              </a:ext>
            </a:extLst>
          </p:cNvPr>
          <p:cNvPicPr>
            <a:picLocks noChangeAspect="1"/>
          </p:cNvPicPr>
          <p:nvPr/>
        </p:nvPicPr>
        <p:blipFill>
          <a:blip r:embed="rId2">
            <a:alphaModFix amt="35000"/>
          </a:blip>
          <a:srcRect t="279" b="16388"/>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D769CB9-1CF9-91E7-021B-3EDD5063AB45}"/>
              </a:ext>
            </a:extLst>
          </p:cNvPr>
          <p:cNvSpPr>
            <a:spLocks noGrp="1"/>
          </p:cNvSpPr>
          <p:nvPr>
            <p:ph type="title"/>
          </p:nvPr>
        </p:nvSpPr>
        <p:spPr>
          <a:xfrm>
            <a:off x="838200" y="365125"/>
            <a:ext cx="10515600" cy="1325563"/>
          </a:xfrm>
        </p:spPr>
        <p:txBody>
          <a:bodyPr>
            <a:normAutofit/>
          </a:bodyPr>
          <a:lstStyle/>
          <a:p>
            <a:r>
              <a:rPr lang="en-GB">
                <a:solidFill>
                  <a:srgbClr val="FFFFFF"/>
                </a:solidFill>
              </a:rPr>
              <a:t>Dimensions of emotions</a:t>
            </a:r>
          </a:p>
        </p:txBody>
      </p:sp>
      <p:sp>
        <p:nvSpPr>
          <p:cNvPr id="3" name="Content Placeholder 2">
            <a:extLst>
              <a:ext uri="{FF2B5EF4-FFF2-40B4-BE49-F238E27FC236}">
                <a16:creationId xmlns:a16="http://schemas.microsoft.com/office/drawing/2014/main" id="{FFCCC6A3-4183-FB30-CD7D-ECF4B763A7D0}"/>
              </a:ext>
            </a:extLst>
          </p:cNvPr>
          <p:cNvSpPr>
            <a:spLocks noGrp="1"/>
          </p:cNvSpPr>
          <p:nvPr>
            <p:ph idx="1"/>
          </p:nvPr>
        </p:nvSpPr>
        <p:spPr>
          <a:xfrm>
            <a:off x="838200" y="1825625"/>
            <a:ext cx="10515600" cy="4351338"/>
          </a:xfrm>
        </p:spPr>
        <p:txBody>
          <a:bodyPr vert="horz" lIns="91440" tIns="45720" rIns="91440" bIns="45720" rtlCol="0" anchor="t">
            <a:normAutofit fontScale="85000" lnSpcReduction="20000"/>
          </a:bodyPr>
          <a:lstStyle/>
          <a:p>
            <a:pPr marL="0" indent="0">
              <a:buNone/>
            </a:pPr>
            <a:r>
              <a:rPr lang="en-GB" b="1" dirty="0">
                <a:solidFill>
                  <a:srgbClr val="FFFFFF"/>
                </a:solidFill>
              </a:rPr>
              <a:t>The motivational dimension</a:t>
            </a:r>
            <a:endParaRPr lang="en-US" dirty="0"/>
          </a:p>
          <a:p>
            <a:pPr marL="0" indent="0">
              <a:buNone/>
            </a:pPr>
            <a:r>
              <a:rPr lang="en-GB" dirty="0">
                <a:solidFill>
                  <a:srgbClr val="FFFFFF"/>
                </a:solidFill>
              </a:rPr>
              <a:t>We often explain actions, or inaction, with reference to emotions...</a:t>
            </a:r>
          </a:p>
          <a:p>
            <a:pPr marL="457200" indent="-457200"/>
            <a:r>
              <a:rPr lang="en-GB" dirty="0">
                <a:solidFill>
                  <a:srgbClr val="FFFFFF"/>
                </a:solidFill>
              </a:rPr>
              <a:t>"I danced for joy"</a:t>
            </a:r>
          </a:p>
          <a:p>
            <a:pPr marL="457200" indent="-457200"/>
            <a:r>
              <a:rPr lang="en-GB" dirty="0">
                <a:solidFill>
                  <a:srgbClr val="FFFFFF"/>
                </a:solidFill>
              </a:rPr>
              <a:t>"I’m sorry I said that, I wasn’t thinking, I was too angry"; </a:t>
            </a:r>
          </a:p>
          <a:p>
            <a:pPr marL="457200" indent="-457200"/>
            <a:r>
              <a:rPr lang="en-GB" dirty="0">
                <a:solidFill>
                  <a:srgbClr val="FFFFFF"/>
                </a:solidFill>
              </a:rPr>
              <a:t>"I wanted to help, but I was too scared"</a:t>
            </a:r>
            <a:endParaRPr lang="en-GB" dirty="0"/>
          </a:p>
          <a:p>
            <a:pPr marL="0" indent="0">
              <a:buNone/>
            </a:pPr>
            <a:r>
              <a:rPr lang="en-GB" dirty="0">
                <a:solidFill>
                  <a:srgbClr val="FFFFFF"/>
                </a:solidFill>
              </a:rPr>
              <a:t>Hence emotions have been seen as the enemy of moral life (cowardice; envy; pride; wrath; etc. all seem to impede right action on occasion...</a:t>
            </a:r>
          </a:p>
          <a:p>
            <a:pPr marL="0" indent="0">
              <a:buNone/>
            </a:pPr>
            <a:r>
              <a:rPr lang="en-GB" dirty="0">
                <a:solidFill>
                  <a:srgbClr val="FFFFFF"/>
                </a:solidFill>
              </a:rPr>
              <a:t>...but equally, for the same reason, some have seen emotions as crucial to moral life, as a result of their motivational force.</a:t>
            </a:r>
          </a:p>
          <a:p>
            <a:r>
              <a:rPr lang="en-GB" dirty="0">
                <a:solidFill>
                  <a:srgbClr val="FFFFFF"/>
                </a:solidFill>
              </a:rPr>
              <a:t>Bishop Joseph Butler on resentment/indignation as a 'weapon' based in 'fellow-feeling'</a:t>
            </a:r>
          </a:p>
          <a:p>
            <a:r>
              <a:rPr lang="en-GB" dirty="0">
                <a:solidFill>
                  <a:srgbClr val="FFFFFF"/>
                </a:solidFill>
              </a:rPr>
              <a:t>Hume on the motivating role of the passions.</a:t>
            </a:r>
          </a:p>
          <a:p>
            <a:pPr marL="0" indent="0">
              <a:buNone/>
            </a:pPr>
            <a:endParaRPr lang="en-GB" dirty="0">
              <a:solidFill>
                <a:srgbClr val="FFFFFF"/>
              </a:solidFill>
            </a:endParaRPr>
          </a:p>
        </p:txBody>
      </p:sp>
    </p:spTree>
    <p:extLst>
      <p:ext uri="{BB962C8B-B14F-4D97-AF65-F5344CB8AC3E}">
        <p14:creationId xmlns:p14="http://schemas.microsoft.com/office/powerpoint/2010/main" val="42191678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1032" name="Picture 8" descr="Funny Gorilla Curious Look Pictures">
            <a:extLst>
              <a:ext uri="{FF2B5EF4-FFF2-40B4-BE49-F238E27FC236}">
                <a16:creationId xmlns:a16="http://schemas.microsoft.com/office/drawing/2014/main" id="{6C37BAA4-DBC5-483E-A0B3-CC7688D1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24" r="8252"/>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22347FFE-8F18-F846-F11F-2AC38CAC39F0}"/>
              </a:ext>
            </a:extLst>
          </p:cNvPr>
          <p:cNvSpPr>
            <a:spLocks noGrp="1"/>
          </p:cNvSpPr>
          <p:nvPr>
            <p:ph type="title"/>
          </p:nvPr>
        </p:nvSpPr>
        <p:spPr>
          <a:xfrm>
            <a:off x="838200" y="365125"/>
            <a:ext cx="3822189" cy="1899912"/>
          </a:xfrm>
        </p:spPr>
        <p:txBody>
          <a:bodyPr>
            <a:normAutofit/>
          </a:bodyPr>
          <a:lstStyle/>
          <a:p>
            <a:r>
              <a:rPr lang="en-GB" sz="4000"/>
              <a:t>Dimensions of emotions</a:t>
            </a:r>
          </a:p>
        </p:txBody>
      </p:sp>
      <p:sp>
        <p:nvSpPr>
          <p:cNvPr id="3" name="Content Placeholder 2">
            <a:extLst>
              <a:ext uri="{FF2B5EF4-FFF2-40B4-BE49-F238E27FC236}">
                <a16:creationId xmlns:a16="http://schemas.microsoft.com/office/drawing/2014/main" id="{3D2C3C23-1C69-9BB8-D037-0FD8E7FD799B}"/>
              </a:ext>
            </a:extLst>
          </p:cNvPr>
          <p:cNvSpPr>
            <a:spLocks noGrp="1"/>
          </p:cNvSpPr>
          <p:nvPr>
            <p:ph idx="1"/>
          </p:nvPr>
        </p:nvSpPr>
        <p:spPr>
          <a:xfrm>
            <a:off x="838200" y="2434201"/>
            <a:ext cx="3822189" cy="3742762"/>
          </a:xfrm>
        </p:spPr>
        <p:txBody>
          <a:bodyPr>
            <a:normAutofit/>
          </a:bodyPr>
          <a:lstStyle/>
          <a:p>
            <a:pPr marL="0" indent="0">
              <a:buNone/>
            </a:pPr>
            <a:r>
              <a:rPr lang="en-GB" sz="1400" b="1"/>
              <a:t>The physiological dimension</a:t>
            </a:r>
          </a:p>
          <a:p>
            <a:pPr marL="0" indent="0">
              <a:buNone/>
            </a:pPr>
            <a:r>
              <a:rPr lang="en-GB" sz="1400"/>
              <a:t>Emotions are often connected with typical physiological changes (increased heart rate; tears; sweat; facial expressions/displays; postural change, etc.)</a:t>
            </a:r>
          </a:p>
          <a:p>
            <a:r>
              <a:rPr lang="en-GB" sz="1400"/>
              <a:t>often these are involuntary;</a:t>
            </a:r>
          </a:p>
          <a:p>
            <a:r>
              <a:rPr lang="en-GB" sz="1400"/>
              <a:t>some are shared with other species (raised eyebrows = surprise; raised hair = fear)</a:t>
            </a:r>
          </a:p>
          <a:p>
            <a:r>
              <a:rPr lang="en-GB" sz="1400"/>
              <a:t>emotions are evolved capacities, so perhaps basic emotions correspond to adaptive behaviours that are crucial to survival.</a:t>
            </a:r>
          </a:p>
          <a:p>
            <a:pPr marL="0" indent="0">
              <a:buNone/>
            </a:pPr>
            <a:r>
              <a:rPr lang="en-GB" sz="1400"/>
              <a:t>BUT the same physiological states can accompany contrasting emotions;</a:t>
            </a:r>
          </a:p>
          <a:p>
            <a:pPr marL="0" indent="0">
              <a:buNone/>
            </a:pPr>
            <a:r>
              <a:rPr lang="en-GB" sz="1400"/>
              <a:t>And some expressions of emotion can be highly culturally specific…</a:t>
            </a:r>
          </a:p>
        </p:txBody>
      </p:sp>
      <p:sp>
        <p:nvSpPr>
          <p:cNvPr id="4" name="AutoShape 4" descr="The History Behind the Famous Johnny Cash Middle Finger Photo">
            <a:extLst>
              <a:ext uri="{FF2B5EF4-FFF2-40B4-BE49-F238E27FC236}">
                <a16:creationId xmlns:a16="http://schemas.microsoft.com/office/drawing/2014/main" id="{E24B1D6F-0B9F-D9B7-959E-DC1CFBAF1B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5" name="AutoShape 6" descr="The History Behind the Famous Johnny Cash Middle Finger Photo">
            <a:extLst>
              <a:ext uri="{FF2B5EF4-FFF2-40B4-BE49-F238E27FC236}">
                <a16:creationId xmlns:a16="http://schemas.microsoft.com/office/drawing/2014/main" id="{89E19961-9CE2-1241-2DE6-629C688D79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12011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DBA2-C429-F78D-EDA5-8D32EA073F9F}"/>
              </a:ext>
            </a:extLst>
          </p:cNvPr>
          <p:cNvSpPr>
            <a:spLocks noGrp="1"/>
          </p:cNvSpPr>
          <p:nvPr>
            <p:ph type="title"/>
          </p:nvPr>
        </p:nvSpPr>
        <p:spPr>
          <a:xfrm>
            <a:off x="6417733" y="490537"/>
            <a:ext cx="5291663" cy="1628775"/>
          </a:xfrm>
        </p:spPr>
        <p:txBody>
          <a:bodyPr anchor="b">
            <a:normAutofit/>
          </a:bodyPr>
          <a:lstStyle/>
          <a:p>
            <a:r>
              <a:rPr lang="en-GB" sz="4000"/>
              <a:t>Emotions as judgements</a:t>
            </a:r>
          </a:p>
        </p:txBody>
      </p:sp>
      <p:pic>
        <p:nvPicPr>
          <p:cNvPr id="1026" name="Picture 2" descr="Shakespeare's Vicious, Evil-Hearted Genius | by Corvette Guy 6.2 | Medium">
            <a:extLst>
              <a:ext uri="{FF2B5EF4-FFF2-40B4-BE49-F238E27FC236}">
                <a16:creationId xmlns:a16="http://schemas.microsoft.com/office/drawing/2014/main" id="{672174F6-0958-FB66-D6A7-A41C346F8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174" r="16923" b="-1"/>
          <a:stretch>
            <a:fill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1552C72-EA0C-2401-1CE2-08EF9CF0F05C}"/>
              </a:ext>
            </a:extLst>
          </p:cNvPr>
          <p:cNvSpPr>
            <a:spLocks noGrp="1"/>
          </p:cNvSpPr>
          <p:nvPr>
            <p:ph idx="1"/>
          </p:nvPr>
        </p:nvSpPr>
        <p:spPr>
          <a:xfrm>
            <a:off x="6417734" y="2614612"/>
            <a:ext cx="5291663" cy="3752849"/>
          </a:xfrm>
        </p:spPr>
        <p:txBody>
          <a:bodyPr>
            <a:normAutofit/>
          </a:bodyPr>
          <a:lstStyle/>
          <a:p>
            <a:pPr marL="0" indent="0">
              <a:buNone/>
            </a:pPr>
            <a:r>
              <a:rPr lang="en-GB" sz="1800" dirty="0"/>
              <a:t>Emotions are not the brutish, unlearned, uncultured, illogical and stupid drives that they are so often argued to be. To the contrary, they are extremely subtle, cunning, sophisticated, cultured, learned, logical and intelligent. To the contrary, they are extremely subtle, cunning, sophisticated, cultured, learned, logical and intelligent. There is more intelligence in resentment than in the routine calculations of syllogizing; and there is far more strategy in envious Jago than in thoughtful Hamlet’. (Solomon 1977)</a:t>
            </a:r>
          </a:p>
        </p:txBody>
      </p:sp>
    </p:spTree>
    <p:extLst>
      <p:ext uri="{BB962C8B-B14F-4D97-AF65-F5344CB8AC3E}">
        <p14:creationId xmlns:p14="http://schemas.microsoft.com/office/powerpoint/2010/main" val="279852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478BA6-7A5B-9000-8417-536000A7410E}"/>
            </a:ext>
          </a:extLst>
        </p:cNvPr>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66672-1AE1-AC44-5FEC-1C01AED888D1}"/>
              </a:ext>
            </a:extLst>
          </p:cNvPr>
          <p:cNvSpPr>
            <a:spLocks noGrp="1"/>
          </p:cNvSpPr>
          <p:nvPr>
            <p:ph type="title"/>
          </p:nvPr>
        </p:nvSpPr>
        <p:spPr>
          <a:xfrm>
            <a:off x="836679" y="723898"/>
            <a:ext cx="6002110" cy="1495425"/>
          </a:xfrm>
        </p:spPr>
        <p:txBody>
          <a:bodyPr>
            <a:normAutofit/>
          </a:bodyPr>
          <a:lstStyle/>
          <a:p>
            <a:r>
              <a:rPr lang="en-GB" sz="4000"/>
              <a:t>Emotions as judgements</a:t>
            </a:r>
          </a:p>
        </p:txBody>
      </p:sp>
      <p:sp>
        <p:nvSpPr>
          <p:cNvPr id="3" name="Content Placeholder 2">
            <a:extLst>
              <a:ext uri="{FF2B5EF4-FFF2-40B4-BE49-F238E27FC236}">
                <a16:creationId xmlns:a16="http://schemas.microsoft.com/office/drawing/2014/main" id="{BB82A3E8-957F-9A35-4AAB-7490BE436D4D}"/>
              </a:ext>
            </a:extLst>
          </p:cNvPr>
          <p:cNvSpPr>
            <a:spLocks noGrp="1"/>
          </p:cNvSpPr>
          <p:nvPr>
            <p:ph idx="1"/>
          </p:nvPr>
        </p:nvSpPr>
        <p:spPr>
          <a:xfrm>
            <a:off x="836680" y="2405067"/>
            <a:ext cx="6002110" cy="3729034"/>
          </a:xfrm>
        </p:spPr>
        <p:txBody>
          <a:bodyPr>
            <a:normAutofit/>
          </a:bodyPr>
          <a:lstStyle/>
          <a:p>
            <a:pPr marL="0" indent="0">
              <a:buNone/>
            </a:pPr>
            <a:r>
              <a:rPr lang="en-GB" sz="1700" dirty="0"/>
              <a:t>‘What distinguishes emotions among judgments (for not all judgments are emotional)? Emotional judgments are marked by their importance to us, by the fact that our self-esteem is at stake in them. It is important that the propositional content of the judgment need not be self-involved, but only that self-esteem be tied up with that judgment. [. . .] Anger, as I want to </a:t>
            </a:r>
            <a:r>
              <a:rPr lang="en-GB" sz="1700" dirty="0" err="1"/>
              <a:t>analyze</a:t>
            </a:r>
            <a:r>
              <a:rPr lang="en-GB" sz="1700" dirty="0"/>
              <a:t> it, is a set of judgments of accusation, an indictment for a personal offense, for example, an insult. I might make a similar set of judgments to the effect that what someone has said is insulting and offensive, but without being angry. What constitutes the anger is my judging that I have been insulted and offended. It is my "taking it personally" that makes this set of judgments anger.’ (Solomon 1977: 47)</a:t>
            </a:r>
          </a:p>
        </p:txBody>
      </p:sp>
      <p:pic>
        <p:nvPicPr>
          <p:cNvPr id="2052" name="Picture 4" descr="A Psychologist Analyzes Donald Trump's Personality - The Atlantic">
            <a:extLst>
              <a:ext uri="{FF2B5EF4-FFF2-40B4-BE49-F238E27FC236}">
                <a16:creationId xmlns:a16="http://schemas.microsoft.com/office/drawing/2014/main" id="{F669E198-E84C-3033-D5F4-F7A784063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775" r="28275"/>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9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Emotions as judgements of value and importance</a:t>
            </a:r>
          </a:p>
        </p:txBody>
      </p:sp>
      <p:sp>
        <p:nvSpPr>
          <p:cNvPr id="2" name="Content Placeholder 1"/>
          <p:cNvSpPr>
            <a:spLocks noGrp="1"/>
          </p:cNvSpPr>
          <p:nvPr>
            <p:ph idx="1"/>
          </p:nvPr>
        </p:nvSpPr>
        <p:spPr>
          <a:xfrm>
            <a:off x="838200" y="1719071"/>
            <a:ext cx="10515600" cy="4734265"/>
          </a:xfrm>
        </p:spPr>
        <p:txBody>
          <a:bodyPr>
            <a:normAutofit lnSpcReduction="10000"/>
          </a:bodyPr>
          <a:lstStyle/>
          <a:p>
            <a:pPr marL="45720" indent="0">
              <a:buNone/>
            </a:pPr>
            <a:r>
              <a:rPr lang="en-GB" sz="2200" dirty="0"/>
              <a:t>According to Nussbaum, emotions have a number of features which means that they should be thought of as ‘intelligent’:</a:t>
            </a:r>
          </a:p>
          <a:p>
            <a:r>
              <a:rPr lang="en-GB" sz="2200" dirty="0"/>
              <a:t>They are </a:t>
            </a:r>
            <a:r>
              <a:rPr lang="en-GB" sz="2200" b="1" i="1" dirty="0"/>
              <a:t>about</a:t>
            </a:r>
            <a:r>
              <a:rPr lang="en-GB" sz="2200" i="1" dirty="0"/>
              <a:t> </a:t>
            </a:r>
            <a:r>
              <a:rPr lang="en-GB" sz="2200" dirty="0"/>
              <a:t>something;</a:t>
            </a:r>
          </a:p>
          <a:p>
            <a:pPr lvl="1"/>
            <a:r>
              <a:rPr lang="en-GB" sz="1800" dirty="0"/>
              <a:t>E.g. my grief is about a deceased relative; my fear is about the risk of assault</a:t>
            </a:r>
          </a:p>
          <a:p>
            <a:r>
              <a:rPr lang="en-GB" sz="2200" dirty="0"/>
              <a:t>Their ‘</a:t>
            </a:r>
            <a:r>
              <a:rPr lang="en-GB" sz="2200" dirty="0" err="1"/>
              <a:t>aboutness</a:t>
            </a:r>
            <a:r>
              <a:rPr lang="en-GB" sz="2200" dirty="0"/>
              <a:t>’ is a </a:t>
            </a:r>
            <a:r>
              <a:rPr lang="en-GB" sz="2200" i="1" dirty="0"/>
              <a:t>way </a:t>
            </a:r>
            <a:r>
              <a:rPr lang="en-GB" sz="2200" dirty="0"/>
              <a:t>of </a:t>
            </a:r>
            <a:r>
              <a:rPr lang="en-GB" sz="2200" b="1" i="1" dirty="0"/>
              <a:t>seeing</a:t>
            </a:r>
            <a:r>
              <a:rPr lang="en-GB" sz="2200" dirty="0"/>
              <a:t>; perception is active, and involves interpretation, from a point of view</a:t>
            </a:r>
          </a:p>
          <a:p>
            <a:pPr lvl="1"/>
            <a:r>
              <a:rPr lang="en-GB" sz="1800" dirty="0"/>
              <a:t>E.g. in grief we perceive something as lost </a:t>
            </a:r>
            <a:r>
              <a:rPr lang="en-GB" sz="1800" i="1" dirty="0"/>
              <a:t>to us</a:t>
            </a:r>
            <a:r>
              <a:rPr lang="en-GB" sz="1800" dirty="0"/>
              <a:t>; in fear I perceive something as a threat </a:t>
            </a:r>
            <a:r>
              <a:rPr lang="en-GB" sz="1800" i="1" dirty="0"/>
              <a:t>to me</a:t>
            </a:r>
          </a:p>
          <a:p>
            <a:r>
              <a:rPr lang="en-GB" sz="2200" dirty="0"/>
              <a:t>They involve </a:t>
            </a:r>
            <a:r>
              <a:rPr lang="en-GB" sz="2200" b="1" i="1" dirty="0"/>
              <a:t>beliefs</a:t>
            </a:r>
            <a:r>
              <a:rPr lang="en-GB" sz="2200" dirty="0"/>
              <a:t>;</a:t>
            </a:r>
          </a:p>
          <a:p>
            <a:pPr lvl="1"/>
            <a:r>
              <a:rPr lang="en-GB" sz="1800" dirty="0"/>
              <a:t>E.g. in order to fear I must believe that non-trivial bad events, out of my control are approaching</a:t>
            </a:r>
          </a:p>
          <a:p>
            <a:r>
              <a:rPr lang="en-GB" sz="2200" dirty="0"/>
              <a:t>They are concerned with </a:t>
            </a:r>
            <a:r>
              <a:rPr lang="en-GB" sz="2200" b="1" i="1" dirty="0"/>
              <a:t>value</a:t>
            </a:r>
            <a:r>
              <a:rPr lang="en-GB" sz="2200" dirty="0"/>
              <a:t>; </a:t>
            </a:r>
          </a:p>
          <a:p>
            <a:pPr lvl="1"/>
            <a:r>
              <a:rPr lang="en-GB" sz="1800" dirty="0"/>
              <a:t>The relationship with the lost relative was central to my sense of self; fear arises because my physical well-being is valuable </a:t>
            </a:r>
          </a:p>
          <a:p>
            <a:r>
              <a:rPr lang="en-GB" sz="2200" dirty="0"/>
              <a:t>This value is connected with my own ultimate </a:t>
            </a:r>
            <a:r>
              <a:rPr lang="en-GB" sz="2200" b="1" i="1" dirty="0"/>
              <a:t>flourishing</a:t>
            </a:r>
            <a:endParaRPr lang="en-GB" b="1" i="1" dirty="0"/>
          </a:p>
          <a:p>
            <a:pPr marL="45720" indent="0">
              <a:buNone/>
            </a:pPr>
            <a:r>
              <a:rPr lang="en-GB" sz="1600" dirty="0"/>
              <a:t>(Nussbaum 2001 : 27-33]</a:t>
            </a:r>
          </a:p>
        </p:txBody>
      </p:sp>
    </p:spTree>
    <p:extLst>
      <p:ext uri="{BB962C8B-B14F-4D97-AF65-F5344CB8AC3E}">
        <p14:creationId xmlns:p14="http://schemas.microsoft.com/office/powerpoint/2010/main" val="85591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9FD05-EC86-CE17-E2CE-B048DBEB57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E75224-A3E7-7416-923F-704DA1F47DF1}"/>
              </a:ext>
            </a:extLst>
          </p:cNvPr>
          <p:cNvSpPr>
            <a:spLocks noGrp="1"/>
          </p:cNvSpPr>
          <p:nvPr>
            <p:ph type="title"/>
          </p:nvPr>
        </p:nvSpPr>
        <p:spPr/>
        <p:txBody>
          <a:bodyPr/>
          <a:lstStyle/>
          <a:p>
            <a:r>
              <a:rPr lang="en-GB" dirty="0"/>
              <a:t>Emotions as judgements of value and importance</a:t>
            </a:r>
          </a:p>
        </p:txBody>
      </p:sp>
      <p:sp>
        <p:nvSpPr>
          <p:cNvPr id="2" name="Content Placeholder 1">
            <a:extLst>
              <a:ext uri="{FF2B5EF4-FFF2-40B4-BE49-F238E27FC236}">
                <a16:creationId xmlns:a16="http://schemas.microsoft.com/office/drawing/2014/main" id="{26EC058A-B592-FCD7-306D-4643944C4BAA}"/>
              </a:ext>
            </a:extLst>
          </p:cNvPr>
          <p:cNvSpPr>
            <a:spLocks noGrp="1"/>
          </p:cNvSpPr>
          <p:nvPr>
            <p:ph idx="1"/>
          </p:nvPr>
        </p:nvSpPr>
        <p:spPr>
          <a:xfrm>
            <a:off x="838200" y="1719071"/>
            <a:ext cx="10515600" cy="4734265"/>
          </a:xfrm>
        </p:spPr>
        <p:txBody>
          <a:bodyPr>
            <a:normAutofit/>
          </a:bodyPr>
          <a:lstStyle/>
          <a:p>
            <a:pPr marL="45720" indent="0">
              <a:buNone/>
            </a:pPr>
            <a:r>
              <a:rPr lang="en-GB" sz="2200" dirty="0"/>
              <a:t>Emotions are judgements about fragility, or exposure:</a:t>
            </a:r>
          </a:p>
          <a:p>
            <a:pPr marL="360363" indent="0">
              <a:buNone/>
            </a:pPr>
            <a:r>
              <a:rPr lang="en-GB" sz="2200" dirty="0"/>
              <a:t>‘The judgements that the neo-Stoic identifies with emotions all have a common subject matter: all are concerned with vulnerable externalities: those that can be affect by events beyond one’s control, those that are unexpected, those that can be destroyed or removed even when one does not wish it. This implies that the acceptance of such propositions [evaluative and </a:t>
            </a:r>
            <a:r>
              <a:rPr lang="en-GB" sz="2200" i="1" dirty="0" err="1"/>
              <a:t>eudaemonistic</a:t>
            </a:r>
            <a:r>
              <a:rPr lang="en-GB" sz="2200" dirty="0"/>
              <a:t>] reveals something about the person: that she allows herself and her good to depend upon things beyond her control, that she acknowledges a certain passivity before the world.’ </a:t>
            </a:r>
          </a:p>
          <a:p>
            <a:pPr marL="45720" indent="0">
              <a:buNone/>
            </a:pPr>
            <a:r>
              <a:rPr lang="en-GB" sz="2200" u="sng" dirty="0"/>
              <a:t>In summary: </a:t>
            </a:r>
          </a:p>
          <a:p>
            <a:pPr marL="360363" indent="0">
              <a:buNone/>
            </a:pPr>
            <a:r>
              <a:rPr lang="en-GB" sz="2000" dirty="0"/>
              <a:t>‘emotions are forms of evaluative judgement that ascribe to certain things and persons outside a person’s own control great importance for the person’s own flourishing’ </a:t>
            </a:r>
            <a:r>
              <a:rPr lang="en-GB" sz="1400" dirty="0"/>
              <a:t>(Nussbaum 2001: 22]</a:t>
            </a:r>
          </a:p>
          <a:p>
            <a:pPr marL="45720" indent="0">
              <a:buNone/>
            </a:pPr>
            <a:endParaRPr lang="en-GB" sz="2200" dirty="0"/>
          </a:p>
        </p:txBody>
      </p:sp>
    </p:spTree>
    <p:extLst>
      <p:ext uri="{BB962C8B-B14F-4D97-AF65-F5344CB8AC3E}">
        <p14:creationId xmlns:p14="http://schemas.microsoft.com/office/powerpoint/2010/main" val="400499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9f930703bb118c88126740165fae9337">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3d128f301fb7b3d2f473a5b1c88eb1bb"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658665-9A9D-412A-A887-9B6D2D2EF2F1}">
  <ds:schemaRefs>
    <ds:schemaRef ds:uri="http://schemas.microsoft.com/office/2006/metadata/properties"/>
    <ds:schemaRef ds:uri="http://schemas.microsoft.com/office/infopath/2007/PartnerControls"/>
    <ds:schemaRef ds:uri="91f26f25-1717-4b86-a1b4-8d7140b77ed9"/>
    <ds:schemaRef ds:uri="c8e8acce-9069-4d32-802f-c81c2b98ca36"/>
  </ds:schemaRefs>
</ds:datastoreItem>
</file>

<file path=customXml/itemProps2.xml><?xml version="1.0" encoding="utf-8"?>
<ds:datastoreItem xmlns:ds="http://schemas.openxmlformats.org/officeDocument/2006/customXml" ds:itemID="{4E51950C-6E18-4E19-82F2-55CEA96AF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26f25-1717-4b86-a1b4-8d7140b77ed9"/>
    <ds:schemaRef ds:uri="c8e8acce-9069-4d32-802f-c81c2b98c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BDF1C2-E12D-43FE-91D0-D6E7DC7C99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2859</TotalTime>
  <Words>1373</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Aptos</vt:lpstr>
      <vt:lpstr>Aptos Display</vt:lpstr>
      <vt:lpstr>Arial</vt:lpstr>
      <vt:lpstr>Calibri</vt:lpstr>
      <vt:lpstr>Calibri Light</vt:lpstr>
      <vt:lpstr>Office Theme</vt:lpstr>
      <vt:lpstr>1_office theme</vt:lpstr>
      <vt:lpstr>2_Office Theme</vt:lpstr>
      <vt:lpstr>Emotions and Moral Life: Emotion, value and reason</vt:lpstr>
      <vt:lpstr>Dimensions of emotions</vt:lpstr>
      <vt:lpstr>Dimensions of emotions</vt:lpstr>
      <vt:lpstr>Dimensions of emotions</vt:lpstr>
      <vt:lpstr>Dimensions of emotions</vt:lpstr>
      <vt:lpstr>Emotions as judgements</vt:lpstr>
      <vt:lpstr>Emotions as judgements</vt:lpstr>
      <vt:lpstr>Emotions as judgements of value and importance</vt:lpstr>
      <vt:lpstr>Emotions as judgements of value and importance</vt:lpstr>
      <vt:lpstr>Emotions as judgements of value and importance</vt:lpstr>
      <vt:lpstr>Problems with the judgement account?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Stuart Jesson</dc:creator>
  <cp:lastModifiedBy>Dr Stuart Jesson</cp:lastModifiedBy>
  <cp:revision>1</cp:revision>
  <dcterms:created xsi:type="dcterms:W3CDTF">2026-01-08T16:14:17Z</dcterms:created>
  <dcterms:modified xsi:type="dcterms:W3CDTF">2026-01-21T15:03:03Z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