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93D37-68E7-46CC-AF7A-593DDDF78B76}" v="2" dt="2026-03-08T12:08:01.621"/>
    <p1510:client id="{D5B2BB1E-0389-4B2B-9EE1-67DEC5FF77A4}" v="6" dt="2026-03-08T12:48:5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/>
    <p:restoredTop sz="96006"/>
  </p:normalViewPr>
  <p:slideViewPr>
    <p:cSldViewPr snapToGrid="0" snapToObjects="1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DEB97-D877-CB4E-B3B5-FC3B6CC3E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7877B-5454-C84D-A698-2013EA92A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A1221-254A-5B4F-A5ED-25472FEA6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410D9-1619-964B-A83C-DC8475E52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07F21-7E2E-6E42-8E0F-94DEE1E51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68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9C08-2489-3B4C-BFAB-1562EF1AD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38C9C-EBD3-A744-89F5-06A23D07E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12A31-A5C3-E142-B957-7B877658E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5B191-C552-D347-AB9B-96FBD4174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12198-740E-224B-9F45-4CFED5E48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1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847735-1DAA-5A4A-8436-A6B2FEA69C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13DA5-55E4-2E43-8CA3-D91F248E6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CD809-1789-FB42-8695-0BDEA23E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D07E8-3D63-3F40-9331-A8818490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A1635-EA26-F742-9B95-2DF07BFA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8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D128A-4342-7645-BD83-EE813DDD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DEA1A-927E-294B-9D2C-434C8EDFD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D9871-781F-CC44-943E-DED910BDE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B64C6-FAA2-8A4A-9DEF-F42F9996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012B3-E8D6-8E47-8E54-9FAAA2AA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2A1FB-8783-1743-8367-ADA1CB352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1C6AB-447C-2140-8B5B-0C5B36491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B8654-1AB8-A64A-A9C9-CC5C8416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F45C-3273-854E-B044-412F3F92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56FA6-9595-9242-91C5-6DCF27C1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2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1057-7D71-F140-976B-553E4E355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B75D0-CABA-D54B-BE82-A4D34809B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F8B0B-C46A-0C4A-A095-6D5FD4FB0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04417-EEA4-3F44-88D3-43142259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B894A-54D4-644E-99CD-5035498BB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B6C60-3C99-5D44-BF56-B32521FBB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15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9F38-D0AE-9246-9799-F7FD8C4FE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F7D84-A41B-554F-9725-C16DE5CFA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D6A25-5818-4745-AF47-E7A2BA0B2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71658A-1AC2-CB43-B48A-23904BBF2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0914B-4997-6244-AAF9-032352E7C2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26B2D9-29E8-F049-9275-4F7B4822F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867FC8-0DF5-0247-B217-2CE77B5D3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96AA8-C3D7-5640-9B4D-13922B3C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5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F42A1-1E9C-9C4B-8D4A-96E1EF7F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65A55-5BBD-8641-8A6D-AF045EB3C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F428E-BCB3-5E49-88AE-5B07A816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14088-EC99-C74A-8562-C2DEB973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0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15902B-2D9C-6C42-AF79-320A373F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4F080-9DF0-FE41-BBBB-DC44A2A3F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89C660-E972-FB40-A689-54B50762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9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5B590-93DC-474E-85A4-EEAE6AEC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F8C6C-7D21-AE4B-BDCB-EAE3320A5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072F4-11BF-A344-9F41-3B3C42D5F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89043-B5BB-4849-A816-61FB16CD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7BB8F-8CCA-9A4F-A09B-D283C80A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57F83-618D-D744-896B-7C6ED220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0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E05D7-032C-7C45-971B-C766801D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B7A54E-8905-5C4C-9966-C3F4B0A8F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E56E-7D69-574F-A96E-AA5BF642F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793DF-7753-664C-9B01-135C91B0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953A6-E9B3-7849-9406-EFC058537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70339-88C6-574F-A6D2-33E5D7E1F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9083F4-16CF-EE41-9296-093133450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FBBCA-AB1F-5846-993B-BD126AC1A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0F6B3-2108-BB41-969D-15FAEA15E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B4F5B-2B9C-3743-96D0-84799FD2E71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D9B2C-1CD9-7C45-ADC0-2E97E400F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12A13-7893-604A-A868-74F9C9276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E1822-5037-8047-B2FA-5887C4976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2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82EA2E-13B2-2CD4-A476-967256BEB0E4}"/>
              </a:ext>
            </a:extLst>
          </p:cNvPr>
          <p:cNvSpPr txBox="1"/>
          <p:nvPr/>
        </p:nvSpPr>
        <p:spPr>
          <a:xfrm>
            <a:off x="1060704" y="530352"/>
            <a:ext cx="5035296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The Woman of Samaria</a:t>
            </a:r>
            <a:endParaRPr lang="en-GB" sz="2400" dirty="0"/>
          </a:p>
          <a:p>
            <a:r>
              <a:rPr lang="en-GB" dirty="0"/>
              <a:t> (from ‘The </a:t>
            </a:r>
            <a:r>
              <a:rPr lang="en-GB"/>
              <a:t>Witnesses’)</a:t>
            </a:r>
            <a:endParaRPr lang="en-GB" dirty="0"/>
          </a:p>
          <a:p>
            <a:r>
              <a:rPr lang="en-GB" dirty="0"/>
              <a:t> </a:t>
            </a:r>
          </a:p>
          <a:p>
            <a:pPr>
              <a:spcAft>
                <a:spcPts val="900"/>
              </a:spcAft>
            </a:pPr>
            <a:r>
              <a:rPr lang="en-GB" dirty="0"/>
              <a:t>He came to me with his eyes and asked for water,</a:t>
            </a:r>
            <a:br>
              <a:rPr lang="en-GB" dirty="0"/>
            </a:br>
            <a:r>
              <a:rPr lang="en-GB" dirty="0"/>
              <a:t>Stretched out his hands and spoke.</a:t>
            </a:r>
            <a:br>
              <a:rPr lang="en-GB" dirty="0"/>
            </a:br>
            <a:r>
              <a:rPr lang="en-GB" dirty="0"/>
              <a:t>His mind burned into mine like the noon sun,</a:t>
            </a:r>
            <a:br>
              <a:rPr lang="en-GB" dirty="0"/>
            </a:br>
            <a:r>
              <a:rPr lang="en-GB" dirty="0"/>
              <a:t>My pitcher of thoughts broke.</a:t>
            </a:r>
          </a:p>
          <a:p>
            <a:pPr>
              <a:spcAft>
                <a:spcPts val="900"/>
              </a:spcAft>
            </a:pPr>
            <a:r>
              <a:rPr lang="en-GB" dirty="0"/>
              <a:t>I had not noticed him at rest by the well-head</a:t>
            </a:r>
            <a:br>
              <a:rPr lang="en-GB" dirty="0"/>
            </a:br>
            <a:r>
              <a:rPr lang="en-GB" dirty="0"/>
              <a:t>Shadowed by the rare tree;</a:t>
            </a:r>
            <a:br>
              <a:rPr lang="en-GB" dirty="0"/>
            </a:br>
            <a:r>
              <a:rPr lang="en-GB" dirty="0"/>
              <a:t>But as I carried my shame into its coolness</a:t>
            </a:r>
            <a:br>
              <a:rPr lang="en-GB" dirty="0"/>
            </a:br>
            <a:r>
              <a:rPr lang="en-GB" dirty="0"/>
              <a:t>His eyes awaited me.</a:t>
            </a:r>
          </a:p>
          <a:p>
            <a:pPr>
              <a:spcAft>
                <a:spcPts val="900"/>
              </a:spcAft>
            </a:pPr>
            <a:r>
              <a:rPr lang="en-GB" dirty="0"/>
              <a:t>I tried to avoid them as I drew the well-rope</a:t>
            </a:r>
            <a:br>
              <a:rPr lang="en-GB" dirty="0"/>
            </a:br>
            <a:r>
              <a:rPr lang="en-GB" dirty="0"/>
              <a:t>Taut through a mindless hand.</a:t>
            </a:r>
            <a:br>
              <a:rPr lang="en-GB" dirty="0"/>
            </a:br>
            <a:r>
              <a:rPr lang="en-GB" dirty="0"/>
              <a:t>I saw his robe cross the speckled sunlight,</a:t>
            </a:r>
            <a:br>
              <a:rPr lang="en-GB" dirty="0"/>
            </a:br>
            <a:r>
              <a:rPr lang="en-GB" dirty="0"/>
              <a:t>His feet stir the hot sand.</a:t>
            </a:r>
          </a:p>
          <a:p>
            <a:pPr>
              <a:spcAft>
                <a:spcPts val="900"/>
              </a:spcAft>
            </a:pPr>
            <a:r>
              <a:rPr lang="en-GB" dirty="0"/>
              <a:t>I saw his face.  It was white with road-dust,</a:t>
            </a:r>
            <a:br>
              <a:rPr lang="en-GB" dirty="0"/>
            </a:br>
            <a:r>
              <a:rPr lang="en-GB" dirty="0"/>
              <a:t>Whiter than any stone.</a:t>
            </a:r>
            <a:br>
              <a:rPr lang="en-GB" dirty="0"/>
            </a:br>
            <a:r>
              <a:rPr lang="en-GB" dirty="0"/>
              <a:t>But his eyes were ageless and deep as well-shafts</a:t>
            </a:r>
            <a:br>
              <a:rPr lang="en-GB" dirty="0"/>
            </a:br>
            <a:r>
              <a:rPr lang="en-GB" dirty="0"/>
              <a:t>As they met my own.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AEA73D-5B78-F2B7-FEEC-F6D7B62F88CB}"/>
              </a:ext>
            </a:extLst>
          </p:cNvPr>
          <p:cNvSpPr txBox="1"/>
          <p:nvPr/>
        </p:nvSpPr>
        <p:spPr>
          <a:xfrm>
            <a:off x="6096000" y="530352"/>
            <a:ext cx="5035296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  <a:p>
            <a:pPr>
              <a:spcAft>
                <a:spcPts val="900"/>
              </a:spcAft>
            </a:pPr>
            <a:r>
              <a:rPr lang="en-GB" dirty="0"/>
              <a:t>They unroofed my brain with their profound gazing,</a:t>
            </a:r>
            <a:br>
              <a:rPr lang="en-GB" dirty="0"/>
            </a:br>
            <a:r>
              <a:rPr lang="en-GB" dirty="0"/>
              <a:t>Made the heart a molten thing:</a:t>
            </a:r>
            <a:br>
              <a:rPr lang="en-GB" dirty="0"/>
            </a:br>
            <a:r>
              <a:rPr lang="en-GB" dirty="0"/>
              <a:t>Every </a:t>
            </a:r>
            <a:r>
              <a:rPr lang="en-GB" dirty="0" err="1"/>
              <a:t>purdahed</a:t>
            </a:r>
            <a:r>
              <a:rPr lang="en-GB" dirty="0"/>
              <a:t> thought unveiled itself</a:t>
            </a:r>
            <a:br>
              <a:rPr lang="en-GB" dirty="0"/>
            </a:br>
            <a:r>
              <a:rPr lang="en-GB" dirty="0"/>
              <a:t>Under their questioning.</a:t>
            </a:r>
          </a:p>
          <a:p>
            <a:pPr>
              <a:spcAft>
                <a:spcPts val="900"/>
              </a:spcAft>
            </a:pPr>
            <a:r>
              <a:rPr lang="en-GB" dirty="0"/>
              <a:t>He spoke of water to cleanse the spirit:</a:t>
            </a:r>
            <a:br>
              <a:rPr lang="en-GB" dirty="0"/>
            </a:br>
            <a:r>
              <a:rPr lang="en-GB" dirty="0"/>
              <a:t>I tried not to understand</a:t>
            </a:r>
            <a:br>
              <a:rPr lang="en-GB" dirty="0"/>
            </a:br>
            <a:r>
              <a:rPr lang="en-GB" dirty="0"/>
              <a:t>He followed me along the road of my evasions</a:t>
            </a:r>
            <a:br>
              <a:rPr lang="en-GB" dirty="0"/>
            </a:br>
            <a:r>
              <a:rPr lang="en-GB" dirty="0"/>
              <a:t>And when it ceased in sand </a:t>
            </a:r>
          </a:p>
          <a:p>
            <a:pPr>
              <a:spcAft>
                <a:spcPts val="900"/>
              </a:spcAft>
            </a:pPr>
            <a:r>
              <a:rPr lang="en-GB" dirty="0"/>
              <a:t>He brought me home from my self-forced journey –</a:t>
            </a:r>
            <a:br>
              <a:rPr lang="en-GB" dirty="0"/>
            </a:br>
            <a:r>
              <a:rPr lang="en-GB" dirty="0"/>
              <a:t>He showed me my own soul</a:t>
            </a:r>
            <a:br>
              <a:rPr lang="en-GB" dirty="0"/>
            </a:br>
            <a:r>
              <a:rPr lang="en-GB" dirty="0"/>
              <a:t>Cracked and dry as a discarded wine-skin,</a:t>
            </a:r>
            <a:br>
              <a:rPr lang="en-GB" dirty="0"/>
            </a:br>
            <a:r>
              <a:rPr lang="en-GB" dirty="0"/>
              <a:t>And made it whole……</a:t>
            </a:r>
          </a:p>
          <a:p>
            <a:pPr>
              <a:spcAft>
                <a:spcPts val="900"/>
              </a:spcAft>
            </a:pPr>
            <a:r>
              <a:rPr lang="en-GB" dirty="0"/>
              <a:t>He came to me with his eyes and asked for water,</a:t>
            </a:r>
            <a:br>
              <a:rPr lang="en-GB" dirty="0"/>
            </a:br>
            <a:r>
              <a:rPr lang="en-GB" dirty="0"/>
              <a:t>Stretched out his hands and spoke.</a:t>
            </a:r>
            <a:br>
              <a:rPr lang="en-GB" dirty="0"/>
            </a:br>
            <a:r>
              <a:rPr lang="en-GB" dirty="0"/>
              <a:t>As I carried my peace back to the streets of Sychar,</a:t>
            </a:r>
            <a:br>
              <a:rPr lang="en-GB" dirty="0"/>
            </a:br>
            <a:r>
              <a:rPr lang="en-GB" dirty="0"/>
              <a:t>A new world woke.                         </a:t>
            </a:r>
            <a:r>
              <a:rPr lang="en-GB" sz="1200" i="1" dirty="0"/>
              <a:t>C. Samson</a:t>
            </a:r>
          </a:p>
        </p:txBody>
      </p:sp>
    </p:spTree>
    <p:extLst>
      <p:ext uri="{BB962C8B-B14F-4D97-AF65-F5344CB8AC3E}">
        <p14:creationId xmlns:p14="http://schemas.microsoft.com/office/powerpoint/2010/main" val="3748623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32F558-37B1-17B3-8CC8-FF43D62D5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6235EB-B7DA-5319-5B27-1DD07E396DC1}"/>
              </a:ext>
            </a:extLst>
          </p:cNvPr>
          <p:cNvSpPr txBox="1"/>
          <p:nvPr/>
        </p:nvSpPr>
        <p:spPr>
          <a:xfrm>
            <a:off x="8720328" y="5907024"/>
            <a:ext cx="2471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by Mother Mary </a:t>
            </a:r>
            <a:r>
              <a:rPr lang="en-GB" sz="1600" i="1" dirty="0" err="1"/>
              <a:t>Skobtsova</a:t>
            </a:r>
            <a:r>
              <a:rPr lang="en-GB" sz="1600" i="1" dirty="0"/>
              <a:t> </a:t>
            </a:r>
            <a:br>
              <a:rPr lang="en-GB" sz="1600" i="1" dirty="0"/>
            </a:br>
            <a:r>
              <a:rPr lang="en-GB" sz="1600" i="1" dirty="0"/>
              <a:t>1891-1945)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03D192-FD73-DC00-0489-36DF0770FD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81" t="1467" b="1"/>
          <a:stretch>
            <a:fillRect/>
          </a:stretch>
        </p:blipFill>
        <p:spPr>
          <a:xfrm>
            <a:off x="3517900" y="410385"/>
            <a:ext cx="5202428" cy="597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26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294</Words>
  <Application>Microsoft Macintosh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Sheila Jones</dc:creator>
  <cp:lastModifiedBy>Sheila Jones</cp:lastModifiedBy>
  <cp:revision>5</cp:revision>
  <dcterms:created xsi:type="dcterms:W3CDTF">2024-07-02T18:45:14Z</dcterms:created>
  <dcterms:modified xsi:type="dcterms:W3CDTF">2026-03-09T12:16:12Z</dcterms:modified>
</cp:coreProperties>
</file>