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docProps/app.xml" ContentType="application/vnd.openxmlformats-officedocument.extended-properties+xml"/>
  <Override PartName="/docProps/core.xml" ContentType="application/vnd.openxmlformats-package.core-properties+xml"/>
  <Override PartName="/ppt/changesInfos/changesInfo1.xml" ContentType="application/vnd.ms-powerpoint.changesinfo+xml"/>
  <Override PartName="/ppt/notesMasters/notesMaster1.xml" ContentType="application/vnd.openxmlformats-officedocument.presentationml.notesMaster+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presProps.xml" ContentType="application/vnd.openxmlformats-officedocument.presentationml.presProps+xml"/>
  <Override PartName="/ppt/presentation.xml" ContentType="application/vnd.openxmlformats-officedocument.presentationml.presentation.main+xml"/>
  <Override PartName="/ppt/revisionInfo.xml" ContentType="application/vnd.ms-powerpoint.revisioninfo+xml"/>
  <Override PartName="/ppt/slideLayouts/slideLayout1.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Masters/slideMaster1.xml" ContentType="application/vnd.openxmlformats-officedocument.presentationml.slideMaster+xml"/>
  <Override PartName="/ppt/slides/slide1.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tableStyles.xml" ContentType="application/vnd.openxmlformats-officedocument.presentationml.tableStyles+xml"/>
  <Override PartName="/ppt/theme/theme1.xml" ContentType="application/vnd.openxmlformats-officedocument.theme+xml"/>
  <Override PartName="/ppt/theme/theme2.xml" ContentType="application/vnd.openxmlformats-officedocument.theme+xml"/>
  <Override PartName="/ppt/viewProps.xml" ContentType="application/vnd.openxmlformats-officedocument.presentationml.viewProps+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21"/>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 id="273" r:id="rId15"/>
    <p:sldId id="269" r:id="rId16"/>
    <p:sldId id="271" r:id="rId17"/>
    <p:sldId id="272" r:id="rId18"/>
    <p:sldId id="274" r:id="rId19"/>
    <p:sldId id="275" r:id="rId2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FF6600"/>
    <a:srgbClr val="FF7C80"/>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F9AD6455-4842-4BD2-9AE6-D0A06123A6EA}" v="47" dt="2026-02-26T14:36:00.835"/>
  </p1510:revLst>
</p1510:revInfo>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93" d="100"/>
          <a:sy n="93" d="100"/>
        </p:scale>
        <p:origin x="100" y="44"/>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microsoft.com/office/2016/11/relationships/changesInfo" Target="changesInfos/changesInfo1.xml"/><Relationship Id="rId3" Type="http://schemas.openxmlformats.org/officeDocument/2006/relationships/slide" Target="slides/slide2.xml"/><Relationship Id="rId21" Type="http://schemas.openxmlformats.org/officeDocument/2006/relationships/notesMaster" Target="notesMasters/notesMaster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customXml" Target="../customXml/item2.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viewProps" Target="viewProps.xml"/><Relationship Id="rId28" Type="http://schemas.openxmlformats.org/officeDocument/2006/relationships/customXml" Target="../customXml/item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presProps" Target="presProps.xml"/><Relationship Id="rId27" Type="http://schemas.microsoft.com/office/2015/10/relationships/revisionInfo" Target="revisionInfo.xml"/><Relationship Id="rId30" Type="http://schemas.openxmlformats.org/officeDocument/2006/relationships/customXml" Target="../customXml/item3.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Hugh Burling" userId="0c7bc45a-0219-47dc-abc0-5d95e516232a" providerId="ADAL" clId="{01BAC4F7-2CC8-4C26-9FDD-86CFE0D16B5F}"/>
    <pc:docChg chg="undo custSel addSld delSld modSld modMainMaster">
      <pc:chgData name="Hugh Burling" userId="0c7bc45a-0219-47dc-abc0-5d95e516232a" providerId="ADAL" clId="{01BAC4F7-2CC8-4C26-9FDD-86CFE0D16B5F}" dt="2026-02-26T14:51:35.382" v="8337" actId="20577"/>
      <pc:docMkLst>
        <pc:docMk/>
      </pc:docMkLst>
      <pc:sldChg chg="modSp new mod modClrScheme chgLayout">
        <pc:chgData name="Hugh Burling" userId="0c7bc45a-0219-47dc-abc0-5d95e516232a" providerId="ADAL" clId="{01BAC4F7-2CC8-4C26-9FDD-86CFE0D16B5F}" dt="2026-02-26T14:40:40.474" v="7788" actId="20577"/>
        <pc:sldMkLst>
          <pc:docMk/>
          <pc:sldMk cId="813400585" sldId="256"/>
        </pc:sldMkLst>
        <pc:spChg chg="mod ord">
          <ac:chgData name="Hugh Burling" userId="0c7bc45a-0219-47dc-abc0-5d95e516232a" providerId="ADAL" clId="{01BAC4F7-2CC8-4C26-9FDD-86CFE0D16B5F}" dt="2026-02-26T12:01:45.494" v="92" actId="122"/>
          <ac:spMkLst>
            <pc:docMk/>
            <pc:sldMk cId="813400585" sldId="256"/>
            <ac:spMk id="2" creationId="{66B8BBA0-0ACC-FEC1-9D45-80389742AC84}"/>
          </ac:spMkLst>
        </pc:spChg>
        <pc:spChg chg="mod ord">
          <ac:chgData name="Hugh Burling" userId="0c7bc45a-0219-47dc-abc0-5d95e516232a" providerId="ADAL" clId="{01BAC4F7-2CC8-4C26-9FDD-86CFE0D16B5F}" dt="2026-02-26T14:40:40.474" v="7788" actId="20577"/>
          <ac:spMkLst>
            <pc:docMk/>
            <pc:sldMk cId="813400585" sldId="256"/>
            <ac:spMk id="3" creationId="{16471B3A-CA2B-7C47-7F6F-FA5D67C3C306}"/>
          </ac:spMkLst>
        </pc:spChg>
      </pc:sldChg>
      <pc:sldChg chg="addSp delSp modSp new mod modClrScheme chgLayout">
        <pc:chgData name="Hugh Burling" userId="0c7bc45a-0219-47dc-abc0-5d95e516232a" providerId="ADAL" clId="{01BAC4F7-2CC8-4C26-9FDD-86CFE0D16B5F}" dt="2026-02-26T13:01:09.467" v="1406" actId="207"/>
        <pc:sldMkLst>
          <pc:docMk/>
          <pc:sldMk cId="3521646547" sldId="257"/>
        </pc:sldMkLst>
        <pc:spChg chg="mod ord">
          <ac:chgData name="Hugh Burling" userId="0c7bc45a-0219-47dc-abc0-5d95e516232a" providerId="ADAL" clId="{01BAC4F7-2CC8-4C26-9FDD-86CFE0D16B5F}" dt="2026-02-26T12:14:19.001" v="428" actId="700"/>
          <ac:spMkLst>
            <pc:docMk/>
            <pc:sldMk cId="3521646547" sldId="257"/>
            <ac:spMk id="2" creationId="{20BDC6EE-29B5-22D1-3E3E-914A43E00ADF}"/>
          </ac:spMkLst>
        </pc:spChg>
        <pc:spChg chg="del mod ord">
          <ac:chgData name="Hugh Burling" userId="0c7bc45a-0219-47dc-abc0-5d95e516232a" providerId="ADAL" clId="{01BAC4F7-2CC8-4C26-9FDD-86CFE0D16B5F}" dt="2026-02-26T12:14:19.001" v="428" actId="700"/>
          <ac:spMkLst>
            <pc:docMk/>
            <pc:sldMk cId="3521646547" sldId="257"/>
            <ac:spMk id="3" creationId="{44A6F5B3-EE6F-8CC5-CA7B-B0C3348A047E}"/>
          </ac:spMkLst>
        </pc:spChg>
        <pc:spChg chg="add mod ord">
          <ac:chgData name="Hugh Burling" userId="0c7bc45a-0219-47dc-abc0-5d95e516232a" providerId="ADAL" clId="{01BAC4F7-2CC8-4C26-9FDD-86CFE0D16B5F}" dt="2026-02-26T12:14:26.656" v="443" actId="20577"/>
          <ac:spMkLst>
            <pc:docMk/>
            <pc:sldMk cId="3521646547" sldId="257"/>
            <ac:spMk id="4" creationId="{D7E74A64-3E0E-95CE-E880-3016FCA47120}"/>
          </ac:spMkLst>
        </pc:spChg>
        <pc:spChg chg="add mod ord">
          <ac:chgData name="Hugh Burling" userId="0c7bc45a-0219-47dc-abc0-5d95e516232a" providerId="ADAL" clId="{01BAC4F7-2CC8-4C26-9FDD-86CFE0D16B5F}" dt="2026-02-26T13:00:39.093" v="1382" actId="27636"/>
          <ac:spMkLst>
            <pc:docMk/>
            <pc:sldMk cId="3521646547" sldId="257"/>
            <ac:spMk id="5" creationId="{6F3DDD30-1C6A-2C97-A7E5-D9B06B673911}"/>
          </ac:spMkLst>
        </pc:spChg>
        <pc:spChg chg="add mod ord">
          <ac:chgData name="Hugh Burling" userId="0c7bc45a-0219-47dc-abc0-5d95e516232a" providerId="ADAL" clId="{01BAC4F7-2CC8-4C26-9FDD-86CFE0D16B5F}" dt="2026-02-26T12:57:44.854" v="919" actId="20577"/>
          <ac:spMkLst>
            <pc:docMk/>
            <pc:sldMk cId="3521646547" sldId="257"/>
            <ac:spMk id="6" creationId="{B62DF250-CA3A-897F-69D3-6EBE50C13299}"/>
          </ac:spMkLst>
        </pc:spChg>
        <pc:spChg chg="add mod ord">
          <ac:chgData name="Hugh Burling" userId="0c7bc45a-0219-47dc-abc0-5d95e516232a" providerId="ADAL" clId="{01BAC4F7-2CC8-4C26-9FDD-86CFE0D16B5F}" dt="2026-02-26T13:01:09.467" v="1406" actId="207"/>
          <ac:spMkLst>
            <pc:docMk/>
            <pc:sldMk cId="3521646547" sldId="257"/>
            <ac:spMk id="7" creationId="{B8A87E1A-614A-9E1D-E8A2-FABDC6A77015}"/>
          </ac:spMkLst>
        </pc:spChg>
      </pc:sldChg>
      <pc:sldChg chg="addSp delSp modSp new mod modClrScheme chgLayout">
        <pc:chgData name="Hugh Burling" userId="0c7bc45a-0219-47dc-abc0-5d95e516232a" providerId="ADAL" clId="{01BAC4F7-2CC8-4C26-9FDD-86CFE0D16B5F}" dt="2026-02-26T13:04:31.877" v="1673" actId="20577"/>
        <pc:sldMkLst>
          <pc:docMk/>
          <pc:sldMk cId="2549175454" sldId="258"/>
        </pc:sldMkLst>
        <pc:spChg chg="mod ord">
          <ac:chgData name="Hugh Burling" userId="0c7bc45a-0219-47dc-abc0-5d95e516232a" providerId="ADAL" clId="{01BAC4F7-2CC8-4C26-9FDD-86CFE0D16B5F}" dt="2026-02-26T13:02:01.304" v="1441" actId="20577"/>
          <ac:spMkLst>
            <pc:docMk/>
            <pc:sldMk cId="2549175454" sldId="258"/>
            <ac:spMk id="2" creationId="{FEF9BDF6-9557-D18E-ABE5-DF1BEA6B1EF8}"/>
          </ac:spMkLst>
        </pc:spChg>
        <pc:spChg chg="del">
          <ac:chgData name="Hugh Burling" userId="0c7bc45a-0219-47dc-abc0-5d95e516232a" providerId="ADAL" clId="{01BAC4F7-2CC8-4C26-9FDD-86CFE0D16B5F}" dt="2026-02-26T13:01:51.812" v="1422" actId="700"/>
          <ac:spMkLst>
            <pc:docMk/>
            <pc:sldMk cId="2549175454" sldId="258"/>
            <ac:spMk id="3" creationId="{039FE3ED-8C90-6F45-4B5D-FB72C64823AD}"/>
          </ac:spMkLst>
        </pc:spChg>
        <pc:spChg chg="del mod ord">
          <ac:chgData name="Hugh Burling" userId="0c7bc45a-0219-47dc-abc0-5d95e516232a" providerId="ADAL" clId="{01BAC4F7-2CC8-4C26-9FDD-86CFE0D16B5F}" dt="2026-02-26T13:01:51.812" v="1422" actId="700"/>
          <ac:spMkLst>
            <pc:docMk/>
            <pc:sldMk cId="2549175454" sldId="258"/>
            <ac:spMk id="4" creationId="{542A0ABA-B570-7F8D-C810-8AB69F65B4AE}"/>
          </ac:spMkLst>
        </pc:spChg>
        <pc:spChg chg="del">
          <ac:chgData name="Hugh Burling" userId="0c7bc45a-0219-47dc-abc0-5d95e516232a" providerId="ADAL" clId="{01BAC4F7-2CC8-4C26-9FDD-86CFE0D16B5F}" dt="2026-02-26T13:01:51.812" v="1422" actId="700"/>
          <ac:spMkLst>
            <pc:docMk/>
            <pc:sldMk cId="2549175454" sldId="258"/>
            <ac:spMk id="5" creationId="{04DE5500-3C9A-9F6A-1E95-06B24E08AE02}"/>
          </ac:spMkLst>
        </pc:spChg>
        <pc:spChg chg="del">
          <ac:chgData name="Hugh Burling" userId="0c7bc45a-0219-47dc-abc0-5d95e516232a" providerId="ADAL" clId="{01BAC4F7-2CC8-4C26-9FDD-86CFE0D16B5F}" dt="2026-02-26T13:01:51.812" v="1422" actId="700"/>
          <ac:spMkLst>
            <pc:docMk/>
            <pc:sldMk cId="2549175454" sldId="258"/>
            <ac:spMk id="6" creationId="{1487ACBD-9B04-B9DC-9DA1-F1113A79EE4D}"/>
          </ac:spMkLst>
        </pc:spChg>
        <pc:spChg chg="add mod ord">
          <ac:chgData name="Hugh Burling" userId="0c7bc45a-0219-47dc-abc0-5d95e516232a" providerId="ADAL" clId="{01BAC4F7-2CC8-4C26-9FDD-86CFE0D16B5F}" dt="2026-02-26T13:04:31.877" v="1673" actId="20577"/>
          <ac:spMkLst>
            <pc:docMk/>
            <pc:sldMk cId="2549175454" sldId="258"/>
            <ac:spMk id="7" creationId="{5ECFB674-2892-E731-754D-1E050740BA86}"/>
          </ac:spMkLst>
        </pc:spChg>
      </pc:sldChg>
      <pc:sldChg chg="addSp modSp add mod modClrScheme chgLayout">
        <pc:chgData name="Hugh Burling" userId="0c7bc45a-0219-47dc-abc0-5d95e516232a" providerId="ADAL" clId="{01BAC4F7-2CC8-4C26-9FDD-86CFE0D16B5F}" dt="2026-02-26T13:12:10.492" v="2853" actId="20577"/>
        <pc:sldMkLst>
          <pc:docMk/>
          <pc:sldMk cId="2008514510" sldId="259"/>
        </pc:sldMkLst>
        <pc:spChg chg="mod ord">
          <ac:chgData name="Hugh Burling" userId="0c7bc45a-0219-47dc-abc0-5d95e516232a" providerId="ADAL" clId="{01BAC4F7-2CC8-4C26-9FDD-86CFE0D16B5F}" dt="2026-02-26T13:04:45.222" v="1674" actId="700"/>
          <ac:spMkLst>
            <pc:docMk/>
            <pc:sldMk cId="2008514510" sldId="259"/>
            <ac:spMk id="2" creationId="{3B7B7703-54BA-7377-01FF-C0F82082522D}"/>
          </ac:spMkLst>
        </pc:spChg>
        <pc:spChg chg="add mod ord">
          <ac:chgData name="Hugh Burling" userId="0c7bc45a-0219-47dc-abc0-5d95e516232a" providerId="ADAL" clId="{01BAC4F7-2CC8-4C26-9FDD-86CFE0D16B5F}" dt="2026-02-26T13:04:52.911" v="1694" actId="122"/>
          <ac:spMkLst>
            <pc:docMk/>
            <pc:sldMk cId="2008514510" sldId="259"/>
            <ac:spMk id="3" creationId="{A2B51D87-03AF-5A0B-DE24-6D995F5081CC}"/>
          </ac:spMkLst>
        </pc:spChg>
        <pc:spChg chg="add mod ord">
          <ac:chgData name="Hugh Burling" userId="0c7bc45a-0219-47dc-abc0-5d95e516232a" providerId="ADAL" clId="{01BAC4F7-2CC8-4C26-9FDD-86CFE0D16B5F}" dt="2026-02-26T13:04:56.607" v="1707" actId="122"/>
          <ac:spMkLst>
            <pc:docMk/>
            <pc:sldMk cId="2008514510" sldId="259"/>
            <ac:spMk id="4" creationId="{9C9C4585-CB29-2F77-59B2-99E09926D656}"/>
          </ac:spMkLst>
        </pc:spChg>
        <pc:spChg chg="add mod ord">
          <ac:chgData name="Hugh Burling" userId="0c7bc45a-0219-47dc-abc0-5d95e516232a" providerId="ADAL" clId="{01BAC4F7-2CC8-4C26-9FDD-86CFE0D16B5F}" dt="2026-02-26T13:12:10.492" v="2853" actId="20577"/>
          <ac:spMkLst>
            <pc:docMk/>
            <pc:sldMk cId="2008514510" sldId="259"/>
            <ac:spMk id="5" creationId="{B08F3036-1D3C-3398-A7CB-C59E719B05B4}"/>
          </ac:spMkLst>
        </pc:spChg>
        <pc:spChg chg="mod ord">
          <ac:chgData name="Hugh Burling" userId="0c7bc45a-0219-47dc-abc0-5d95e516232a" providerId="ADAL" clId="{01BAC4F7-2CC8-4C26-9FDD-86CFE0D16B5F}" dt="2026-02-26T13:11:51.651" v="2799" actId="20577"/>
          <ac:spMkLst>
            <pc:docMk/>
            <pc:sldMk cId="2008514510" sldId="259"/>
            <ac:spMk id="7" creationId="{E2D1A957-C149-8E1E-5A58-E9F1C198BD8B}"/>
          </ac:spMkLst>
        </pc:spChg>
      </pc:sldChg>
      <pc:sldChg chg="addSp delSp modSp new mod modClrScheme modAnim chgLayout">
        <pc:chgData name="Hugh Burling" userId="0c7bc45a-0219-47dc-abc0-5d95e516232a" providerId="ADAL" clId="{01BAC4F7-2CC8-4C26-9FDD-86CFE0D16B5F}" dt="2026-02-26T13:14:25.489" v="2887" actId="27636"/>
        <pc:sldMkLst>
          <pc:docMk/>
          <pc:sldMk cId="643870140" sldId="260"/>
        </pc:sldMkLst>
        <pc:spChg chg="del mod ord">
          <ac:chgData name="Hugh Burling" userId="0c7bc45a-0219-47dc-abc0-5d95e516232a" providerId="ADAL" clId="{01BAC4F7-2CC8-4C26-9FDD-86CFE0D16B5F}" dt="2026-02-26T13:12:30.424" v="2855" actId="700"/>
          <ac:spMkLst>
            <pc:docMk/>
            <pc:sldMk cId="643870140" sldId="260"/>
            <ac:spMk id="2" creationId="{539CBD74-C135-15FF-0700-FD88DDBAD4FA}"/>
          </ac:spMkLst>
        </pc:spChg>
        <pc:spChg chg="del">
          <ac:chgData name="Hugh Burling" userId="0c7bc45a-0219-47dc-abc0-5d95e516232a" providerId="ADAL" clId="{01BAC4F7-2CC8-4C26-9FDD-86CFE0D16B5F}" dt="2026-02-26T13:12:30.424" v="2855" actId="700"/>
          <ac:spMkLst>
            <pc:docMk/>
            <pc:sldMk cId="643870140" sldId="260"/>
            <ac:spMk id="3" creationId="{4E9C4DB6-0718-05F9-5B93-A26984312958}"/>
          </ac:spMkLst>
        </pc:spChg>
        <pc:spChg chg="del mod ord">
          <ac:chgData name="Hugh Burling" userId="0c7bc45a-0219-47dc-abc0-5d95e516232a" providerId="ADAL" clId="{01BAC4F7-2CC8-4C26-9FDD-86CFE0D16B5F}" dt="2026-02-26T13:12:30.424" v="2855" actId="700"/>
          <ac:spMkLst>
            <pc:docMk/>
            <pc:sldMk cId="643870140" sldId="260"/>
            <ac:spMk id="4" creationId="{33752673-2E3C-7447-BA4D-6B2FB5060E2D}"/>
          </ac:spMkLst>
        </pc:spChg>
        <pc:spChg chg="del">
          <ac:chgData name="Hugh Burling" userId="0c7bc45a-0219-47dc-abc0-5d95e516232a" providerId="ADAL" clId="{01BAC4F7-2CC8-4C26-9FDD-86CFE0D16B5F}" dt="2026-02-26T13:12:30.424" v="2855" actId="700"/>
          <ac:spMkLst>
            <pc:docMk/>
            <pc:sldMk cId="643870140" sldId="260"/>
            <ac:spMk id="5" creationId="{EACA2E54-6A8B-F8F3-C0C7-5E2FAE775EFA}"/>
          </ac:spMkLst>
        </pc:spChg>
        <pc:spChg chg="del">
          <ac:chgData name="Hugh Burling" userId="0c7bc45a-0219-47dc-abc0-5d95e516232a" providerId="ADAL" clId="{01BAC4F7-2CC8-4C26-9FDD-86CFE0D16B5F}" dt="2026-02-26T13:12:30.424" v="2855" actId="700"/>
          <ac:spMkLst>
            <pc:docMk/>
            <pc:sldMk cId="643870140" sldId="260"/>
            <ac:spMk id="6" creationId="{8038E637-526F-9E25-65EB-C54D5E7DE023}"/>
          </ac:spMkLst>
        </pc:spChg>
        <pc:spChg chg="add mod ord">
          <ac:chgData name="Hugh Burling" userId="0c7bc45a-0219-47dc-abc0-5d95e516232a" providerId="ADAL" clId="{01BAC4F7-2CC8-4C26-9FDD-86CFE0D16B5F}" dt="2026-02-26T13:12:38.586" v="2876" actId="20577"/>
          <ac:spMkLst>
            <pc:docMk/>
            <pc:sldMk cId="643870140" sldId="260"/>
            <ac:spMk id="7" creationId="{45CAF1D9-F5B7-4442-6C47-2B526D8E70BE}"/>
          </ac:spMkLst>
        </pc:spChg>
        <pc:spChg chg="add mod ord">
          <ac:chgData name="Hugh Burling" userId="0c7bc45a-0219-47dc-abc0-5d95e516232a" providerId="ADAL" clId="{01BAC4F7-2CC8-4C26-9FDD-86CFE0D16B5F}" dt="2026-02-26T13:14:25.489" v="2887" actId="27636"/>
          <ac:spMkLst>
            <pc:docMk/>
            <pc:sldMk cId="643870140" sldId="260"/>
            <ac:spMk id="8" creationId="{E64CD463-B98F-4CD8-0848-A012365683E3}"/>
          </ac:spMkLst>
        </pc:spChg>
      </pc:sldChg>
      <pc:sldChg chg="modSp new mod">
        <pc:chgData name="Hugh Burling" userId="0c7bc45a-0219-47dc-abc0-5d95e516232a" providerId="ADAL" clId="{01BAC4F7-2CC8-4C26-9FDD-86CFE0D16B5F}" dt="2026-02-26T13:26:34.576" v="4010"/>
        <pc:sldMkLst>
          <pc:docMk/>
          <pc:sldMk cId="2913229482" sldId="261"/>
        </pc:sldMkLst>
        <pc:spChg chg="mod">
          <ac:chgData name="Hugh Burling" userId="0c7bc45a-0219-47dc-abc0-5d95e516232a" providerId="ADAL" clId="{01BAC4F7-2CC8-4C26-9FDD-86CFE0D16B5F}" dt="2026-02-26T13:17:48.738" v="3219" actId="20577"/>
          <ac:spMkLst>
            <pc:docMk/>
            <pc:sldMk cId="2913229482" sldId="261"/>
            <ac:spMk id="2" creationId="{DC9601F4-A8D9-3FD1-E82D-380B5ADE9B68}"/>
          </ac:spMkLst>
        </pc:spChg>
        <pc:spChg chg="mod">
          <ac:chgData name="Hugh Burling" userId="0c7bc45a-0219-47dc-abc0-5d95e516232a" providerId="ADAL" clId="{01BAC4F7-2CC8-4C26-9FDD-86CFE0D16B5F}" dt="2026-02-26T13:26:34.576" v="4010"/>
          <ac:spMkLst>
            <pc:docMk/>
            <pc:sldMk cId="2913229482" sldId="261"/>
            <ac:spMk id="3" creationId="{458860FA-A681-6EE0-615F-F0EBB5343E63}"/>
          </ac:spMkLst>
        </pc:spChg>
      </pc:sldChg>
      <pc:sldChg chg="modSp add del mod modAnim">
        <pc:chgData name="Hugh Burling" userId="0c7bc45a-0219-47dc-abc0-5d95e516232a" providerId="ADAL" clId="{01BAC4F7-2CC8-4C26-9FDD-86CFE0D16B5F}" dt="2026-02-26T13:15:00.778" v="2900" actId="47"/>
        <pc:sldMkLst>
          <pc:docMk/>
          <pc:sldMk cId="3399406011" sldId="261"/>
        </pc:sldMkLst>
        <pc:spChg chg="mod">
          <ac:chgData name="Hugh Burling" userId="0c7bc45a-0219-47dc-abc0-5d95e516232a" providerId="ADAL" clId="{01BAC4F7-2CC8-4C26-9FDD-86CFE0D16B5F}" dt="2026-02-26T13:14:54.812" v="2899" actId="20577"/>
          <ac:spMkLst>
            <pc:docMk/>
            <pc:sldMk cId="3399406011" sldId="261"/>
            <ac:spMk id="8" creationId="{E87EE165-99AC-DCD1-3805-0BCCBF315906}"/>
          </ac:spMkLst>
        </pc:spChg>
      </pc:sldChg>
      <pc:sldChg chg="add del">
        <pc:chgData name="Hugh Burling" userId="0c7bc45a-0219-47dc-abc0-5d95e516232a" providerId="ADAL" clId="{01BAC4F7-2CC8-4C26-9FDD-86CFE0D16B5F}" dt="2026-02-26T13:16:55.531" v="3148" actId="47"/>
        <pc:sldMkLst>
          <pc:docMk/>
          <pc:sldMk cId="2860756950" sldId="262"/>
        </pc:sldMkLst>
      </pc:sldChg>
      <pc:sldChg chg="modSp add mod">
        <pc:chgData name="Hugh Burling" userId="0c7bc45a-0219-47dc-abc0-5d95e516232a" providerId="ADAL" clId="{01BAC4F7-2CC8-4C26-9FDD-86CFE0D16B5F}" dt="2026-02-26T13:47:29.389" v="5178" actId="20577"/>
        <pc:sldMkLst>
          <pc:docMk/>
          <pc:sldMk cId="4161788065" sldId="262"/>
        </pc:sldMkLst>
        <pc:spChg chg="mod">
          <ac:chgData name="Hugh Burling" userId="0c7bc45a-0219-47dc-abc0-5d95e516232a" providerId="ADAL" clId="{01BAC4F7-2CC8-4C26-9FDD-86CFE0D16B5F}" dt="2026-02-26T13:47:29.389" v="5178" actId="20577"/>
          <ac:spMkLst>
            <pc:docMk/>
            <pc:sldMk cId="4161788065" sldId="262"/>
            <ac:spMk id="3" creationId="{6367C400-EDBC-1CFB-5D60-FD7C39F3ABA2}"/>
          </ac:spMkLst>
        </pc:spChg>
      </pc:sldChg>
      <pc:sldChg chg="modSp add mod">
        <pc:chgData name="Hugh Burling" userId="0c7bc45a-0219-47dc-abc0-5d95e516232a" providerId="ADAL" clId="{01BAC4F7-2CC8-4C26-9FDD-86CFE0D16B5F}" dt="2026-02-26T13:51:47.863" v="5272" actId="27636"/>
        <pc:sldMkLst>
          <pc:docMk/>
          <pc:sldMk cId="1127429702" sldId="263"/>
        </pc:sldMkLst>
        <pc:spChg chg="mod">
          <ac:chgData name="Hugh Burling" userId="0c7bc45a-0219-47dc-abc0-5d95e516232a" providerId="ADAL" clId="{01BAC4F7-2CC8-4C26-9FDD-86CFE0D16B5F}" dt="2026-02-26T13:51:47.863" v="5272" actId="27636"/>
          <ac:spMkLst>
            <pc:docMk/>
            <pc:sldMk cId="1127429702" sldId="263"/>
            <ac:spMk id="3" creationId="{86C35366-8BC0-DD14-2FB6-CA519E8D860F}"/>
          </ac:spMkLst>
        </pc:spChg>
      </pc:sldChg>
      <pc:sldChg chg="addSp delSp modSp new mod modClrScheme chgLayout modNotesTx">
        <pc:chgData name="Hugh Burling" userId="0c7bc45a-0219-47dc-abc0-5d95e516232a" providerId="ADAL" clId="{01BAC4F7-2CC8-4C26-9FDD-86CFE0D16B5F}" dt="2026-02-26T14:23:12.740" v="6225"/>
        <pc:sldMkLst>
          <pc:docMk/>
          <pc:sldMk cId="3242591383" sldId="264"/>
        </pc:sldMkLst>
        <pc:spChg chg="mod ord">
          <ac:chgData name="Hugh Burling" userId="0c7bc45a-0219-47dc-abc0-5d95e516232a" providerId="ADAL" clId="{01BAC4F7-2CC8-4C26-9FDD-86CFE0D16B5F}" dt="2026-02-26T13:47:06.195" v="5160" actId="20577"/>
          <ac:spMkLst>
            <pc:docMk/>
            <pc:sldMk cId="3242591383" sldId="264"/>
            <ac:spMk id="2" creationId="{9B38F129-B08B-9473-D7A1-452EA4BCA964}"/>
          </ac:spMkLst>
        </pc:spChg>
        <pc:spChg chg="del mod ord">
          <ac:chgData name="Hugh Burling" userId="0c7bc45a-0219-47dc-abc0-5d95e516232a" providerId="ADAL" clId="{01BAC4F7-2CC8-4C26-9FDD-86CFE0D16B5F}" dt="2026-02-26T13:44:12.593" v="5052" actId="700"/>
          <ac:spMkLst>
            <pc:docMk/>
            <pc:sldMk cId="3242591383" sldId="264"/>
            <ac:spMk id="3" creationId="{15D18126-9F6E-FFCE-1A11-B0D5CD265ED6}"/>
          </ac:spMkLst>
        </pc:spChg>
        <pc:spChg chg="add mod ord">
          <ac:chgData name="Hugh Burling" userId="0c7bc45a-0219-47dc-abc0-5d95e516232a" providerId="ADAL" clId="{01BAC4F7-2CC8-4C26-9FDD-86CFE0D16B5F}" dt="2026-02-26T13:46:55.432" v="5154" actId="20577"/>
          <ac:spMkLst>
            <pc:docMk/>
            <pc:sldMk cId="3242591383" sldId="264"/>
            <ac:spMk id="4" creationId="{9076B00A-9D7F-0D0B-70D4-5B2EFECB9650}"/>
          </ac:spMkLst>
        </pc:spChg>
        <pc:spChg chg="add del mod ord">
          <ac:chgData name="Hugh Burling" userId="0c7bc45a-0219-47dc-abc0-5d95e516232a" providerId="ADAL" clId="{01BAC4F7-2CC8-4C26-9FDD-86CFE0D16B5F}" dt="2026-02-26T13:46:00.856" v="5131" actId="700"/>
          <ac:spMkLst>
            <pc:docMk/>
            <pc:sldMk cId="3242591383" sldId="264"/>
            <ac:spMk id="5" creationId="{6803F6E3-0A93-B075-123A-253E17203122}"/>
          </ac:spMkLst>
        </pc:spChg>
        <pc:spChg chg="add del mod ord">
          <ac:chgData name="Hugh Burling" userId="0c7bc45a-0219-47dc-abc0-5d95e516232a" providerId="ADAL" clId="{01BAC4F7-2CC8-4C26-9FDD-86CFE0D16B5F}" dt="2026-02-26T13:47:19.346" v="5176" actId="478"/>
          <ac:spMkLst>
            <pc:docMk/>
            <pc:sldMk cId="3242591383" sldId="264"/>
            <ac:spMk id="6" creationId="{170DA7C9-82A3-1002-E30D-49270C833CF0}"/>
          </ac:spMkLst>
        </pc:spChg>
        <pc:spChg chg="add mod">
          <ac:chgData name="Hugh Burling" userId="0c7bc45a-0219-47dc-abc0-5d95e516232a" providerId="ADAL" clId="{01BAC4F7-2CC8-4C26-9FDD-86CFE0D16B5F}" dt="2026-02-26T13:47:19.346" v="5176" actId="478"/>
          <ac:spMkLst>
            <pc:docMk/>
            <pc:sldMk cId="3242591383" sldId="264"/>
            <ac:spMk id="8" creationId="{55E6B6A8-CCD0-71B3-BE54-E574AF0E89C0}"/>
          </ac:spMkLst>
        </pc:spChg>
      </pc:sldChg>
      <pc:sldChg chg="modSp add mod modNotesTx">
        <pc:chgData name="Hugh Burling" userId="0c7bc45a-0219-47dc-abc0-5d95e516232a" providerId="ADAL" clId="{01BAC4F7-2CC8-4C26-9FDD-86CFE0D16B5F}" dt="2026-02-26T14:34:15.073" v="6861" actId="207"/>
        <pc:sldMkLst>
          <pc:docMk/>
          <pc:sldMk cId="2665067856" sldId="265"/>
        </pc:sldMkLst>
        <pc:spChg chg="mod">
          <ac:chgData name="Hugh Burling" userId="0c7bc45a-0219-47dc-abc0-5d95e516232a" providerId="ADAL" clId="{01BAC4F7-2CC8-4C26-9FDD-86CFE0D16B5F}" dt="2026-02-26T13:49:01.221" v="5203" actId="20577"/>
          <ac:spMkLst>
            <pc:docMk/>
            <pc:sldMk cId="2665067856" sldId="265"/>
            <ac:spMk id="2" creationId="{8AAAD839-20B3-9B1F-DC2F-A9B17D6C6E38}"/>
          </ac:spMkLst>
        </pc:spChg>
        <pc:spChg chg="mod">
          <ac:chgData name="Hugh Burling" userId="0c7bc45a-0219-47dc-abc0-5d95e516232a" providerId="ADAL" clId="{01BAC4F7-2CC8-4C26-9FDD-86CFE0D16B5F}" dt="2026-02-26T13:48:52.977" v="5196"/>
          <ac:spMkLst>
            <pc:docMk/>
            <pc:sldMk cId="2665067856" sldId="265"/>
            <ac:spMk id="4" creationId="{EFD18063-8D3A-156C-A56E-1452C7FC4544}"/>
          </ac:spMkLst>
        </pc:spChg>
        <pc:spChg chg="mod">
          <ac:chgData name="Hugh Burling" userId="0c7bc45a-0219-47dc-abc0-5d95e516232a" providerId="ADAL" clId="{01BAC4F7-2CC8-4C26-9FDD-86CFE0D16B5F}" dt="2026-02-26T14:34:15.073" v="6861" actId="207"/>
          <ac:spMkLst>
            <pc:docMk/>
            <pc:sldMk cId="2665067856" sldId="265"/>
            <ac:spMk id="6" creationId="{F03B4247-9CCB-F943-8489-546CE3F225C6}"/>
          </ac:spMkLst>
        </pc:spChg>
      </pc:sldChg>
      <pc:sldChg chg="modSp add mod modNotesTx">
        <pc:chgData name="Hugh Burling" userId="0c7bc45a-0219-47dc-abc0-5d95e516232a" providerId="ADAL" clId="{01BAC4F7-2CC8-4C26-9FDD-86CFE0D16B5F}" dt="2026-02-26T14:34:23.407" v="6863" actId="207"/>
        <pc:sldMkLst>
          <pc:docMk/>
          <pc:sldMk cId="1481120945" sldId="266"/>
        </pc:sldMkLst>
        <pc:spChg chg="mod">
          <ac:chgData name="Hugh Burling" userId="0c7bc45a-0219-47dc-abc0-5d95e516232a" providerId="ADAL" clId="{01BAC4F7-2CC8-4C26-9FDD-86CFE0D16B5F}" dt="2026-02-26T13:49:05.703" v="5206" actId="20577"/>
          <ac:spMkLst>
            <pc:docMk/>
            <pc:sldMk cId="1481120945" sldId="266"/>
            <ac:spMk id="2" creationId="{8D4EF37C-0D4C-CC3B-4B8E-ACF0860F2AFF}"/>
          </ac:spMkLst>
        </pc:spChg>
        <pc:spChg chg="mod">
          <ac:chgData name="Hugh Burling" userId="0c7bc45a-0219-47dc-abc0-5d95e516232a" providerId="ADAL" clId="{01BAC4F7-2CC8-4C26-9FDD-86CFE0D16B5F}" dt="2026-02-26T14:33:55.294" v="6855" actId="27636"/>
          <ac:spMkLst>
            <pc:docMk/>
            <pc:sldMk cId="1481120945" sldId="266"/>
            <ac:spMk id="4" creationId="{7BC079D9-69B0-3516-D0B3-7E95B9867386}"/>
          </ac:spMkLst>
        </pc:spChg>
        <pc:spChg chg="mod">
          <ac:chgData name="Hugh Burling" userId="0c7bc45a-0219-47dc-abc0-5d95e516232a" providerId="ADAL" clId="{01BAC4F7-2CC8-4C26-9FDD-86CFE0D16B5F}" dt="2026-02-26T14:34:23.407" v="6863" actId="207"/>
          <ac:spMkLst>
            <pc:docMk/>
            <pc:sldMk cId="1481120945" sldId="266"/>
            <ac:spMk id="6" creationId="{36D76857-273F-20DA-EFF7-74318CD820A5}"/>
          </ac:spMkLst>
        </pc:spChg>
      </pc:sldChg>
      <pc:sldChg chg="modSp add mod modNotesTx">
        <pc:chgData name="Hugh Burling" userId="0c7bc45a-0219-47dc-abc0-5d95e516232a" providerId="ADAL" clId="{01BAC4F7-2CC8-4C26-9FDD-86CFE0D16B5F}" dt="2026-02-26T14:24:20.650" v="6411" actId="27636"/>
        <pc:sldMkLst>
          <pc:docMk/>
          <pc:sldMk cId="2747365103" sldId="267"/>
        </pc:sldMkLst>
        <pc:spChg chg="mod">
          <ac:chgData name="Hugh Burling" userId="0c7bc45a-0219-47dc-abc0-5d95e516232a" providerId="ADAL" clId="{01BAC4F7-2CC8-4C26-9FDD-86CFE0D16B5F}" dt="2026-02-26T13:50:36.171" v="5223" actId="20577"/>
          <ac:spMkLst>
            <pc:docMk/>
            <pc:sldMk cId="2747365103" sldId="267"/>
            <ac:spMk id="2" creationId="{C8C6D540-B7E5-2081-614C-02E259CF5417}"/>
          </ac:spMkLst>
        </pc:spChg>
        <pc:spChg chg="mod">
          <ac:chgData name="Hugh Burling" userId="0c7bc45a-0219-47dc-abc0-5d95e516232a" providerId="ADAL" clId="{01BAC4F7-2CC8-4C26-9FDD-86CFE0D16B5F}" dt="2026-02-26T14:24:20.650" v="6411" actId="27636"/>
          <ac:spMkLst>
            <pc:docMk/>
            <pc:sldMk cId="2747365103" sldId="267"/>
            <ac:spMk id="4" creationId="{19298396-708F-8B3C-18FE-8A4EB173A8BB}"/>
          </ac:spMkLst>
        </pc:spChg>
        <pc:spChg chg="mod">
          <ac:chgData name="Hugh Burling" userId="0c7bc45a-0219-47dc-abc0-5d95e516232a" providerId="ADAL" clId="{01BAC4F7-2CC8-4C26-9FDD-86CFE0D16B5F}" dt="2026-02-26T14:24:20.648" v="6410" actId="27636"/>
          <ac:spMkLst>
            <pc:docMk/>
            <pc:sldMk cId="2747365103" sldId="267"/>
            <ac:spMk id="6" creationId="{30BD9D02-15D7-DA23-6CA9-87FF90220780}"/>
          </ac:spMkLst>
        </pc:spChg>
      </pc:sldChg>
      <pc:sldChg chg="modSp new mod modNotesTx">
        <pc:chgData name="Hugh Burling" userId="0c7bc45a-0219-47dc-abc0-5d95e516232a" providerId="ADAL" clId="{01BAC4F7-2CC8-4C26-9FDD-86CFE0D16B5F}" dt="2026-02-26T14:34:38.390" v="6869" actId="20577"/>
        <pc:sldMkLst>
          <pc:docMk/>
          <pc:sldMk cId="2339857989" sldId="268"/>
        </pc:sldMkLst>
        <pc:spChg chg="mod">
          <ac:chgData name="Hugh Burling" userId="0c7bc45a-0219-47dc-abc0-5d95e516232a" providerId="ADAL" clId="{01BAC4F7-2CC8-4C26-9FDD-86CFE0D16B5F}" dt="2026-02-26T13:55:20.516" v="5702" actId="20577"/>
          <ac:spMkLst>
            <pc:docMk/>
            <pc:sldMk cId="2339857989" sldId="268"/>
            <ac:spMk id="2" creationId="{C8C9F44A-303E-D3E6-2316-00C51C185440}"/>
          </ac:spMkLst>
        </pc:spChg>
        <pc:spChg chg="mod">
          <ac:chgData name="Hugh Burling" userId="0c7bc45a-0219-47dc-abc0-5d95e516232a" providerId="ADAL" clId="{01BAC4F7-2CC8-4C26-9FDD-86CFE0D16B5F}" dt="2026-02-26T14:34:38.390" v="6869" actId="20577"/>
          <ac:spMkLst>
            <pc:docMk/>
            <pc:sldMk cId="2339857989" sldId="268"/>
            <ac:spMk id="3" creationId="{747547DA-9032-9C6B-B170-5E6C872BFC83}"/>
          </ac:spMkLst>
        </pc:spChg>
        <pc:spChg chg="mod">
          <ac:chgData name="Hugh Burling" userId="0c7bc45a-0219-47dc-abc0-5d95e516232a" providerId="ADAL" clId="{01BAC4F7-2CC8-4C26-9FDD-86CFE0D16B5F}" dt="2026-02-26T14:34:38.390" v="6869" actId="20577"/>
          <ac:spMkLst>
            <pc:docMk/>
            <pc:sldMk cId="2339857989" sldId="268"/>
            <ac:spMk id="4" creationId="{03A99CA4-9F4E-6CEF-C933-DC9D4C3B83A9}"/>
          </ac:spMkLst>
        </pc:spChg>
      </pc:sldChg>
      <pc:sldChg chg="addSp delSp modSp new mod modClrScheme chgLayout modNotesTx">
        <pc:chgData name="Hugh Burling" userId="0c7bc45a-0219-47dc-abc0-5d95e516232a" providerId="ADAL" clId="{01BAC4F7-2CC8-4C26-9FDD-86CFE0D16B5F}" dt="2026-02-26T14:31:11.179" v="6743" actId="20577"/>
        <pc:sldMkLst>
          <pc:docMk/>
          <pc:sldMk cId="725386981" sldId="269"/>
        </pc:sldMkLst>
        <pc:spChg chg="mod ord">
          <ac:chgData name="Hugh Burling" userId="0c7bc45a-0219-47dc-abc0-5d95e516232a" providerId="ADAL" clId="{01BAC4F7-2CC8-4C26-9FDD-86CFE0D16B5F}" dt="2026-02-26T14:31:11.179" v="6743" actId="20577"/>
          <ac:spMkLst>
            <pc:docMk/>
            <pc:sldMk cId="725386981" sldId="269"/>
            <ac:spMk id="2" creationId="{45B03B1C-8BF3-E38A-87E0-DFD498116950}"/>
          </ac:spMkLst>
        </pc:spChg>
        <pc:spChg chg="del mod ord">
          <ac:chgData name="Hugh Burling" userId="0c7bc45a-0219-47dc-abc0-5d95e516232a" providerId="ADAL" clId="{01BAC4F7-2CC8-4C26-9FDD-86CFE0D16B5F}" dt="2026-02-26T14:25:28.666" v="6453" actId="700"/>
          <ac:spMkLst>
            <pc:docMk/>
            <pc:sldMk cId="725386981" sldId="269"/>
            <ac:spMk id="3" creationId="{24DFEE35-2344-2E43-F315-CB32D7CF908C}"/>
          </ac:spMkLst>
        </pc:spChg>
        <pc:spChg chg="del">
          <ac:chgData name="Hugh Burling" userId="0c7bc45a-0219-47dc-abc0-5d95e516232a" providerId="ADAL" clId="{01BAC4F7-2CC8-4C26-9FDD-86CFE0D16B5F}" dt="2026-02-26T14:25:28.666" v="6453" actId="700"/>
          <ac:spMkLst>
            <pc:docMk/>
            <pc:sldMk cId="725386981" sldId="269"/>
            <ac:spMk id="4" creationId="{3460E1B2-D4F9-4293-4F36-6096570FB83E}"/>
          </ac:spMkLst>
        </pc:spChg>
        <pc:spChg chg="add mod ord">
          <ac:chgData name="Hugh Burling" userId="0c7bc45a-0219-47dc-abc0-5d95e516232a" providerId="ADAL" clId="{01BAC4F7-2CC8-4C26-9FDD-86CFE0D16B5F}" dt="2026-02-26T14:28:45.817" v="6704" actId="20577"/>
          <ac:spMkLst>
            <pc:docMk/>
            <pc:sldMk cId="725386981" sldId="269"/>
            <ac:spMk id="5" creationId="{172BAC25-C3FA-CA95-82E5-1E03FACDA1F8}"/>
          </ac:spMkLst>
        </pc:spChg>
        <pc:spChg chg="add mod">
          <ac:chgData name="Hugh Burling" userId="0c7bc45a-0219-47dc-abc0-5d95e516232a" providerId="ADAL" clId="{01BAC4F7-2CC8-4C26-9FDD-86CFE0D16B5F}" dt="2026-02-26T14:27:43.800" v="6691" actId="1076"/>
          <ac:spMkLst>
            <pc:docMk/>
            <pc:sldMk cId="725386981" sldId="269"/>
            <ac:spMk id="6" creationId="{027BB668-EA94-D266-AF45-48588984B7B2}"/>
          </ac:spMkLst>
        </pc:spChg>
      </pc:sldChg>
      <pc:sldChg chg="modSp add del mod">
        <pc:chgData name="Hugh Burling" userId="0c7bc45a-0219-47dc-abc0-5d95e516232a" providerId="ADAL" clId="{01BAC4F7-2CC8-4C26-9FDD-86CFE0D16B5F}" dt="2026-02-26T14:30:03.626" v="6721" actId="47"/>
        <pc:sldMkLst>
          <pc:docMk/>
          <pc:sldMk cId="3098211171" sldId="270"/>
        </pc:sldMkLst>
        <pc:spChg chg="mod">
          <ac:chgData name="Hugh Burling" userId="0c7bc45a-0219-47dc-abc0-5d95e516232a" providerId="ADAL" clId="{01BAC4F7-2CC8-4C26-9FDD-86CFE0D16B5F}" dt="2026-02-26T14:28:22.730" v="6697"/>
          <ac:spMkLst>
            <pc:docMk/>
            <pc:sldMk cId="3098211171" sldId="270"/>
            <ac:spMk id="5" creationId="{4FDE6D1D-FA7B-7E7F-F827-CE48098F366A}"/>
          </ac:spMkLst>
        </pc:spChg>
      </pc:sldChg>
      <pc:sldChg chg="addSp delSp modSp add del mod modClrScheme chgLayout">
        <pc:chgData name="Hugh Burling" userId="0c7bc45a-0219-47dc-abc0-5d95e516232a" providerId="ADAL" clId="{01BAC4F7-2CC8-4C26-9FDD-86CFE0D16B5F}" dt="2026-02-26T14:35:21.780" v="6894" actId="207"/>
        <pc:sldMkLst>
          <pc:docMk/>
          <pc:sldMk cId="3605822520" sldId="271"/>
        </pc:sldMkLst>
        <pc:spChg chg="mod ord">
          <ac:chgData name="Hugh Burling" userId="0c7bc45a-0219-47dc-abc0-5d95e516232a" providerId="ADAL" clId="{01BAC4F7-2CC8-4C26-9FDD-86CFE0D16B5F}" dt="2026-02-26T14:29:53.160" v="6719" actId="700"/>
          <ac:spMkLst>
            <pc:docMk/>
            <pc:sldMk cId="3605822520" sldId="271"/>
            <ac:spMk id="2" creationId="{A9E2AC1F-8FDE-828B-F58E-06D2AD5CCC71}"/>
          </ac:spMkLst>
        </pc:spChg>
        <pc:spChg chg="add mod ord">
          <ac:chgData name="Hugh Burling" userId="0c7bc45a-0219-47dc-abc0-5d95e516232a" providerId="ADAL" clId="{01BAC4F7-2CC8-4C26-9FDD-86CFE0D16B5F}" dt="2026-02-26T14:35:21.780" v="6894" actId="207"/>
          <ac:spMkLst>
            <pc:docMk/>
            <pc:sldMk cId="3605822520" sldId="271"/>
            <ac:spMk id="3" creationId="{0460906F-7951-F4F7-18C1-655949D7336D}"/>
          </ac:spMkLst>
        </pc:spChg>
        <pc:spChg chg="mod ord">
          <ac:chgData name="Hugh Burling" userId="0c7bc45a-0219-47dc-abc0-5d95e516232a" providerId="ADAL" clId="{01BAC4F7-2CC8-4C26-9FDD-86CFE0D16B5F}" dt="2026-02-26T14:29:53.160" v="6719" actId="700"/>
          <ac:spMkLst>
            <pc:docMk/>
            <pc:sldMk cId="3605822520" sldId="271"/>
            <ac:spMk id="5" creationId="{BE9BD0F9-F782-A041-BBA7-BDE925106000}"/>
          </ac:spMkLst>
        </pc:spChg>
        <pc:spChg chg="del mod">
          <ac:chgData name="Hugh Burling" userId="0c7bc45a-0219-47dc-abc0-5d95e516232a" providerId="ADAL" clId="{01BAC4F7-2CC8-4C26-9FDD-86CFE0D16B5F}" dt="2026-02-26T14:29:49.163" v="6718"/>
          <ac:spMkLst>
            <pc:docMk/>
            <pc:sldMk cId="3605822520" sldId="271"/>
            <ac:spMk id="6" creationId="{AE26F0C5-A696-E1A0-9A57-0CBA470DC185}"/>
          </ac:spMkLst>
        </pc:spChg>
      </pc:sldChg>
      <pc:sldChg chg="modSp add mod">
        <pc:chgData name="Hugh Burling" userId="0c7bc45a-0219-47dc-abc0-5d95e516232a" providerId="ADAL" clId="{01BAC4F7-2CC8-4C26-9FDD-86CFE0D16B5F}" dt="2026-02-26T14:35:42.639" v="6922" actId="20577"/>
        <pc:sldMkLst>
          <pc:docMk/>
          <pc:sldMk cId="954495695" sldId="272"/>
        </pc:sldMkLst>
        <pc:spChg chg="mod">
          <ac:chgData name="Hugh Burling" userId="0c7bc45a-0219-47dc-abc0-5d95e516232a" providerId="ADAL" clId="{01BAC4F7-2CC8-4C26-9FDD-86CFE0D16B5F}" dt="2026-02-26T14:35:42.639" v="6922" actId="20577"/>
          <ac:spMkLst>
            <pc:docMk/>
            <pc:sldMk cId="954495695" sldId="272"/>
            <ac:spMk id="3" creationId="{C95E4ECC-DC6C-EFA6-4828-012793729F46}"/>
          </ac:spMkLst>
        </pc:spChg>
        <pc:spChg chg="mod">
          <ac:chgData name="Hugh Burling" userId="0c7bc45a-0219-47dc-abc0-5d95e516232a" providerId="ADAL" clId="{01BAC4F7-2CC8-4C26-9FDD-86CFE0D16B5F}" dt="2026-02-26T14:32:02.763" v="6757" actId="207"/>
          <ac:spMkLst>
            <pc:docMk/>
            <pc:sldMk cId="954495695" sldId="272"/>
            <ac:spMk id="5" creationId="{FB400ECF-BA6D-5D2A-827E-CC0034904777}"/>
          </ac:spMkLst>
        </pc:spChg>
      </pc:sldChg>
      <pc:sldChg chg="modSp add mod">
        <pc:chgData name="Hugh Burling" userId="0c7bc45a-0219-47dc-abc0-5d95e516232a" providerId="ADAL" clId="{01BAC4F7-2CC8-4C26-9FDD-86CFE0D16B5F}" dt="2026-02-26T14:34:50.619" v="6878" actId="27636"/>
        <pc:sldMkLst>
          <pc:docMk/>
          <pc:sldMk cId="3623163960" sldId="273"/>
        </pc:sldMkLst>
        <pc:spChg chg="mod">
          <ac:chgData name="Hugh Burling" userId="0c7bc45a-0219-47dc-abc0-5d95e516232a" providerId="ADAL" clId="{01BAC4F7-2CC8-4C26-9FDD-86CFE0D16B5F}" dt="2026-02-26T14:34:50.613" v="6877" actId="27636"/>
          <ac:spMkLst>
            <pc:docMk/>
            <pc:sldMk cId="3623163960" sldId="273"/>
            <ac:spMk id="3" creationId="{7E41010E-C3F9-1050-800E-C90B7F5C8940}"/>
          </ac:spMkLst>
        </pc:spChg>
        <pc:spChg chg="mod">
          <ac:chgData name="Hugh Burling" userId="0c7bc45a-0219-47dc-abc0-5d95e516232a" providerId="ADAL" clId="{01BAC4F7-2CC8-4C26-9FDD-86CFE0D16B5F}" dt="2026-02-26T14:34:50.619" v="6878" actId="27636"/>
          <ac:spMkLst>
            <pc:docMk/>
            <pc:sldMk cId="3623163960" sldId="273"/>
            <ac:spMk id="4" creationId="{7495F0A2-B0DA-268E-988F-F04520B288C0}"/>
          </ac:spMkLst>
        </pc:spChg>
      </pc:sldChg>
      <pc:sldChg chg="addSp delSp modSp add mod modClrScheme chgLayout">
        <pc:chgData name="Hugh Burling" userId="0c7bc45a-0219-47dc-abc0-5d95e516232a" providerId="ADAL" clId="{01BAC4F7-2CC8-4C26-9FDD-86CFE0D16B5F}" dt="2026-02-26T14:37:24.925" v="7015" actId="700"/>
        <pc:sldMkLst>
          <pc:docMk/>
          <pc:sldMk cId="1834248712" sldId="274"/>
        </pc:sldMkLst>
        <pc:spChg chg="mod ord">
          <ac:chgData name="Hugh Burling" userId="0c7bc45a-0219-47dc-abc0-5d95e516232a" providerId="ADAL" clId="{01BAC4F7-2CC8-4C26-9FDD-86CFE0D16B5F}" dt="2026-02-26T14:37:24.925" v="7015" actId="700"/>
          <ac:spMkLst>
            <pc:docMk/>
            <pc:sldMk cId="1834248712" sldId="274"/>
            <ac:spMk id="2" creationId="{2D685FAC-91C9-46F5-C792-F77BBAAEBAC5}"/>
          </ac:spMkLst>
        </pc:spChg>
        <pc:spChg chg="mod ord">
          <ac:chgData name="Hugh Burling" userId="0c7bc45a-0219-47dc-abc0-5d95e516232a" providerId="ADAL" clId="{01BAC4F7-2CC8-4C26-9FDD-86CFE0D16B5F}" dt="2026-02-26T14:37:24.925" v="7015" actId="700"/>
          <ac:spMkLst>
            <pc:docMk/>
            <pc:sldMk cId="1834248712" sldId="274"/>
            <ac:spMk id="3" creationId="{896E1E8B-1809-CEDE-E766-5BD64C8135B3}"/>
          </ac:spMkLst>
        </pc:spChg>
        <pc:spChg chg="add del mod ord">
          <ac:chgData name="Hugh Burling" userId="0c7bc45a-0219-47dc-abc0-5d95e516232a" providerId="ADAL" clId="{01BAC4F7-2CC8-4C26-9FDD-86CFE0D16B5F}" dt="2026-02-26T14:37:24.925" v="7015" actId="700"/>
          <ac:spMkLst>
            <pc:docMk/>
            <pc:sldMk cId="1834248712" sldId="274"/>
            <ac:spMk id="4" creationId="{BFD04DBF-F949-9120-5017-BB9F83F8D5BC}"/>
          </ac:spMkLst>
        </pc:spChg>
        <pc:spChg chg="add del mod ord">
          <ac:chgData name="Hugh Burling" userId="0c7bc45a-0219-47dc-abc0-5d95e516232a" providerId="ADAL" clId="{01BAC4F7-2CC8-4C26-9FDD-86CFE0D16B5F}" dt="2026-02-26T14:37:24.925" v="7015" actId="700"/>
          <ac:spMkLst>
            <pc:docMk/>
            <pc:sldMk cId="1834248712" sldId="274"/>
            <ac:spMk id="5" creationId="{A89A5C75-8743-6218-AD8F-9303B8FECBC1}"/>
          </ac:spMkLst>
        </pc:spChg>
        <pc:spChg chg="add del mod ord">
          <ac:chgData name="Hugh Burling" userId="0c7bc45a-0219-47dc-abc0-5d95e516232a" providerId="ADAL" clId="{01BAC4F7-2CC8-4C26-9FDD-86CFE0D16B5F}" dt="2026-02-26T14:37:24.925" v="7015" actId="700"/>
          <ac:spMkLst>
            <pc:docMk/>
            <pc:sldMk cId="1834248712" sldId="274"/>
            <ac:spMk id="6" creationId="{EEA0B238-0B2D-4D85-5DF8-6963ABF0E790}"/>
          </ac:spMkLst>
        </pc:spChg>
      </pc:sldChg>
      <pc:sldChg chg="addSp delSp modSp new mod modClrScheme chgLayout">
        <pc:chgData name="Hugh Burling" userId="0c7bc45a-0219-47dc-abc0-5d95e516232a" providerId="ADAL" clId="{01BAC4F7-2CC8-4C26-9FDD-86CFE0D16B5F}" dt="2026-02-26T14:51:35.382" v="8337" actId="20577"/>
        <pc:sldMkLst>
          <pc:docMk/>
          <pc:sldMk cId="566327610" sldId="275"/>
        </pc:sldMkLst>
        <pc:spChg chg="del mod ord">
          <ac:chgData name="Hugh Burling" userId="0c7bc45a-0219-47dc-abc0-5d95e516232a" providerId="ADAL" clId="{01BAC4F7-2CC8-4C26-9FDD-86CFE0D16B5F}" dt="2026-02-26T14:37:30.670" v="7017" actId="700"/>
          <ac:spMkLst>
            <pc:docMk/>
            <pc:sldMk cId="566327610" sldId="275"/>
            <ac:spMk id="2" creationId="{E424ECF6-80C9-8FE5-0064-F3E39A395F64}"/>
          </ac:spMkLst>
        </pc:spChg>
        <pc:spChg chg="del mod ord">
          <ac:chgData name="Hugh Burling" userId="0c7bc45a-0219-47dc-abc0-5d95e516232a" providerId="ADAL" clId="{01BAC4F7-2CC8-4C26-9FDD-86CFE0D16B5F}" dt="2026-02-26T14:37:30.670" v="7017" actId="700"/>
          <ac:spMkLst>
            <pc:docMk/>
            <pc:sldMk cId="566327610" sldId="275"/>
            <ac:spMk id="3" creationId="{CDD76289-88F7-1483-6F8E-B7EE45A4057B}"/>
          </ac:spMkLst>
        </pc:spChg>
        <pc:spChg chg="add mod ord">
          <ac:chgData name="Hugh Burling" userId="0c7bc45a-0219-47dc-abc0-5d95e516232a" providerId="ADAL" clId="{01BAC4F7-2CC8-4C26-9FDD-86CFE0D16B5F}" dt="2026-02-26T14:37:35.832" v="7040" actId="122"/>
          <ac:spMkLst>
            <pc:docMk/>
            <pc:sldMk cId="566327610" sldId="275"/>
            <ac:spMk id="4" creationId="{897AD85B-94D2-4D48-9DCF-052E11A4CD37}"/>
          </ac:spMkLst>
        </pc:spChg>
        <pc:spChg chg="add mod ord">
          <ac:chgData name="Hugh Burling" userId="0c7bc45a-0219-47dc-abc0-5d95e516232a" providerId="ADAL" clId="{01BAC4F7-2CC8-4C26-9FDD-86CFE0D16B5F}" dt="2026-02-26T14:40:31.563" v="7777" actId="20577"/>
          <ac:spMkLst>
            <pc:docMk/>
            <pc:sldMk cId="566327610" sldId="275"/>
            <ac:spMk id="5" creationId="{CA274BF5-AF55-5C62-6B92-021B25AE131D}"/>
          </ac:spMkLst>
        </pc:spChg>
        <pc:spChg chg="add mod ord">
          <ac:chgData name="Hugh Burling" userId="0c7bc45a-0219-47dc-abc0-5d95e516232a" providerId="ADAL" clId="{01BAC4F7-2CC8-4C26-9FDD-86CFE0D16B5F}" dt="2026-02-26T14:45:45.874" v="8181" actId="27636"/>
          <ac:spMkLst>
            <pc:docMk/>
            <pc:sldMk cId="566327610" sldId="275"/>
            <ac:spMk id="6" creationId="{24BAF527-36FE-A6BF-3E3C-587161E2D1FB}"/>
          </ac:spMkLst>
        </pc:spChg>
        <pc:spChg chg="add mod ord">
          <ac:chgData name="Hugh Burling" userId="0c7bc45a-0219-47dc-abc0-5d95e516232a" providerId="ADAL" clId="{01BAC4F7-2CC8-4C26-9FDD-86CFE0D16B5F}" dt="2026-02-26T14:40:26.585" v="7766" actId="20577"/>
          <ac:spMkLst>
            <pc:docMk/>
            <pc:sldMk cId="566327610" sldId="275"/>
            <ac:spMk id="7" creationId="{72EF757C-D185-D9BC-7AD9-09BD9C9EA150}"/>
          </ac:spMkLst>
        </pc:spChg>
        <pc:spChg chg="add mod ord">
          <ac:chgData name="Hugh Burling" userId="0c7bc45a-0219-47dc-abc0-5d95e516232a" providerId="ADAL" clId="{01BAC4F7-2CC8-4C26-9FDD-86CFE0D16B5F}" dt="2026-02-26T14:51:35.382" v="8337" actId="20577"/>
          <ac:spMkLst>
            <pc:docMk/>
            <pc:sldMk cId="566327610" sldId="275"/>
            <ac:spMk id="8" creationId="{AD9FC46D-FBB1-0C66-3D92-E03E492555F4}"/>
          </ac:spMkLst>
        </pc:spChg>
      </pc:sldChg>
      <pc:sldMasterChg chg="modSldLayout">
        <pc:chgData name="Hugh Burling" userId="0c7bc45a-0219-47dc-abc0-5d95e516232a" providerId="ADAL" clId="{01BAC4F7-2CC8-4C26-9FDD-86CFE0D16B5F}" dt="2026-02-26T13:14:31.657" v="2890" actId="14100"/>
        <pc:sldMasterMkLst>
          <pc:docMk/>
          <pc:sldMasterMk cId="2289716337" sldId="2147483660"/>
        </pc:sldMasterMkLst>
        <pc:sldLayoutChg chg="delSp modSp mod">
          <pc:chgData name="Hugh Burling" userId="0c7bc45a-0219-47dc-abc0-5d95e516232a" providerId="ADAL" clId="{01BAC4F7-2CC8-4C26-9FDD-86CFE0D16B5F}" dt="2026-02-26T13:14:31.657" v="2890" actId="14100"/>
          <pc:sldLayoutMkLst>
            <pc:docMk/>
            <pc:sldMasterMk cId="2289716337" sldId="2147483660"/>
            <pc:sldLayoutMk cId="3246297894" sldId="2147483662"/>
          </pc:sldLayoutMkLst>
          <pc:spChg chg="mod">
            <ac:chgData name="Hugh Burling" userId="0c7bc45a-0219-47dc-abc0-5d95e516232a" providerId="ADAL" clId="{01BAC4F7-2CC8-4C26-9FDD-86CFE0D16B5F}" dt="2026-02-26T13:14:31.657" v="2890" actId="14100"/>
            <ac:spMkLst>
              <pc:docMk/>
              <pc:sldMasterMk cId="2289716337" sldId="2147483660"/>
              <pc:sldLayoutMk cId="3246297894" sldId="2147483662"/>
              <ac:spMk id="3" creationId="{00000000-0000-0000-0000-000000000000}"/>
            </ac:spMkLst>
          </pc:spChg>
          <pc:spChg chg="del">
            <ac:chgData name="Hugh Burling" userId="0c7bc45a-0219-47dc-abc0-5d95e516232a" providerId="ADAL" clId="{01BAC4F7-2CC8-4C26-9FDD-86CFE0D16B5F}" dt="2026-02-26T13:14:18.720" v="2883" actId="478"/>
            <ac:spMkLst>
              <pc:docMk/>
              <pc:sldMasterMk cId="2289716337" sldId="2147483660"/>
              <pc:sldLayoutMk cId="3246297894" sldId="2147483662"/>
              <ac:spMk id="4" creationId="{00000000-0000-0000-0000-000000000000}"/>
            </ac:spMkLst>
          </pc:spChg>
          <pc:spChg chg="del">
            <ac:chgData name="Hugh Burling" userId="0c7bc45a-0219-47dc-abc0-5d95e516232a" providerId="ADAL" clId="{01BAC4F7-2CC8-4C26-9FDD-86CFE0D16B5F}" dt="2026-02-26T13:14:19.399" v="2884" actId="478"/>
            <ac:spMkLst>
              <pc:docMk/>
              <pc:sldMasterMk cId="2289716337" sldId="2147483660"/>
              <pc:sldLayoutMk cId="3246297894" sldId="2147483662"/>
              <ac:spMk id="5" creationId="{00000000-0000-0000-0000-000000000000}"/>
            </ac:spMkLst>
          </pc:spChg>
          <pc:spChg chg="del">
            <ac:chgData name="Hugh Burling" userId="0c7bc45a-0219-47dc-abc0-5d95e516232a" providerId="ADAL" clId="{01BAC4F7-2CC8-4C26-9FDD-86CFE0D16B5F}" dt="2026-02-26T13:14:20.218" v="2885" actId="478"/>
            <ac:spMkLst>
              <pc:docMk/>
              <pc:sldMasterMk cId="2289716337" sldId="2147483660"/>
              <pc:sldLayoutMk cId="3246297894" sldId="2147483662"/>
              <ac:spMk id="6" creationId="{00000000-0000-0000-0000-000000000000}"/>
            </ac:spMkLst>
          </pc:spChg>
        </pc:sldLayoutChg>
        <pc:sldLayoutChg chg="delSp modSp mod">
          <pc:chgData name="Hugh Burling" userId="0c7bc45a-0219-47dc-abc0-5d95e516232a" providerId="ADAL" clId="{01BAC4F7-2CC8-4C26-9FDD-86CFE0D16B5F}" dt="2026-02-26T13:07:59.709" v="2034" actId="14100"/>
          <pc:sldLayoutMkLst>
            <pc:docMk/>
            <pc:sldMasterMk cId="2289716337" sldId="2147483660"/>
            <pc:sldLayoutMk cId="1905332960" sldId="2147483664"/>
          </pc:sldLayoutMkLst>
          <pc:spChg chg="mod">
            <ac:chgData name="Hugh Burling" userId="0c7bc45a-0219-47dc-abc0-5d95e516232a" providerId="ADAL" clId="{01BAC4F7-2CC8-4C26-9FDD-86CFE0D16B5F}" dt="2026-02-26T13:07:56.678" v="2033" actId="14100"/>
            <ac:spMkLst>
              <pc:docMk/>
              <pc:sldMasterMk cId="2289716337" sldId="2147483660"/>
              <pc:sldLayoutMk cId="1905332960" sldId="2147483664"/>
              <ac:spMk id="3" creationId="{00000000-0000-0000-0000-000000000000}"/>
            </ac:spMkLst>
          </pc:spChg>
          <pc:spChg chg="mod">
            <ac:chgData name="Hugh Burling" userId="0c7bc45a-0219-47dc-abc0-5d95e516232a" providerId="ADAL" clId="{01BAC4F7-2CC8-4C26-9FDD-86CFE0D16B5F}" dt="2026-02-26T13:07:59.709" v="2034" actId="14100"/>
            <ac:spMkLst>
              <pc:docMk/>
              <pc:sldMasterMk cId="2289716337" sldId="2147483660"/>
              <pc:sldLayoutMk cId="1905332960" sldId="2147483664"/>
              <ac:spMk id="4" creationId="{00000000-0000-0000-0000-000000000000}"/>
            </ac:spMkLst>
          </pc:spChg>
          <pc:spChg chg="del">
            <ac:chgData name="Hugh Burling" userId="0c7bc45a-0219-47dc-abc0-5d95e516232a" providerId="ADAL" clId="{01BAC4F7-2CC8-4C26-9FDD-86CFE0D16B5F}" dt="2026-02-26T13:07:50.112" v="2030" actId="478"/>
            <ac:spMkLst>
              <pc:docMk/>
              <pc:sldMasterMk cId="2289716337" sldId="2147483660"/>
              <pc:sldLayoutMk cId="1905332960" sldId="2147483664"/>
              <ac:spMk id="5" creationId="{00000000-0000-0000-0000-000000000000}"/>
            </ac:spMkLst>
          </pc:spChg>
          <pc:spChg chg="del">
            <ac:chgData name="Hugh Burling" userId="0c7bc45a-0219-47dc-abc0-5d95e516232a" providerId="ADAL" clId="{01BAC4F7-2CC8-4C26-9FDD-86CFE0D16B5F}" dt="2026-02-26T13:07:51.160" v="2031" actId="478"/>
            <ac:spMkLst>
              <pc:docMk/>
              <pc:sldMasterMk cId="2289716337" sldId="2147483660"/>
              <pc:sldLayoutMk cId="1905332960" sldId="2147483664"/>
              <ac:spMk id="6" creationId="{00000000-0000-0000-0000-000000000000}"/>
            </ac:spMkLst>
          </pc:spChg>
          <pc:spChg chg="del">
            <ac:chgData name="Hugh Burling" userId="0c7bc45a-0219-47dc-abc0-5d95e516232a" providerId="ADAL" clId="{01BAC4F7-2CC8-4C26-9FDD-86CFE0D16B5F}" dt="2026-02-26T13:07:52.138" v="2032" actId="478"/>
            <ac:spMkLst>
              <pc:docMk/>
              <pc:sldMasterMk cId="2289716337" sldId="2147483660"/>
              <pc:sldLayoutMk cId="1905332960" sldId="2147483664"/>
              <ac:spMk id="7" creationId="{00000000-0000-0000-0000-000000000000}"/>
            </ac:spMkLst>
          </pc:spChg>
        </pc:sldLayoutChg>
        <pc:sldLayoutChg chg="delSp modSp mod">
          <pc:chgData name="Hugh Burling" userId="0c7bc45a-0219-47dc-abc0-5d95e516232a" providerId="ADAL" clId="{01BAC4F7-2CC8-4C26-9FDD-86CFE0D16B5F}" dt="2026-02-26T13:07:45.059" v="2029" actId="14100"/>
          <pc:sldLayoutMkLst>
            <pc:docMk/>
            <pc:sldMasterMk cId="2289716337" sldId="2147483660"/>
            <pc:sldLayoutMk cId="4127015204" sldId="2147483665"/>
          </pc:sldLayoutMkLst>
          <pc:spChg chg="mod">
            <ac:chgData name="Hugh Burling" userId="0c7bc45a-0219-47dc-abc0-5d95e516232a" providerId="ADAL" clId="{01BAC4F7-2CC8-4C26-9FDD-86CFE0D16B5F}" dt="2026-02-26T13:07:45.059" v="2029" actId="14100"/>
            <ac:spMkLst>
              <pc:docMk/>
              <pc:sldMasterMk cId="2289716337" sldId="2147483660"/>
              <pc:sldLayoutMk cId="4127015204" sldId="2147483665"/>
              <ac:spMk id="2" creationId="{00000000-0000-0000-0000-000000000000}"/>
            </ac:spMkLst>
          </pc:spChg>
          <pc:spChg chg="mod">
            <ac:chgData name="Hugh Burling" userId="0c7bc45a-0219-47dc-abc0-5d95e516232a" providerId="ADAL" clId="{01BAC4F7-2CC8-4C26-9FDD-86CFE0D16B5F}" dt="2026-02-26T13:07:25.231" v="2023" actId="122"/>
            <ac:spMkLst>
              <pc:docMk/>
              <pc:sldMasterMk cId="2289716337" sldId="2147483660"/>
              <pc:sldLayoutMk cId="4127015204" sldId="2147483665"/>
              <ac:spMk id="3" creationId="{00000000-0000-0000-0000-000000000000}"/>
            </ac:spMkLst>
          </pc:spChg>
          <pc:spChg chg="mod">
            <ac:chgData name="Hugh Burling" userId="0c7bc45a-0219-47dc-abc0-5d95e516232a" providerId="ADAL" clId="{01BAC4F7-2CC8-4C26-9FDD-86CFE0D16B5F}" dt="2026-02-26T13:07:16.288" v="2019" actId="14100"/>
            <ac:spMkLst>
              <pc:docMk/>
              <pc:sldMasterMk cId="2289716337" sldId="2147483660"/>
              <pc:sldLayoutMk cId="4127015204" sldId="2147483665"/>
              <ac:spMk id="4" creationId="{00000000-0000-0000-0000-000000000000}"/>
            </ac:spMkLst>
          </pc:spChg>
          <pc:spChg chg="mod">
            <ac:chgData name="Hugh Burling" userId="0c7bc45a-0219-47dc-abc0-5d95e516232a" providerId="ADAL" clId="{01BAC4F7-2CC8-4C26-9FDD-86CFE0D16B5F}" dt="2026-02-26T13:07:23.928" v="2022" actId="122"/>
            <ac:spMkLst>
              <pc:docMk/>
              <pc:sldMasterMk cId="2289716337" sldId="2147483660"/>
              <pc:sldLayoutMk cId="4127015204" sldId="2147483665"/>
              <ac:spMk id="5" creationId="{00000000-0000-0000-0000-000000000000}"/>
            </ac:spMkLst>
          </pc:spChg>
          <pc:spChg chg="mod">
            <ac:chgData name="Hugh Burling" userId="0c7bc45a-0219-47dc-abc0-5d95e516232a" providerId="ADAL" clId="{01BAC4F7-2CC8-4C26-9FDD-86CFE0D16B5F}" dt="2026-02-26T13:07:12.345" v="2018" actId="14100"/>
            <ac:spMkLst>
              <pc:docMk/>
              <pc:sldMasterMk cId="2289716337" sldId="2147483660"/>
              <pc:sldLayoutMk cId="4127015204" sldId="2147483665"/>
              <ac:spMk id="6" creationId="{00000000-0000-0000-0000-000000000000}"/>
            </ac:spMkLst>
          </pc:spChg>
          <pc:spChg chg="del">
            <ac:chgData name="Hugh Burling" userId="0c7bc45a-0219-47dc-abc0-5d95e516232a" providerId="ADAL" clId="{01BAC4F7-2CC8-4C26-9FDD-86CFE0D16B5F}" dt="2026-02-26T13:06:58.167" v="2014" actId="478"/>
            <ac:spMkLst>
              <pc:docMk/>
              <pc:sldMasterMk cId="2289716337" sldId="2147483660"/>
              <pc:sldLayoutMk cId="4127015204" sldId="2147483665"/>
              <ac:spMk id="7" creationId="{00000000-0000-0000-0000-000000000000}"/>
            </ac:spMkLst>
          </pc:spChg>
          <pc:spChg chg="del">
            <ac:chgData name="Hugh Burling" userId="0c7bc45a-0219-47dc-abc0-5d95e516232a" providerId="ADAL" clId="{01BAC4F7-2CC8-4C26-9FDD-86CFE0D16B5F}" dt="2026-02-26T13:07:00.939" v="2015" actId="478"/>
            <ac:spMkLst>
              <pc:docMk/>
              <pc:sldMasterMk cId="2289716337" sldId="2147483660"/>
              <pc:sldLayoutMk cId="4127015204" sldId="2147483665"/>
              <ac:spMk id="8" creationId="{00000000-0000-0000-0000-000000000000}"/>
            </ac:spMkLst>
          </pc:spChg>
          <pc:spChg chg="del">
            <ac:chgData name="Hugh Burling" userId="0c7bc45a-0219-47dc-abc0-5d95e516232a" providerId="ADAL" clId="{01BAC4F7-2CC8-4C26-9FDD-86CFE0D16B5F}" dt="2026-02-26T13:07:03.935" v="2016" actId="478"/>
            <ac:spMkLst>
              <pc:docMk/>
              <pc:sldMasterMk cId="2289716337" sldId="2147483660"/>
              <pc:sldLayoutMk cId="4127015204" sldId="2147483665"/>
              <ac:spMk id="9" creationId="{00000000-0000-0000-0000-000000000000}"/>
            </ac:spMkLst>
          </pc:spChg>
        </pc:sldLayoutChg>
      </pc:sldMaster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A538A311-03F0-46D6-B718-F0361128CF7F}" type="datetimeFigureOut">
              <a:rPr lang="en-GB" smtClean="0"/>
              <a:t>26/02/2026</a:t>
            </a:fld>
            <a:endParaRPr lang="en-GB"/>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D3BAEA7C-5A81-420B-A327-148B8B6903C9}" type="slidenum">
              <a:rPr lang="en-GB" smtClean="0"/>
              <a:t>‹#›</a:t>
            </a:fld>
            <a:endParaRPr lang="en-GB"/>
          </a:p>
        </p:txBody>
      </p:sp>
    </p:spTree>
    <p:extLst>
      <p:ext uri="{BB962C8B-B14F-4D97-AF65-F5344CB8AC3E}">
        <p14:creationId xmlns:p14="http://schemas.microsoft.com/office/powerpoint/2010/main" val="909857107"/>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6.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https://biblehub.com/interlinear/genesis/12.htm</a:t>
            </a:r>
          </a:p>
        </p:txBody>
      </p:sp>
      <p:sp>
        <p:nvSpPr>
          <p:cNvPr id="4" name="Slide Number Placeholder 3"/>
          <p:cNvSpPr>
            <a:spLocks noGrp="1"/>
          </p:cNvSpPr>
          <p:nvPr>
            <p:ph type="sldNum" sz="quarter" idx="5"/>
          </p:nvPr>
        </p:nvSpPr>
        <p:spPr/>
        <p:txBody>
          <a:bodyPr/>
          <a:lstStyle/>
          <a:p>
            <a:fld id="{D3BAEA7C-5A81-420B-A327-148B8B6903C9}" type="slidenum">
              <a:rPr lang="en-GB" smtClean="0"/>
              <a:t>9</a:t>
            </a:fld>
            <a:endParaRPr lang="en-GB"/>
          </a:p>
        </p:txBody>
      </p:sp>
    </p:spTree>
    <p:extLst>
      <p:ext uri="{BB962C8B-B14F-4D97-AF65-F5344CB8AC3E}">
        <p14:creationId xmlns:p14="http://schemas.microsoft.com/office/powerpoint/2010/main" val="129214734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B997DC00-D247-2317-1901-19EEB5F84806}"/>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4238936E-F6A2-4215-16EE-5E9951577EF2}"/>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4BD1C167-9C6E-4592-118A-9C8090255771}"/>
              </a:ext>
            </a:extLst>
          </p:cNvPr>
          <p:cNvSpPr>
            <a:spLocks noGrp="1"/>
          </p:cNvSpPr>
          <p:nvPr>
            <p:ph type="body" idx="1"/>
          </p:nvPr>
        </p:nvSpPr>
        <p:spPr/>
        <p:txBody>
          <a:bodyPr/>
          <a:lstStyle/>
          <a:p>
            <a:r>
              <a:rPr lang="en-GB" dirty="0"/>
              <a:t>https://biblehub.com/interlinear/genesis/12.htm</a:t>
            </a:r>
          </a:p>
        </p:txBody>
      </p:sp>
      <p:sp>
        <p:nvSpPr>
          <p:cNvPr id="4" name="Slide Number Placeholder 3">
            <a:extLst>
              <a:ext uri="{FF2B5EF4-FFF2-40B4-BE49-F238E27FC236}">
                <a16:creationId xmlns:a16="http://schemas.microsoft.com/office/drawing/2014/main" id="{743E9628-3224-F804-AAD0-48698F8D9FF6}"/>
              </a:ext>
            </a:extLst>
          </p:cNvPr>
          <p:cNvSpPr>
            <a:spLocks noGrp="1"/>
          </p:cNvSpPr>
          <p:nvPr>
            <p:ph type="sldNum" sz="quarter" idx="5"/>
          </p:nvPr>
        </p:nvSpPr>
        <p:spPr/>
        <p:txBody>
          <a:bodyPr/>
          <a:lstStyle/>
          <a:p>
            <a:fld id="{D3BAEA7C-5A81-420B-A327-148B8B6903C9}" type="slidenum">
              <a:rPr lang="en-GB" smtClean="0"/>
              <a:t>10</a:t>
            </a:fld>
            <a:endParaRPr lang="en-GB"/>
          </a:p>
        </p:txBody>
      </p:sp>
    </p:spTree>
    <p:extLst>
      <p:ext uri="{BB962C8B-B14F-4D97-AF65-F5344CB8AC3E}">
        <p14:creationId xmlns:p14="http://schemas.microsoft.com/office/powerpoint/2010/main" val="26166786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CA0954-EDC7-6240-33CE-4337D11464A0}"/>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F1515BA0-F38B-2219-5D4B-095345846749}"/>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FD9FE62-1A3F-E712-8778-B408732D0F70}"/>
              </a:ext>
            </a:extLst>
          </p:cNvPr>
          <p:cNvSpPr>
            <a:spLocks noGrp="1"/>
          </p:cNvSpPr>
          <p:nvPr>
            <p:ph type="body" idx="1"/>
          </p:nvPr>
        </p:nvSpPr>
        <p:spPr/>
        <p:txBody>
          <a:bodyPr/>
          <a:lstStyle/>
          <a:p>
            <a:r>
              <a:rPr lang="en-GB" dirty="0"/>
              <a:t>https://biblehub.com/interlinear/genesis/13.htm</a:t>
            </a:r>
          </a:p>
        </p:txBody>
      </p:sp>
      <p:sp>
        <p:nvSpPr>
          <p:cNvPr id="4" name="Slide Number Placeholder 3">
            <a:extLst>
              <a:ext uri="{FF2B5EF4-FFF2-40B4-BE49-F238E27FC236}">
                <a16:creationId xmlns:a16="http://schemas.microsoft.com/office/drawing/2014/main" id="{6DB1002E-D42E-322E-DAEE-B92BE3245C86}"/>
              </a:ext>
            </a:extLst>
          </p:cNvPr>
          <p:cNvSpPr>
            <a:spLocks noGrp="1"/>
          </p:cNvSpPr>
          <p:nvPr>
            <p:ph type="sldNum" sz="quarter" idx="5"/>
          </p:nvPr>
        </p:nvSpPr>
        <p:spPr/>
        <p:txBody>
          <a:bodyPr/>
          <a:lstStyle/>
          <a:p>
            <a:fld id="{D3BAEA7C-5A81-420B-A327-148B8B6903C9}" type="slidenum">
              <a:rPr lang="en-GB" smtClean="0"/>
              <a:t>11</a:t>
            </a:fld>
            <a:endParaRPr lang="en-GB"/>
          </a:p>
        </p:txBody>
      </p:sp>
    </p:spTree>
    <p:extLst>
      <p:ext uri="{BB962C8B-B14F-4D97-AF65-F5344CB8AC3E}">
        <p14:creationId xmlns:p14="http://schemas.microsoft.com/office/powerpoint/2010/main" val="53645420"/>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650E29AD-2E47-870E-8E13-11B69D633138}"/>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BC5462D-7147-15B2-DC7F-3F746DA430D7}"/>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00815DA-E5AE-3B67-9EFD-2ADEA10F903D}"/>
              </a:ext>
            </a:extLst>
          </p:cNvPr>
          <p:cNvSpPr>
            <a:spLocks noGrp="1"/>
          </p:cNvSpPr>
          <p:nvPr>
            <p:ph type="body" idx="1"/>
          </p:nvPr>
        </p:nvSpPr>
        <p:spPr/>
        <p:txBody>
          <a:bodyPr/>
          <a:lstStyle/>
          <a:p>
            <a:r>
              <a:rPr lang="en-GB" dirty="0"/>
              <a:t>https://biblehub.com/interlinear/genesis/13.htm</a:t>
            </a:r>
          </a:p>
        </p:txBody>
      </p:sp>
      <p:sp>
        <p:nvSpPr>
          <p:cNvPr id="4" name="Slide Number Placeholder 3">
            <a:extLst>
              <a:ext uri="{FF2B5EF4-FFF2-40B4-BE49-F238E27FC236}">
                <a16:creationId xmlns:a16="http://schemas.microsoft.com/office/drawing/2014/main" id="{A203B8B8-6B4A-DF56-D708-90AECE7B9338}"/>
              </a:ext>
            </a:extLst>
          </p:cNvPr>
          <p:cNvSpPr>
            <a:spLocks noGrp="1"/>
          </p:cNvSpPr>
          <p:nvPr>
            <p:ph type="sldNum" sz="quarter" idx="5"/>
          </p:nvPr>
        </p:nvSpPr>
        <p:spPr/>
        <p:txBody>
          <a:bodyPr/>
          <a:lstStyle/>
          <a:p>
            <a:fld id="{D3BAEA7C-5A81-420B-A327-148B8B6903C9}" type="slidenum">
              <a:rPr lang="en-GB" smtClean="0"/>
              <a:t>12</a:t>
            </a:fld>
            <a:endParaRPr lang="en-GB"/>
          </a:p>
        </p:txBody>
      </p:sp>
    </p:spTree>
    <p:extLst>
      <p:ext uri="{BB962C8B-B14F-4D97-AF65-F5344CB8AC3E}">
        <p14:creationId xmlns:p14="http://schemas.microsoft.com/office/powerpoint/2010/main" val="878862015"/>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https://biblehub.com/interlinear/genesis/14.htm</a:t>
            </a:r>
          </a:p>
        </p:txBody>
      </p:sp>
      <p:sp>
        <p:nvSpPr>
          <p:cNvPr id="4" name="Slide Number Placeholder 3"/>
          <p:cNvSpPr>
            <a:spLocks noGrp="1"/>
          </p:cNvSpPr>
          <p:nvPr>
            <p:ph type="sldNum" sz="quarter" idx="5"/>
          </p:nvPr>
        </p:nvSpPr>
        <p:spPr/>
        <p:txBody>
          <a:bodyPr/>
          <a:lstStyle/>
          <a:p>
            <a:fld id="{D3BAEA7C-5A81-420B-A327-148B8B6903C9}" type="slidenum">
              <a:rPr lang="en-GB" smtClean="0"/>
              <a:t>13</a:t>
            </a:fld>
            <a:endParaRPr lang="en-GB"/>
          </a:p>
        </p:txBody>
      </p:sp>
    </p:spTree>
    <p:extLst>
      <p:ext uri="{BB962C8B-B14F-4D97-AF65-F5344CB8AC3E}">
        <p14:creationId xmlns:p14="http://schemas.microsoft.com/office/powerpoint/2010/main" val="3884434574"/>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67632AC-1FED-24C8-943B-C9FA083D3FBE}"/>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22D27A83-4CC3-D85F-1234-0B72650ABEAE}"/>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AD018F5F-176E-A7C5-65F0-CB0163A13A06}"/>
              </a:ext>
            </a:extLst>
          </p:cNvPr>
          <p:cNvSpPr>
            <a:spLocks noGrp="1"/>
          </p:cNvSpPr>
          <p:nvPr>
            <p:ph type="body" idx="1"/>
          </p:nvPr>
        </p:nvSpPr>
        <p:spPr/>
        <p:txBody>
          <a:bodyPr/>
          <a:lstStyle/>
          <a:p>
            <a:r>
              <a:rPr lang="en-GB" dirty="0"/>
              <a:t>https://biblehub.com/interlinear/genesis/14.htm</a:t>
            </a:r>
          </a:p>
        </p:txBody>
      </p:sp>
      <p:sp>
        <p:nvSpPr>
          <p:cNvPr id="4" name="Slide Number Placeholder 3">
            <a:extLst>
              <a:ext uri="{FF2B5EF4-FFF2-40B4-BE49-F238E27FC236}">
                <a16:creationId xmlns:a16="http://schemas.microsoft.com/office/drawing/2014/main" id="{FFB0CA29-8595-6538-AD77-C0E6362EB0E0}"/>
              </a:ext>
            </a:extLst>
          </p:cNvPr>
          <p:cNvSpPr>
            <a:spLocks noGrp="1"/>
          </p:cNvSpPr>
          <p:nvPr>
            <p:ph type="sldNum" sz="quarter" idx="5"/>
          </p:nvPr>
        </p:nvSpPr>
        <p:spPr/>
        <p:txBody>
          <a:bodyPr/>
          <a:lstStyle/>
          <a:p>
            <a:fld id="{D3BAEA7C-5A81-420B-A327-148B8B6903C9}" type="slidenum">
              <a:rPr lang="en-GB" smtClean="0"/>
              <a:t>14</a:t>
            </a:fld>
            <a:endParaRPr lang="en-GB"/>
          </a:p>
        </p:txBody>
      </p:sp>
    </p:spTree>
    <p:extLst>
      <p:ext uri="{BB962C8B-B14F-4D97-AF65-F5344CB8AC3E}">
        <p14:creationId xmlns:p14="http://schemas.microsoft.com/office/powerpoint/2010/main" val="3666639185"/>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GB" dirty="0"/>
              <a:t>https://biblehub.com/interlinear/genesis/15.htm</a:t>
            </a:r>
          </a:p>
        </p:txBody>
      </p:sp>
      <p:sp>
        <p:nvSpPr>
          <p:cNvPr id="4" name="Slide Number Placeholder 3"/>
          <p:cNvSpPr>
            <a:spLocks noGrp="1"/>
          </p:cNvSpPr>
          <p:nvPr>
            <p:ph type="sldNum" sz="quarter" idx="5"/>
          </p:nvPr>
        </p:nvSpPr>
        <p:spPr/>
        <p:txBody>
          <a:bodyPr/>
          <a:lstStyle/>
          <a:p>
            <a:fld id="{D3BAEA7C-5A81-420B-A327-148B8B6903C9}" type="slidenum">
              <a:rPr lang="en-GB" smtClean="0"/>
              <a:t>15</a:t>
            </a:fld>
            <a:endParaRPr lang="en-GB"/>
          </a:p>
        </p:txBody>
      </p:sp>
    </p:spTree>
    <p:extLst>
      <p:ext uri="{BB962C8B-B14F-4D97-AF65-F5344CB8AC3E}">
        <p14:creationId xmlns:p14="http://schemas.microsoft.com/office/powerpoint/2010/main" val="200712408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7D4C3AF-2BBB-3B84-E5DF-0F83FA4DD3F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CBC2030E-0094-41E2-2A14-52B139EA3FFC}"/>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13D6130C-7EA6-7A36-89EA-0E7FC1381502}"/>
              </a:ext>
            </a:extLst>
          </p:cNvPr>
          <p:cNvSpPr>
            <a:spLocks noGrp="1"/>
          </p:cNvSpPr>
          <p:nvPr>
            <p:ph type="body" idx="1"/>
          </p:nvPr>
        </p:nvSpPr>
        <p:spPr/>
        <p:txBody>
          <a:bodyPr/>
          <a:lstStyle/>
          <a:p>
            <a:r>
              <a:rPr lang="en-GB" dirty="0"/>
              <a:t>https://biblehub.com/interlinear/genesis/15.htm</a:t>
            </a:r>
          </a:p>
        </p:txBody>
      </p:sp>
      <p:sp>
        <p:nvSpPr>
          <p:cNvPr id="4" name="Slide Number Placeholder 3">
            <a:extLst>
              <a:ext uri="{FF2B5EF4-FFF2-40B4-BE49-F238E27FC236}">
                <a16:creationId xmlns:a16="http://schemas.microsoft.com/office/drawing/2014/main" id="{63EFC527-DDAA-DC76-788A-2787C42AB13A}"/>
              </a:ext>
            </a:extLst>
          </p:cNvPr>
          <p:cNvSpPr>
            <a:spLocks noGrp="1"/>
          </p:cNvSpPr>
          <p:nvPr>
            <p:ph type="sldNum" sz="quarter" idx="5"/>
          </p:nvPr>
        </p:nvSpPr>
        <p:spPr/>
        <p:txBody>
          <a:bodyPr/>
          <a:lstStyle/>
          <a:p>
            <a:fld id="{D3BAEA7C-5A81-420B-A327-148B8B6903C9}" type="slidenum">
              <a:rPr lang="en-GB" smtClean="0"/>
              <a:t>16</a:t>
            </a:fld>
            <a:endParaRPr lang="en-GB"/>
          </a:p>
        </p:txBody>
      </p:sp>
    </p:spTree>
    <p:extLst>
      <p:ext uri="{BB962C8B-B14F-4D97-AF65-F5344CB8AC3E}">
        <p14:creationId xmlns:p14="http://schemas.microsoft.com/office/powerpoint/2010/main" val="102809265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CF3499E-08B5-0374-3AF5-973A23F0D593}"/>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1976CF75-1FEF-B8ED-2273-0C7DDB1AE785}"/>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5A03A1FB-24A0-00C2-03CC-DA7C375596D3}"/>
              </a:ext>
            </a:extLst>
          </p:cNvPr>
          <p:cNvSpPr>
            <a:spLocks noGrp="1"/>
          </p:cNvSpPr>
          <p:nvPr>
            <p:ph type="body" idx="1"/>
          </p:nvPr>
        </p:nvSpPr>
        <p:spPr/>
        <p:txBody>
          <a:bodyPr/>
          <a:lstStyle/>
          <a:p>
            <a:r>
              <a:rPr lang="en-GB" dirty="0"/>
              <a:t>https://biblehub.com/interlinear/genesis/15.htm</a:t>
            </a:r>
          </a:p>
        </p:txBody>
      </p:sp>
      <p:sp>
        <p:nvSpPr>
          <p:cNvPr id="4" name="Slide Number Placeholder 3">
            <a:extLst>
              <a:ext uri="{FF2B5EF4-FFF2-40B4-BE49-F238E27FC236}">
                <a16:creationId xmlns:a16="http://schemas.microsoft.com/office/drawing/2014/main" id="{7E6A988E-5836-9036-F5AB-E8711BD3D8F5}"/>
              </a:ext>
            </a:extLst>
          </p:cNvPr>
          <p:cNvSpPr>
            <a:spLocks noGrp="1"/>
          </p:cNvSpPr>
          <p:nvPr>
            <p:ph type="sldNum" sz="quarter" idx="5"/>
          </p:nvPr>
        </p:nvSpPr>
        <p:spPr/>
        <p:txBody>
          <a:bodyPr/>
          <a:lstStyle/>
          <a:p>
            <a:fld id="{D3BAEA7C-5A81-420B-A327-148B8B6903C9}" type="slidenum">
              <a:rPr lang="en-GB" smtClean="0"/>
              <a:t>17</a:t>
            </a:fld>
            <a:endParaRPr lang="en-GB"/>
          </a:p>
        </p:txBody>
      </p:sp>
    </p:spTree>
    <p:extLst>
      <p:ext uri="{BB962C8B-B14F-4D97-AF65-F5344CB8AC3E}">
        <p14:creationId xmlns:p14="http://schemas.microsoft.com/office/powerpoint/2010/main" val="935402730"/>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GB"/>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GB"/>
              <a:t>Click to edit Master subtitle style</a:t>
            </a:r>
            <a:endParaRPr lang="en-US" dirty="0"/>
          </a:p>
        </p:txBody>
      </p:sp>
      <p:sp>
        <p:nvSpPr>
          <p:cNvPr id="4" name="Date Placeholder 3"/>
          <p:cNvSpPr>
            <a:spLocks noGrp="1"/>
          </p:cNvSpPr>
          <p:nvPr>
            <p:ph type="dt" sz="half" idx="10"/>
          </p:nvPr>
        </p:nvSpPr>
        <p:spPr/>
        <p:txBody>
          <a:bodyPr/>
          <a:lstStyle/>
          <a:p>
            <a:fld id="{43C1C8D2-3023-4FB8-888D-D04E009C50E1}"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22213396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3C1C8D2-3023-4FB8-888D-D04E009C50E1}"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475635382"/>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GB"/>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10"/>
          </p:nvPr>
        </p:nvSpPr>
        <p:spPr/>
        <p:txBody>
          <a:bodyPr/>
          <a:lstStyle/>
          <a:p>
            <a:fld id="{43C1C8D2-3023-4FB8-888D-D04E009C50E1}"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3828424168"/>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idx="1"/>
          </p:nvPr>
        </p:nvSpPr>
        <p:spPr>
          <a:xfrm>
            <a:off x="0" y="1825624"/>
            <a:ext cx="12192000" cy="5032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324629789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GB"/>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shade val="82000"/>
                  </a:schemeClr>
                </a:solidFill>
              </a:defRPr>
            </a:lvl1pPr>
            <a:lvl2pPr marL="457200" indent="0">
              <a:buNone/>
              <a:defRPr sz="2000">
                <a:solidFill>
                  <a:schemeClr val="tx1">
                    <a:shade val="82000"/>
                  </a:schemeClr>
                </a:solidFill>
              </a:defRPr>
            </a:lvl2pPr>
            <a:lvl3pPr marL="914400" indent="0">
              <a:buNone/>
              <a:defRPr sz="1800">
                <a:solidFill>
                  <a:schemeClr val="tx1">
                    <a:shade val="82000"/>
                  </a:schemeClr>
                </a:solidFill>
              </a:defRPr>
            </a:lvl3pPr>
            <a:lvl4pPr marL="1371600" indent="0">
              <a:buNone/>
              <a:defRPr sz="1600">
                <a:solidFill>
                  <a:schemeClr val="tx1">
                    <a:shade val="82000"/>
                  </a:schemeClr>
                </a:solidFill>
              </a:defRPr>
            </a:lvl4pPr>
            <a:lvl5pPr marL="1828800" indent="0">
              <a:buNone/>
              <a:defRPr sz="1600">
                <a:solidFill>
                  <a:schemeClr val="tx1">
                    <a:shade val="82000"/>
                  </a:schemeClr>
                </a:solidFill>
              </a:defRPr>
            </a:lvl5pPr>
            <a:lvl6pPr marL="2286000" indent="0">
              <a:buNone/>
              <a:defRPr sz="1600">
                <a:solidFill>
                  <a:schemeClr val="tx1">
                    <a:shade val="82000"/>
                  </a:schemeClr>
                </a:solidFill>
              </a:defRPr>
            </a:lvl6pPr>
            <a:lvl7pPr marL="2743200" indent="0">
              <a:buNone/>
              <a:defRPr sz="1600">
                <a:solidFill>
                  <a:schemeClr val="tx1">
                    <a:shade val="82000"/>
                  </a:schemeClr>
                </a:solidFill>
              </a:defRPr>
            </a:lvl7pPr>
            <a:lvl8pPr marL="3200400" indent="0">
              <a:buNone/>
              <a:defRPr sz="1600">
                <a:solidFill>
                  <a:schemeClr val="tx1">
                    <a:shade val="82000"/>
                  </a:schemeClr>
                </a:solidFill>
              </a:defRPr>
            </a:lvl8pPr>
            <a:lvl9pPr marL="3657600" indent="0">
              <a:buNone/>
              <a:defRPr sz="1600">
                <a:solidFill>
                  <a:schemeClr val="tx1">
                    <a:shade val="82000"/>
                  </a:schemeClr>
                </a:solidFill>
              </a:defRPr>
            </a:lvl9pPr>
          </a:lstStyle>
          <a:p>
            <a:pPr lvl="0"/>
            <a:r>
              <a:rPr lang="en-GB"/>
              <a:t>Click to edit Master text styles</a:t>
            </a:r>
          </a:p>
        </p:txBody>
      </p:sp>
      <p:sp>
        <p:nvSpPr>
          <p:cNvPr id="4" name="Date Placeholder 3"/>
          <p:cNvSpPr>
            <a:spLocks noGrp="1"/>
          </p:cNvSpPr>
          <p:nvPr>
            <p:ph type="dt" sz="half" idx="10"/>
          </p:nvPr>
        </p:nvSpPr>
        <p:spPr/>
        <p:txBody>
          <a:bodyPr/>
          <a:lstStyle/>
          <a:p>
            <a:fld id="{43C1C8D2-3023-4FB8-888D-D04E009C50E1}" type="datetimeFigureOut">
              <a:rPr lang="en-GB" smtClean="0"/>
              <a:t>26/02/2026</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420664279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Content Placeholder 2"/>
          <p:cNvSpPr>
            <a:spLocks noGrp="1"/>
          </p:cNvSpPr>
          <p:nvPr>
            <p:ph sz="half" idx="1"/>
          </p:nvPr>
        </p:nvSpPr>
        <p:spPr>
          <a:xfrm>
            <a:off x="55002" y="1825624"/>
            <a:ext cx="5964798" cy="5032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Content Placeholder 3"/>
          <p:cNvSpPr>
            <a:spLocks noGrp="1"/>
          </p:cNvSpPr>
          <p:nvPr>
            <p:ph sz="half" idx="2"/>
          </p:nvPr>
        </p:nvSpPr>
        <p:spPr>
          <a:xfrm>
            <a:off x="6172200" y="1825624"/>
            <a:ext cx="6019800" cy="503237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1905332960"/>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GB"/>
              <a:t>Click to edit Master title style</a:t>
            </a:r>
            <a:endParaRPr lang="en-US" dirty="0"/>
          </a:p>
        </p:txBody>
      </p:sp>
      <p:sp>
        <p:nvSpPr>
          <p:cNvPr id="3" name="Text Placeholder 2"/>
          <p:cNvSpPr>
            <a:spLocks noGrp="1"/>
          </p:cNvSpPr>
          <p:nvPr>
            <p:ph type="body" idx="1"/>
          </p:nvPr>
        </p:nvSpPr>
        <p:spPr>
          <a:xfrm>
            <a:off x="0" y="1681163"/>
            <a:ext cx="5997575" cy="82391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4" name="Content Placeholder 3"/>
          <p:cNvSpPr>
            <a:spLocks noGrp="1"/>
          </p:cNvSpPr>
          <p:nvPr>
            <p:ph sz="half" idx="2"/>
          </p:nvPr>
        </p:nvSpPr>
        <p:spPr>
          <a:xfrm>
            <a:off x="0" y="2505075"/>
            <a:ext cx="5997575" cy="4352924"/>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5" name="Text Placeholder 4"/>
          <p:cNvSpPr>
            <a:spLocks noGrp="1"/>
          </p:cNvSpPr>
          <p:nvPr>
            <p:ph type="body" sz="quarter" idx="3"/>
          </p:nvPr>
        </p:nvSpPr>
        <p:spPr>
          <a:xfrm>
            <a:off x="6172200" y="1681163"/>
            <a:ext cx="6019800" cy="823912"/>
          </a:xfrm>
        </p:spPr>
        <p:txBody>
          <a:bodyPr anchor="b"/>
          <a:lstStyle>
            <a:lvl1pPr marL="0" indent="0" algn="ctr">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GB"/>
              <a:t>Click to edit Master text styles</a:t>
            </a:r>
          </a:p>
        </p:txBody>
      </p:sp>
      <p:sp>
        <p:nvSpPr>
          <p:cNvPr id="6" name="Content Placeholder 5"/>
          <p:cNvSpPr>
            <a:spLocks noGrp="1"/>
          </p:cNvSpPr>
          <p:nvPr>
            <p:ph sz="quarter" idx="4"/>
          </p:nvPr>
        </p:nvSpPr>
        <p:spPr>
          <a:xfrm>
            <a:off x="6172200" y="2505074"/>
            <a:ext cx="6019800" cy="4352925"/>
          </a:xfrm>
        </p:spPr>
        <p:txBody>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Tree>
    <p:extLst>
      <p:ext uri="{BB962C8B-B14F-4D97-AF65-F5344CB8AC3E}">
        <p14:creationId xmlns:p14="http://schemas.microsoft.com/office/powerpoint/2010/main" val="4127015204"/>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a:t>Click to edit Master title style</a:t>
            </a:r>
            <a:endParaRPr lang="en-US" dirty="0"/>
          </a:p>
        </p:txBody>
      </p:sp>
      <p:sp>
        <p:nvSpPr>
          <p:cNvPr id="3" name="Date Placeholder 2"/>
          <p:cNvSpPr>
            <a:spLocks noGrp="1"/>
          </p:cNvSpPr>
          <p:nvPr>
            <p:ph type="dt" sz="half" idx="10"/>
          </p:nvPr>
        </p:nvSpPr>
        <p:spPr/>
        <p:txBody>
          <a:bodyPr/>
          <a:lstStyle/>
          <a:p>
            <a:fld id="{43C1C8D2-3023-4FB8-888D-D04E009C50E1}" type="datetimeFigureOut">
              <a:rPr lang="en-GB" smtClean="0"/>
              <a:t>26/02/2026</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167499127"/>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43C1C8D2-3023-4FB8-888D-D04E009C50E1}" type="datetimeFigureOut">
              <a:rPr lang="en-GB" smtClean="0"/>
              <a:t>26/02/2026</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153434957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3C1C8D2-3023-4FB8-888D-D04E009C50E1}"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2886724574"/>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GB"/>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GB"/>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GB"/>
              <a:t>Click to edit Master text styles</a:t>
            </a:r>
          </a:p>
        </p:txBody>
      </p:sp>
      <p:sp>
        <p:nvSpPr>
          <p:cNvPr id="5" name="Date Placeholder 4"/>
          <p:cNvSpPr>
            <a:spLocks noGrp="1"/>
          </p:cNvSpPr>
          <p:nvPr>
            <p:ph type="dt" sz="half" idx="10"/>
          </p:nvPr>
        </p:nvSpPr>
        <p:spPr/>
        <p:txBody>
          <a:bodyPr/>
          <a:lstStyle/>
          <a:p>
            <a:fld id="{43C1C8D2-3023-4FB8-888D-D04E009C50E1}" type="datetimeFigureOut">
              <a:rPr lang="en-GB" smtClean="0"/>
              <a:t>26/02/2026</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346F2C21-0C0F-4B98-AAED-506E077BD58F}" type="slidenum">
              <a:rPr lang="en-GB" smtClean="0"/>
              <a:t>‹#›</a:t>
            </a:fld>
            <a:endParaRPr lang="en-GB"/>
          </a:p>
        </p:txBody>
      </p:sp>
    </p:spTree>
    <p:extLst>
      <p:ext uri="{BB962C8B-B14F-4D97-AF65-F5344CB8AC3E}">
        <p14:creationId xmlns:p14="http://schemas.microsoft.com/office/powerpoint/2010/main" val="1756859602"/>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GB"/>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GB"/>
              <a:t>Click to edit Master text styles</a:t>
            </a:r>
          </a:p>
          <a:p>
            <a:pPr lvl="1"/>
            <a:r>
              <a:rPr lang="en-GB"/>
              <a:t>Second level</a:t>
            </a:r>
          </a:p>
          <a:p>
            <a:pPr lvl="2"/>
            <a:r>
              <a:rPr lang="en-GB"/>
              <a:t>Third level</a:t>
            </a:r>
          </a:p>
          <a:p>
            <a:pPr lvl="3"/>
            <a:r>
              <a:rPr lang="en-GB"/>
              <a:t>Fourth level</a:t>
            </a:r>
          </a:p>
          <a:p>
            <a:pPr lvl="4"/>
            <a:r>
              <a:rPr lang="en-GB"/>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shade val="82000"/>
                  </a:schemeClr>
                </a:solidFill>
              </a:defRPr>
            </a:lvl1pPr>
          </a:lstStyle>
          <a:p>
            <a:fld id="{43C1C8D2-3023-4FB8-888D-D04E009C50E1}" type="datetimeFigureOut">
              <a:rPr lang="en-GB" smtClean="0"/>
              <a:t>26/02/2026</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shade val="82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shade val="82000"/>
                  </a:schemeClr>
                </a:solidFill>
              </a:defRPr>
            </a:lvl1pPr>
          </a:lstStyle>
          <a:p>
            <a:fld id="{346F2C21-0C0F-4B98-AAED-506E077BD58F}" type="slidenum">
              <a:rPr lang="en-GB" smtClean="0"/>
              <a:t>‹#›</a:t>
            </a:fld>
            <a:endParaRPr lang="en-GB"/>
          </a:p>
        </p:txBody>
      </p:sp>
    </p:spTree>
    <p:extLst>
      <p:ext uri="{BB962C8B-B14F-4D97-AF65-F5344CB8AC3E}">
        <p14:creationId xmlns:p14="http://schemas.microsoft.com/office/powerpoint/2010/main" val="2289716337"/>
      </p:ext>
    </p:extLst>
  </p:cSld>
  <p:clrMap bg1="dk1" tx1="lt1" bg2="dk2" tx2="lt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4.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4.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4.xml"/></Relationships>
</file>

<file path=ppt/slides/_rels/slide17.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4.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hyperlink" Target="https://www.youtube.com/watch?v=VhmlJBUIoLk&amp;list=PLH0Szn1yYNedn4FbBMMtOlGN-BPLQ54IH&amp;index=6" TargetMode="Externa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4.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6B8BBA0-0ACC-FEC1-9D45-80389742AC84}"/>
              </a:ext>
            </a:extLst>
          </p:cNvPr>
          <p:cNvSpPr>
            <a:spLocks noGrp="1"/>
          </p:cNvSpPr>
          <p:nvPr>
            <p:ph type="title"/>
          </p:nvPr>
        </p:nvSpPr>
        <p:spPr/>
        <p:txBody>
          <a:bodyPr/>
          <a:lstStyle/>
          <a:p>
            <a:pPr algn="ctr"/>
            <a:r>
              <a:rPr lang="en-GB" dirty="0"/>
              <a:t>1. Binding and Burning</a:t>
            </a:r>
          </a:p>
        </p:txBody>
      </p:sp>
      <p:sp>
        <p:nvSpPr>
          <p:cNvPr id="3" name="Subtitle 2">
            <a:extLst>
              <a:ext uri="{FF2B5EF4-FFF2-40B4-BE49-F238E27FC236}">
                <a16:creationId xmlns:a16="http://schemas.microsoft.com/office/drawing/2014/main" id="{16471B3A-CA2B-7C47-7F6F-FA5D67C3C306}"/>
              </a:ext>
            </a:extLst>
          </p:cNvPr>
          <p:cNvSpPr>
            <a:spLocks noGrp="1"/>
          </p:cNvSpPr>
          <p:nvPr>
            <p:ph idx="1"/>
          </p:nvPr>
        </p:nvSpPr>
        <p:spPr>
          <a:xfrm>
            <a:off x="838200" y="1825624"/>
            <a:ext cx="10515600" cy="4850183"/>
          </a:xfrm>
        </p:spPr>
        <p:txBody>
          <a:bodyPr/>
          <a:lstStyle/>
          <a:p>
            <a:pPr marL="0" indent="0" algn="ctr">
              <a:buNone/>
            </a:pPr>
            <a:r>
              <a:rPr lang="en-GB" i="1" dirty="0"/>
              <a:t>Sacrifice: a Gift fit for God</a:t>
            </a:r>
            <a:endParaRPr lang="en-GB" dirty="0"/>
          </a:p>
          <a:p>
            <a:pPr marL="514350" indent="-514350">
              <a:buFont typeface="+mj-lt"/>
              <a:buAutoNum type="arabicPeriod"/>
            </a:pPr>
            <a:endParaRPr lang="en-GB" dirty="0"/>
          </a:p>
          <a:p>
            <a:pPr marL="514350" indent="-514350">
              <a:buFont typeface="+mj-lt"/>
              <a:buAutoNum type="arabicPeriod"/>
            </a:pPr>
            <a:r>
              <a:rPr lang="en-GB" dirty="0"/>
              <a:t>Quick recap for early listeners</a:t>
            </a:r>
          </a:p>
          <a:p>
            <a:pPr marL="514350" indent="-514350">
              <a:buFont typeface="+mj-lt"/>
              <a:buAutoNum type="arabicPeriod"/>
            </a:pPr>
            <a:r>
              <a:rPr lang="en-GB" dirty="0"/>
              <a:t>My expertise and expectations</a:t>
            </a:r>
          </a:p>
          <a:p>
            <a:pPr marL="514350" indent="-514350">
              <a:buFont typeface="+mj-lt"/>
              <a:buAutoNum type="arabicPeriod"/>
            </a:pPr>
            <a:r>
              <a:rPr lang="en-GB" dirty="0"/>
              <a:t>Prepared questions</a:t>
            </a:r>
          </a:p>
          <a:p>
            <a:pPr marL="514350" indent="-514350">
              <a:buFont typeface="+mj-lt"/>
              <a:buAutoNum type="arabicPeriod"/>
            </a:pPr>
            <a:r>
              <a:rPr lang="en-GB" dirty="0"/>
              <a:t>Exercise: the difficulty of the exegete in this field (other sacrifice narratives in Genesis 12-17)</a:t>
            </a:r>
          </a:p>
          <a:p>
            <a:pPr marL="514350" indent="-514350">
              <a:buFont typeface="+mj-lt"/>
              <a:buAutoNum type="arabicPeriod"/>
            </a:pPr>
            <a:r>
              <a:rPr lang="en-GB" dirty="0"/>
              <a:t>The Cross and the Mass: Application and Complications</a:t>
            </a:r>
          </a:p>
          <a:p>
            <a:pPr marL="514350" indent="-514350">
              <a:buFont typeface="+mj-lt"/>
              <a:buAutoNum type="arabicPeriod"/>
            </a:pPr>
            <a:endParaRPr lang="en-GB" dirty="0"/>
          </a:p>
        </p:txBody>
      </p:sp>
    </p:spTree>
    <p:extLst>
      <p:ext uri="{BB962C8B-B14F-4D97-AF65-F5344CB8AC3E}">
        <p14:creationId xmlns:p14="http://schemas.microsoft.com/office/powerpoint/2010/main" val="813400585"/>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D1FF029-9827-D29E-FFA9-CC1B9FF4646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AAAD839-20B3-9B1F-DC2F-A9B17D6C6E38}"/>
              </a:ext>
            </a:extLst>
          </p:cNvPr>
          <p:cNvSpPr>
            <a:spLocks noGrp="1"/>
          </p:cNvSpPr>
          <p:nvPr>
            <p:ph type="title"/>
          </p:nvPr>
        </p:nvSpPr>
        <p:spPr/>
        <p:txBody>
          <a:bodyPr/>
          <a:lstStyle/>
          <a:p>
            <a:r>
              <a:rPr lang="en-GB" b="1" dirty="0"/>
              <a:t>12:8-9</a:t>
            </a:r>
            <a:r>
              <a:rPr lang="en-GB" dirty="0"/>
              <a:t> The “Call of Abraham” and…</a:t>
            </a:r>
          </a:p>
        </p:txBody>
      </p:sp>
      <p:sp>
        <p:nvSpPr>
          <p:cNvPr id="4" name="Content Placeholder 3">
            <a:extLst>
              <a:ext uri="{FF2B5EF4-FFF2-40B4-BE49-F238E27FC236}">
                <a16:creationId xmlns:a16="http://schemas.microsoft.com/office/drawing/2014/main" id="{EFD18063-8D3A-156C-A56E-1452C7FC4544}"/>
              </a:ext>
            </a:extLst>
          </p:cNvPr>
          <p:cNvSpPr>
            <a:spLocks noGrp="1"/>
          </p:cNvSpPr>
          <p:nvPr>
            <p:ph sz="half" idx="1"/>
          </p:nvPr>
        </p:nvSpPr>
        <p:spPr/>
        <p:txBody>
          <a:bodyPr>
            <a:normAutofit fontScale="62500" lnSpcReduction="20000"/>
          </a:bodyPr>
          <a:lstStyle/>
          <a:p>
            <a:pPr marL="0" indent="0">
              <a:buNone/>
            </a:pPr>
            <a:r>
              <a:rPr lang="en-GB" dirty="0"/>
              <a:t>The </a:t>
            </a:r>
            <a:r>
              <a:rPr lang="en-GB" cap="small" dirty="0"/>
              <a:t>Lord</a:t>
            </a:r>
            <a:r>
              <a:rPr lang="en-GB" dirty="0"/>
              <a:t> had said to Abram, “Go from your country, your people and your father’s household to the land I will show you.</a:t>
            </a:r>
          </a:p>
          <a:p>
            <a:pPr marL="0" indent="0">
              <a:buNone/>
            </a:pPr>
            <a:r>
              <a:rPr lang="en-GB" b="1" baseline="30000" dirty="0"/>
              <a:t>2 </a:t>
            </a:r>
            <a:r>
              <a:rPr lang="en-GB" dirty="0"/>
              <a:t>“I will make you into a great nation,</a:t>
            </a:r>
            <a:br>
              <a:rPr lang="en-GB" dirty="0"/>
            </a:br>
            <a:r>
              <a:rPr lang="en-GB" dirty="0"/>
              <a:t>    and I will bless you;</a:t>
            </a:r>
            <a:br>
              <a:rPr lang="en-GB" dirty="0"/>
            </a:br>
            <a:r>
              <a:rPr lang="en-GB" dirty="0"/>
              <a:t>I will make your name great,</a:t>
            </a:r>
            <a:br>
              <a:rPr lang="en-GB" dirty="0"/>
            </a:br>
            <a:r>
              <a:rPr lang="en-GB" dirty="0"/>
              <a:t>    and you will be a blessing.</a:t>
            </a:r>
            <a:br>
              <a:rPr lang="en-GB" dirty="0"/>
            </a:br>
            <a:r>
              <a:rPr lang="en-GB" b="1" baseline="30000" dirty="0"/>
              <a:t>3 </a:t>
            </a:r>
            <a:r>
              <a:rPr lang="en-GB" dirty="0"/>
              <a:t>I will bless those who bless you,</a:t>
            </a:r>
            <a:br>
              <a:rPr lang="en-GB" dirty="0"/>
            </a:br>
            <a:r>
              <a:rPr lang="en-GB" dirty="0"/>
              <a:t>    and whoever curses you I will curse;</a:t>
            </a:r>
            <a:br>
              <a:rPr lang="en-GB" dirty="0"/>
            </a:br>
            <a:r>
              <a:rPr lang="en-GB" dirty="0"/>
              <a:t>and all peoples on earth</a:t>
            </a:r>
            <a:br>
              <a:rPr lang="en-GB" dirty="0"/>
            </a:br>
            <a:r>
              <a:rPr lang="en-GB" dirty="0"/>
              <a:t>    will be blessed through you.”</a:t>
            </a:r>
          </a:p>
          <a:p>
            <a:pPr marL="0" indent="0">
              <a:buNone/>
            </a:pPr>
            <a:r>
              <a:rPr lang="en-GB" b="1" baseline="30000" dirty="0"/>
              <a:t>4 </a:t>
            </a:r>
            <a:r>
              <a:rPr lang="en-GB" dirty="0"/>
              <a:t>So Abram went, as the </a:t>
            </a:r>
            <a:r>
              <a:rPr lang="en-GB" cap="small" dirty="0"/>
              <a:t>Lord</a:t>
            </a:r>
            <a:r>
              <a:rPr lang="en-GB" dirty="0"/>
              <a:t> had told him; and Lot went with him. Abram was seventy-five years old when he set out from Harran. </a:t>
            </a:r>
            <a:r>
              <a:rPr lang="en-GB" b="1" baseline="30000" dirty="0"/>
              <a:t>5 </a:t>
            </a:r>
            <a:r>
              <a:rPr lang="en-GB" dirty="0"/>
              <a:t>He took his wife Sarai, his nephew Lot, all the possessions they had accumulated and the people they had acquired in Harran, and they set out for the land of Canaan, and they arrived there.</a:t>
            </a:r>
          </a:p>
          <a:p>
            <a:pPr marL="0" indent="0">
              <a:buNone/>
            </a:pPr>
            <a:r>
              <a:rPr lang="en-GB" b="1" baseline="30000" dirty="0"/>
              <a:t>6 </a:t>
            </a:r>
            <a:r>
              <a:rPr lang="en-GB" dirty="0"/>
              <a:t>Abram travelled through the land as far as the site of the great tree of Moreh at Shechem. At that time the Canaanites were in the land. </a:t>
            </a:r>
            <a:r>
              <a:rPr lang="en-GB" b="1" baseline="30000" dirty="0"/>
              <a:t>7 </a:t>
            </a:r>
            <a:r>
              <a:rPr lang="en-GB" dirty="0"/>
              <a:t>The </a:t>
            </a:r>
            <a:r>
              <a:rPr lang="en-GB" cap="small" dirty="0"/>
              <a:t>Lord</a:t>
            </a:r>
            <a:r>
              <a:rPr lang="en-GB" dirty="0"/>
              <a:t> appeared to Abram and said, “To your seed I will give this land.” So he built an altar there to the </a:t>
            </a:r>
            <a:r>
              <a:rPr lang="en-GB" cap="small" dirty="0"/>
              <a:t>Lord</a:t>
            </a:r>
            <a:r>
              <a:rPr lang="en-GB" dirty="0"/>
              <a:t>, who had appeared to him.</a:t>
            </a:r>
          </a:p>
          <a:p>
            <a:endParaRPr lang="en-GB" dirty="0"/>
          </a:p>
        </p:txBody>
      </p:sp>
      <p:sp>
        <p:nvSpPr>
          <p:cNvPr id="6" name="Content Placeholder 5">
            <a:extLst>
              <a:ext uri="{FF2B5EF4-FFF2-40B4-BE49-F238E27FC236}">
                <a16:creationId xmlns:a16="http://schemas.microsoft.com/office/drawing/2014/main" id="{F03B4247-9CCB-F943-8489-546CE3F225C6}"/>
              </a:ext>
            </a:extLst>
          </p:cNvPr>
          <p:cNvSpPr>
            <a:spLocks noGrp="1"/>
          </p:cNvSpPr>
          <p:nvPr>
            <p:ph sz="half" idx="2"/>
          </p:nvPr>
        </p:nvSpPr>
        <p:spPr/>
        <p:txBody>
          <a:bodyPr>
            <a:normAutofit fontScale="62500" lnSpcReduction="20000"/>
          </a:bodyPr>
          <a:lstStyle/>
          <a:p>
            <a:pPr marL="0" indent="0">
              <a:buNone/>
            </a:pPr>
            <a:r>
              <a:rPr lang="en-GB" b="1" baseline="30000" dirty="0"/>
              <a:t>8 </a:t>
            </a:r>
            <a:r>
              <a:rPr lang="en-GB" dirty="0"/>
              <a:t>From there he went on toward the hills east of Bethel and pitched his tent, with Bethel on the west and Ai on the east. There he built an altar to the </a:t>
            </a:r>
            <a:r>
              <a:rPr lang="en-GB" cap="small" dirty="0"/>
              <a:t>Lord</a:t>
            </a:r>
            <a:r>
              <a:rPr lang="en-GB" dirty="0"/>
              <a:t> and called on the name of the </a:t>
            </a:r>
            <a:r>
              <a:rPr lang="en-GB" cap="small" dirty="0"/>
              <a:t>Lord</a:t>
            </a:r>
            <a:r>
              <a:rPr lang="en-GB" dirty="0"/>
              <a:t>.</a:t>
            </a:r>
          </a:p>
          <a:p>
            <a:pPr marL="0" indent="0">
              <a:buNone/>
            </a:pPr>
            <a:r>
              <a:rPr lang="en-GB" b="1" baseline="30000" dirty="0"/>
              <a:t>9 </a:t>
            </a:r>
            <a:r>
              <a:rPr lang="en-GB" dirty="0"/>
              <a:t>Then Abram set out and continued toward the Negev.</a:t>
            </a:r>
          </a:p>
          <a:p>
            <a:pPr marL="0" indent="0">
              <a:buNone/>
            </a:pPr>
            <a:endParaRPr lang="en-GB" dirty="0"/>
          </a:p>
          <a:p>
            <a:pPr marL="514350" indent="-514350">
              <a:buFont typeface="+mj-lt"/>
              <a:buAutoNum type="arabicPeriod"/>
            </a:pPr>
            <a:r>
              <a:rPr lang="en-GB" dirty="0">
                <a:solidFill>
                  <a:srgbClr val="FF6600"/>
                </a:solidFill>
              </a:rPr>
              <a:t>How can we know that a </a:t>
            </a:r>
            <a:r>
              <a:rPr lang="en-GB" i="1" dirty="0">
                <a:solidFill>
                  <a:srgbClr val="FF6600"/>
                </a:solidFill>
              </a:rPr>
              <a:t>sacrifice</a:t>
            </a:r>
            <a:r>
              <a:rPr lang="en-GB" dirty="0">
                <a:solidFill>
                  <a:srgbClr val="FF6600"/>
                </a:solidFill>
              </a:rPr>
              <a:t> was made in this passage?</a:t>
            </a:r>
          </a:p>
          <a:p>
            <a:pPr lvl="1"/>
            <a:r>
              <a:rPr lang="en-GB" dirty="0">
                <a:solidFill>
                  <a:srgbClr val="FF6600"/>
                </a:solidFill>
              </a:rPr>
              <a:t>Do you agree?</a:t>
            </a:r>
          </a:p>
          <a:p>
            <a:pPr lvl="1"/>
            <a:r>
              <a:rPr lang="en-GB" dirty="0">
                <a:solidFill>
                  <a:srgbClr val="FF6600"/>
                </a:solidFill>
              </a:rPr>
              <a:t>If so/if not, what does this tell us about the necessary conditions for an action/ritual to count as a sacrifice?</a:t>
            </a:r>
          </a:p>
          <a:p>
            <a:pPr marL="514350" indent="-514350">
              <a:buFont typeface="+mj-lt"/>
              <a:buAutoNum type="arabicPeriod"/>
            </a:pPr>
            <a:r>
              <a:rPr lang="en-GB" dirty="0">
                <a:solidFill>
                  <a:srgbClr val="FF6600"/>
                </a:solidFill>
              </a:rPr>
              <a:t>What about the narrative context might possibly hint at why Abraham is making this sacrifice?</a:t>
            </a:r>
          </a:p>
          <a:p>
            <a:pPr marL="514350" indent="-514350">
              <a:buFont typeface="+mj-lt"/>
              <a:buAutoNum type="arabicPeriod"/>
            </a:pPr>
            <a:r>
              <a:rPr lang="en-GB" sz="1500" dirty="0">
                <a:solidFill>
                  <a:schemeClr val="bg1"/>
                </a:solidFill>
              </a:rPr>
              <a:t>What are the </a:t>
            </a:r>
            <a:r>
              <a:rPr lang="en-GB" sz="1500" i="1" dirty="0">
                <a:solidFill>
                  <a:schemeClr val="bg1"/>
                </a:solidFill>
              </a:rPr>
              <a:t>different</a:t>
            </a:r>
            <a:r>
              <a:rPr lang="en-GB" sz="1500" dirty="0">
                <a:solidFill>
                  <a:schemeClr val="bg1"/>
                </a:solidFill>
              </a:rPr>
              <a:t> purposes? Is there any </a:t>
            </a:r>
            <a:r>
              <a:rPr lang="en-GB" sz="1500" i="1" dirty="0">
                <a:solidFill>
                  <a:schemeClr val="bg1"/>
                </a:solidFill>
              </a:rPr>
              <a:t>consistent</a:t>
            </a:r>
            <a:r>
              <a:rPr lang="en-GB" sz="1500" dirty="0">
                <a:solidFill>
                  <a:schemeClr val="bg1"/>
                </a:solidFill>
              </a:rPr>
              <a:t> purpose?</a:t>
            </a:r>
          </a:p>
          <a:p>
            <a:pPr marL="514350" indent="-514350">
              <a:buFont typeface="+mj-lt"/>
              <a:buAutoNum type="arabicPeriod"/>
            </a:pPr>
            <a:r>
              <a:rPr lang="en-GB" sz="1500" dirty="0">
                <a:solidFill>
                  <a:schemeClr val="bg1"/>
                </a:solidFill>
              </a:rPr>
              <a:t>Can they </a:t>
            </a:r>
            <a:r>
              <a:rPr lang="en-GB" sz="1500" i="1" dirty="0">
                <a:solidFill>
                  <a:schemeClr val="bg1"/>
                </a:solidFill>
              </a:rPr>
              <a:t>all </a:t>
            </a:r>
            <a:r>
              <a:rPr lang="en-GB" sz="1500" dirty="0">
                <a:solidFill>
                  <a:schemeClr val="bg1"/>
                </a:solidFill>
              </a:rPr>
              <a:t>be understood using the notion of a “costly gift”? (Consider Ullucci 2011)</a:t>
            </a:r>
          </a:p>
          <a:p>
            <a:pPr marL="514350" indent="-514350">
              <a:buFont typeface="+mj-lt"/>
              <a:buAutoNum type="arabicPeriod"/>
            </a:pPr>
            <a:r>
              <a:rPr lang="en-GB" sz="1500" dirty="0">
                <a:solidFill>
                  <a:schemeClr val="bg1"/>
                </a:solidFill>
              </a:rPr>
              <a:t>How often are ritual details specified which allow us to understand how/why the ritual achieves what it seems intended to achieve?</a:t>
            </a:r>
          </a:p>
          <a:p>
            <a:pPr marL="514350" indent="-514350">
              <a:buFont typeface="+mj-lt"/>
              <a:buAutoNum type="arabicPeriod"/>
            </a:pPr>
            <a:r>
              <a:rPr lang="en-GB" dirty="0">
                <a:solidFill>
                  <a:srgbClr val="FF6600"/>
                </a:solidFill>
              </a:rPr>
              <a:t>Does it make any difference to our interpretation that we think Yahweh/El is God? Be aware of Abraham’s own evidential state re. the identity of the voice.</a:t>
            </a:r>
          </a:p>
          <a:p>
            <a:pPr marL="0" indent="0">
              <a:buNone/>
            </a:pPr>
            <a:endParaRPr lang="en-GB" dirty="0"/>
          </a:p>
          <a:p>
            <a:endParaRPr lang="en-GB" dirty="0"/>
          </a:p>
        </p:txBody>
      </p:sp>
    </p:spTree>
    <p:extLst>
      <p:ext uri="{BB962C8B-B14F-4D97-AF65-F5344CB8AC3E}">
        <p14:creationId xmlns:p14="http://schemas.microsoft.com/office/powerpoint/2010/main" val="2665067856"/>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252DF19-A23A-9001-4206-C92B370D987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8D4EF37C-0D4C-CC3B-4B8E-ACF0860F2AFF}"/>
              </a:ext>
            </a:extLst>
          </p:cNvPr>
          <p:cNvSpPr>
            <a:spLocks noGrp="1"/>
          </p:cNvSpPr>
          <p:nvPr>
            <p:ph type="title"/>
          </p:nvPr>
        </p:nvSpPr>
        <p:spPr/>
        <p:txBody>
          <a:bodyPr/>
          <a:lstStyle/>
          <a:p>
            <a:r>
              <a:rPr lang="en-GB" b="1" dirty="0"/>
              <a:t>13:1-4</a:t>
            </a:r>
            <a:r>
              <a:rPr lang="en-GB" dirty="0"/>
              <a:t> ???</a:t>
            </a:r>
          </a:p>
        </p:txBody>
      </p:sp>
      <p:sp>
        <p:nvSpPr>
          <p:cNvPr id="4" name="Content Placeholder 3">
            <a:extLst>
              <a:ext uri="{FF2B5EF4-FFF2-40B4-BE49-F238E27FC236}">
                <a16:creationId xmlns:a16="http://schemas.microsoft.com/office/drawing/2014/main" id="{7BC079D9-69B0-3516-D0B3-7E95B9867386}"/>
              </a:ext>
            </a:extLst>
          </p:cNvPr>
          <p:cNvSpPr>
            <a:spLocks noGrp="1"/>
          </p:cNvSpPr>
          <p:nvPr>
            <p:ph sz="half" idx="1"/>
          </p:nvPr>
        </p:nvSpPr>
        <p:spPr/>
        <p:txBody>
          <a:bodyPr>
            <a:normAutofit fontScale="85000" lnSpcReduction="20000"/>
          </a:bodyPr>
          <a:lstStyle/>
          <a:p>
            <a:pPr marL="0" indent="0">
              <a:buNone/>
            </a:pPr>
            <a:endParaRPr lang="en-GB" dirty="0"/>
          </a:p>
          <a:p>
            <a:pPr marL="0" indent="0">
              <a:buNone/>
            </a:pPr>
            <a:r>
              <a:rPr lang="en-GB" dirty="0"/>
              <a:t>So Abram went up from Egypt to the Negev, with his wife and everything he had, and Lot went with him. </a:t>
            </a:r>
            <a:r>
              <a:rPr lang="en-GB" b="1" baseline="30000" dirty="0"/>
              <a:t>2 </a:t>
            </a:r>
            <a:r>
              <a:rPr lang="en-GB" dirty="0"/>
              <a:t>Abram had become very wealthy in livestock and in silver and gold.</a:t>
            </a:r>
          </a:p>
          <a:p>
            <a:pPr marL="0" indent="0">
              <a:buNone/>
            </a:pPr>
            <a:endParaRPr lang="en-GB" b="1" baseline="30000" dirty="0"/>
          </a:p>
          <a:p>
            <a:pPr marL="0" indent="0">
              <a:buNone/>
            </a:pPr>
            <a:r>
              <a:rPr lang="en-GB" b="1" baseline="30000" dirty="0"/>
              <a:t>3 </a:t>
            </a:r>
            <a:r>
              <a:rPr lang="en-GB" dirty="0"/>
              <a:t>From the Negev he went from place to place until he came to Bethel, to the place between Bethel and Ai where his tent had been earlier </a:t>
            </a:r>
            <a:r>
              <a:rPr lang="en-GB" b="1" baseline="30000" dirty="0"/>
              <a:t>4 </a:t>
            </a:r>
            <a:r>
              <a:rPr lang="en-GB" dirty="0"/>
              <a:t>and where he had first built an altar. There Abram called on the name of the </a:t>
            </a:r>
            <a:r>
              <a:rPr lang="en-GB" cap="small" dirty="0"/>
              <a:t>Lord</a:t>
            </a:r>
            <a:r>
              <a:rPr lang="en-GB" dirty="0"/>
              <a:t>.</a:t>
            </a:r>
          </a:p>
          <a:p>
            <a:endParaRPr lang="en-GB" dirty="0"/>
          </a:p>
        </p:txBody>
      </p:sp>
      <p:sp>
        <p:nvSpPr>
          <p:cNvPr id="6" name="Content Placeholder 5">
            <a:extLst>
              <a:ext uri="{FF2B5EF4-FFF2-40B4-BE49-F238E27FC236}">
                <a16:creationId xmlns:a16="http://schemas.microsoft.com/office/drawing/2014/main" id="{36D76857-273F-20DA-EFF7-74318CD820A5}"/>
              </a:ext>
            </a:extLst>
          </p:cNvPr>
          <p:cNvSpPr>
            <a:spLocks noGrp="1"/>
          </p:cNvSpPr>
          <p:nvPr>
            <p:ph sz="half" idx="2"/>
          </p:nvPr>
        </p:nvSpPr>
        <p:spPr/>
        <p:txBody>
          <a:bodyPr>
            <a:normAutofit fontScale="85000" lnSpcReduction="20000"/>
          </a:bodyPr>
          <a:lstStyle/>
          <a:p>
            <a:pPr marL="514350" indent="-514350">
              <a:buFont typeface="+mj-lt"/>
              <a:buAutoNum type="arabicPeriod"/>
            </a:pPr>
            <a:r>
              <a:rPr lang="en-GB" dirty="0">
                <a:solidFill>
                  <a:srgbClr val="FF6600"/>
                </a:solidFill>
              </a:rPr>
              <a:t>How can we know that a </a:t>
            </a:r>
            <a:r>
              <a:rPr lang="en-GB" i="1" dirty="0">
                <a:solidFill>
                  <a:srgbClr val="FF6600"/>
                </a:solidFill>
              </a:rPr>
              <a:t>sacrifice</a:t>
            </a:r>
            <a:r>
              <a:rPr lang="en-GB" dirty="0">
                <a:solidFill>
                  <a:srgbClr val="FF6600"/>
                </a:solidFill>
              </a:rPr>
              <a:t> was made in this passage?</a:t>
            </a:r>
          </a:p>
          <a:p>
            <a:pPr lvl="1"/>
            <a:r>
              <a:rPr lang="en-GB" dirty="0">
                <a:solidFill>
                  <a:srgbClr val="FF6600"/>
                </a:solidFill>
              </a:rPr>
              <a:t>Do you agree?</a:t>
            </a:r>
          </a:p>
          <a:p>
            <a:pPr lvl="1"/>
            <a:r>
              <a:rPr lang="en-GB" dirty="0">
                <a:solidFill>
                  <a:srgbClr val="FF6600"/>
                </a:solidFill>
              </a:rPr>
              <a:t>If so/if not, what does this tell us about the necessary conditions for an action/ritual to count as a sacrifice?</a:t>
            </a:r>
          </a:p>
          <a:p>
            <a:pPr marL="514350" indent="-514350">
              <a:buFont typeface="+mj-lt"/>
              <a:buAutoNum type="arabicPeriod"/>
            </a:pPr>
            <a:r>
              <a:rPr lang="en-GB" dirty="0">
                <a:solidFill>
                  <a:srgbClr val="FF6600"/>
                </a:solidFill>
              </a:rPr>
              <a:t>What about the narrative context might possibly hint at why Abraham is making this sacrifice?</a:t>
            </a:r>
          </a:p>
          <a:p>
            <a:pPr marL="514350" indent="-514350">
              <a:buFont typeface="+mj-lt"/>
              <a:buAutoNum type="arabicPeriod"/>
            </a:pPr>
            <a:r>
              <a:rPr lang="en-GB" sz="1500" dirty="0">
                <a:solidFill>
                  <a:schemeClr val="bg1"/>
                </a:solidFill>
              </a:rPr>
              <a:t>What are the </a:t>
            </a:r>
            <a:r>
              <a:rPr lang="en-GB" sz="1500" i="1" dirty="0">
                <a:solidFill>
                  <a:schemeClr val="bg1"/>
                </a:solidFill>
              </a:rPr>
              <a:t>different</a:t>
            </a:r>
            <a:r>
              <a:rPr lang="en-GB" sz="1500" dirty="0">
                <a:solidFill>
                  <a:schemeClr val="bg1"/>
                </a:solidFill>
              </a:rPr>
              <a:t> purposes? Is there any </a:t>
            </a:r>
            <a:r>
              <a:rPr lang="en-GB" sz="1500" i="1" dirty="0">
                <a:solidFill>
                  <a:schemeClr val="bg1"/>
                </a:solidFill>
              </a:rPr>
              <a:t>consistent</a:t>
            </a:r>
            <a:r>
              <a:rPr lang="en-GB" sz="1500" dirty="0">
                <a:solidFill>
                  <a:schemeClr val="bg1"/>
                </a:solidFill>
              </a:rPr>
              <a:t> purpose?</a:t>
            </a:r>
          </a:p>
          <a:p>
            <a:pPr marL="514350" indent="-514350">
              <a:buFont typeface="+mj-lt"/>
              <a:buAutoNum type="arabicPeriod"/>
            </a:pPr>
            <a:r>
              <a:rPr lang="en-GB" sz="1500" dirty="0">
                <a:solidFill>
                  <a:schemeClr val="bg1"/>
                </a:solidFill>
              </a:rPr>
              <a:t>Can they </a:t>
            </a:r>
            <a:r>
              <a:rPr lang="en-GB" sz="1500" i="1" dirty="0">
                <a:solidFill>
                  <a:schemeClr val="bg1"/>
                </a:solidFill>
              </a:rPr>
              <a:t>all </a:t>
            </a:r>
            <a:r>
              <a:rPr lang="en-GB" sz="1500" dirty="0">
                <a:solidFill>
                  <a:schemeClr val="bg1"/>
                </a:solidFill>
              </a:rPr>
              <a:t>be understood using the notion of a “costly gift”? (Consider Ullucci 2011)</a:t>
            </a:r>
          </a:p>
          <a:p>
            <a:pPr marL="514350" indent="-514350">
              <a:buFont typeface="+mj-lt"/>
              <a:buAutoNum type="arabicPeriod"/>
            </a:pPr>
            <a:r>
              <a:rPr lang="en-GB" sz="1500" dirty="0">
                <a:solidFill>
                  <a:schemeClr val="bg1"/>
                </a:solidFill>
              </a:rPr>
              <a:t>How often are ritual details specified which allow us to understand how/why the ritual achieves what it seems intended to achieve?</a:t>
            </a:r>
          </a:p>
          <a:p>
            <a:pPr marL="514350" indent="-514350">
              <a:buFont typeface="+mj-lt"/>
              <a:buAutoNum type="arabicPeriod"/>
            </a:pPr>
            <a:r>
              <a:rPr lang="en-GB" dirty="0">
                <a:solidFill>
                  <a:srgbClr val="FF6600"/>
                </a:solidFill>
              </a:rPr>
              <a:t>Does it make any difference to our interpretation that we think Yahweh/El is God? Be aware of Abraham’s own evidential state re. the identity of the voice.</a:t>
            </a:r>
          </a:p>
        </p:txBody>
      </p:sp>
    </p:spTree>
    <p:extLst>
      <p:ext uri="{BB962C8B-B14F-4D97-AF65-F5344CB8AC3E}">
        <p14:creationId xmlns:p14="http://schemas.microsoft.com/office/powerpoint/2010/main" val="148112094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FB75166-C7B6-12B9-CF1F-9C1B27DCD89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8C6D540-B7E5-2081-614C-02E259CF5417}"/>
              </a:ext>
            </a:extLst>
          </p:cNvPr>
          <p:cNvSpPr>
            <a:spLocks noGrp="1"/>
          </p:cNvSpPr>
          <p:nvPr>
            <p:ph type="title"/>
          </p:nvPr>
        </p:nvSpPr>
        <p:spPr/>
        <p:txBody>
          <a:bodyPr/>
          <a:lstStyle/>
          <a:p>
            <a:r>
              <a:rPr lang="en-GB" b="1" dirty="0"/>
              <a:t>13:14-18</a:t>
            </a:r>
            <a:r>
              <a:rPr lang="en-GB" dirty="0"/>
              <a:t> ???</a:t>
            </a:r>
          </a:p>
        </p:txBody>
      </p:sp>
      <p:sp>
        <p:nvSpPr>
          <p:cNvPr id="4" name="Content Placeholder 3">
            <a:extLst>
              <a:ext uri="{FF2B5EF4-FFF2-40B4-BE49-F238E27FC236}">
                <a16:creationId xmlns:a16="http://schemas.microsoft.com/office/drawing/2014/main" id="{19298396-708F-8B3C-18FE-8A4EB173A8BB}"/>
              </a:ext>
            </a:extLst>
          </p:cNvPr>
          <p:cNvSpPr>
            <a:spLocks noGrp="1"/>
          </p:cNvSpPr>
          <p:nvPr>
            <p:ph sz="half" idx="1"/>
          </p:nvPr>
        </p:nvSpPr>
        <p:spPr/>
        <p:txBody>
          <a:bodyPr>
            <a:normAutofit fontScale="92500" lnSpcReduction="20000"/>
          </a:bodyPr>
          <a:lstStyle/>
          <a:p>
            <a:pPr marL="0" indent="0">
              <a:buNone/>
            </a:pPr>
            <a:r>
              <a:rPr lang="en-GB" dirty="0"/>
              <a:t>The Lord said to Abram after Lot had parted from him, “Look around from where you are, to the north and south, to the east and west. </a:t>
            </a:r>
            <a:r>
              <a:rPr lang="en-GB" b="1" baseline="30000" dirty="0"/>
              <a:t>15 </a:t>
            </a:r>
            <a:r>
              <a:rPr lang="en-GB" dirty="0"/>
              <a:t>All the land that you see I will give to you and your offspring forever. </a:t>
            </a:r>
            <a:r>
              <a:rPr lang="en-GB" b="1" baseline="30000" dirty="0"/>
              <a:t>16 </a:t>
            </a:r>
            <a:r>
              <a:rPr lang="en-GB" dirty="0"/>
              <a:t>I will make your offspring like the dust of the earth, so that if anyone could count the dust, then your offspring could be counted. </a:t>
            </a:r>
            <a:r>
              <a:rPr lang="en-GB" b="1" baseline="30000" dirty="0"/>
              <a:t>17 </a:t>
            </a:r>
            <a:r>
              <a:rPr lang="en-GB" dirty="0"/>
              <a:t>Go, walk through the length and breadth of the land, for I am giving it to you.”</a:t>
            </a:r>
          </a:p>
          <a:p>
            <a:pPr marL="0" indent="0">
              <a:buNone/>
            </a:pPr>
            <a:endParaRPr lang="en-GB" b="1" baseline="30000" dirty="0"/>
          </a:p>
          <a:p>
            <a:pPr marL="0" indent="0">
              <a:buNone/>
            </a:pPr>
            <a:r>
              <a:rPr lang="en-GB" b="1" baseline="30000" dirty="0"/>
              <a:t>18 </a:t>
            </a:r>
            <a:r>
              <a:rPr lang="en-GB" dirty="0"/>
              <a:t>So Abram went to live near the great trees of Mamre at Hebron, where he pitched his tents. </a:t>
            </a:r>
            <a:r>
              <a:rPr lang="en-GB" b="1" dirty="0"/>
              <a:t>There he built an altar to the Lord.</a:t>
            </a:r>
            <a:endParaRPr lang="en-GB" dirty="0"/>
          </a:p>
          <a:p>
            <a:endParaRPr lang="en-GB" dirty="0"/>
          </a:p>
        </p:txBody>
      </p:sp>
      <p:sp>
        <p:nvSpPr>
          <p:cNvPr id="6" name="Content Placeholder 5">
            <a:extLst>
              <a:ext uri="{FF2B5EF4-FFF2-40B4-BE49-F238E27FC236}">
                <a16:creationId xmlns:a16="http://schemas.microsoft.com/office/drawing/2014/main" id="{30BD9D02-15D7-DA23-6CA9-87FF90220780}"/>
              </a:ext>
            </a:extLst>
          </p:cNvPr>
          <p:cNvSpPr>
            <a:spLocks noGrp="1"/>
          </p:cNvSpPr>
          <p:nvPr>
            <p:ph sz="half" idx="2"/>
          </p:nvPr>
        </p:nvSpPr>
        <p:spPr/>
        <p:txBody>
          <a:bodyPr>
            <a:normAutofit fontScale="92500" lnSpcReduction="20000"/>
          </a:bodyPr>
          <a:lstStyle/>
          <a:p>
            <a:r>
              <a:rPr lang="en-GB" dirty="0"/>
              <a:t>At this point Abraham ‘parks’ – the narrative is interrupted by some political context which explains the capture of Lot (14:1-12)</a:t>
            </a:r>
          </a:p>
          <a:p>
            <a:r>
              <a:rPr lang="en-GB" dirty="0"/>
              <a:t>The escaped member of Lot’s caravan finds Abraham still at the trees of Mamre; we don’t know how long for and whether he’s “walked the length and breadth of the land” and come back in that time.</a:t>
            </a:r>
          </a:p>
        </p:txBody>
      </p:sp>
    </p:spTree>
    <p:extLst>
      <p:ext uri="{BB962C8B-B14F-4D97-AF65-F5344CB8AC3E}">
        <p14:creationId xmlns:p14="http://schemas.microsoft.com/office/powerpoint/2010/main" val="2747365103"/>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C9F44A-303E-D3E6-2316-00C51C185440}"/>
              </a:ext>
            </a:extLst>
          </p:cNvPr>
          <p:cNvSpPr>
            <a:spLocks noGrp="1"/>
          </p:cNvSpPr>
          <p:nvPr>
            <p:ph type="title"/>
          </p:nvPr>
        </p:nvSpPr>
        <p:spPr/>
        <p:txBody>
          <a:bodyPr/>
          <a:lstStyle/>
          <a:p>
            <a:r>
              <a:rPr lang="en-GB" dirty="0"/>
              <a:t>14:18-20 Melchizedek</a:t>
            </a:r>
          </a:p>
        </p:txBody>
      </p:sp>
      <p:sp>
        <p:nvSpPr>
          <p:cNvPr id="3" name="Content Placeholder 2">
            <a:extLst>
              <a:ext uri="{FF2B5EF4-FFF2-40B4-BE49-F238E27FC236}">
                <a16:creationId xmlns:a16="http://schemas.microsoft.com/office/drawing/2014/main" id="{747547DA-9032-9C6B-B170-5E6C872BFC83}"/>
              </a:ext>
            </a:extLst>
          </p:cNvPr>
          <p:cNvSpPr>
            <a:spLocks noGrp="1"/>
          </p:cNvSpPr>
          <p:nvPr>
            <p:ph sz="half" idx="1"/>
          </p:nvPr>
        </p:nvSpPr>
        <p:spPr/>
        <p:txBody>
          <a:bodyPr>
            <a:normAutofit fontScale="85000" lnSpcReduction="20000"/>
          </a:bodyPr>
          <a:lstStyle/>
          <a:p>
            <a:pPr marL="0" indent="0">
              <a:buNone/>
            </a:pPr>
            <a:r>
              <a:rPr lang="en-GB" b="1" baseline="30000" dirty="0"/>
              <a:t>17 </a:t>
            </a:r>
            <a:r>
              <a:rPr lang="en-GB" dirty="0"/>
              <a:t>After Abram returned from defeating </a:t>
            </a:r>
            <a:r>
              <a:rPr lang="en-GB" dirty="0" err="1"/>
              <a:t>Kedorlaomer</a:t>
            </a:r>
            <a:r>
              <a:rPr lang="en-GB" dirty="0"/>
              <a:t> and the kings allied with him, the king of Sodom came out to meet him in the Valley of Shaveh (that is, the King’s Valley).</a:t>
            </a:r>
          </a:p>
          <a:p>
            <a:pPr marL="0" indent="0">
              <a:buNone/>
            </a:pPr>
            <a:r>
              <a:rPr lang="en-GB" b="1" baseline="30000" dirty="0"/>
              <a:t>18 </a:t>
            </a:r>
            <a:r>
              <a:rPr lang="en-GB" dirty="0"/>
              <a:t>Then Melchizedek king of Salem brought out bread and wine. He was priest of God Most High, </a:t>
            </a:r>
            <a:r>
              <a:rPr lang="en-GB" b="1" baseline="30000" dirty="0"/>
              <a:t>19 </a:t>
            </a:r>
            <a:r>
              <a:rPr lang="en-GB" dirty="0"/>
              <a:t>and he blessed Abram, saying,</a:t>
            </a:r>
          </a:p>
          <a:p>
            <a:pPr marL="0" indent="0">
              <a:buNone/>
            </a:pPr>
            <a:r>
              <a:rPr lang="en-GB" dirty="0"/>
              <a:t>“Blessed be Abram by God Most High,</a:t>
            </a:r>
            <a:br>
              <a:rPr lang="en-GB" dirty="0"/>
            </a:br>
            <a:r>
              <a:rPr lang="en-GB" dirty="0"/>
              <a:t>    Creator of heaven and earth.</a:t>
            </a:r>
            <a:br>
              <a:rPr lang="en-GB" dirty="0"/>
            </a:br>
            <a:r>
              <a:rPr lang="en-GB" b="1" baseline="30000" dirty="0"/>
              <a:t>20 </a:t>
            </a:r>
            <a:r>
              <a:rPr lang="en-GB" dirty="0"/>
              <a:t>And praise be to God Most High,</a:t>
            </a:r>
            <a:br>
              <a:rPr lang="en-GB" dirty="0"/>
            </a:br>
            <a:r>
              <a:rPr lang="en-GB" dirty="0"/>
              <a:t>    who delivered your enemies into your hand.”</a:t>
            </a:r>
          </a:p>
          <a:p>
            <a:pPr marL="0" indent="0">
              <a:buNone/>
            </a:pPr>
            <a:endParaRPr lang="en-GB" dirty="0"/>
          </a:p>
          <a:p>
            <a:pPr marL="0" indent="0">
              <a:buNone/>
            </a:pPr>
            <a:r>
              <a:rPr lang="en-GB" dirty="0"/>
              <a:t>Then Abram gave him a tenth of everything.</a:t>
            </a:r>
          </a:p>
          <a:p>
            <a:endParaRPr lang="en-GB" dirty="0"/>
          </a:p>
        </p:txBody>
      </p:sp>
      <p:sp>
        <p:nvSpPr>
          <p:cNvPr id="4" name="Content Placeholder 3">
            <a:extLst>
              <a:ext uri="{FF2B5EF4-FFF2-40B4-BE49-F238E27FC236}">
                <a16:creationId xmlns:a16="http://schemas.microsoft.com/office/drawing/2014/main" id="{03A99CA4-9F4E-6CEF-C933-DC9D4C3B83A9}"/>
              </a:ext>
            </a:extLst>
          </p:cNvPr>
          <p:cNvSpPr>
            <a:spLocks noGrp="1"/>
          </p:cNvSpPr>
          <p:nvPr>
            <p:ph sz="half" idx="2"/>
          </p:nvPr>
        </p:nvSpPr>
        <p:spPr/>
        <p:txBody>
          <a:bodyPr>
            <a:normAutofit fontScale="85000" lnSpcReduction="20000"/>
          </a:bodyPr>
          <a:lstStyle/>
          <a:p>
            <a:r>
              <a:rPr lang="en-GB" dirty="0"/>
              <a:t>Melchizedek is the priest-king of Jerusalem.</a:t>
            </a:r>
          </a:p>
          <a:p>
            <a:r>
              <a:rPr lang="en-GB" dirty="0"/>
              <a:t>He addresses Yahweh as </a:t>
            </a:r>
            <a:r>
              <a:rPr lang="en-GB" i="1" dirty="0"/>
              <a:t>El Elyon</a:t>
            </a:r>
            <a:r>
              <a:rPr lang="en-GB" dirty="0"/>
              <a:t>.</a:t>
            </a:r>
          </a:p>
          <a:p>
            <a:r>
              <a:rPr lang="en-GB" dirty="0"/>
              <a:t>Abraham usually addresses Yahweh as Yahweh, occasionally Yahweh El.</a:t>
            </a:r>
          </a:p>
          <a:p>
            <a:r>
              <a:rPr lang="en-GB" dirty="0"/>
              <a:t>The narrator usually refers to Yahweh.</a:t>
            </a:r>
          </a:p>
          <a:p>
            <a:r>
              <a:rPr lang="en-GB" dirty="0"/>
              <a:t>“LORD” or “God” is what you get in English for </a:t>
            </a:r>
            <a:r>
              <a:rPr lang="en-GB" i="1" dirty="0"/>
              <a:t>YHWH</a:t>
            </a:r>
          </a:p>
          <a:p>
            <a:r>
              <a:rPr lang="en-GB" dirty="0"/>
              <a:t>“God” is what you get in English for </a:t>
            </a:r>
            <a:r>
              <a:rPr lang="en-GB" i="1" dirty="0"/>
              <a:t>El</a:t>
            </a:r>
            <a:endParaRPr lang="en-GB" dirty="0"/>
          </a:p>
          <a:p>
            <a:r>
              <a:rPr lang="en-GB" dirty="0"/>
              <a:t>The </a:t>
            </a:r>
            <a:r>
              <a:rPr lang="en-GB" b="1" dirty="0"/>
              <a:t>source hypothesis</a:t>
            </a:r>
            <a:r>
              <a:rPr lang="en-GB" dirty="0"/>
              <a:t> supposes two traditions have been spliced together.</a:t>
            </a:r>
          </a:p>
          <a:p>
            <a:r>
              <a:rPr lang="en-GB" dirty="0"/>
              <a:t>Historical accuracy can explain this: </a:t>
            </a:r>
            <a:r>
              <a:rPr lang="en-GB" i="1" dirty="0"/>
              <a:t>El </a:t>
            </a:r>
            <a:r>
              <a:rPr lang="en-GB" dirty="0"/>
              <a:t>is the chief deity of the Canaanite pantheon. We don’t know how old </a:t>
            </a:r>
            <a:r>
              <a:rPr lang="en-GB" i="1" dirty="0"/>
              <a:t>Yahweh </a:t>
            </a:r>
            <a:r>
              <a:rPr lang="en-GB" dirty="0"/>
              <a:t>is or where it comes from, so we don’t have a reason to think Abraham wouldn’t have used it.</a:t>
            </a:r>
            <a:endParaRPr lang="en-GB" i="1" dirty="0"/>
          </a:p>
        </p:txBody>
      </p:sp>
    </p:spTree>
    <p:extLst>
      <p:ext uri="{BB962C8B-B14F-4D97-AF65-F5344CB8AC3E}">
        <p14:creationId xmlns:p14="http://schemas.microsoft.com/office/powerpoint/2010/main" val="2339857989"/>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2963D7D-0D22-F9F7-BE63-C24A35E251B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8333474-37D3-5C04-0884-CA338BBBD0E6}"/>
              </a:ext>
            </a:extLst>
          </p:cNvPr>
          <p:cNvSpPr>
            <a:spLocks noGrp="1"/>
          </p:cNvSpPr>
          <p:nvPr>
            <p:ph type="title"/>
          </p:nvPr>
        </p:nvSpPr>
        <p:spPr/>
        <p:txBody>
          <a:bodyPr/>
          <a:lstStyle/>
          <a:p>
            <a:r>
              <a:rPr lang="en-GB" dirty="0"/>
              <a:t>14:18-20 Melchizedek</a:t>
            </a:r>
          </a:p>
        </p:txBody>
      </p:sp>
      <p:sp>
        <p:nvSpPr>
          <p:cNvPr id="3" name="Content Placeholder 2">
            <a:extLst>
              <a:ext uri="{FF2B5EF4-FFF2-40B4-BE49-F238E27FC236}">
                <a16:creationId xmlns:a16="http://schemas.microsoft.com/office/drawing/2014/main" id="{7E41010E-C3F9-1050-800E-C90B7F5C8940}"/>
              </a:ext>
            </a:extLst>
          </p:cNvPr>
          <p:cNvSpPr>
            <a:spLocks noGrp="1"/>
          </p:cNvSpPr>
          <p:nvPr>
            <p:ph sz="half" idx="1"/>
          </p:nvPr>
        </p:nvSpPr>
        <p:spPr/>
        <p:txBody>
          <a:bodyPr>
            <a:normAutofit fontScale="85000" lnSpcReduction="20000"/>
          </a:bodyPr>
          <a:lstStyle/>
          <a:p>
            <a:pPr marL="0" indent="0">
              <a:buNone/>
            </a:pPr>
            <a:r>
              <a:rPr lang="en-GB" b="1" baseline="30000" dirty="0"/>
              <a:t>17 </a:t>
            </a:r>
            <a:r>
              <a:rPr lang="en-GB" dirty="0"/>
              <a:t>After Abram returned from defeating </a:t>
            </a:r>
            <a:r>
              <a:rPr lang="en-GB" dirty="0" err="1"/>
              <a:t>Kedorlaomer</a:t>
            </a:r>
            <a:r>
              <a:rPr lang="en-GB" dirty="0"/>
              <a:t> and the kings allied with him, the king of Sodom came out to meet him in the Valley of Shaveh (that is, the King’s Valley).</a:t>
            </a:r>
          </a:p>
          <a:p>
            <a:pPr marL="0" indent="0">
              <a:buNone/>
            </a:pPr>
            <a:r>
              <a:rPr lang="en-GB" b="1" baseline="30000" dirty="0"/>
              <a:t>18 </a:t>
            </a:r>
            <a:r>
              <a:rPr lang="en-GB" dirty="0"/>
              <a:t>Then Melchizedek king of Salem brought out bread and wine. He was priest of God Most High, </a:t>
            </a:r>
            <a:r>
              <a:rPr lang="en-GB" b="1" baseline="30000" dirty="0"/>
              <a:t>19 </a:t>
            </a:r>
            <a:r>
              <a:rPr lang="en-GB" dirty="0"/>
              <a:t>and he blessed Abram, saying,</a:t>
            </a:r>
          </a:p>
          <a:p>
            <a:pPr marL="0" indent="0">
              <a:buNone/>
            </a:pPr>
            <a:r>
              <a:rPr lang="en-GB" dirty="0"/>
              <a:t>“Blessed be Abram by God Most High,</a:t>
            </a:r>
            <a:br>
              <a:rPr lang="en-GB" dirty="0"/>
            </a:br>
            <a:r>
              <a:rPr lang="en-GB" dirty="0"/>
              <a:t>    Creator of heaven and earth.</a:t>
            </a:r>
            <a:br>
              <a:rPr lang="en-GB" dirty="0"/>
            </a:br>
            <a:r>
              <a:rPr lang="en-GB" b="1" baseline="30000" dirty="0"/>
              <a:t>20 </a:t>
            </a:r>
            <a:r>
              <a:rPr lang="en-GB" dirty="0"/>
              <a:t>And praise be to God Most High,</a:t>
            </a:r>
            <a:br>
              <a:rPr lang="en-GB" dirty="0"/>
            </a:br>
            <a:r>
              <a:rPr lang="en-GB" dirty="0"/>
              <a:t>    who delivered your enemies into your hand.”</a:t>
            </a:r>
          </a:p>
          <a:p>
            <a:pPr marL="0" indent="0">
              <a:buNone/>
            </a:pPr>
            <a:endParaRPr lang="en-GB" dirty="0"/>
          </a:p>
          <a:p>
            <a:pPr marL="0" indent="0">
              <a:buNone/>
            </a:pPr>
            <a:r>
              <a:rPr lang="en-GB" dirty="0"/>
              <a:t>Then Abram gave him a tenth of everything.</a:t>
            </a:r>
          </a:p>
          <a:p>
            <a:endParaRPr lang="en-GB" dirty="0"/>
          </a:p>
        </p:txBody>
      </p:sp>
      <p:sp>
        <p:nvSpPr>
          <p:cNvPr id="4" name="Content Placeholder 3">
            <a:extLst>
              <a:ext uri="{FF2B5EF4-FFF2-40B4-BE49-F238E27FC236}">
                <a16:creationId xmlns:a16="http://schemas.microsoft.com/office/drawing/2014/main" id="{7495F0A2-B0DA-268E-988F-F04520B288C0}"/>
              </a:ext>
            </a:extLst>
          </p:cNvPr>
          <p:cNvSpPr>
            <a:spLocks noGrp="1"/>
          </p:cNvSpPr>
          <p:nvPr>
            <p:ph sz="half" idx="2"/>
          </p:nvPr>
        </p:nvSpPr>
        <p:spPr/>
        <p:txBody>
          <a:bodyPr>
            <a:normAutofit fontScale="85000" lnSpcReduction="20000"/>
          </a:bodyPr>
          <a:lstStyle/>
          <a:p>
            <a:pPr marL="514350" indent="-514350">
              <a:buFont typeface="+mj-lt"/>
              <a:buAutoNum type="arabicPeriod"/>
            </a:pPr>
            <a:r>
              <a:rPr lang="en-GB" dirty="0">
                <a:solidFill>
                  <a:srgbClr val="FF6600"/>
                </a:solidFill>
              </a:rPr>
              <a:t>How can we know that a </a:t>
            </a:r>
            <a:r>
              <a:rPr lang="en-GB" i="1" dirty="0">
                <a:solidFill>
                  <a:srgbClr val="FF6600"/>
                </a:solidFill>
              </a:rPr>
              <a:t>sacrifice</a:t>
            </a:r>
            <a:r>
              <a:rPr lang="en-GB" dirty="0">
                <a:solidFill>
                  <a:srgbClr val="FF6600"/>
                </a:solidFill>
              </a:rPr>
              <a:t> was made in this passage?</a:t>
            </a:r>
          </a:p>
          <a:p>
            <a:pPr lvl="1"/>
            <a:r>
              <a:rPr lang="en-GB" dirty="0">
                <a:solidFill>
                  <a:srgbClr val="FF6600"/>
                </a:solidFill>
              </a:rPr>
              <a:t>Do you agree?</a:t>
            </a:r>
          </a:p>
          <a:p>
            <a:pPr lvl="1"/>
            <a:r>
              <a:rPr lang="en-GB" dirty="0">
                <a:solidFill>
                  <a:srgbClr val="FF6600"/>
                </a:solidFill>
              </a:rPr>
              <a:t>If so/if not, what does this tell us about the necessary conditions for an action/ritual to count as a sacrifice?</a:t>
            </a:r>
          </a:p>
          <a:p>
            <a:pPr marL="514350" indent="-514350">
              <a:buFont typeface="+mj-lt"/>
              <a:buAutoNum type="arabicPeriod"/>
            </a:pPr>
            <a:r>
              <a:rPr lang="en-GB" dirty="0">
                <a:solidFill>
                  <a:srgbClr val="FF6600"/>
                </a:solidFill>
              </a:rPr>
              <a:t>What about the narrative context might possibly hint at why Abraham is making this sacrifice?</a:t>
            </a:r>
          </a:p>
          <a:p>
            <a:pPr marL="514350" indent="-514350">
              <a:buFont typeface="+mj-lt"/>
              <a:buAutoNum type="arabicPeriod"/>
            </a:pPr>
            <a:r>
              <a:rPr lang="en-GB" sz="1500" dirty="0">
                <a:solidFill>
                  <a:schemeClr val="bg1"/>
                </a:solidFill>
              </a:rPr>
              <a:t>What are the </a:t>
            </a:r>
            <a:r>
              <a:rPr lang="en-GB" sz="1500" i="1" dirty="0">
                <a:solidFill>
                  <a:schemeClr val="bg1"/>
                </a:solidFill>
              </a:rPr>
              <a:t>different</a:t>
            </a:r>
            <a:r>
              <a:rPr lang="en-GB" sz="1500" dirty="0">
                <a:solidFill>
                  <a:schemeClr val="bg1"/>
                </a:solidFill>
              </a:rPr>
              <a:t> purposes? Is there any </a:t>
            </a:r>
            <a:r>
              <a:rPr lang="en-GB" sz="1500" i="1" dirty="0">
                <a:solidFill>
                  <a:schemeClr val="bg1"/>
                </a:solidFill>
              </a:rPr>
              <a:t>consistent</a:t>
            </a:r>
            <a:r>
              <a:rPr lang="en-GB" sz="1500" dirty="0">
                <a:solidFill>
                  <a:schemeClr val="bg1"/>
                </a:solidFill>
              </a:rPr>
              <a:t> purpose?</a:t>
            </a:r>
          </a:p>
          <a:p>
            <a:pPr marL="514350" indent="-514350">
              <a:buFont typeface="+mj-lt"/>
              <a:buAutoNum type="arabicPeriod"/>
            </a:pPr>
            <a:r>
              <a:rPr lang="en-GB" sz="1500" dirty="0">
                <a:solidFill>
                  <a:schemeClr val="bg1"/>
                </a:solidFill>
              </a:rPr>
              <a:t>Can they </a:t>
            </a:r>
            <a:r>
              <a:rPr lang="en-GB" sz="1500" i="1" dirty="0">
                <a:solidFill>
                  <a:schemeClr val="bg1"/>
                </a:solidFill>
              </a:rPr>
              <a:t>all </a:t>
            </a:r>
            <a:r>
              <a:rPr lang="en-GB" sz="1500" dirty="0">
                <a:solidFill>
                  <a:schemeClr val="bg1"/>
                </a:solidFill>
              </a:rPr>
              <a:t>be understood using the notion of a “costly gift”? (Consider Ullucci 2011)</a:t>
            </a:r>
          </a:p>
          <a:p>
            <a:pPr marL="514350" indent="-514350">
              <a:buFont typeface="+mj-lt"/>
              <a:buAutoNum type="arabicPeriod"/>
            </a:pPr>
            <a:r>
              <a:rPr lang="en-GB" sz="1500" dirty="0">
                <a:solidFill>
                  <a:schemeClr val="bg1"/>
                </a:solidFill>
              </a:rPr>
              <a:t>How often are ritual details specified which allow us to understand how/why the ritual achieves what it seems intended to achieve?</a:t>
            </a:r>
          </a:p>
          <a:p>
            <a:pPr marL="514350" indent="-514350">
              <a:buFont typeface="+mj-lt"/>
              <a:buAutoNum type="arabicPeriod"/>
            </a:pPr>
            <a:r>
              <a:rPr lang="en-GB" dirty="0">
                <a:solidFill>
                  <a:srgbClr val="FF6600"/>
                </a:solidFill>
              </a:rPr>
              <a:t>Does it make any difference to our interpretation that we think Yahweh/El is God? Be aware of Abraham’s own evidential state re. the identity of the voice.</a:t>
            </a:r>
          </a:p>
          <a:p>
            <a:pPr marL="0" indent="0">
              <a:buNone/>
            </a:pPr>
            <a:endParaRPr lang="en-GB" dirty="0"/>
          </a:p>
        </p:txBody>
      </p:sp>
    </p:spTree>
    <p:extLst>
      <p:ext uri="{BB962C8B-B14F-4D97-AF65-F5344CB8AC3E}">
        <p14:creationId xmlns:p14="http://schemas.microsoft.com/office/powerpoint/2010/main" val="3623163960"/>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5B03B1C-8BF3-E38A-87E0-DFD498116950}"/>
              </a:ext>
            </a:extLst>
          </p:cNvPr>
          <p:cNvSpPr>
            <a:spLocks noGrp="1"/>
          </p:cNvSpPr>
          <p:nvPr>
            <p:ph type="title"/>
          </p:nvPr>
        </p:nvSpPr>
        <p:spPr/>
        <p:txBody>
          <a:bodyPr/>
          <a:lstStyle/>
          <a:p>
            <a:r>
              <a:rPr lang="en-GB" b="1" dirty="0"/>
              <a:t>15: </a:t>
            </a:r>
            <a:r>
              <a:rPr lang="en-GB" dirty="0"/>
              <a:t>The Covenant Sacrifice </a:t>
            </a:r>
          </a:p>
        </p:txBody>
      </p:sp>
      <p:sp>
        <p:nvSpPr>
          <p:cNvPr id="5" name="Content Placeholder 4">
            <a:extLst>
              <a:ext uri="{FF2B5EF4-FFF2-40B4-BE49-F238E27FC236}">
                <a16:creationId xmlns:a16="http://schemas.microsoft.com/office/drawing/2014/main" id="{172BAC25-C3FA-CA95-82E5-1E03FACDA1F8}"/>
              </a:ext>
            </a:extLst>
          </p:cNvPr>
          <p:cNvSpPr>
            <a:spLocks noGrp="1"/>
          </p:cNvSpPr>
          <p:nvPr>
            <p:ph idx="1"/>
          </p:nvPr>
        </p:nvSpPr>
        <p:spPr/>
        <p:txBody>
          <a:bodyPr>
            <a:normAutofit fontScale="70000" lnSpcReduction="20000"/>
          </a:bodyPr>
          <a:lstStyle/>
          <a:p>
            <a:pPr marL="0" indent="0">
              <a:buNone/>
            </a:pPr>
            <a:r>
              <a:rPr lang="en-GB" dirty="0"/>
              <a:t>After this, the word of the </a:t>
            </a:r>
            <a:r>
              <a:rPr lang="en-GB" cap="small" dirty="0"/>
              <a:t>Lord</a:t>
            </a:r>
            <a:r>
              <a:rPr lang="en-GB" dirty="0"/>
              <a:t> came to Abram in a vision:</a:t>
            </a:r>
          </a:p>
          <a:p>
            <a:pPr marL="0" indent="0">
              <a:buNone/>
            </a:pPr>
            <a:r>
              <a:rPr lang="en-GB" dirty="0"/>
              <a:t>“Do not be afraid, Abram.</a:t>
            </a:r>
            <a:br>
              <a:rPr lang="en-GB" dirty="0"/>
            </a:br>
            <a:r>
              <a:rPr lang="en-GB" dirty="0"/>
              <a:t>    I am your shield/sovereign,</a:t>
            </a:r>
            <a:br>
              <a:rPr lang="en-GB" dirty="0"/>
            </a:br>
            <a:r>
              <a:rPr lang="en-GB" dirty="0"/>
              <a:t>    your very great reward.”</a:t>
            </a:r>
          </a:p>
          <a:p>
            <a:pPr marL="0" indent="0">
              <a:buNone/>
            </a:pPr>
            <a:r>
              <a:rPr lang="en-GB" b="1" baseline="30000" dirty="0"/>
              <a:t>2 </a:t>
            </a:r>
            <a:r>
              <a:rPr lang="en-GB" dirty="0"/>
              <a:t>But Abram said, “Sovereign </a:t>
            </a:r>
            <a:r>
              <a:rPr lang="en-GB" cap="small" dirty="0"/>
              <a:t>Lord</a:t>
            </a:r>
            <a:r>
              <a:rPr lang="en-GB" dirty="0"/>
              <a:t>, what can you give me since I remain childless and the one who will inherit my estate is Eliezer of Damascus?” </a:t>
            </a:r>
            <a:r>
              <a:rPr lang="en-GB" b="1" baseline="30000" dirty="0"/>
              <a:t>3 </a:t>
            </a:r>
            <a:r>
              <a:rPr lang="en-GB" dirty="0"/>
              <a:t>And Abram said, “You have given me no children; so a servant in my household will be my heir.”</a:t>
            </a:r>
          </a:p>
          <a:p>
            <a:pPr marL="0" indent="0">
              <a:buNone/>
            </a:pPr>
            <a:r>
              <a:rPr lang="en-GB" b="1" baseline="30000" dirty="0"/>
              <a:t>4 </a:t>
            </a:r>
            <a:r>
              <a:rPr lang="en-GB" dirty="0"/>
              <a:t>Then the word of the </a:t>
            </a:r>
            <a:r>
              <a:rPr lang="en-GB" cap="small" dirty="0"/>
              <a:t>Lord</a:t>
            </a:r>
            <a:r>
              <a:rPr lang="en-GB" dirty="0"/>
              <a:t> came to him: “This man will not be your heir, but a son who is your own flesh and blood will be your heir.” </a:t>
            </a:r>
            <a:r>
              <a:rPr lang="en-GB" b="1" baseline="30000" dirty="0"/>
              <a:t>5 </a:t>
            </a:r>
            <a:r>
              <a:rPr lang="en-GB" dirty="0"/>
              <a:t>He took him outside and said, “Look up at the sky and count the stars—if indeed you can count them.” Then he said to him, “So shall your offspring be.”</a:t>
            </a:r>
          </a:p>
          <a:p>
            <a:pPr marL="0" indent="0">
              <a:buNone/>
            </a:pPr>
            <a:r>
              <a:rPr lang="en-GB" b="1" baseline="30000" dirty="0"/>
              <a:t>6 </a:t>
            </a:r>
            <a:r>
              <a:rPr lang="en-GB" dirty="0"/>
              <a:t>Abram believed the </a:t>
            </a:r>
            <a:r>
              <a:rPr lang="en-GB" cap="small" dirty="0"/>
              <a:t>Lord</a:t>
            </a:r>
            <a:r>
              <a:rPr lang="en-GB" dirty="0"/>
              <a:t>, and he credited it to him as righteousness.</a:t>
            </a:r>
          </a:p>
          <a:p>
            <a:pPr marL="0" indent="0">
              <a:buNone/>
            </a:pPr>
            <a:r>
              <a:rPr lang="en-GB" b="1" baseline="30000" dirty="0"/>
              <a:t>7 </a:t>
            </a:r>
            <a:r>
              <a:rPr lang="en-GB" dirty="0"/>
              <a:t>He also said to him, “I am the </a:t>
            </a:r>
            <a:r>
              <a:rPr lang="en-GB" cap="small" dirty="0"/>
              <a:t>Lord</a:t>
            </a:r>
            <a:r>
              <a:rPr lang="en-GB" dirty="0"/>
              <a:t>, who brought you out of Ur of the Chaldeans to give you this land to take possession of it.”</a:t>
            </a:r>
          </a:p>
          <a:p>
            <a:pPr marL="0" indent="0">
              <a:buNone/>
            </a:pPr>
            <a:r>
              <a:rPr lang="en-GB" b="1" baseline="30000" dirty="0"/>
              <a:t>8 </a:t>
            </a:r>
            <a:r>
              <a:rPr lang="en-GB" dirty="0"/>
              <a:t>But Abram said, “Sovereign </a:t>
            </a:r>
            <a:r>
              <a:rPr lang="en-GB" cap="small" dirty="0"/>
              <a:t>Lord</a:t>
            </a:r>
            <a:r>
              <a:rPr lang="en-GB" dirty="0"/>
              <a:t>, how can I know that I will gain possession of it?”</a:t>
            </a:r>
          </a:p>
          <a:p>
            <a:pPr marL="0" indent="0">
              <a:buNone/>
            </a:pPr>
            <a:r>
              <a:rPr lang="en-GB" b="1" baseline="30000" dirty="0"/>
              <a:t>9 </a:t>
            </a:r>
            <a:r>
              <a:rPr lang="en-GB" dirty="0"/>
              <a:t>So the </a:t>
            </a:r>
            <a:r>
              <a:rPr lang="en-GB" cap="small" dirty="0"/>
              <a:t>Lord</a:t>
            </a:r>
            <a:r>
              <a:rPr lang="en-GB" dirty="0"/>
              <a:t> said to him, “Bring me a heifer, a goat and a ram, each three years old, along with a dove and a young pigeon.”</a:t>
            </a:r>
          </a:p>
          <a:p>
            <a:pPr marL="0" indent="0">
              <a:buNone/>
            </a:pPr>
            <a:r>
              <a:rPr lang="en-GB" b="1" baseline="30000" dirty="0"/>
              <a:t>10 </a:t>
            </a:r>
            <a:r>
              <a:rPr lang="en-GB" dirty="0"/>
              <a:t>Abram brought all these to him, cut them in two and arranged the halves opposite each other; the birds, however, he did not cut in half. </a:t>
            </a:r>
            <a:r>
              <a:rPr lang="en-GB" b="1" baseline="30000" dirty="0"/>
              <a:t>11 </a:t>
            </a:r>
            <a:r>
              <a:rPr lang="en-GB" dirty="0"/>
              <a:t>Then birds of prey came down on the carcasses, but Abram drove them away.</a:t>
            </a:r>
          </a:p>
        </p:txBody>
      </p:sp>
      <p:sp>
        <p:nvSpPr>
          <p:cNvPr id="6" name="TextBox 5">
            <a:extLst>
              <a:ext uri="{FF2B5EF4-FFF2-40B4-BE49-F238E27FC236}">
                <a16:creationId xmlns:a16="http://schemas.microsoft.com/office/drawing/2014/main" id="{027BB668-EA94-D266-AF45-48588984B7B2}"/>
              </a:ext>
            </a:extLst>
          </p:cNvPr>
          <p:cNvSpPr txBox="1"/>
          <p:nvPr/>
        </p:nvSpPr>
        <p:spPr>
          <a:xfrm>
            <a:off x="6524553" y="1690688"/>
            <a:ext cx="5472649" cy="830997"/>
          </a:xfrm>
          <a:prstGeom prst="rect">
            <a:avLst/>
          </a:prstGeom>
          <a:noFill/>
        </p:spPr>
        <p:txBody>
          <a:bodyPr wrap="square" rtlCol="0">
            <a:spAutoFit/>
          </a:bodyPr>
          <a:lstStyle/>
          <a:p>
            <a:r>
              <a:rPr lang="en-GB" sz="2400" dirty="0">
                <a:solidFill>
                  <a:srgbClr val="FF6600"/>
                </a:solidFill>
              </a:rPr>
              <a:t>What do we make of this detailed ritual?</a:t>
            </a:r>
          </a:p>
          <a:p>
            <a:r>
              <a:rPr lang="en-GB" sz="2400" dirty="0">
                <a:solidFill>
                  <a:srgbClr val="FF6600"/>
                </a:solidFill>
              </a:rPr>
              <a:t>(It isn’t replicated in Leviticus or Exodus)</a:t>
            </a:r>
          </a:p>
        </p:txBody>
      </p:sp>
    </p:spTree>
    <p:extLst>
      <p:ext uri="{BB962C8B-B14F-4D97-AF65-F5344CB8AC3E}">
        <p14:creationId xmlns:p14="http://schemas.microsoft.com/office/powerpoint/2010/main" val="725386981"/>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A6BAD55-75B4-CC70-F8BF-D6C5C8F2476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A9E2AC1F-8FDE-828B-F58E-06D2AD5CCC71}"/>
              </a:ext>
            </a:extLst>
          </p:cNvPr>
          <p:cNvSpPr>
            <a:spLocks noGrp="1"/>
          </p:cNvSpPr>
          <p:nvPr>
            <p:ph type="title"/>
          </p:nvPr>
        </p:nvSpPr>
        <p:spPr/>
        <p:txBody>
          <a:bodyPr/>
          <a:lstStyle/>
          <a:p>
            <a:r>
              <a:rPr lang="en-GB" b="1" dirty="0"/>
              <a:t>15: </a:t>
            </a:r>
            <a:r>
              <a:rPr lang="en-GB" dirty="0"/>
              <a:t>The Covenant Sacrifice </a:t>
            </a:r>
          </a:p>
        </p:txBody>
      </p:sp>
      <p:sp>
        <p:nvSpPr>
          <p:cNvPr id="5" name="Content Placeholder 4">
            <a:extLst>
              <a:ext uri="{FF2B5EF4-FFF2-40B4-BE49-F238E27FC236}">
                <a16:creationId xmlns:a16="http://schemas.microsoft.com/office/drawing/2014/main" id="{BE9BD0F9-F782-A041-BBA7-BDE925106000}"/>
              </a:ext>
            </a:extLst>
          </p:cNvPr>
          <p:cNvSpPr>
            <a:spLocks noGrp="1"/>
          </p:cNvSpPr>
          <p:nvPr>
            <p:ph sz="half" idx="1"/>
          </p:nvPr>
        </p:nvSpPr>
        <p:spPr/>
        <p:txBody>
          <a:bodyPr>
            <a:normAutofit fontScale="70000" lnSpcReduction="20000"/>
          </a:bodyPr>
          <a:lstStyle/>
          <a:p>
            <a:pPr marL="0" indent="0">
              <a:buNone/>
            </a:pPr>
            <a:r>
              <a:rPr lang="en-GB" b="1" baseline="30000" dirty="0"/>
              <a:t>8 </a:t>
            </a:r>
            <a:r>
              <a:rPr lang="en-GB" dirty="0"/>
              <a:t>But Abram said, “Sovereign </a:t>
            </a:r>
            <a:r>
              <a:rPr lang="en-GB" cap="small" dirty="0"/>
              <a:t>Lord</a:t>
            </a:r>
            <a:r>
              <a:rPr lang="en-GB" dirty="0"/>
              <a:t>, how can I know that I will gain possession of it?”</a:t>
            </a:r>
          </a:p>
          <a:p>
            <a:pPr marL="0" indent="0">
              <a:buNone/>
            </a:pPr>
            <a:r>
              <a:rPr lang="en-GB" b="1" baseline="30000" dirty="0"/>
              <a:t>9 </a:t>
            </a:r>
            <a:r>
              <a:rPr lang="en-GB" dirty="0"/>
              <a:t>So the </a:t>
            </a:r>
            <a:r>
              <a:rPr lang="en-GB" cap="small" dirty="0"/>
              <a:t>Lord</a:t>
            </a:r>
            <a:r>
              <a:rPr lang="en-GB" dirty="0"/>
              <a:t> said to him, “Bring me a heifer, a goat and a ram, each three years old, along with a dove and a </a:t>
            </a:r>
          </a:p>
          <a:p>
            <a:pPr marL="0" indent="0">
              <a:buNone/>
            </a:pPr>
            <a:endParaRPr lang="en-GB" dirty="0"/>
          </a:p>
          <a:p>
            <a:pPr marL="0" indent="0">
              <a:buNone/>
            </a:pPr>
            <a:r>
              <a:rPr lang="en-GB" b="1" baseline="30000" dirty="0"/>
              <a:t>10 </a:t>
            </a:r>
            <a:r>
              <a:rPr lang="en-GB" dirty="0"/>
              <a:t>Abram brought all these to him, cut them in two and arranged the halves opposite each other; the birds, however, he did not cut in half. </a:t>
            </a:r>
            <a:r>
              <a:rPr lang="en-GB" b="1" baseline="30000" dirty="0"/>
              <a:t>11 </a:t>
            </a:r>
            <a:r>
              <a:rPr lang="en-GB" dirty="0"/>
              <a:t>Then birds of prey came down on the carcasses, but Abram drove them away.</a:t>
            </a:r>
          </a:p>
          <a:p>
            <a:pPr marL="0" indent="0">
              <a:buNone/>
            </a:pPr>
            <a:endParaRPr lang="en-GB" dirty="0"/>
          </a:p>
          <a:p>
            <a:pPr marL="0" indent="0">
              <a:buNone/>
            </a:pPr>
            <a:r>
              <a:rPr lang="en-GB" b="1" baseline="30000" dirty="0"/>
              <a:t>17 </a:t>
            </a:r>
            <a:r>
              <a:rPr lang="en-GB" dirty="0"/>
              <a:t>When the sun had set and darkness had fallen, a smoking </a:t>
            </a:r>
            <a:r>
              <a:rPr lang="en-GB" dirty="0" err="1"/>
              <a:t>firepot</a:t>
            </a:r>
            <a:r>
              <a:rPr lang="en-GB" dirty="0"/>
              <a:t> with a blazing torch appeared and passed between the pieces. </a:t>
            </a:r>
            <a:r>
              <a:rPr lang="en-GB" b="1" baseline="30000" dirty="0"/>
              <a:t>18 </a:t>
            </a:r>
            <a:r>
              <a:rPr lang="en-GB" dirty="0"/>
              <a:t>On that day the </a:t>
            </a:r>
            <a:r>
              <a:rPr lang="en-GB" cap="small" dirty="0"/>
              <a:t>Lord</a:t>
            </a:r>
            <a:r>
              <a:rPr lang="en-GB" dirty="0"/>
              <a:t> made a covenant with Abram and said, “To your descendants I give this land, from the Wadi of Egypt to the great river, the Euphrates— </a:t>
            </a:r>
            <a:r>
              <a:rPr lang="en-GB" b="1" baseline="30000" dirty="0"/>
              <a:t>19 </a:t>
            </a:r>
            <a:r>
              <a:rPr lang="en-GB" dirty="0"/>
              <a:t>the land of the Kenites, Kenizzites, Kadmonites, </a:t>
            </a:r>
            <a:r>
              <a:rPr lang="en-GB" b="1" baseline="30000" dirty="0"/>
              <a:t>20 </a:t>
            </a:r>
            <a:r>
              <a:rPr lang="en-GB" dirty="0"/>
              <a:t>Hittites, Perizzites, </a:t>
            </a:r>
            <a:r>
              <a:rPr lang="en-GB" dirty="0" err="1"/>
              <a:t>Rephaites</a:t>
            </a:r>
            <a:r>
              <a:rPr lang="en-GB" dirty="0"/>
              <a:t>, </a:t>
            </a:r>
            <a:r>
              <a:rPr lang="en-GB" b="1" baseline="30000" dirty="0"/>
              <a:t>21 </a:t>
            </a:r>
            <a:r>
              <a:rPr lang="en-GB" dirty="0"/>
              <a:t>Amorites, Canaanites, </a:t>
            </a:r>
            <a:r>
              <a:rPr lang="en-GB" dirty="0" err="1"/>
              <a:t>Girgashites</a:t>
            </a:r>
            <a:r>
              <a:rPr lang="en-GB" dirty="0"/>
              <a:t> and Jebusites.”</a:t>
            </a:r>
          </a:p>
          <a:p>
            <a:pPr marL="0" indent="0">
              <a:buNone/>
            </a:pPr>
            <a:endParaRPr lang="en-GB" dirty="0"/>
          </a:p>
        </p:txBody>
      </p:sp>
      <p:sp>
        <p:nvSpPr>
          <p:cNvPr id="3" name="Content Placeholder 2">
            <a:extLst>
              <a:ext uri="{FF2B5EF4-FFF2-40B4-BE49-F238E27FC236}">
                <a16:creationId xmlns:a16="http://schemas.microsoft.com/office/drawing/2014/main" id="{0460906F-7951-F4F7-18C1-655949D7336D}"/>
              </a:ext>
            </a:extLst>
          </p:cNvPr>
          <p:cNvSpPr>
            <a:spLocks noGrp="1"/>
          </p:cNvSpPr>
          <p:nvPr>
            <p:ph sz="half" idx="2"/>
          </p:nvPr>
        </p:nvSpPr>
        <p:spPr/>
        <p:txBody>
          <a:bodyPr>
            <a:normAutofit fontScale="70000" lnSpcReduction="20000"/>
          </a:bodyPr>
          <a:lstStyle/>
          <a:p>
            <a:pPr marL="514350" indent="-514350">
              <a:buFont typeface="+mj-lt"/>
              <a:buAutoNum type="arabicPeriod"/>
            </a:pPr>
            <a:r>
              <a:rPr lang="en-GB" dirty="0">
                <a:solidFill>
                  <a:srgbClr val="FF6600"/>
                </a:solidFill>
              </a:rPr>
              <a:t>How can we know that a </a:t>
            </a:r>
            <a:r>
              <a:rPr lang="en-GB" i="1" dirty="0">
                <a:solidFill>
                  <a:srgbClr val="FF6600"/>
                </a:solidFill>
              </a:rPr>
              <a:t>sacrifice</a:t>
            </a:r>
            <a:r>
              <a:rPr lang="en-GB" dirty="0">
                <a:solidFill>
                  <a:srgbClr val="FF6600"/>
                </a:solidFill>
              </a:rPr>
              <a:t> was made in this passage?</a:t>
            </a:r>
          </a:p>
          <a:p>
            <a:pPr lvl="1"/>
            <a:r>
              <a:rPr lang="en-GB" dirty="0">
                <a:solidFill>
                  <a:srgbClr val="FF6600"/>
                </a:solidFill>
              </a:rPr>
              <a:t>Do you agree?</a:t>
            </a:r>
          </a:p>
          <a:p>
            <a:pPr lvl="1"/>
            <a:r>
              <a:rPr lang="en-GB" dirty="0">
                <a:solidFill>
                  <a:srgbClr val="FF6600"/>
                </a:solidFill>
              </a:rPr>
              <a:t>If so/if not, what does this tell us about the necessary conditions for an action/ritual to count as a sacrifice?</a:t>
            </a:r>
          </a:p>
          <a:p>
            <a:pPr marL="514350" indent="-514350">
              <a:buFont typeface="+mj-lt"/>
              <a:buAutoNum type="arabicPeriod"/>
            </a:pPr>
            <a:r>
              <a:rPr lang="en-GB" dirty="0">
                <a:solidFill>
                  <a:srgbClr val="FF6600"/>
                </a:solidFill>
              </a:rPr>
              <a:t>What about the narrative context might possibly hint at why Abraham is making this sacrifice?</a:t>
            </a:r>
          </a:p>
          <a:p>
            <a:pPr marL="514350" indent="-514350">
              <a:buFont typeface="+mj-lt"/>
              <a:buAutoNum type="arabicPeriod"/>
            </a:pPr>
            <a:r>
              <a:rPr lang="en-GB" sz="1500" dirty="0">
                <a:solidFill>
                  <a:schemeClr val="bg1"/>
                </a:solidFill>
              </a:rPr>
              <a:t>What are the </a:t>
            </a:r>
            <a:r>
              <a:rPr lang="en-GB" sz="1500" i="1" dirty="0">
                <a:solidFill>
                  <a:schemeClr val="bg1"/>
                </a:solidFill>
              </a:rPr>
              <a:t>different</a:t>
            </a:r>
            <a:r>
              <a:rPr lang="en-GB" sz="1500" dirty="0">
                <a:solidFill>
                  <a:schemeClr val="bg1"/>
                </a:solidFill>
              </a:rPr>
              <a:t> purposes? Is there any </a:t>
            </a:r>
            <a:r>
              <a:rPr lang="en-GB" sz="1500" i="1" dirty="0">
                <a:solidFill>
                  <a:schemeClr val="bg1"/>
                </a:solidFill>
              </a:rPr>
              <a:t>consistent</a:t>
            </a:r>
            <a:r>
              <a:rPr lang="en-GB" sz="1500" dirty="0">
                <a:solidFill>
                  <a:schemeClr val="bg1"/>
                </a:solidFill>
              </a:rPr>
              <a:t> purpose?</a:t>
            </a:r>
          </a:p>
          <a:p>
            <a:pPr marL="514350" indent="-514350">
              <a:buFont typeface="+mj-lt"/>
              <a:buAutoNum type="arabicPeriod"/>
            </a:pPr>
            <a:r>
              <a:rPr lang="en-GB" sz="1500" dirty="0">
                <a:solidFill>
                  <a:schemeClr val="bg1"/>
                </a:solidFill>
              </a:rPr>
              <a:t>Can they </a:t>
            </a:r>
            <a:r>
              <a:rPr lang="en-GB" sz="1500" i="1" dirty="0">
                <a:solidFill>
                  <a:schemeClr val="bg1"/>
                </a:solidFill>
              </a:rPr>
              <a:t>all </a:t>
            </a:r>
            <a:r>
              <a:rPr lang="en-GB" sz="1500" dirty="0">
                <a:solidFill>
                  <a:schemeClr val="bg1"/>
                </a:solidFill>
              </a:rPr>
              <a:t>be understood using the notion of a “costly gift”? (Consider Ullucci 2011)</a:t>
            </a:r>
          </a:p>
          <a:p>
            <a:pPr marL="514350" indent="-514350">
              <a:buFont typeface="+mj-lt"/>
              <a:buAutoNum type="arabicPeriod"/>
            </a:pPr>
            <a:r>
              <a:rPr lang="en-GB" sz="1500" dirty="0">
                <a:solidFill>
                  <a:schemeClr val="bg1"/>
                </a:solidFill>
              </a:rPr>
              <a:t>How often are ritual details specified which allow us to understand how/why the ritual achieves what it seems intended to achieve?</a:t>
            </a:r>
          </a:p>
          <a:p>
            <a:pPr marL="514350" indent="-514350">
              <a:buFont typeface="+mj-lt"/>
              <a:buAutoNum type="arabicPeriod"/>
            </a:pPr>
            <a:r>
              <a:rPr lang="en-GB" dirty="0">
                <a:solidFill>
                  <a:srgbClr val="FF6600"/>
                </a:solidFill>
              </a:rPr>
              <a:t>Does it make any difference to our interpretation that we think Yahweh/El is God? Be aware of Abraham’s own evidential state re. the identity of the voice.</a:t>
            </a:r>
          </a:p>
          <a:p>
            <a:pPr marL="514350" indent="-514350">
              <a:buFont typeface="+mj-lt"/>
              <a:buAutoNum type="arabicPeriod"/>
            </a:pPr>
            <a:r>
              <a:rPr lang="en-GB" dirty="0">
                <a:solidFill>
                  <a:srgbClr val="FF6600"/>
                </a:solidFill>
              </a:rPr>
              <a:t>What do we make of this detailed ritual?</a:t>
            </a:r>
          </a:p>
          <a:p>
            <a:pPr marL="0" indent="0">
              <a:buNone/>
            </a:pPr>
            <a:r>
              <a:rPr lang="en-GB" dirty="0">
                <a:solidFill>
                  <a:srgbClr val="FF6600"/>
                </a:solidFill>
              </a:rPr>
              <a:t>(It isn’t replicated in Leviticus or Exodus)</a:t>
            </a:r>
          </a:p>
          <a:p>
            <a:endParaRPr lang="en-GB" dirty="0"/>
          </a:p>
        </p:txBody>
      </p:sp>
    </p:spTree>
    <p:extLst>
      <p:ext uri="{BB962C8B-B14F-4D97-AF65-F5344CB8AC3E}">
        <p14:creationId xmlns:p14="http://schemas.microsoft.com/office/powerpoint/2010/main" val="36058225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BF103A-403E-7D4D-A12E-24626DC8546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9F06DD9-B843-28B8-5DD2-48F7CE728FF3}"/>
              </a:ext>
            </a:extLst>
          </p:cNvPr>
          <p:cNvSpPr>
            <a:spLocks noGrp="1"/>
          </p:cNvSpPr>
          <p:nvPr>
            <p:ph type="title"/>
          </p:nvPr>
        </p:nvSpPr>
        <p:spPr/>
        <p:txBody>
          <a:bodyPr/>
          <a:lstStyle/>
          <a:p>
            <a:r>
              <a:rPr lang="en-GB" b="1" dirty="0"/>
              <a:t>15: </a:t>
            </a:r>
            <a:r>
              <a:rPr lang="en-GB" dirty="0"/>
              <a:t>The Covenant Sacrifice </a:t>
            </a:r>
          </a:p>
        </p:txBody>
      </p:sp>
      <p:sp>
        <p:nvSpPr>
          <p:cNvPr id="5" name="Content Placeholder 4">
            <a:extLst>
              <a:ext uri="{FF2B5EF4-FFF2-40B4-BE49-F238E27FC236}">
                <a16:creationId xmlns:a16="http://schemas.microsoft.com/office/drawing/2014/main" id="{FB400ECF-BA6D-5D2A-827E-CC0034904777}"/>
              </a:ext>
            </a:extLst>
          </p:cNvPr>
          <p:cNvSpPr>
            <a:spLocks noGrp="1"/>
          </p:cNvSpPr>
          <p:nvPr>
            <p:ph sz="half" idx="1"/>
          </p:nvPr>
        </p:nvSpPr>
        <p:spPr/>
        <p:txBody>
          <a:bodyPr>
            <a:normAutofit fontScale="70000" lnSpcReduction="20000"/>
          </a:bodyPr>
          <a:lstStyle/>
          <a:p>
            <a:pPr marL="0" indent="0">
              <a:buNone/>
            </a:pPr>
            <a:r>
              <a:rPr lang="en-GB" b="1" baseline="30000" dirty="0"/>
              <a:t>9 </a:t>
            </a:r>
            <a:r>
              <a:rPr lang="en-GB" dirty="0"/>
              <a:t>Then God said to Abraham, </a:t>
            </a:r>
          </a:p>
          <a:p>
            <a:pPr marL="0" indent="0">
              <a:buNone/>
            </a:pPr>
            <a:r>
              <a:rPr lang="en-GB" dirty="0"/>
              <a:t>“As for you, you must keep my covenant, you and your descendants after you for the generations to come. </a:t>
            </a:r>
            <a:r>
              <a:rPr lang="en-GB" b="1" baseline="30000" dirty="0">
                <a:solidFill>
                  <a:srgbClr val="FF6600"/>
                </a:solidFill>
              </a:rPr>
              <a:t>10 </a:t>
            </a:r>
            <a:r>
              <a:rPr lang="en-GB" dirty="0">
                <a:solidFill>
                  <a:srgbClr val="FF6600"/>
                </a:solidFill>
              </a:rPr>
              <a:t>This is my covenant with you and your descendants after you, the covenant you are to keep: Every male among you shall be circumcised. </a:t>
            </a:r>
          </a:p>
          <a:p>
            <a:pPr marL="0" indent="0">
              <a:buNone/>
            </a:pPr>
            <a:r>
              <a:rPr lang="en-GB" b="1" baseline="30000" dirty="0"/>
              <a:t>11 </a:t>
            </a:r>
            <a:r>
              <a:rPr lang="en-GB" dirty="0"/>
              <a:t>You are to undergo circumcision, and it will be the sign of the covenant between me and you. </a:t>
            </a:r>
          </a:p>
          <a:p>
            <a:pPr marL="0" indent="0">
              <a:buNone/>
            </a:pPr>
            <a:r>
              <a:rPr lang="en-GB" b="1" baseline="30000" dirty="0"/>
              <a:t>12 </a:t>
            </a:r>
            <a:r>
              <a:rPr lang="en-GB" dirty="0"/>
              <a:t>For the generations to come every male among you who is eight days old must be circumcised, including those born in your household or bought with money from a foreigner—those who are not your offspring. </a:t>
            </a:r>
            <a:r>
              <a:rPr lang="en-GB" b="1" baseline="30000" dirty="0"/>
              <a:t>13 </a:t>
            </a:r>
            <a:r>
              <a:rPr lang="en-GB" dirty="0"/>
              <a:t>Whether born in your household or bought with your money, they must be circumcised. </a:t>
            </a:r>
          </a:p>
          <a:p>
            <a:pPr marL="0" indent="0">
              <a:buNone/>
            </a:pPr>
            <a:r>
              <a:rPr lang="en-GB" dirty="0">
                <a:solidFill>
                  <a:srgbClr val="FF6600"/>
                </a:solidFill>
              </a:rPr>
              <a:t>My covenant in your flesh is to be an everlasting covenant. </a:t>
            </a:r>
          </a:p>
          <a:p>
            <a:pPr marL="0" indent="0">
              <a:buNone/>
            </a:pPr>
            <a:r>
              <a:rPr lang="en-GB" b="1" baseline="30000" dirty="0"/>
              <a:t>14 </a:t>
            </a:r>
            <a:r>
              <a:rPr lang="en-GB" dirty="0"/>
              <a:t>Any uncircumcised male, who has not been circumcised in the flesh, will be cut off from his people; he has broken my covenant.”</a:t>
            </a:r>
          </a:p>
        </p:txBody>
      </p:sp>
      <p:sp>
        <p:nvSpPr>
          <p:cNvPr id="3" name="Content Placeholder 2">
            <a:extLst>
              <a:ext uri="{FF2B5EF4-FFF2-40B4-BE49-F238E27FC236}">
                <a16:creationId xmlns:a16="http://schemas.microsoft.com/office/drawing/2014/main" id="{C95E4ECC-DC6C-EFA6-4828-012793729F46}"/>
              </a:ext>
            </a:extLst>
          </p:cNvPr>
          <p:cNvSpPr>
            <a:spLocks noGrp="1"/>
          </p:cNvSpPr>
          <p:nvPr>
            <p:ph sz="half" idx="2"/>
          </p:nvPr>
        </p:nvSpPr>
        <p:spPr/>
        <p:txBody>
          <a:bodyPr>
            <a:normAutofit fontScale="70000" lnSpcReduction="20000"/>
          </a:bodyPr>
          <a:lstStyle/>
          <a:p>
            <a:pPr marL="514350" indent="-514350">
              <a:buFont typeface="+mj-lt"/>
              <a:buAutoNum type="arabicPeriod"/>
            </a:pPr>
            <a:r>
              <a:rPr lang="en-GB" dirty="0">
                <a:solidFill>
                  <a:srgbClr val="FF6600"/>
                </a:solidFill>
              </a:rPr>
              <a:t>How can we know that a </a:t>
            </a:r>
            <a:r>
              <a:rPr lang="en-GB" i="1" dirty="0">
                <a:solidFill>
                  <a:srgbClr val="FF6600"/>
                </a:solidFill>
              </a:rPr>
              <a:t>sacrifice</a:t>
            </a:r>
            <a:r>
              <a:rPr lang="en-GB" dirty="0">
                <a:solidFill>
                  <a:srgbClr val="FF6600"/>
                </a:solidFill>
              </a:rPr>
              <a:t> was made in this passage?</a:t>
            </a:r>
          </a:p>
          <a:p>
            <a:pPr lvl="1"/>
            <a:r>
              <a:rPr lang="en-GB" dirty="0">
                <a:solidFill>
                  <a:srgbClr val="FF6600"/>
                </a:solidFill>
              </a:rPr>
              <a:t>Do you agree?</a:t>
            </a:r>
          </a:p>
          <a:p>
            <a:pPr lvl="1"/>
            <a:r>
              <a:rPr lang="en-GB" dirty="0">
                <a:solidFill>
                  <a:srgbClr val="FF6600"/>
                </a:solidFill>
              </a:rPr>
              <a:t>If so/if not, what does this tell us about the necessary conditions for an action/ritual to count as a sacrifice?</a:t>
            </a:r>
          </a:p>
          <a:p>
            <a:pPr marL="514350" indent="-514350">
              <a:buFont typeface="+mj-lt"/>
              <a:buAutoNum type="arabicPeriod"/>
            </a:pPr>
            <a:r>
              <a:rPr lang="en-GB" dirty="0">
                <a:solidFill>
                  <a:srgbClr val="FF6600"/>
                </a:solidFill>
              </a:rPr>
              <a:t>What about the narrative context might possibly hint at why Abraham is making this sacrifice?</a:t>
            </a:r>
          </a:p>
          <a:p>
            <a:pPr marL="514350" indent="-514350">
              <a:buFont typeface="+mj-lt"/>
              <a:buAutoNum type="arabicPeriod"/>
            </a:pPr>
            <a:r>
              <a:rPr lang="en-GB" sz="1500" dirty="0">
                <a:solidFill>
                  <a:schemeClr val="bg1"/>
                </a:solidFill>
              </a:rPr>
              <a:t>What are the </a:t>
            </a:r>
            <a:r>
              <a:rPr lang="en-GB" sz="1500" i="1" dirty="0">
                <a:solidFill>
                  <a:schemeClr val="bg1"/>
                </a:solidFill>
              </a:rPr>
              <a:t>different</a:t>
            </a:r>
            <a:r>
              <a:rPr lang="en-GB" sz="1500" dirty="0">
                <a:solidFill>
                  <a:schemeClr val="bg1"/>
                </a:solidFill>
              </a:rPr>
              <a:t> purposes? Is there any </a:t>
            </a:r>
            <a:r>
              <a:rPr lang="en-GB" sz="1500" i="1" dirty="0">
                <a:solidFill>
                  <a:schemeClr val="bg1"/>
                </a:solidFill>
              </a:rPr>
              <a:t>consistent</a:t>
            </a:r>
            <a:r>
              <a:rPr lang="en-GB" sz="1500" dirty="0">
                <a:solidFill>
                  <a:schemeClr val="bg1"/>
                </a:solidFill>
              </a:rPr>
              <a:t> purpose?</a:t>
            </a:r>
          </a:p>
          <a:p>
            <a:pPr marL="514350" indent="-514350">
              <a:buFont typeface="+mj-lt"/>
              <a:buAutoNum type="arabicPeriod"/>
            </a:pPr>
            <a:r>
              <a:rPr lang="en-GB" sz="1500" dirty="0">
                <a:solidFill>
                  <a:schemeClr val="bg1"/>
                </a:solidFill>
              </a:rPr>
              <a:t>Can they </a:t>
            </a:r>
            <a:r>
              <a:rPr lang="en-GB" sz="1500" i="1" dirty="0">
                <a:solidFill>
                  <a:schemeClr val="bg1"/>
                </a:solidFill>
              </a:rPr>
              <a:t>all </a:t>
            </a:r>
            <a:r>
              <a:rPr lang="en-GB" sz="1500" dirty="0">
                <a:solidFill>
                  <a:schemeClr val="bg1"/>
                </a:solidFill>
              </a:rPr>
              <a:t>be understood using the notion of a “costly gift”? (Consider Ullucci 2011)</a:t>
            </a:r>
          </a:p>
          <a:p>
            <a:pPr marL="514350" indent="-514350">
              <a:buFont typeface="+mj-lt"/>
              <a:buAutoNum type="arabicPeriod"/>
            </a:pPr>
            <a:r>
              <a:rPr lang="en-GB" sz="1500" dirty="0">
                <a:solidFill>
                  <a:schemeClr val="bg1"/>
                </a:solidFill>
              </a:rPr>
              <a:t>How often are ritual details specified which allow us to understand how/why the ritual achieves what it seems intended to achieve?</a:t>
            </a:r>
          </a:p>
          <a:p>
            <a:pPr marL="514350" indent="-514350">
              <a:buFont typeface="+mj-lt"/>
              <a:buAutoNum type="arabicPeriod"/>
            </a:pPr>
            <a:r>
              <a:rPr lang="en-GB" dirty="0">
                <a:solidFill>
                  <a:srgbClr val="FF6600"/>
                </a:solidFill>
              </a:rPr>
              <a:t>Does it make any difference to our interpretation that we think Yahweh/El is God? Be aware of Abraham’s own evidential state re. the identity of the voice.</a:t>
            </a:r>
          </a:p>
          <a:p>
            <a:pPr marL="514350" indent="-514350">
              <a:buFont typeface="+mj-lt"/>
              <a:buAutoNum type="arabicPeriod"/>
            </a:pPr>
            <a:r>
              <a:rPr lang="en-GB" dirty="0">
                <a:solidFill>
                  <a:srgbClr val="FF6600"/>
                </a:solidFill>
              </a:rPr>
              <a:t>What does this narrative tell us about covenants and their keeping?</a:t>
            </a:r>
          </a:p>
          <a:p>
            <a:endParaRPr lang="en-GB" dirty="0"/>
          </a:p>
        </p:txBody>
      </p:sp>
    </p:spTree>
    <p:extLst>
      <p:ext uri="{BB962C8B-B14F-4D97-AF65-F5344CB8AC3E}">
        <p14:creationId xmlns:p14="http://schemas.microsoft.com/office/powerpoint/2010/main" val="954495695"/>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75FD3E0-7FC5-9DCC-C74B-E155367AACA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685FAC-91C9-46F5-C792-F77BBAAEBAC5}"/>
              </a:ext>
            </a:extLst>
          </p:cNvPr>
          <p:cNvSpPr>
            <a:spLocks noGrp="1"/>
          </p:cNvSpPr>
          <p:nvPr>
            <p:ph type="title"/>
          </p:nvPr>
        </p:nvSpPr>
        <p:spPr/>
        <p:txBody>
          <a:bodyPr/>
          <a:lstStyle/>
          <a:p>
            <a:r>
              <a:rPr lang="en-GB" dirty="0"/>
              <a:t>Sacrifices in Genesis (Abraham legends)</a:t>
            </a:r>
          </a:p>
        </p:txBody>
      </p:sp>
      <p:sp>
        <p:nvSpPr>
          <p:cNvPr id="3" name="Content Placeholder 2">
            <a:extLst>
              <a:ext uri="{FF2B5EF4-FFF2-40B4-BE49-F238E27FC236}">
                <a16:creationId xmlns:a16="http://schemas.microsoft.com/office/drawing/2014/main" id="{896E1E8B-1809-CEDE-E766-5BD64C8135B3}"/>
              </a:ext>
            </a:extLst>
          </p:cNvPr>
          <p:cNvSpPr>
            <a:spLocks noGrp="1"/>
          </p:cNvSpPr>
          <p:nvPr>
            <p:ph idx="1"/>
          </p:nvPr>
        </p:nvSpPr>
        <p:spPr/>
        <p:txBody>
          <a:bodyPr>
            <a:normAutofit/>
          </a:bodyPr>
          <a:lstStyle/>
          <a:p>
            <a:pPr marL="514350" indent="-514350">
              <a:buFont typeface="+mj-lt"/>
              <a:buAutoNum type="arabicPeriod"/>
            </a:pPr>
            <a:r>
              <a:rPr lang="en-GB" dirty="0"/>
              <a:t>How can we know that a </a:t>
            </a:r>
            <a:r>
              <a:rPr lang="en-GB" i="1" dirty="0"/>
              <a:t>sacrifice</a:t>
            </a:r>
            <a:r>
              <a:rPr lang="en-GB" dirty="0"/>
              <a:t> was made in the passages where we think one </a:t>
            </a:r>
            <a:r>
              <a:rPr lang="en-GB" i="1" dirty="0"/>
              <a:t>was </a:t>
            </a:r>
            <a:r>
              <a:rPr lang="en-GB" dirty="0"/>
              <a:t>made?</a:t>
            </a:r>
          </a:p>
          <a:p>
            <a:pPr marL="514350" indent="-514350">
              <a:buFont typeface="+mj-lt"/>
              <a:buAutoNum type="arabicPeriod"/>
            </a:pPr>
            <a:r>
              <a:rPr lang="en-GB" sz="2000" dirty="0">
                <a:solidFill>
                  <a:schemeClr val="bg1"/>
                </a:solidFill>
              </a:rPr>
              <a:t>What about the narrative context might possibly hint at why Abraham is making this sacrifice?</a:t>
            </a:r>
          </a:p>
          <a:p>
            <a:pPr marL="514350" indent="-514350">
              <a:buFont typeface="+mj-lt"/>
              <a:buAutoNum type="arabicPeriod"/>
            </a:pPr>
            <a:r>
              <a:rPr lang="en-GB" dirty="0"/>
              <a:t>What are the </a:t>
            </a:r>
            <a:r>
              <a:rPr lang="en-GB" i="1" dirty="0"/>
              <a:t>different</a:t>
            </a:r>
            <a:r>
              <a:rPr lang="en-GB" dirty="0"/>
              <a:t> purposes? Is there any </a:t>
            </a:r>
            <a:r>
              <a:rPr lang="en-GB" i="1" dirty="0"/>
              <a:t>consistent</a:t>
            </a:r>
            <a:r>
              <a:rPr lang="en-GB" dirty="0"/>
              <a:t> purpose?</a:t>
            </a:r>
          </a:p>
          <a:p>
            <a:pPr marL="514350" indent="-514350">
              <a:buFont typeface="+mj-lt"/>
              <a:buAutoNum type="arabicPeriod"/>
            </a:pPr>
            <a:r>
              <a:rPr lang="en-GB" dirty="0"/>
              <a:t>Can they </a:t>
            </a:r>
            <a:r>
              <a:rPr lang="en-GB" i="1" dirty="0"/>
              <a:t>all </a:t>
            </a:r>
            <a:r>
              <a:rPr lang="en-GB" dirty="0"/>
              <a:t>be understood using the notion of a “costly gift”? (Consider Ullucci 2011)</a:t>
            </a:r>
          </a:p>
          <a:p>
            <a:pPr marL="514350" indent="-514350">
              <a:buFont typeface="+mj-lt"/>
              <a:buAutoNum type="arabicPeriod"/>
            </a:pPr>
            <a:r>
              <a:rPr lang="en-GB" dirty="0"/>
              <a:t>How often are ritual details specified which allow us to understand how/why the ritual achieves what it seems intended to achieve?</a:t>
            </a:r>
          </a:p>
          <a:p>
            <a:pPr marL="514350" indent="-514350">
              <a:buFont typeface="+mj-lt"/>
              <a:buAutoNum type="arabicPeriod"/>
            </a:pPr>
            <a:r>
              <a:rPr lang="en-GB" dirty="0"/>
              <a:t>Does it make any difference to our interpretation that we think Yahweh/El is God? Be aware of Abraham’s own evidential state re. the identity of the voice.</a:t>
            </a:r>
          </a:p>
          <a:p>
            <a:endParaRPr lang="en-GB" dirty="0"/>
          </a:p>
        </p:txBody>
      </p:sp>
    </p:spTree>
    <p:extLst>
      <p:ext uri="{BB962C8B-B14F-4D97-AF65-F5344CB8AC3E}">
        <p14:creationId xmlns:p14="http://schemas.microsoft.com/office/powerpoint/2010/main" val="18342487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a:extLst>
              <a:ext uri="{FF2B5EF4-FFF2-40B4-BE49-F238E27FC236}">
                <a16:creationId xmlns:a16="http://schemas.microsoft.com/office/drawing/2014/main" id="{897AD85B-94D2-4D48-9DCF-052E11A4CD37}"/>
              </a:ext>
            </a:extLst>
          </p:cNvPr>
          <p:cNvSpPr>
            <a:spLocks noGrp="1"/>
          </p:cNvSpPr>
          <p:nvPr>
            <p:ph type="title"/>
          </p:nvPr>
        </p:nvSpPr>
        <p:spPr/>
        <p:txBody>
          <a:bodyPr/>
          <a:lstStyle/>
          <a:p>
            <a:pPr algn="ctr"/>
            <a:r>
              <a:rPr lang="en-GB" dirty="0"/>
              <a:t>The Cross and the Mass</a:t>
            </a:r>
          </a:p>
        </p:txBody>
      </p:sp>
      <p:sp>
        <p:nvSpPr>
          <p:cNvPr id="5" name="Text Placeholder 4">
            <a:extLst>
              <a:ext uri="{FF2B5EF4-FFF2-40B4-BE49-F238E27FC236}">
                <a16:creationId xmlns:a16="http://schemas.microsoft.com/office/drawing/2014/main" id="{CA274BF5-AF55-5C62-6B92-021B25AE131D}"/>
              </a:ext>
            </a:extLst>
          </p:cNvPr>
          <p:cNvSpPr>
            <a:spLocks noGrp="1"/>
          </p:cNvSpPr>
          <p:nvPr>
            <p:ph type="body" idx="1"/>
          </p:nvPr>
        </p:nvSpPr>
        <p:spPr/>
        <p:txBody>
          <a:bodyPr/>
          <a:lstStyle/>
          <a:p>
            <a:r>
              <a:rPr lang="en-GB" dirty="0"/>
              <a:t>Application</a:t>
            </a:r>
          </a:p>
        </p:txBody>
      </p:sp>
      <p:sp>
        <p:nvSpPr>
          <p:cNvPr id="6" name="Content Placeholder 5">
            <a:extLst>
              <a:ext uri="{FF2B5EF4-FFF2-40B4-BE49-F238E27FC236}">
                <a16:creationId xmlns:a16="http://schemas.microsoft.com/office/drawing/2014/main" id="{24BAF527-36FE-A6BF-3E3C-587161E2D1FB}"/>
              </a:ext>
            </a:extLst>
          </p:cNvPr>
          <p:cNvSpPr>
            <a:spLocks noGrp="1"/>
          </p:cNvSpPr>
          <p:nvPr>
            <p:ph sz="half" idx="2"/>
          </p:nvPr>
        </p:nvSpPr>
        <p:spPr/>
        <p:txBody>
          <a:bodyPr>
            <a:normAutofit fontScale="77500" lnSpcReduction="20000"/>
          </a:bodyPr>
          <a:lstStyle/>
          <a:p>
            <a:r>
              <a:rPr lang="en-GB" dirty="0"/>
              <a:t>Scripture and tradition identify Jesus as the fulfilment of Isaac.</a:t>
            </a:r>
          </a:p>
          <a:p>
            <a:endParaRPr lang="en-GB" dirty="0"/>
          </a:p>
          <a:p>
            <a:r>
              <a:rPr lang="en-GB" dirty="0"/>
              <a:t>This only tells us why Jesus died (and what the Mass is for) if we know why Isaac was offered</a:t>
            </a:r>
          </a:p>
          <a:p>
            <a:endParaRPr lang="en-GB" dirty="0"/>
          </a:p>
          <a:p>
            <a:r>
              <a:rPr lang="en-GB" dirty="0"/>
              <a:t>Isaac was offered as an </a:t>
            </a:r>
            <a:r>
              <a:rPr lang="en-GB" i="1" dirty="0" err="1"/>
              <a:t>olah</a:t>
            </a:r>
            <a:r>
              <a:rPr lang="en-GB" dirty="0"/>
              <a:t>: a gift fit for God, for </a:t>
            </a:r>
            <a:r>
              <a:rPr lang="en-GB" i="1" dirty="0"/>
              <a:t>all and any</a:t>
            </a:r>
            <a:r>
              <a:rPr lang="en-GB" dirty="0"/>
              <a:t> of the reasons a lover has to give to their beloved.</a:t>
            </a:r>
          </a:p>
          <a:p>
            <a:endParaRPr lang="en-GB" dirty="0"/>
          </a:p>
          <a:p>
            <a:r>
              <a:rPr lang="en-GB" dirty="0"/>
              <a:t>This can explain why Jesus needed to be divine, why He had to (suffer and?) die.</a:t>
            </a:r>
          </a:p>
        </p:txBody>
      </p:sp>
      <p:sp>
        <p:nvSpPr>
          <p:cNvPr id="7" name="Text Placeholder 6">
            <a:extLst>
              <a:ext uri="{FF2B5EF4-FFF2-40B4-BE49-F238E27FC236}">
                <a16:creationId xmlns:a16="http://schemas.microsoft.com/office/drawing/2014/main" id="{72EF757C-D185-D9BC-7AD9-09BD9C9EA150}"/>
              </a:ext>
            </a:extLst>
          </p:cNvPr>
          <p:cNvSpPr>
            <a:spLocks noGrp="1"/>
          </p:cNvSpPr>
          <p:nvPr>
            <p:ph type="body" sz="quarter" idx="3"/>
          </p:nvPr>
        </p:nvSpPr>
        <p:spPr/>
        <p:txBody>
          <a:bodyPr/>
          <a:lstStyle/>
          <a:p>
            <a:r>
              <a:rPr lang="en-GB" dirty="0"/>
              <a:t>Complications</a:t>
            </a:r>
          </a:p>
        </p:txBody>
      </p:sp>
      <p:sp>
        <p:nvSpPr>
          <p:cNvPr id="8" name="Content Placeholder 7">
            <a:extLst>
              <a:ext uri="{FF2B5EF4-FFF2-40B4-BE49-F238E27FC236}">
                <a16:creationId xmlns:a16="http://schemas.microsoft.com/office/drawing/2014/main" id="{AD9FC46D-FBB1-0C66-3D92-E03E492555F4}"/>
              </a:ext>
            </a:extLst>
          </p:cNvPr>
          <p:cNvSpPr>
            <a:spLocks noGrp="1"/>
          </p:cNvSpPr>
          <p:nvPr>
            <p:ph sz="quarter" idx="4"/>
          </p:nvPr>
        </p:nvSpPr>
        <p:spPr/>
        <p:txBody>
          <a:bodyPr>
            <a:normAutofit fontScale="77500" lnSpcReduction="20000"/>
          </a:bodyPr>
          <a:lstStyle/>
          <a:p>
            <a:r>
              <a:rPr lang="en-GB" i="1" dirty="0"/>
              <a:t>Some</a:t>
            </a:r>
            <a:r>
              <a:rPr lang="en-GB" dirty="0"/>
              <a:t> differences between Jesus’ Passion and Crucifixion, and an </a:t>
            </a:r>
            <a:r>
              <a:rPr lang="en-GB" i="1" dirty="0" err="1"/>
              <a:t>olah</a:t>
            </a:r>
            <a:r>
              <a:rPr lang="en-GB" dirty="0"/>
              <a:t>, can be explained by practical constraints.</a:t>
            </a:r>
          </a:p>
          <a:p>
            <a:endParaRPr lang="en-GB" dirty="0"/>
          </a:p>
          <a:p>
            <a:r>
              <a:rPr lang="en-GB" dirty="0">
                <a:solidFill>
                  <a:srgbClr val="FF6600"/>
                </a:solidFill>
              </a:rPr>
              <a:t>But not all! Jesus is not burnt up, but He </a:t>
            </a:r>
            <a:r>
              <a:rPr lang="en-GB" i="1" dirty="0">
                <a:solidFill>
                  <a:srgbClr val="FF6600"/>
                </a:solidFill>
              </a:rPr>
              <a:t>is </a:t>
            </a:r>
            <a:r>
              <a:rPr lang="en-GB" dirty="0">
                <a:solidFill>
                  <a:srgbClr val="FF6600"/>
                </a:solidFill>
              </a:rPr>
              <a:t>eaten.</a:t>
            </a:r>
          </a:p>
          <a:p>
            <a:endParaRPr lang="en-GB" dirty="0">
              <a:solidFill>
                <a:srgbClr val="FF6600"/>
              </a:solidFill>
            </a:endParaRPr>
          </a:p>
          <a:p>
            <a:r>
              <a:rPr lang="en-GB" dirty="0">
                <a:solidFill>
                  <a:srgbClr val="FF6600"/>
                </a:solidFill>
              </a:rPr>
              <a:t>The Ascension = a stretch?</a:t>
            </a:r>
          </a:p>
          <a:p>
            <a:endParaRPr lang="en-GB" dirty="0">
              <a:solidFill>
                <a:srgbClr val="FF6600"/>
              </a:solidFill>
            </a:endParaRPr>
          </a:p>
          <a:p>
            <a:r>
              <a:rPr lang="en-GB" dirty="0">
                <a:solidFill>
                  <a:srgbClr val="FF6600"/>
                </a:solidFill>
              </a:rPr>
              <a:t>Rillera 2004: an </a:t>
            </a:r>
            <a:r>
              <a:rPr lang="en-GB" i="1" dirty="0" err="1">
                <a:solidFill>
                  <a:srgbClr val="FF6600"/>
                </a:solidFill>
              </a:rPr>
              <a:t>olah</a:t>
            </a:r>
            <a:r>
              <a:rPr lang="en-GB" dirty="0">
                <a:solidFill>
                  <a:srgbClr val="FF6600"/>
                </a:solidFill>
              </a:rPr>
              <a:t> </a:t>
            </a:r>
            <a:r>
              <a:rPr lang="en-GB">
                <a:solidFill>
                  <a:srgbClr val="FF6600"/>
                </a:solidFill>
              </a:rPr>
              <a:t>is merely god-bait</a:t>
            </a:r>
            <a:endParaRPr lang="en-GB" dirty="0">
              <a:solidFill>
                <a:srgbClr val="FF6600"/>
              </a:solidFill>
            </a:endParaRPr>
          </a:p>
          <a:p>
            <a:r>
              <a:rPr lang="en-GB" dirty="0">
                <a:solidFill>
                  <a:srgbClr val="FF6600"/>
                </a:solidFill>
              </a:rPr>
              <a:t>Rillera 2004: mutual exclusivity of sacrifice types v purifying role of Jesus’ blood in Hebrews</a:t>
            </a:r>
          </a:p>
          <a:p>
            <a:pPr marL="0" indent="0">
              <a:buNone/>
            </a:pPr>
            <a:r>
              <a:rPr lang="en-GB" dirty="0"/>
              <a:t>HDB: the Passover solves these? Some, but not all…</a:t>
            </a:r>
          </a:p>
        </p:txBody>
      </p:sp>
    </p:spTree>
    <p:extLst>
      <p:ext uri="{BB962C8B-B14F-4D97-AF65-F5344CB8AC3E}">
        <p14:creationId xmlns:p14="http://schemas.microsoft.com/office/powerpoint/2010/main" val="566327610"/>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20BDC6EE-29B5-22D1-3E3E-914A43E00ADF}"/>
              </a:ext>
            </a:extLst>
          </p:cNvPr>
          <p:cNvSpPr>
            <a:spLocks noGrp="1"/>
          </p:cNvSpPr>
          <p:nvPr>
            <p:ph type="title"/>
          </p:nvPr>
        </p:nvSpPr>
        <p:spPr/>
        <p:txBody>
          <a:bodyPr/>
          <a:lstStyle/>
          <a:p>
            <a:r>
              <a:rPr lang="en-GB" dirty="0"/>
              <a:t>Recap</a:t>
            </a:r>
          </a:p>
        </p:txBody>
      </p:sp>
      <p:sp>
        <p:nvSpPr>
          <p:cNvPr id="4" name="Text Placeholder 3">
            <a:extLst>
              <a:ext uri="{FF2B5EF4-FFF2-40B4-BE49-F238E27FC236}">
                <a16:creationId xmlns:a16="http://schemas.microsoft.com/office/drawing/2014/main" id="{D7E74A64-3E0E-95CE-E880-3016FCA47120}"/>
              </a:ext>
            </a:extLst>
          </p:cNvPr>
          <p:cNvSpPr>
            <a:spLocks noGrp="1"/>
          </p:cNvSpPr>
          <p:nvPr>
            <p:ph type="body" idx="1"/>
          </p:nvPr>
        </p:nvSpPr>
        <p:spPr/>
        <p:txBody>
          <a:bodyPr/>
          <a:lstStyle/>
          <a:p>
            <a:pPr algn="ctr"/>
            <a:r>
              <a:rPr lang="en-GB" dirty="0"/>
              <a:t>the problem</a:t>
            </a:r>
          </a:p>
        </p:txBody>
      </p:sp>
      <p:sp>
        <p:nvSpPr>
          <p:cNvPr id="5" name="Content Placeholder 4">
            <a:extLst>
              <a:ext uri="{FF2B5EF4-FFF2-40B4-BE49-F238E27FC236}">
                <a16:creationId xmlns:a16="http://schemas.microsoft.com/office/drawing/2014/main" id="{6F3DDD30-1C6A-2C97-A7E5-D9B06B673911}"/>
              </a:ext>
            </a:extLst>
          </p:cNvPr>
          <p:cNvSpPr>
            <a:spLocks noGrp="1"/>
          </p:cNvSpPr>
          <p:nvPr>
            <p:ph sz="half" idx="2"/>
          </p:nvPr>
        </p:nvSpPr>
        <p:spPr>
          <a:xfrm>
            <a:off x="839788" y="2505074"/>
            <a:ext cx="5157787" cy="4352925"/>
          </a:xfrm>
        </p:spPr>
        <p:txBody>
          <a:bodyPr>
            <a:normAutofit fontScale="92500" lnSpcReduction="20000"/>
          </a:bodyPr>
          <a:lstStyle/>
          <a:p>
            <a:r>
              <a:rPr lang="en-GB" dirty="0"/>
              <a:t>Abraham is asked by God to kill his (favourite) son, who is the “heir of the promise”</a:t>
            </a:r>
          </a:p>
          <a:p>
            <a:r>
              <a:rPr lang="en-GB" dirty="0"/>
              <a:t>God waits until it is clear Abraham is willing to do this, then tells him not to.</a:t>
            </a:r>
          </a:p>
          <a:p>
            <a:r>
              <a:rPr lang="en-GB" dirty="0"/>
              <a:t>The motivations in the text (“tested”, “fear”) </a:t>
            </a:r>
            <a:r>
              <a:rPr lang="en-GB" i="1" dirty="0"/>
              <a:t>seem</a:t>
            </a:r>
            <a:r>
              <a:rPr lang="en-GB" dirty="0"/>
              <a:t> inconsistent with </a:t>
            </a:r>
          </a:p>
          <a:p>
            <a:pPr lvl="1"/>
            <a:r>
              <a:rPr lang="en-GB" dirty="0"/>
              <a:t>each other, </a:t>
            </a:r>
          </a:p>
          <a:p>
            <a:pPr lvl="1"/>
            <a:r>
              <a:rPr lang="en-GB" dirty="0"/>
              <a:t>God’s nature, </a:t>
            </a:r>
          </a:p>
          <a:p>
            <a:pPr lvl="1"/>
            <a:r>
              <a:rPr lang="en-GB" dirty="0"/>
              <a:t>and Abraham’s reputation.</a:t>
            </a:r>
          </a:p>
        </p:txBody>
      </p:sp>
      <p:sp>
        <p:nvSpPr>
          <p:cNvPr id="6" name="Text Placeholder 5">
            <a:extLst>
              <a:ext uri="{FF2B5EF4-FFF2-40B4-BE49-F238E27FC236}">
                <a16:creationId xmlns:a16="http://schemas.microsoft.com/office/drawing/2014/main" id="{B62DF250-CA3A-897F-69D3-6EBE50C13299}"/>
              </a:ext>
            </a:extLst>
          </p:cNvPr>
          <p:cNvSpPr>
            <a:spLocks noGrp="1"/>
          </p:cNvSpPr>
          <p:nvPr>
            <p:ph type="body" sz="quarter" idx="3"/>
          </p:nvPr>
        </p:nvSpPr>
        <p:spPr/>
        <p:txBody>
          <a:bodyPr/>
          <a:lstStyle/>
          <a:p>
            <a:pPr algn="ctr"/>
            <a:r>
              <a:rPr lang="en-GB" dirty="0"/>
              <a:t>the solutions</a:t>
            </a:r>
          </a:p>
        </p:txBody>
      </p:sp>
      <p:sp>
        <p:nvSpPr>
          <p:cNvPr id="7" name="Content Placeholder 6">
            <a:extLst>
              <a:ext uri="{FF2B5EF4-FFF2-40B4-BE49-F238E27FC236}">
                <a16:creationId xmlns:a16="http://schemas.microsoft.com/office/drawing/2014/main" id="{B8A87E1A-614A-9E1D-E8A2-FABDC6A77015}"/>
              </a:ext>
            </a:extLst>
          </p:cNvPr>
          <p:cNvSpPr>
            <a:spLocks noGrp="1"/>
          </p:cNvSpPr>
          <p:nvPr>
            <p:ph sz="quarter" idx="4"/>
          </p:nvPr>
        </p:nvSpPr>
        <p:spPr>
          <a:xfrm>
            <a:off x="6172200" y="2505074"/>
            <a:ext cx="6019800" cy="4352925"/>
          </a:xfrm>
        </p:spPr>
        <p:txBody>
          <a:bodyPr>
            <a:normAutofit fontScale="92500" lnSpcReduction="20000"/>
          </a:bodyPr>
          <a:lstStyle/>
          <a:p>
            <a:pPr marL="514350" indent="-514350">
              <a:buFont typeface="+mj-lt"/>
              <a:buAutoNum type="arabicPeriod"/>
            </a:pPr>
            <a:r>
              <a:rPr lang="en-GB" dirty="0">
                <a:solidFill>
                  <a:srgbClr val="FF6600"/>
                </a:solidFill>
              </a:rPr>
              <a:t>God needs to know if Abraham can be relied on to rely on Him.</a:t>
            </a:r>
          </a:p>
          <a:p>
            <a:pPr marL="514350" indent="-514350">
              <a:buFont typeface="+mj-lt"/>
              <a:buAutoNum type="arabicPeriod"/>
            </a:pPr>
            <a:r>
              <a:rPr lang="en-GB" dirty="0">
                <a:solidFill>
                  <a:srgbClr val="FF6600"/>
                </a:solidFill>
              </a:rPr>
              <a:t>God needs to train Abraham to trust in His goodness</a:t>
            </a:r>
          </a:p>
          <a:p>
            <a:pPr marL="514350" indent="-514350">
              <a:buFont typeface="+mj-lt"/>
              <a:buAutoNum type="arabicPeriod"/>
            </a:pPr>
            <a:r>
              <a:rPr lang="en-GB" dirty="0">
                <a:solidFill>
                  <a:srgbClr val="FF6600"/>
                </a:solidFill>
              </a:rPr>
              <a:t>God needs to train Abraham to trust in His power</a:t>
            </a:r>
          </a:p>
          <a:p>
            <a:pPr marL="514350" indent="-514350">
              <a:buFont typeface="+mj-lt"/>
              <a:buAutoNum type="arabicPeriod"/>
            </a:pPr>
            <a:r>
              <a:rPr lang="en-GB" dirty="0">
                <a:solidFill>
                  <a:srgbClr val="FF6600"/>
                </a:solidFill>
              </a:rPr>
              <a:t>God is using the event to prophecy the Crucifixion</a:t>
            </a:r>
          </a:p>
          <a:p>
            <a:pPr marL="514350" indent="-514350">
              <a:buFont typeface="+mj-lt"/>
              <a:buAutoNum type="arabicPeriod"/>
            </a:pPr>
            <a:r>
              <a:rPr lang="en-GB" dirty="0">
                <a:solidFill>
                  <a:srgbClr val="FF6600"/>
                </a:solidFill>
              </a:rPr>
              <a:t>God is using the event to reject child sacrifice</a:t>
            </a:r>
          </a:p>
          <a:p>
            <a:pPr marL="514350" indent="-514350">
              <a:buFont typeface="+mj-lt"/>
              <a:buAutoNum type="arabicPeriod"/>
            </a:pPr>
            <a:r>
              <a:rPr lang="en-GB" dirty="0"/>
              <a:t>God is using the event to train Abraham in proper devotion.</a:t>
            </a:r>
          </a:p>
        </p:txBody>
      </p:sp>
    </p:spTree>
    <p:extLst>
      <p:ext uri="{BB962C8B-B14F-4D97-AF65-F5344CB8AC3E}">
        <p14:creationId xmlns:p14="http://schemas.microsoft.com/office/powerpoint/2010/main" val="3521646547"/>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FEF9BDF6-9557-D18E-ABE5-DF1BEA6B1EF8}"/>
              </a:ext>
            </a:extLst>
          </p:cNvPr>
          <p:cNvSpPr>
            <a:spLocks noGrp="1"/>
          </p:cNvSpPr>
          <p:nvPr>
            <p:ph type="title"/>
          </p:nvPr>
        </p:nvSpPr>
        <p:spPr/>
        <p:txBody>
          <a:bodyPr/>
          <a:lstStyle/>
          <a:p>
            <a:r>
              <a:rPr lang="en-GB" dirty="0"/>
              <a:t>Who am I? Who will you be?</a:t>
            </a:r>
          </a:p>
        </p:txBody>
      </p:sp>
      <p:sp>
        <p:nvSpPr>
          <p:cNvPr id="7" name="Content Placeholder 6">
            <a:extLst>
              <a:ext uri="{FF2B5EF4-FFF2-40B4-BE49-F238E27FC236}">
                <a16:creationId xmlns:a16="http://schemas.microsoft.com/office/drawing/2014/main" id="{5ECFB674-2892-E731-754D-1E050740BA86}"/>
              </a:ext>
            </a:extLst>
          </p:cNvPr>
          <p:cNvSpPr>
            <a:spLocks noGrp="1"/>
          </p:cNvSpPr>
          <p:nvPr>
            <p:ph idx="1"/>
          </p:nvPr>
        </p:nvSpPr>
        <p:spPr/>
        <p:txBody>
          <a:bodyPr/>
          <a:lstStyle/>
          <a:p>
            <a:r>
              <a:rPr lang="en-GB" dirty="0"/>
              <a:t>Maybe this is what God is asking Abraham</a:t>
            </a:r>
          </a:p>
        </p:txBody>
      </p:sp>
    </p:spTree>
    <p:extLst>
      <p:ext uri="{BB962C8B-B14F-4D97-AF65-F5344CB8AC3E}">
        <p14:creationId xmlns:p14="http://schemas.microsoft.com/office/powerpoint/2010/main" val="2549175454"/>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E7A936B-78A9-C664-F5B8-658975E82DEA}"/>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B7B7703-54BA-7377-01FF-C0F82082522D}"/>
              </a:ext>
            </a:extLst>
          </p:cNvPr>
          <p:cNvSpPr>
            <a:spLocks noGrp="1"/>
          </p:cNvSpPr>
          <p:nvPr>
            <p:ph type="title"/>
          </p:nvPr>
        </p:nvSpPr>
        <p:spPr/>
        <p:txBody>
          <a:bodyPr/>
          <a:lstStyle/>
          <a:p>
            <a:r>
              <a:rPr lang="en-GB" dirty="0"/>
              <a:t>Who am I? Who will you be?</a:t>
            </a:r>
          </a:p>
        </p:txBody>
      </p:sp>
      <p:sp>
        <p:nvSpPr>
          <p:cNvPr id="3" name="Text Placeholder 2">
            <a:extLst>
              <a:ext uri="{FF2B5EF4-FFF2-40B4-BE49-F238E27FC236}">
                <a16:creationId xmlns:a16="http://schemas.microsoft.com/office/drawing/2014/main" id="{A2B51D87-03AF-5A0B-DE24-6D995F5081CC}"/>
              </a:ext>
            </a:extLst>
          </p:cNvPr>
          <p:cNvSpPr>
            <a:spLocks noGrp="1"/>
          </p:cNvSpPr>
          <p:nvPr>
            <p:ph type="body" idx="1"/>
          </p:nvPr>
        </p:nvSpPr>
        <p:spPr/>
        <p:txBody>
          <a:bodyPr/>
          <a:lstStyle/>
          <a:p>
            <a:pPr algn="ctr"/>
            <a:r>
              <a:rPr lang="en-GB" dirty="0"/>
              <a:t>Expertise</a:t>
            </a:r>
          </a:p>
        </p:txBody>
      </p:sp>
      <p:sp>
        <p:nvSpPr>
          <p:cNvPr id="7" name="Content Placeholder 6">
            <a:extLst>
              <a:ext uri="{FF2B5EF4-FFF2-40B4-BE49-F238E27FC236}">
                <a16:creationId xmlns:a16="http://schemas.microsoft.com/office/drawing/2014/main" id="{E2D1A957-C149-8E1E-5A58-E9F1C198BD8B}"/>
              </a:ext>
            </a:extLst>
          </p:cNvPr>
          <p:cNvSpPr>
            <a:spLocks noGrp="1"/>
          </p:cNvSpPr>
          <p:nvPr>
            <p:ph sz="half" idx="2"/>
          </p:nvPr>
        </p:nvSpPr>
        <p:spPr>
          <a:xfrm>
            <a:off x="0" y="2505074"/>
            <a:ext cx="5997575" cy="4352925"/>
          </a:xfrm>
        </p:spPr>
        <p:txBody>
          <a:bodyPr>
            <a:normAutofit fontScale="85000" lnSpcReduction="20000"/>
          </a:bodyPr>
          <a:lstStyle/>
          <a:p>
            <a:r>
              <a:rPr lang="en-GB" dirty="0"/>
              <a:t>I’m not a Scripture specialist or doctrine specialist: I’m a philosopher! This gives me an </a:t>
            </a:r>
            <a:r>
              <a:rPr lang="en-GB" i="1" dirty="0"/>
              <a:t>advantage</a:t>
            </a:r>
            <a:r>
              <a:rPr lang="en-GB" dirty="0"/>
              <a:t>:</a:t>
            </a:r>
          </a:p>
          <a:p>
            <a:r>
              <a:rPr lang="en-GB" dirty="0"/>
              <a:t>I’m used to prioritizing asking </a:t>
            </a:r>
            <a:r>
              <a:rPr lang="en-GB" i="1" dirty="0"/>
              <a:t>what God is like and how He “works” </a:t>
            </a:r>
            <a:r>
              <a:rPr lang="en-GB" dirty="0"/>
              <a:t>over </a:t>
            </a:r>
            <a:r>
              <a:rPr lang="en-GB" i="1" dirty="0"/>
              <a:t>details about literary or intellectual history</a:t>
            </a:r>
          </a:p>
          <a:p>
            <a:r>
              <a:rPr lang="en-GB" dirty="0"/>
              <a:t>I haven’t paid any of the ‘admission prices’ of Biblical scholarship.</a:t>
            </a:r>
          </a:p>
          <a:p>
            <a:r>
              <a:rPr lang="en-GB" dirty="0"/>
              <a:t>I consider myself an orthodox Catholic and I don’t intend to challenge Church teaching…</a:t>
            </a:r>
          </a:p>
          <a:p>
            <a:r>
              <a:rPr lang="en-GB" dirty="0"/>
              <a:t>…but there are questions raised by certain passages in Scripture which there is not a </a:t>
            </a:r>
            <a:r>
              <a:rPr lang="en-GB" i="1" dirty="0"/>
              <a:t>de fide </a:t>
            </a:r>
            <a:r>
              <a:rPr lang="en-GB" dirty="0"/>
              <a:t>answer to.</a:t>
            </a:r>
          </a:p>
          <a:p>
            <a:endParaRPr lang="en-GB" dirty="0"/>
          </a:p>
        </p:txBody>
      </p:sp>
      <p:sp>
        <p:nvSpPr>
          <p:cNvPr id="4" name="Text Placeholder 3">
            <a:extLst>
              <a:ext uri="{FF2B5EF4-FFF2-40B4-BE49-F238E27FC236}">
                <a16:creationId xmlns:a16="http://schemas.microsoft.com/office/drawing/2014/main" id="{9C9C4585-CB29-2F77-59B2-99E09926D656}"/>
              </a:ext>
            </a:extLst>
          </p:cNvPr>
          <p:cNvSpPr>
            <a:spLocks noGrp="1"/>
          </p:cNvSpPr>
          <p:nvPr>
            <p:ph type="body" sz="quarter" idx="3"/>
          </p:nvPr>
        </p:nvSpPr>
        <p:spPr/>
        <p:txBody>
          <a:bodyPr/>
          <a:lstStyle/>
          <a:p>
            <a:pPr algn="ctr"/>
            <a:r>
              <a:rPr lang="en-GB" dirty="0"/>
              <a:t>Expectations</a:t>
            </a:r>
          </a:p>
        </p:txBody>
      </p:sp>
      <p:sp>
        <p:nvSpPr>
          <p:cNvPr id="5" name="Content Placeholder 4">
            <a:extLst>
              <a:ext uri="{FF2B5EF4-FFF2-40B4-BE49-F238E27FC236}">
                <a16:creationId xmlns:a16="http://schemas.microsoft.com/office/drawing/2014/main" id="{B08F3036-1D3C-3398-A7CB-C59E719B05B4}"/>
              </a:ext>
            </a:extLst>
          </p:cNvPr>
          <p:cNvSpPr>
            <a:spLocks noGrp="1"/>
          </p:cNvSpPr>
          <p:nvPr>
            <p:ph sz="quarter" idx="4"/>
          </p:nvPr>
        </p:nvSpPr>
        <p:spPr>
          <a:xfrm>
            <a:off x="6172200" y="2505074"/>
            <a:ext cx="5997574" cy="4352925"/>
          </a:xfrm>
        </p:spPr>
        <p:txBody>
          <a:bodyPr>
            <a:normAutofit fontScale="85000" lnSpcReduction="20000"/>
          </a:bodyPr>
          <a:lstStyle/>
          <a:p>
            <a:r>
              <a:rPr lang="en-GB" dirty="0"/>
              <a:t>The </a:t>
            </a:r>
            <a:r>
              <a:rPr lang="en-GB" b="1" dirty="0"/>
              <a:t>Scripture</a:t>
            </a:r>
            <a:r>
              <a:rPr lang="en-GB" dirty="0"/>
              <a:t> readings are pretty important for accessing the seminars.</a:t>
            </a:r>
          </a:p>
          <a:p>
            <a:r>
              <a:rPr lang="en-GB" dirty="0"/>
              <a:t>The </a:t>
            </a:r>
            <a:r>
              <a:rPr lang="en-GB" b="1" dirty="0"/>
              <a:t>secondary</a:t>
            </a:r>
            <a:r>
              <a:rPr lang="en-GB" dirty="0"/>
              <a:t> readings are intended to be brief enough to give you a chance to get another perspective or see where I am coming from.</a:t>
            </a:r>
          </a:p>
          <a:p>
            <a:r>
              <a:rPr lang="en-GB" dirty="0"/>
              <a:t>If you aim to have an answer to some of the preparation questions, based on the lecture, you should enjoy the seminar.</a:t>
            </a:r>
          </a:p>
          <a:p>
            <a:r>
              <a:rPr lang="en-GB" dirty="0"/>
              <a:t>You can </a:t>
            </a:r>
            <a:r>
              <a:rPr lang="en-GB" b="1" dirty="0"/>
              <a:t>catch up </a:t>
            </a:r>
            <a:r>
              <a:rPr lang="en-GB" dirty="0"/>
              <a:t>using the transcripts or the audio.</a:t>
            </a:r>
          </a:p>
        </p:txBody>
      </p:sp>
    </p:spTree>
    <p:extLst>
      <p:ext uri="{BB962C8B-B14F-4D97-AF65-F5344CB8AC3E}">
        <p14:creationId xmlns:p14="http://schemas.microsoft.com/office/powerpoint/2010/main" val="2008514510"/>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7" name="Title 6">
            <a:extLst>
              <a:ext uri="{FF2B5EF4-FFF2-40B4-BE49-F238E27FC236}">
                <a16:creationId xmlns:a16="http://schemas.microsoft.com/office/drawing/2014/main" id="{45CAF1D9-F5B7-4442-6C47-2B526D8E70BE}"/>
              </a:ext>
            </a:extLst>
          </p:cNvPr>
          <p:cNvSpPr>
            <a:spLocks noGrp="1"/>
          </p:cNvSpPr>
          <p:nvPr>
            <p:ph type="title"/>
          </p:nvPr>
        </p:nvSpPr>
        <p:spPr/>
        <p:txBody>
          <a:bodyPr/>
          <a:lstStyle/>
          <a:p>
            <a:r>
              <a:rPr lang="en-GB" dirty="0"/>
              <a:t>Preparation questions</a:t>
            </a:r>
          </a:p>
        </p:txBody>
      </p:sp>
      <p:sp>
        <p:nvSpPr>
          <p:cNvPr id="8" name="Content Placeholder 7">
            <a:extLst>
              <a:ext uri="{FF2B5EF4-FFF2-40B4-BE49-F238E27FC236}">
                <a16:creationId xmlns:a16="http://schemas.microsoft.com/office/drawing/2014/main" id="{E64CD463-B98F-4CD8-0848-A012365683E3}"/>
              </a:ext>
            </a:extLst>
          </p:cNvPr>
          <p:cNvSpPr>
            <a:spLocks noGrp="1"/>
          </p:cNvSpPr>
          <p:nvPr>
            <p:ph idx="1"/>
          </p:nvPr>
        </p:nvSpPr>
        <p:spPr/>
        <p:txBody>
          <a:bodyPr>
            <a:normAutofit/>
          </a:bodyPr>
          <a:lstStyle/>
          <a:p>
            <a:pPr marL="0" indent="0">
              <a:buNone/>
            </a:pPr>
            <a:r>
              <a:rPr lang="en-GB"/>
              <a:t>1. Hugh (the tutor) proposes that we can reconcile the problems raised by the </a:t>
            </a:r>
            <a:r>
              <a:rPr lang="en-GB" i="1"/>
              <a:t>akedah </a:t>
            </a:r>
            <a:r>
              <a:rPr lang="en-GB"/>
              <a:t>by treating it as a </a:t>
            </a:r>
            <a:r>
              <a:rPr lang="en-GB" i="1"/>
              <a:t>burnt offering</a:t>
            </a:r>
            <a:r>
              <a:rPr lang="en-GB"/>
              <a:t>, or </a:t>
            </a:r>
            <a:r>
              <a:rPr lang="en-GB" i="1"/>
              <a:t>olah</a:t>
            </a:r>
            <a:r>
              <a:rPr lang="en-GB"/>
              <a:t>. Did you have any </a:t>
            </a:r>
            <a:r>
              <a:rPr lang="en-GB" i="1"/>
              <a:t>questions</a:t>
            </a:r>
            <a:r>
              <a:rPr lang="en-GB"/>
              <a:t> about this solution?</a:t>
            </a:r>
          </a:p>
          <a:p>
            <a:pPr marL="0" indent="0">
              <a:buNone/>
            </a:pPr>
            <a:r>
              <a:rPr lang="en-GB"/>
              <a:t>2. Did you have any </a:t>
            </a:r>
            <a:r>
              <a:rPr lang="en-GB" i="1"/>
              <a:t>quibbles</a:t>
            </a:r>
            <a:r>
              <a:rPr lang="en-GB"/>
              <a:t> or concerns? Anything it needs to address but does not? Any objections of any kind?</a:t>
            </a:r>
          </a:p>
          <a:p>
            <a:pPr marL="0" indent="0">
              <a:buNone/>
            </a:pPr>
            <a:r>
              <a:rPr lang="en-GB"/>
              <a:t>3. In the readings suggested below are some alternative interpretations. Do you think any of these are </a:t>
            </a:r>
            <a:r>
              <a:rPr lang="en-GB" i="1"/>
              <a:t>sufficient</a:t>
            </a:r>
            <a:r>
              <a:rPr lang="en-GB"/>
              <a:t>, and so make the case in the lecture, redundant?</a:t>
            </a:r>
          </a:p>
          <a:p>
            <a:pPr marL="0" indent="0">
              <a:buNone/>
            </a:pPr>
            <a:r>
              <a:rPr lang="en-GB"/>
              <a:t>4. Do you think any of them </a:t>
            </a:r>
            <a:r>
              <a:rPr lang="en-GB" i="1"/>
              <a:t>add </a:t>
            </a:r>
            <a:r>
              <a:rPr lang="en-GB"/>
              <a:t>something important to the interpretation given in the lecture?</a:t>
            </a:r>
          </a:p>
          <a:p>
            <a:pPr marL="0" indent="0">
              <a:buNone/>
            </a:pPr>
            <a:r>
              <a:rPr lang="en-GB"/>
              <a:t>5. Do you have any questions left over?</a:t>
            </a:r>
          </a:p>
        </p:txBody>
      </p:sp>
    </p:spTree>
    <p:extLst>
      <p:ext uri="{BB962C8B-B14F-4D97-AF65-F5344CB8AC3E}">
        <p14:creationId xmlns:p14="http://schemas.microsoft.com/office/powerpoint/2010/main" val="643870140"/>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8">
                                            <p:txEl>
                                              <p:pRg st="0" end="0"/>
                                            </p:txEl>
                                          </p:spTgt>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8">
                                            <p:txEl>
                                              <p:pRg st="1" end="1"/>
                                            </p:txEl>
                                          </p:spTgt>
                                        </p:tgtEl>
                                        <p:attrNameLst>
                                          <p:attrName>style.visibility</p:attrName>
                                        </p:attrNameLst>
                                      </p:cBhvr>
                                      <p:to>
                                        <p:strVal val="visible"/>
                                      </p:to>
                                    </p:set>
                                  </p:childTnLst>
                                </p:cTn>
                              </p:par>
                            </p:childTnLst>
                          </p:cTn>
                        </p:par>
                      </p:childTnLst>
                    </p:cTn>
                  </p:par>
                  <p:par>
                    <p:cTn id="11" fill="hold">
                      <p:stCondLst>
                        <p:cond delay="indefinite"/>
                      </p:stCondLst>
                      <p:childTnLst>
                        <p:par>
                          <p:cTn id="12" fill="hold">
                            <p:stCondLst>
                              <p:cond delay="0"/>
                            </p:stCondLst>
                            <p:childTnLst>
                              <p:par>
                                <p:cTn id="13" presetID="1" presetClass="entr" presetSubtype="0" fill="hold" grpId="0" nodeType="clickEffect">
                                  <p:stCondLst>
                                    <p:cond delay="0"/>
                                  </p:stCondLst>
                                  <p:childTnLst>
                                    <p:set>
                                      <p:cBhvr>
                                        <p:cTn id="14" dur="1" fill="hold">
                                          <p:stCondLst>
                                            <p:cond delay="0"/>
                                          </p:stCondLst>
                                        </p:cTn>
                                        <p:tgtEl>
                                          <p:spTgt spid="8">
                                            <p:txEl>
                                              <p:pRg st="2" end="2"/>
                                            </p:txEl>
                                          </p:spTgt>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8">
                                            <p:txEl>
                                              <p:pRg st="3" end="3"/>
                                            </p:txEl>
                                          </p:spTgt>
                                        </p:tgtEl>
                                        <p:attrNameLst>
                                          <p:attrName>style.visibility</p:attrName>
                                        </p:attrNameLst>
                                      </p:cBhvr>
                                      <p:to>
                                        <p:strVal val="visible"/>
                                      </p:to>
                                    </p:set>
                                  </p:childTnLst>
                                </p:cTn>
                              </p:par>
                            </p:childTnLst>
                          </p:cTn>
                        </p:par>
                      </p:childTnLst>
                    </p:cTn>
                  </p:par>
                  <p:par>
                    <p:cTn id="19" fill="hold">
                      <p:stCondLst>
                        <p:cond delay="indefinite"/>
                      </p:stCondLst>
                      <p:childTnLst>
                        <p:par>
                          <p:cTn id="20" fill="hold">
                            <p:stCondLst>
                              <p:cond delay="0"/>
                            </p:stCondLst>
                            <p:childTnLst>
                              <p:par>
                                <p:cTn id="21" presetID="1" presetClass="entr" presetSubtype="0" fill="hold" grpId="0" nodeType="clickEffect">
                                  <p:stCondLst>
                                    <p:cond delay="0"/>
                                  </p:stCondLst>
                                  <p:childTnLst>
                                    <p:set>
                                      <p:cBhvr>
                                        <p:cTn id="22" dur="1" fill="hold">
                                          <p:stCondLst>
                                            <p:cond delay="0"/>
                                          </p:stCondLst>
                                        </p:cTn>
                                        <p:tgtEl>
                                          <p:spTgt spid="8">
                                            <p:txEl>
                                              <p:pRg st="4" end="4"/>
                                            </p:txEl>
                                          </p:spTgt>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8" grpId="0" build="p"/>
    </p:bld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C9601F4-A8D9-3FD1-E82D-380B5ADE9B68}"/>
              </a:ext>
            </a:extLst>
          </p:cNvPr>
          <p:cNvSpPr>
            <a:spLocks noGrp="1"/>
          </p:cNvSpPr>
          <p:nvPr>
            <p:ph type="title"/>
          </p:nvPr>
        </p:nvSpPr>
        <p:spPr/>
        <p:txBody>
          <a:bodyPr/>
          <a:lstStyle/>
          <a:p>
            <a:r>
              <a:rPr lang="en-GB" i="1" dirty="0"/>
              <a:t>NB </a:t>
            </a:r>
            <a:r>
              <a:rPr lang="en-GB" dirty="0"/>
              <a:t>the literary form of Genesis 12-50</a:t>
            </a:r>
          </a:p>
        </p:txBody>
      </p:sp>
      <p:sp>
        <p:nvSpPr>
          <p:cNvPr id="3" name="Content Placeholder 2">
            <a:extLst>
              <a:ext uri="{FF2B5EF4-FFF2-40B4-BE49-F238E27FC236}">
                <a16:creationId xmlns:a16="http://schemas.microsoft.com/office/drawing/2014/main" id="{458860FA-A681-6EE0-615F-F0EBB5343E63}"/>
              </a:ext>
            </a:extLst>
          </p:cNvPr>
          <p:cNvSpPr>
            <a:spLocks noGrp="1"/>
          </p:cNvSpPr>
          <p:nvPr>
            <p:ph idx="1"/>
          </p:nvPr>
        </p:nvSpPr>
        <p:spPr/>
        <p:txBody>
          <a:bodyPr/>
          <a:lstStyle/>
          <a:p>
            <a:r>
              <a:rPr lang="en-GB" dirty="0"/>
              <a:t>Genesis 12-50 is </a:t>
            </a:r>
            <a:r>
              <a:rPr lang="en-GB" i="1" dirty="0"/>
              <a:t>legend</a:t>
            </a:r>
            <a:r>
              <a:rPr lang="en-GB" dirty="0"/>
              <a:t>. We don’t know what individual (or team?) is responsible for the redaction the apostles had/knew. (Or: what the Greek translators of the apostles’ and evangelists’ version.)</a:t>
            </a:r>
          </a:p>
          <a:p>
            <a:r>
              <a:rPr lang="en-GB" dirty="0"/>
              <a:t>Even supposing Moses wrote Genesis, he is clearly writing a different kind of text from the author of Samuel, Chronicles, or Luke.</a:t>
            </a:r>
          </a:p>
          <a:p>
            <a:r>
              <a:rPr lang="en-GB" dirty="0"/>
              <a:t>The most basic evidence of this is the </a:t>
            </a:r>
            <a:r>
              <a:rPr lang="en-GB" i="1" dirty="0"/>
              <a:t>sparsity</a:t>
            </a:r>
            <a:r>
              <a:rPr lang="en-GB" dirty="0"/>
              <a:t> of the text.</a:t>
            </a:r>
          </a:p>
          <a:p>
            <a:r>
              <a:rPr lang="en-GB" dirty="0"/>
              <a:t>Considered as a composition/purposeful edition rather than merely recording of oral traditions, Genesis (1-50!) is also </a:t>
            </a:r>
            <a:r>
              <a:rPr lang="en-GB" i="1" dirty="0"/>
              <a:t>meditation literature.</a:t>
            </a:r>
            <a:endParaRPr lang="en-GB" dirty="0"/>
          </a:p>
          <a:p>
            <a:r>
              <a:rPr lang="en-GB" dirty="0"/>
              <a:t>Over to </a:t>
            </a:r>
            <a:r>
              <a:rPr lang="en-GB" b="1" dirty="0"/>
              <a:t>Tim Mackey </a:t>
            </a:r>
            <a:r>
              <a:rPr lang="en-GB" dirty="0">
                <a:hlinkClick r:id="rId2"/>
              </a:rPr>
              <a:t>How the Bible Is Unique as Literature (and Why It Matters)</a:t>
            </a:r>
            <a:endParaRPr lang="en-GB" dirty="0"/>
          </a:p>
          <a:p>
            <a:endParaRPr lang="en-GB" b="1" dirty="0"/>
          </a:p>
        </p:txBody>
      </p:sp>
    </p:spTree>
    <p:extLst>
      <p:ext uri="{BB962C8B-B14F-4D97-AF65-F5344CB8AC3E}">
        <p14:creationId xmlns:p14="http://schemas.microsoft.com/office/powerpoint/2010/main" val="291322948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B128129-C1FD-4C67-5960-A5C7A5FD5E7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9C52AEF6-0F70-A1EB-34CA-60721839DF7F}"/>
              </a:ext>
            </a:extLst>
          </p:cNvPr>
          <p:cNvSpPr>
            <a:spLocks noGrp="1"/>
          </p:cNvSpPr>
          <p:nvPr>
            <p:ph type="title"/>
          </p:nvPr>
        </p:nvSpPr>
        <p:spPr/>
        <p:txBody>
          <a:bodyPr/>
          <a:lstStyle/>
          <a:p>
            <a:r>
              <a:rPr lang="en-GB" dirty="0"/>
              <a:t>Sacrifices in Genesis (Abraham legends)</a:t>
            </a:r>
          </a:p>
        </p:txBody>
      </p:sp>
      <p:sp>
        <p:nvSpPr>
          <p:cNvPr id="3" name="Content Placeholder 2">
            <a:extLst>
              <a:ext uri="{FF2B5EF4-FFF2-40B4-BE49-F238E27FC236}">
                <a16:creationId xmlns:a16="http://schemas.microsoft.com/office/drawing/2014/main" id="{6367C400-EDBC-1CFB-5D60-FD7C39F3ABA2}"/>
              </a:ext>
            </a:extLst>
          </p:cNvPr>
          <p:cNvSpPr>
            <a:spLocks noGrp="1"/>
          </p:cNvSpPr>
          <p:nvPr>
            <p:ph idx="1"/>
          </p:nvPr>
        </p:nvSpPr>
        <p:spPr/>
        <p:txBody>
          <a:bodyPr/>
          <a:lstStyle/>
          <a:p>
            <a:r>
              <a:rPr lang="en-GB" dirty="0"/>
              <a:t>The </a:t>
            </a:r>
            <a:r>
              <a:rPr lang="en-GB" b="1" dirty="0"/>
              <a:t>scripture </a:t>
            </a:r>
            <a:r>
              <a:rPr lang="en-GB" dirty="0"/>
              <a:t>passages labelled on the course page were not quite right. Apologies!</a:t>
            </a:r>
          </a:p>
          <a:p>
            <a:r>
              <a:rPr lang="en-GB" dirty="0"/>
              <a:t>You’ll lose my screen share in breakout rooms, so note down these:</a:t>
            </a:r>
          </a:p>
          <a:p>
            <a:pPr marL="0" indent="0">
              <a:buNone/>
            </a:pPr>
            <a:r>
              <a:rPr lang="en-GB" b="1" dirty="0"/>
              <a:t>12:1-7</a:t>
            </a:r>
          </a:p>
          <a:p>
            <a:pPr marL="0" indent="0">
              <a:buNone/>
            </a:pPr>
            <a:r>
              <a:rPr lang="en-GB" b="1" dirty="0"/>
              <a:t>12:8-9</a:t>
            </a:r>
          </a:p>
          <a:p>
            <a:pPr marL="0" indent="0">
              <a:buNone/>
            </a:pPr>
            <a:r>
              <a:rPr lang="en-GB" b="1" dirty="0"/>
              <a:t>13:1-4</a:t>
            </a:r>
          </a:p>
          <a:p>
            <a:pPr marL="0" indent="0">
              <a:buNone/>
            </a:pPr>
            <a:r>
              <a:rPr lang="en-GB" b="1" dirty="0"/>
              <a:t>13:14-18</a:t>
            </a:r>
          </a:p>
          <a:p>
            <a:pPr marL="0" indent="0">
              <a:buNone/>
            </a:pPr>
            <a:r>
              <a:rPr lang="en-GB" b="1" dirty="0"/>
              <a:t>14:18-20</a:t>
            </a:r>
          </a:p>
          <a:p>
            <a:pPr marL="0" indent="0">
              <a:buNone/>
            </a:pPr>
            <a:r>
              <a:rPr lang="en-GB" b="1" dirty="0"/>
              <a:t>15 </a:t>
            </a:r>
            <a:r>
              <a:rPr lang="en-GB" dirty="0"/>
              <a:t>(covenant sacrifice 1)</a:t>
            </a:r>
            <a:endParaRPr lang="en-GB" b="1" dirty="0"/>
          </a:p>
          <a:p>
            <a:pPr marL="0" indent="0">
              <a:buNone/>
            </a:pPr>
            <a:r>
              <a:rPr lang="en-GB" b="1" dirty="0"/>
              <a:t>17 </a:t>
            </a:r>
            <a:r>
              <a:rPr lang="en-GB" dirty="0"/>
              <a:t>(covenant sacrifice 2?)</a:t>
            </a:r>
            <a:endParaRPr lang="en-GB" b="1" dirty="0"/>
          </a:p>
          <a:p>
            <a:endParaRPr lang="en-GB" b="1" dirty="0"/>
          </a:p>
        </p:txBody>
      </p:sp>
    </p:spTree>
    <p:extLst>
      <p:ext uri="{BB962C8B-B14F-4D97-AF65-F5344CB8AC3E}">
        <p14:creationId xmlns:p14="http://schemas.microsoft.com/office/powerpoint/2010/main" val="416178806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53FF3EB-F4A6-4A41-40AC-F8A8C9EF3A3D}"/>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4DDE066-AC57-7242-1E07-F30F91C2653E}"/>
              </a:ext>
            </a:extLst>
          </p:cNvPr>
          <p:cNvSpPr>
            <a:spLocks noGrp="1"/>
          </p:cNvSpPr>
          <p:nvPr>
            <p:ph type="title"/>
          </p:nvPr>
        </p:nvSpPr>
        <p:spPr/>
        <p:txBody>
          <a:bodyPr/>
          <a:lstStyle/>
          <a:p>
            <a:r>
              <a:rPr lang="en-GB" dirty="0"/>
              <a:t>Sacrifices in Genesis (Abraham legends)</a:t>
            </a:r>
          </a:p>
        </p:txBody>
      </p:sp>
      <p:sp>
        <p:nvSpPr>
          <p:cNvPr id="3" name="Content Placeholder 2">
            <a:extLst>
              <a:ext uri="{FF2B5EF4-FFF2-40B4-BE49-F238E27FC236}">
                <a16:creationId xmlns:a16="http://schemas.microsoft.com/office/drawing/2014/main" id="{86C35366-8BC0-DD14-2FB6-CA519E8D860F}"/>
              </a:ext>
            </a:extLst>
          </p:cNvPr>
          <p:cNvSpPr>
            <a:spLocks noGrp="1"/>
          </p:cNvSpPr>
          <p:nvPr>
            <p:ph idx="1"/>
          </p:nvPr>
        </p:nvSpPr>
        <p:spPr/>
        <p:txBody>
          <a:bodyPr>
            <a:normAutofit fontScale="92500" lnSpcReduction="10000"/>
          </a:bodyPr>
          <a:lstStyle/>
          <a:p>
            <a:pPr marL="0" indent="0">
              <a:buNone/>
            </a:pPr>
            <a:r>
              <a:rPr lang="en-GB" dirty="0"/>
              <a:t>You’ll lose my screen share in breakout rooms, so note down these:</a:t>
            </a:r>
          </a:p>
          <a:p>
            <a:pPr marL="514350" indent="-514350">
              <a:buFont typeface="+mj-lt"/>
              <a:buAutoNum type="arabicPeriod"/>
            </a:pPr>
            <a:r>
              <a:rPr lang="en-GB" dirty="0"/>
              <a:t>How can we know that a </a:t>
            </a:r>
            <a:r>
              <a:rPr lang="en-GB" i="1" dirty="0"/>
              <a:t>sacrifice</a:t>
            </a:r>
            <a:r>
              <a:rPr lang="en-GB" dirty="0"/>
              <a:t> was made in this passage?</a:t>
            </a:r>
          </a:p>
          <a:p>
            <a:pPr lvl="1"/>
            <a:r>
              <a:rPr lang="en-GB" dirty="0"/>
              <a:t>Do you agree?</a:t>
            </a:r>
          </a:p>
          <a:p>
            <a:pPr lvl="1"/>
            <a:r>
              <a:rPr lang="en-GB" dirty="0"/>
              <a:t>If so/if not, what does this tell us about the necessary conditions for an action/ritual to count as a sacrifice?</a:t>
            </a:r>
          </a:p>
          <a:p>
            <a:pPr marL="514350" indent="-514350">
              <a:buFont typeface="+mj-lt"/>
              <a:buAutoNum type="arabicPeriod"/>
            </a:pPr>
            <a:r>
              <a:rPr lang="en-GB" dirty="0"/>
              <a:t>What about the narrative context might possibly hint at why Abraham is making this sacrifice?</a:t>
            </a:r>
          </a:p>
          <a:p>
            <a:pPr marL="514350" indent="-514350">
              <a:buFont typeface="+mj-lt"/>
              <a:buAutoNum type="arabicPeriod"/>
            </a:pPr>
            <a:r>
              <a:rPr lang="en-GB" dirty="0"/>
              <a:t>What are the </a:t>
            </a:r>
            <a:r>
              <a:rPr lang="en-GB" i="1" dirty="0"/>
              <a:t>different</a:t>
            </a:r>
            <a:r>
              <a:rPr lang="en-GB" dirty="0"/>
              <a:t> purposes? Is there any </a:t>
            </a:r>
            <a:r>
              <a:rPr lang="en-GB" i="1" dirty="0"/>
              <a:t>consistent</a:t>
            </a:r>
            <a:r>
              <a:rPr lang="en-GB" dirty="0"/>
              <a:t> purpose?</a:t>
            </a:r>
          </a:p>
          <a:p>
            <a:pPr marL="514350" indent="-514350">
              <a:buFont typeface="+mj-lt"/>
              <a:buAutoNum type="arabicPeriod"/>
            </a:pPr>
            <a:r>
              <a:rPr lang="en-GB" dirty="0"/>
              <a:t>Can they </a:t>
            </a:r>
            <a:r>
              <a:rPr lang="en-GB" i="1" dirty="0"/>
              <a:t>all </a:t>
            </a:r>
            <a:r>
              <a:rPr lang="en-GB" dirty="0"/>
              <a:t>be understood using the notion of a “costly gift”? (Consider Ullucci 2011)</a:t>
            </a:r>
          </a:p>
          <a:p>
            <a:pPr marL="514350" indent="-514350">
              <a:buFont typeface="+mj-lt"/>
              <a:buAutoNum type="arabicPeriod"/>
            </a:pPr>
            <a:r>
              <a:rPr lang="en-GB" dirty="0"/>
              <a:t>How often are ritual details specified which allow us to understand how/why the ritual achieves what it seems intended to achieve?</a:t>
            </a:r>
          </a:p>
          <a:p>
            <a:pPr marL="514350" indent="-514350">
              <a:buFont typeface="+mj-lt"/>
              <a:buAutoNum type="arabicPeriod"/>
            </a:pPr>
            <a:r>
              <a:rPr lang="en-GB" dirty="0"/>
              <a:t>Does it make any difference to our interpretation that we think Yahweh/El is God? Be aware of Abraham’s own evidential state re. the identity of the voice.</a:t>
            </a:r>
          </a:p>
          <a:p>
            <a:endParaRPr lang="en-GB" dirty="0"/>
          </a:p>
        </p:txBody>
      </p:sp>
    </p:spTree>
    <p:extLst>
      <p:ext uri="{BB962C8B-B14F-4D97-AF65-F5344CB8AC3E}">
        <p14:creationId xmlns:p14="http://schemas.microsoft.com/office/powerpoint/2010/main" val="1127429702"/>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9B38F129-B08B-9473-D7A1-452EA4BCA964}"/>
              </a:ext>
            </a:extLst>
          </p:cNvPr>
          <p:cNvSpPr>
            <a:spLocks noGrp="1"/>
          </p:cNvSpPr>
          <p:nvPr>
            <p:ph type="title"/>
          </p:nvPr>
        </p:nvSpPr>
        <p:spPr/>
        <p:txBody>
          <a:bodyPr/>
          <a:lstStyle/>
          <a:p>
            <a:r>
              <a:rPr lang="en-GB" b="1" dirty="0"/>
              <a:t>12:1-7</a:t>
            </a:r>
            <a:r>
              <a:rPr lang="en-GB" dirty="0"/>
              <a:t> The “Call of Abraham” </a:t>
            </a:r>
          </a:p>
        </p:txBody>
      </p:sp>
      <p:sp>
        <p:nvSpPr>
          <p:cNvPr id="4" name="Content Placeholder 3">
            <a:extLst>
              <a:ext uri="{FF2B5EF4-FFF2-40B4-BE49-F238E27FC236}">
                <a16:creationId xmlns:a16="http://schemas.microsoft.com/office/drawing/2014/main" id="{9076B00A-9D7F-0D0B-70D4-5B2EFECB9650}"/>
              </a:ext>
            </a:extLst>
          </p:cNvPr>
          <p:cNvSpPr>
            <a:spLocks noGrp="1"/>
          </p:cNvSpPr>
          <p:nvPr>
            <p:ph sz="half" idx="1"/>
          </p:nvPr>
        </p:nvSpPr>
        <p:spPr/>
        <p:txBody>
          <a:bodyPr>
            <a:normAutofit fontScale="62500" lnSpcReduction="20000"/>
          </a:bodyPr>
          <a:lstStyle/>
          <a:p>
            <a:pPr marL="0" indent="0">
              <a:buNone/>
            </a:pPr>
            <a:r>
              <a:rPr lang="en-GB" dirty="0"/>
              <a:t>The </a:t>
            </a:r>
            <a:r>
              <a:rPr lang="en-GB" cap="small" dirty="0"/>
              <a:t>Lord</a:t>
            </a:r>
            <a:r>
              <a:rPr lang="en-GB" dirty="0"/>
              <a:t> had said to Abram, “Go from your country, your people and your father’s household to the land I will show you.</a:t>
            </a:r>
          </a:p>
          <a:p>
            <a:pPr marL="0" indent="0">
              <a:buNone/>
            </a:pPr>
            <a:r>
              <a:rPr lang="en-GB" b="1" baseline="30000" dirty="0"/>
              <a:t>2 </a:t>
            </a:r>
            <a:r>
              <a:rPr lang="en-GB" dirty="0"/>
              <a:t>“I will make you into a great nation,</a:t>
            </a:r>
            <a:br>
              <a:rPr lang="en-GB" dirty="0"/>
            </a:br>
            <a:r>
              <a:rPr lang="en-GB" dirty="0"/>
              <a:t>    and I will bless you;</a:t>
            </a:r>
            <a:br>
              <a:rPr lang="en-GB" dirty="0"/>
            </a:br>
            <a:r>
              <a:rPr lang="en-GB" dirty="0"/>
              <a:t>I will make your name great,</a:t>
            </a:r>
            <a:br>
              <a:rPr lang="en-GB" dirty="0"/>
            </a:br>
            <a:r>
              <a:rPr lang="en-GB" dirty="0"/>
              <a:t>    and you will be a blessing.</a:t>
            </a:r>
            <a:br>
              <a:rPr lang="en-GB" dirty="0"/>
            </a:br>
            <a:r>
              <a:rPr lang="en-GB" b="1" baseline="30000" dirty="0"/>
              <a:t>3 </a:t>
            </a:r>
            <a:r>
              <a:rPr lang="en-GB" dirty="0"/>
              <a:t>I will bless those who bless you,</a:t>
            </a:r>
            <a:br>
              <a:rPr lang="en-GB" dirty="0"/>
            </a:br>
            <a:r>
              <a:rPr lang="en-GB" dirty="0"/>
              <a:t>    and whoever curses you I will curse;</a:t>
            </a:r>
            <a:br>
              <a:rPr lang="en-GB" dirty="0"/>
            </a:br>
            <a:r>
              <a:rPr lang="en-GB" dirty="0"/>
              <a:t>and all peoples on earth</a:t>
            </a:r>
            <a:br>
              <a:rPr lang="en-GB" dirty="0"/>
            </a:br>
            <a:r>
              <a:rPr lang="en-GB" dirty="0"/>
              <a:t>    will be blessed through you.”</a:t>
            </a:r>
          </a:p>
          <a:p>
            <a:pPr marL="0" indent="0">
              <a:buNone/>
            </a:pPr>
            <a:r>
              <a:rPr lang="en-GB" b="1" baseline="30000" dirty="0"/>
              <a:t>4 </a:t>
            </a:r>
            <a:r>
              <a:rPr lang="en-GB" dirty="0"/>
              <a:t>So Abram went, as the </a:t>
            </a:r>
            <a:r>
              <a:rPr lang="en-GB" cap="small" dirty="0"/>
              <a:t>Lord</a:t>
            </a:r>
            <a:r>
              <a:rPr lang="en-GB" dirty="0"/>
              <a:t> had told him; and Lot went with him. Abram was seventy-five years old when he set out from Harran. </a:t>
            </a:r>
            <a:r>
              <a:rPr lang="en-GB" b="1" baseline="30000" dirty="0"/>
              <a:t>5 </a:t>
            </a:r>
            <a:r>
              <a:rPr lang="en-GB" dirty="0"/>
              <a:t>He took his wife Sarai, his nephew Lot, all the possessions they had accumulated and the people they had acquired in Harran, and they set out for the land of Canaan, and they arrived there.</a:t>
            </a:r>
          </a:p>
          <a:p>
            <a:pPr marL="0" indent="0">
              <a:buNone/>
            </a:pPr>
            <a:r>
              <a:rPr lang="en-GB" b="1" baseline="30000" dirty="0"/>
              <a:t>6 </a:t>
            </a:r>
            <a:r>
              <a:rPr lang="en-GB" dirty="0"/>
              <a:t>Abram travelled through the land as far as the site of the great tree of Moreh at Shechem. At that time the Canaanites were in the land. </a:t>
            </a:r>
            <a:r>
              <a:rPr lang="en-GB" b="1" baseline="30000" dirty="0"/>
              <a:t>7 </a:t>
            </a:r>
            <a:r>
              <a:rPr lang="en-GB" dirty="0"/>
              <a:t>The </a:t>
            </a:r>
            <a:r>
              <a:rPr lang="en-GB" cap="small" dirty="0"/>
              <a:t>Lord</a:t>
            </a:r>
            <a:r>
              <a:rPr lang="en-GB" dirty="0"/>
              <a:t> appeared to Abram and said, “To your seed I will give this land.” So he built an altar there to the </a:t>
            </a:r>
            <a:r>
              <a:rPr lang="en-GB" cap="small" dirty="0"/>
              <a:t>Lord</a:t>
            </a:r>
            <a:r>
              <a:rPr lang="en-GB" dirty="0"/>
              <a:t>, who had appeared to him.</a:t>
            </a:r>
          </a:p>
          <a:p>
            <a:endParaRPr lang="en-GB" dirty="0"/>
          </a:p>
        </p:txBody>
      </p:sp>
      <p:sp>
        <p:nvSpPr>
          <p:cNvPr id="8" name="Content Placeholder 7">
            <a:extLst>
              <a:ext uri="{FF2B5EF4-FFF2-40B4-BE49-F238E27FC236}">
                <a16:creationId xmlns:a16="http://schemas.microsoft.com/office/drawing/2014/main" id="{55E6B6A8-CCD0-71B3-BE54-E574AF0E89C0}"/>
              </a:ext>
            </a:extLst>
          </p:cNvPr>
          <p:cNvSpPr>
            <a:spLocks noGrp="1"/>
          </p:cNvSpPr>
          <p:nvPr>
            <p:ph sz="half" idx="2"/>
          </p:nvPr>
        </p:nvSpPr>
        <p:spPr/>
        <p:txBody>
          <a:bodyPr/>
          <a:lstStyle/>
          <a:p>
            <a:endParaRPr lang="en-GB"/>
          </a:p>
        </p:txBody>
      </p:sp>
    </p:spTree>
    <p:extLst>
      <p:ext uri="{BB962C8B-B14F-4D97-AF65-F5344CB8AC3E}">
        <p14:creationId xmlns:p14="http://schemas.microsoft.com/office/powerpoint/2010/main" val="3242591383"/>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538D9D"/>
      </a:hlink>
      <a:folHlink>
        <a:srgbClr val="A5738E"/>
      </a:folHlink>
    </a:clrScheme>
    <a:fontScheme name="Office 2007 - 2010">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3A418E6B-C5F0-4B95-8D77-61E3EF3B5DF5}"/>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0E2841"/>
      </a:dk2>
      <a:lt2>
        <a:srgbClr val="E8E8E8"/>
      </a:lt2>
      <a:accent1>
        <a:srgbClr val="156082"/>
      </a:accent1>
      <a:accent2>
        <a:srgbClr val="E97132"/>
      </a:accent2>
      <a:accent3>
        <a:srgbClr val="196B24"/>
      </a:accent3>
      <a:accent4>
        <a:srgbClr val="0F9ED5"/>
      </a:accent4>
      <a:accent5>
        <a:srgbClr val="A02B93"/>
      </a:accent5>
      <a:accent6>
        <a:srgbClr val="4EA72E"/>
      </a:accent6>
      <a:hlink>
        <a:srgbClr val="467886"/>
      </a:hlink>
      <a:folHlink>
        <a:srgbClr val="96607D"/>
      </a:folHlink>
    </a:clrScheme>
    <a:fontScheme name="Office">
      <a:majorFont>
        <a:latin typeface="Aptos Display" panose="0211000402020202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Aptos" panose="0211000402020202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12700" cap="flat" cmpd="sng" algn="ctr">
          <a:solidFill>
            <a:schemeClr val="phClr"/>
          </a:solidFill>
          <a:prstDash val="solid"/>
          <a:miter lim="800000"/>
        </a:ln>
        <a:ln w="19050" cap="flat" cmpd="sng" algn="ctr">
          <a:solidFill>
            <a:schemeClr val="phClr"/>
          </a:solidFill>
          <a:prstDash val="solid"/>
          <a:miter lim="800000"/>
        </a:ln>
        <a:ln w="2540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2E142A2C-CD16-42D6-873A-C26D2A0506FA}" vid="{1BDDFF52-6CD6-40A5-AB3C-68EB2F1E4D0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745177A376361E4097C7A579BA2D6EB3" ma:contentTypeVersion="15" ma:contentTypeDescription="Create a new document." ma:contentTypeScope="" ma:versionID="9f930703bb118c88126740165fae9337">
  <xsd:schema xmlns:xsd="http://www.w3.org/2001/XMLSchema" xmlns:xs="http://www.w3.org/2001/XMLSchema" xmlns:p="http://schemas.microsoft.com/office/2006/metadata/properties" xmlns:ns2="91f26f25-1717-4b86-a1b4-8d7140b77ed9" xmlns:ns3="c8e8acce-9069-4d32-802f-c81c2b98ca36" targetNamespace="http://schemas.microsoft.com/office/2006/metadata/properties" ma:root="true" ma:fieldsID="3d128f301fb7b3d2f473a5b1c88eb1bb" ns2:_="" ns3:_="">
    <xsd:import namespace="91f26f25-1717-4b86-a1b4-8d7140b77ed9"/>
    <xsd:import namespace="c8e8acce-9069-4d32-802f-c81c2b98ca36"/>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LengthInSeconds" minOccurs="0"/>
                <xsd:element ref="ns2:MediaServiceDateTaken" minOccurs="0"/>
                <xsd:element ref="ns2:lcf76f155ced4ddcb4097134ff3c332f" minOccurs="0"/>
                <xsd:element ref="ns3:TaxCatchAll" minOccurs="0"/>
                <xsd:element ref="ns2:MediaServiceOCR" minOccurs="0"/>
                <xsd:element ref="ns2:MediaServiceGenerationTime" minOccurs="0"/>
                <xsd:element ref="ns2:MediaServiceEventHashCode" minOccurs="0"/>
                <xsd:element ref="ns2:MediaServiceLocation"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91f26f25-1717-4b86-a1b4-8d7140b77ed9"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LengthInSeconds" ma:index="12" nillable="true" ma:displayName="MediaLengthInSeconds" ma:hidden="true" ma:internalName="MediaLengthInSeconds" ma:readOnly="true">
      <xsd:simpleType>
        <xsd:restriction base="dms:Unknown"/>
      </xsd:simpleType>
    </xsd:element>
    <xsd:element name="MediaServiceDateTaken" ma:index="13" nillable="true" ma:displayName="MediaServiceDateTaken" ma:hidden="true" ma:indexed="true" ma:internalName="MediaServiceDateTaken" ma:readOnly="true">
      <xsd:simpleType>
        <xsd:restriction base="dms:Text"/>
      </xsd:simpleType>
    </xsd:element>
    <xsd:element name="lcf76f155ced4ddcb4097134ff3c332f" ma:index="15" nillable="true" ma:taxonomy="true" ma:internalName="lcf76f155ced4ddcb4097134ff3c332f" ma:taxonomyFieldName="MediaServiceImageTags" ma:displayName="Image Tags" ma:readOnly="false" ma:fieldId="{5cf76f15-5ced-4ddc-b409-7134ff3c332f}" ma:taxonomyMulti="true" ma:sspId="97e797dd-a372-4630-b35c-17781ee6705e" ma:termSetId="09814cd3-568e-fe90-9814-8d621ff8fb84" ma:anchorId="fba54fb3-c3e1-fe81-a776-ca4b69148c4d" ma:open="true" ma:isKeyword="false">
      <xsd:complexType>
        <xsd:sequence>
          <xsd:element ref="pc:Terms" minOccurs="0" maxOccurs="1"/>
        </xsd:sequence>
      </xsd:complexType>
    </xsd:element>
    <xsd:element name="MediaServiceOCR" ma:index="17" nillable="true" ma:displayName="Extracted Text" ma:internalName="MediaServiceOCR" ma:readOnly="true">
      <xsd:simpleType>
        <xsd:restriction base="dms:Note">
          <xsd:maxLength value="255"/>
        </xsd:restriction>
      </xsd:simpleType>
    </xsd:element>
    <xsd:element name="MediaServiceGenerationTime" ma:index="18" nillable="true" ma:displayName="MediaServiceGenerationTime" ma:hidden="true" ma:internalName="MediaServiceGenerationTime" ma:readOnly="true">
      <xsd:simpleType>
        <xsd:restriction base="dms:Text"/>
      </xsd:simpleType>
    </xsd:element>
    <xsd:element name="MediaServiceEventHashCode" ma:index="19" nillable="true" ma:displayName="MediaServiceEventHashCode" ma:hidden="true" ma:internalName="MediaServiceEventHashCode" ma:readOnly="true">
      <xsd:simpleType>
        <xsd:restriction base="dms:Text"/>
      </xsd:simpleType>
    </xsd:element>
    <xsd:element name="MediaServiceLocation" ma:index="20" nillable="true" ma:displayName="Location" ma:indexed="true" ma:internalName="MediaServiceLocation" ma:readOnly="true">
      <xsd:simpleType>
        <xsd:restriction base="dms:Text"/>
      </xsd:simpleType>
    </xsd:element>
    <xsd:element name="MediaServiceObjectDetectorVersions" ma:index="21" nillable="true" ma:displayName="MediaServiceObjectDetectorVersions" ma:hidden="true" ma:indexed="true" ma:internalName="MediaServiceObjectDetectorVersions" ma:readOnly="true">
      <xsd:simpleType>
        <xsd:restriction base="dms:Text"/>
      </xsd:simpleType>
    </xsd:element>
    <xsd:element name="MediaServiceSearchProperties" ma:index="22"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c8e8acce-9069-4d32-802f-c81c2b98ca36" elementFormDefault="qualified">
    <xsd:import namespace="http://schemas.microsoft.com/office/2006/documentManagement/types"/>
    <xsd:import namespace="http://schemas.microsoft.com/office/infopath/2007/PartnerControls"/>
    <xsd:element name="SharedWithUsers" ma:index="10"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Shared With Details" ma:internalName="SharedWithDetails" ma:readOnly="true">
      <xsd:simpleType>
        <xsd:restriction base="dms:Note">
          <xsd:maxLength value="255"/>
        </xsd:restriction>
      </xsd:simpleType>
    </xsd:element>
    <xsd:element name="TaxCatchAll" ma:index="16" nillable="true" ma:displayName="Taxonomy Catch All Column" ma:hidden="true" ma:list="{50283d9e-c408-46fb-a1b8-65ee7e6218c4}" ma:internalName="TaxCatchAll" ma:showField="CatchAllData" ma:web="c8e8acce-9069-4d32-802f-c81c2b98ca36">
      <xsd:complexType>
        <xsd:complexContent>
          <xsd:extension base="dms:MultiChoiceLookup">
            <xsd:sequence>
              <xsd:element name="Value" type="dms:Lookup" maxOccurs="unbounded" minOccurs="0" nillable="true"/>
            </xsd:sequence>
          </xsd:extension>
        </xsd:complexContent>
      </xsd:complex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lcf76f155ced4ddcb4097134ff3c332f xmlns="91f26f25-1717-4b86-a1b4-8d7140b77ed9">
      <Terms xmlns="http://schemas.microsoft.com/office/infopath/2007/PartnerControls"/>
    </lcf76f155ced4ddcb4097134ff3c332f>
    <TaxCatchAll xmlns="c8e8acce-9069-4d32-802f-c81c2b98ca36" xsi:nil="true"/>
  </documentManagement>
</p:properties>
</file>

<file path=customXml/itemProps1.xml><?xml version="1.0" encoding="utf-8"?>
<ds:datastoreItem xmlns:ds="http://schemas.openxmlformats.org/officeDocument/2006/customXml" ds:itemID="{F9962A4D-CA6F-4E46-8B82-429FB3E50A12}"/>
</file>

<file path=customXml/itemProps2.xml><?xml version="1.0" encoding="utf-8"?>
<ds:datastoreItem xmlns:ds="http://schemas.openxmlformats.org/officeDocument/2006/customXml" ds:itemID="{ED4A46E1-73F9-455D-8682-9694348A226F}"/>
</file>

<file path=customXml/itemProps3.xml><?xml version="1.0" encoding="utf-8"?>
<ds:datastoreItem xmlns:ds="http://schemas.openxmlformats.org/officeDocument/2006/customXml" ds:itemID="{5154D58C-1728-4DD6-BBD5-2B54431C7559}"/>
</file>

<file path=docProps/app.xml><?xml version="1.0" encoding="utf-8"?>
<Properties xmlns="http://schemas.openxmlformats.org/officeDocument/2006/extended-properties" xmlns:vt="http://schemas.openxmlformats.org/officeDocument/2006/docPropsVTypes">
  <Template>Office Theme</Template>
  <TotalTime>0</TotalTime>
  <Words>3912</Words>
  <Application>Microsoft Office PowerPoint</Application>
  <PresentationFormat>Widescreen</PresentationFormat>
  <Paragraphs>226</Paragraphs>
  <Slides>19</Slides>
  <Notes>9</Notes>
  <HiddenSlides>0</HiddenSlides>
  <MMClips>0</MMClips>
  <ScaleCrop>false</ScaleCrop>
  <HeadingPairs>
    <vt:vector size="6" baseType="variant">
      <vt:variant>
        <vt:lpstr>Fonts Used</vt:lpstr>
      </vt:variant>
      <vt:variant>
        <vt:i4>3</vt:i4>
      </vt:variant>
      <vt:variant>
        <vt:lpstr>Theme</vt:lpstr>
      </vt:variant>
      <vt:variant>
        <vt:i4>1</vt:i4>
      </vt:variant>
      <vt:variant>
        <vt:lpstr>Slide Titles</vt:lpstr>
      </vt:variant>
      <vt:variant>
        <vt:i4>19</vt:i4>
      </vt:variant>
    </vt:vector>
  </HeadingPairs>
  <TitlesOfParts>
    <vt:vector size="23" baseType="lpstr">
      <vt:lpstr>Aptos</vt:lpstr>
      <vt:lpstr>Arial</vt:lpstr>
      <vt:lpstr>Calibri</vt:lpstr>
      <vt:lpstr>Office Theme</vt:lpstr>
      <vt:lpstr>1. Binding and Burning</vt:lpstr>
      <vt:lpstr>Recap</vt:lpstr>
      <vt:lpstr>Who am I? Who will you be?</vt:lpstr>
      <vt:lpstr>Who am I? Who will you be?</vt:lpstr>
      <vt:lpstr>Preparation questions</vt:lpstr>
      <vt:lpstr>NB the literary form of Genesis 12-50</vt:lpstr>
      <vt:lpstr>Sacrifices in Genesis (Abraham legends)</vt:lpstr>
      <vt:lpstr>Sacrifices in Genesis (Abraham legends)</vt:lpstr>
      <vt:lpstr>12:1-7 The “Call of Abraham” </vt:lpstr>
      <vt:lpstr>12:8-9 The “Call of Abraham” and…</vt:lpstr>
      <vt:lpstr>13:1-4 ???</vt:lpstr>
      <vt:lpstr>13:14-18 ???</vt:lpstr>
      <vt:lpstr>14:18-20 Melchizedek</vt:lpstr>
      <vt:lpstr>14:18-20 Melchizedek</vt:lpstr>
      <vt:lpstr>15: The Covenant Sacrifice </vt:lpstr>
      <vt:lpstr>15: The Covenant Sacrifice </vt:lpstr>
      <vt:lpstr>15: The Covenant Sacrifice </vt:lpstr>
      <vt:lpstr>Sacrifices in Genesis (Abraham legends)</vt:lpstr>
      <vt:lpstr>The Cross and the Mass</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Hugh Burling</dc:creator>
  <cp:lastModifiedBy>Hugh Burling</cp:lastModifiedBy>
  <cp:revision>1</cp:revision>
  <dcterms:created xsi:type="dcterms:W3CDTF">2026-02-26T12:00:13Z</dcterms:created>
  <dcterms:modified xsi:type="dcterms:W3CDTF">2026-02-26T14:51:36Z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0x010100745177A376361E4097C7A579BA2D6EB3</vt:lpwstr>
  </property>
</Properties>
</file>