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6" r:id="rId3"/>
    <p:sldId id="264" r:id="rId4"/>
    <p:sldId id="265" r:id="rId5"/>
    <p:sldId id="267" r:id="rId6"/>
    <p:sldId id="263" r:id="rId7"/>
    <p:sldId id="269" r:id="rId8"/>
    <p:sldId id="270" r:id="rId9"/>
    <p:sldId id="271" r:id="rId10"/>
    <p:sldId id="272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40C442-FCCB-468C-9551-C559F3D15924}" v="12" dt="2026-03-25T17:57:54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0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22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gh Burling" userId="0c7bc45a-0219-47dc-abc0-5d95e516232a" providerId="ADAL" clId="{01BAC4F7-2CC8-4C26-9FDD-86CFE0D16B5F}"/>
    <pc:docChg chg="undo custSel addSld delSld modSld sldOrd delMainMaster modMainMaster">
      <pc:chgData name="Hugh Burling" userId="0c7bc45a-0219-47dc-abc0-5d95e516232a" providerId="ADAL" clId="{01BAC4F7-2CC8-4C26-9FDD-86CFE0D16B5F}" dt="2026-03-26T16:26:35.990" v="23630"/>
      <pc:docMkLst>
        <pc:docMk/>
      </pc:docMkLst>
      <pc:sldChg chg="modSp new mod modClrScheme chgLayout">
        <pc:chgData name="Hugh Burling" userId="0c7bc45a-0219-47dc-abc0-5d95e516232a" providerId="ADAL" clId="{01BAC4F7-2CC8-4C26-9FDD-86CFE0D16B5F}" dt="2026-03-25T17:39:27.180" v="21197"/>
        <pc:sldMkLst>
          <pc:docMk/>
          <pc:sldMk cId="813400585" sldId="256"/>
        </pc:sldMkLst>
        <pc:spChg chg="mod ord">
          <ac:chgData name="Hugh Burling" userId="0c7bc45a-0219-47dc-abc0-5d95e516232a" providerId="ADAL" clId="{01BAC4F7-2CC8-4C26-9FDD-86CFE0D16B5F}" dt="2026-03-24T20:49:40.745" v="14412" actId="20577"/>
          <ac:spMkLst>
            <pc:docMk/>
            <pc:sldMk cId="813400585" sldId="256"/>
            <ac:spMk id="2" creationId="{66B8BBA0-0ACC-FEC1-9D45-80389742AC84}"/>
          </ac:spMkLst>
        </pc:spChg>
        <pc:spChg chg="mod ord">
          <ac:chgData name="Hugh Burling" userId="0c7bc45a-0219-47dc-abc0-5d95e516232a" providerId="ADAL" clId="{01BAC4F7-2CC8-4C26-9FDD-86CFE0D16B5F}" dt="2026-03-25T17:39:27.180" v="21197"/>
          <ac:spMkLst>
            <pc:docMk/>
            <pc:sldMk cId="813400585" sldId="256"/>
            <ac:spMk id="3" creationId="{16471B3A-CA2B-7C47-7F6F-FA5D67C3C306}"/>
          </ac:spMkLst>
        </pc:spChg>
      </pc:sldChg>
      <pc:sldChg chg="addSp delSp modSp new del mod modClrScheme chgLayout">
        <pc:chgData name="Hugh Burling" userId="0c7bc45a-0219-47dc-abc0-5d95e516232a" providerId="ADAL" clId="{01BAC4F7-2CC8-4C26-9FDD-86CFE0D16B5F}" dt="2026-03-25T06:45:05.086" v="16870" actId="47"/>
        <pc:sldMkLst>
          <pc:docMk/>
          <pc:sldMk cId="3521646547" sldId="257"/>
        </pc:sldMkLst>
        <pc:spChg chg="add mod ord">
          <ac:chgData name="Hugh Burling" userId="0c7bc45a-0219-47dc-abc0-5d95e516232a" providerId="ADAL" clId="{01BAC4F7-2CC8-4C26-9FDD-86CFE0D16B5F}" dt="2026-03-25T06:29:16.537" v="14487" actId="20577"/>
          <ac:spMkLst>
            <pc:docMk/>
            <pc:sldMk cId="3521646547" sldId="257"/>
            <ac:spMk id="4" creationId="{D7E74A64-3E0E-95CE-E880-3016FCA47120}"/>
          </ac:spMkLst>
        </pc:spChg>
        <pc:spChg chg="add mod ord">
          <ac:chgData name="Hugh Burling" userId="0c7bc45a-0219-47dc-abc0-5d95e516232a" providerId="ADAL" clId="{01BAC4F7-2CC8-4C26-9FDD-86CFE0D16B5F}" dt="2026-03-25T06:31:24.731" v="14868" actId="20577"/>
          <ac:spMkLst>
            <pc:docMk/>
            <pc:sldMk cId="3521646547" sldId="257"/>
            <ac:spMk id="5" creationId="{6F3DDD30-1C6A-2C97-A7E5-D9B06B673911}"/>
          </ac:spMkLst>
        </pc:spChg>
      </pc:sldChg>
      <pc:sldChg chg="addSp delSp modSp new del mod modClrScheme modAnim chgLayout">
        <pc:chgData name="Hugh Burling" userId="0c7bc45a-0219-47dc-abc0-5d95e516232a" providerId="ADAL" clId="{01BAC4F7-2CC8-4C26-9FDD-86CFE0D16B5F}" dt="2026-03-25T16:40:27.764" v="18892" actId="47"/>
        <pc:sldMkLst>
          <pc:docMk/>
          <pc:sldMk cId="643870140" sldId="260"/>
        </pc:sldMkLst>
      </pc:sldChg>
      <pc:sldChg chg="addSp delSp modSp new del mod modClrScheme modAnim chgLayout">
        <pc:chgData name="Hugh Burling" userId="0c7bc45a-0219-47dc-abc0-5d95e516232a" providerId="ADAL" clId="{01BAC4F7-2CC8-4C26-9FDD-86CFE0D16B5F}" dt="2026-03-25T06:39:56.117" v="16018" actId="47"/>
        <pc:sldMkLst>
          <pc:docMk/>
          <pc:sldMk cId="3770535961" sldId="261"/>
        </pc:sldMkLst>
      </pc:sldChg>
      <pc:sldChg chg="modSp new del mod">
        <pc:chgData name="Hugh Burling" userId="0c7bc45a-0219-47dc-abc0-5d95e516232a" providerId="ADAL" clId="{01BAC4F7-2CC8-4C26-9FDD-86CFE0D16B5F}" dt="2026-03-25T16:40:28.665" v="18893" actId="47"/>
        <pc:sldMkLst>
          <pc:docMk/>
          <pc:sldMk cId="4081507053" sldId="262"/>
        </pc:sldMkLst>
      </pc:sldChg>
      <pc:sldChg chg="modSp add mod ord">
        <pc:chgData name="Hugh Burling" userId="0c7bc45a-0219-47dc-abc0-5d95e516232a" providerId="ADAL" clId="{01BAC4F7-2CC8-4C26-9FDD-86CFE0D16B5F}" dt="2026-03-26T16:26:35.990" v="23630"/>
        <pc:sldMkLst>
          <pc:docMk/>
          <pc:sldMk cId="1231142309" sldId="263"/>
        </pc:sldMkLst>
        <pc:spChg chg="mod">
          <ac:chgData name="Hugh Burling" userId="0c7bc45a-0219-47dc-abc0-5d95e516232a" providerId="ADAL" clId="{01BAC4F7-2CC8-4C26-9FDD-86CFE0D16B5F}" dt="2026-03-25T06:32:14.325" v="14948" actId="20577"/>
          <ac:spMkLst>
            <pc:docMk/>
            <pc:sldMk cId="1231142309" sldId="263"/>
            <ac:spMk id="2" creationId="{A04930F6-80E4-3B63-2696-C6DD9ACD97D5}"/>
          </ac:spMkLst>
        </pc:spChg>
        <pc:spChg chg="mod">
          <ac:chgData name="Hugh Burling" userId="0c7bc45a-0219-47dc-abc0-5d95e516232a" providerId="ADAL" clId="{01BAC4F7-2CC8-4C26-9FDD-86CFE0D16B5F}" dt="2026-03-25T06:32:36.629" v="14964" actId="20577"/>
          <ac:spMkLst>
            <pc:docMk/>
            <pc:sldMk cId="1231142309" sldId="263"/>
            <ac:spMk id="4" creationId="{84526CF9-524C-1BC0-CE6D-609C756BA724}"/>
          </ac:spMkLst>
        </pc:spChg>
        <pc:spChg chg="mod">
          <ac:chgData name="Hugh Burling" userId="0c7bc45a-0219-47dc-abc0-5d95e516232a" providerId="ADAL" clId="{01BAC4F7-2CC8-4C26-9FDD-86CFE0D16B5F}" dt="2026-03-25T06:46:13.276" v="17023" actId="20577"/>
          <ac:spMkLst>
            <pc:docMk/>
            <pc:sldMk cId="1231142309" sldId="263"/>
            <ac:spMk id="5" creationId="{0D79C2F0-0305-5823-237C-13620C2661B9}"/>
          </ac:spMkLst>
        </pc:spChg>
        <pc:spChg chg="mod">
          <ac:chgData name="Hugh Burling" userId="0c7bc45a-0219-47dc-abc0-5d95e516232a" providerId="ADAL" clId="{01BAC4F7-2CC8-4C26-9FDD-86CFE0D16B5F}" dt="2026-03-25T06:32:53.616" v="14990" actId="20577"/>
          <ac:spMkLst>
            <pc:docMk/>
            <pc:sldMk cId="1231142309" sldId="263"/>
            <ac:spMk id="6" creationId="{22C59421-6EC6-B3E7-305A-29FA27DB5A16}"/>
          </ac:spMkLst>
        </pc:spChg>
        <pc:spChg chg="mod">
          <ac:chgData name="Hugh Burling" userId="0c7bc45a-0219-47dc-abc0-5d95e516232a" providerId="ADAL" clId="{01BAC4F7-2CC8-4C26-9FDD-86CFE0D16B5F}" dt="2026-03-25T16:56:49.582" v="20373" actId="20577"/>
          <ac:spMkLst>
            <pc:docMk/>
            <pc:sldMk cId="1231142309" sldId="263"/>
            <ac:spMk id="7" creationId="{58A8B03A-E77E-5D7C-0055-C87A6AC42B72}"/>
          </ac:spMkLst>
        </pc:spChg>
      </pc:sldChg>
      <pc:sldChg chg="addSp delSp modSp new mod modClrScheme chgLayout">
        <pc:chgData name="Hugh Burling" userId="0c7bc45a-0219-47dc-abc0-5d95e516232a" providerId="ADAL" clId="{01BAC4F7-2CC8-4C26-9FDD-86CFE0D16B5F}" dt="2026-03-25T06:49:55.306" v="17579" actId="207"/>
        <pc:sldMkLst>
          <pc:docMk/>
          <pc:sldMk cId="4260029325" sldId="264"/>
        </pc:sldMkLst>
        <pc:spChg chg="del mod ord">
          <ac:chgData name="Hugh Burling" userId="0c7bc45a-0219-47dc-abc0-5d95e516232a" providerId="ADAL" clId="{01BAC4F7-2CC8-4C26-9FDD-86CFE0D16B5F}" dt="2026-03-25T06:40:48.680" v="16026" actId="700"/>
          <ac:spMkLst>
            <pc:docMk/>
            <pc:sldMk cId="4260029325" sldId="264"/>
            <ac:spMk id="2" creationId="{F944EF29-571F-F191-5238-C64EB01E8FDD}"/>
          </ac:spMkLst>
        </pc:spChg>
        <pc:spChg chg="del">
          <ac:chgData name="Hugh Burling" userId="0c7bc45a-0219-47dc-abc0-5d95e516232a" providerId="ADAL" clId="{01BAC4F7-2CC8-4C26-9FDD-86CFE0D16B5F}" dt="2026-03-25T06:40:48.680" v="16026" actId="700"/>
          <ac:spMkLst>
            <pc:docMk/>
            <pc:sldMk cId="4260029325" sldId="264"/>
            <ac:spMk id="3" creationId="{5FB984A8-A616-2EC5-A293-5D68EA039B77}"/>
          </ac:spMkLst>
        </pc:spChg>
        <pc:spChg chg="del mod ord">
          <ac:chgData name="Hugh Burling" userId="0c7bc45a-0219-47dc-abc0-5d95e516232a" providerId="ADAL" clId="{01BAC4F7-2CC8-4C26-9FDD-86CFE0D16B5F}" dt="2026-03-25T06:40:48.680" v="16026" actId="700"/>
          <ac:spMkLst>
            <pc:docMk/>
            <pc:sldMk cId="4260029325" sldId="264"/>
            <ac:spMk id="4" creationId="{F2144BBA-81B4-4B50-3CBE-DB1C1FFA7CD1}"/>
          </ac:spMkLst>
        </pc:spChg>
        <pc:spChg chg="del">
          <ac:chgData name="Hugh Burling" userId="0c7bc45a-0219-47dc-abc0-5d95e516232a" providerId="ADAL" clId="{01BAC4F7-2CC8-4C26-9FDD-86CFE0D16B5F}" dt="2026-03-25T06:40:48.680" v="16026" actId="700"/>
          <ac:spMkLst>
            <pc:docMk/>
            <pc:sldMk cId="4260029325" sldId="264"/>
            <ac:spMk id="5" creationId="{E95E47D2-E8A3-90AE-C83C-7B4C21EDAC29}"/>
          </ac:spMkLst>
        </pc:spChg>
        <pc:spChg chg="del">
          <ac:chgData name="Hugh Burling" userId="0c7bc45a-0219-47dc-abc0-5d95e516232a" providerId="ADAL" clId="{01BAC4F7-2CC8-4C26-9FDD-86CFE0D16B5F}" dt="2026-03-25T06:40:48.680" v="16026" actId="700"/>
          <ac:spMkLst>
            <pc:docMk/>
            <pc:sldMk cId="4260029325" sldId="264"/>
            <ac:spMk id="6" creationId="{F74D48A5-A7E7-38F8-B537-54609CF86F10}"/>
          </ac:spMkLst>
        </pc:spChg>
        <pc:spChg chg="add mod ord">
          <ac:chgData name="Hugh Burling" userId="0c7bc45a-0219-47dc-abc0-5d95e516232a" providerId="ADAL" clId="{01BAC4F7-2CC8-4C26-9FDD-86CFE0D16B5F}" dt="2026-03-25T06:49:53.870" v="17578" actId="207"/>
          <ac:spMkLst>
            <pc:docMk/>
            <pc:sldMk cId="4260029325" sldId="264"/>
            <ac:spMk id="7" creationId="{EE160DBE-5483-80E2-1733-EBD144250C88}"/>
          </ac:spMkLst>
        </pc:spChg>
        <pc:spChg chg="add mod ord">
          <ac:chgData name="Hugh Burling" userId="0c7bc45a-0219-47dc-abc0-5d95e516232a" providerId="ADAL" clId="{01BAC4F7-2CC8-4C26-9FDD-86CFE0D16B5F}" dt="2026-03-25T06:49:55.306" v="17579" actId="207"/>
          <ac:spMkLst>
            <pc:docMk/>
            <pc:sldMk cId="4260029325" sldId="264"/>
            <ac:spMk id="8" creationId="{EC14AD2D-18B9-D161-A939-7648DBD3F206}"/>
          </ac:spMkLst>
        </pc:spChg>
      </pc:sldChg>
      <pc:sldChg chg="modSp new mod">
        <pc:chgData name="Hugh Burling" userId="0c7bc45a-0219-47dc-abc0-5d95e516232a" providerId="ADAL" clId="{01BAC4F7-2CC8-4C26-9FDD-86CFE0D16B5F}" dt="2026-03-25T07:40:55.900" v="18891" actId="207"/>
        <pc:sldMkLst>
          <pc:docMk/>
          <pc:sldMk cId="4193182246" sldId="265"/>
        </pc:sldMkLst>
        <pc:spChg chg="mod">
          <ac:chgData name="Hugh Burling" userId="0c7bc45a-0219-47dc-abc0-5d95e516232a" providerId="ADAL" clId="{01BAC4F7-2CC8-4C26-9FDD-86CFE0D16B5F}" dt="2026-03-25T06:50:56.940" v="17599" actId="313"/>
          <ac:spMkLst>
            <pc:docMk/>
            <pc:sldMk cId="4193182246" sldId="265"/>
            <ac:spMk id="2" creationId="{03E2603B-6BE5-B0CD-1D22-450D4CD63D06}"/>
          </ac:spMkLst>
        </pc:spChg>
        <pc:spChg chg="mod">
          <ac:chgData name="Hugh Burling" userId="0c7bc45a-0219-47dc-abc0-5d95e516232a" providerId="ADAL" clId="{01BAC4F7-2CC8-4C26-9FDD-86CFE0D16B5F}" dt="2026-03-25T07:40:55.900" v="18891" actId="207"/>
          <ac:spMkLst>
            <pc:docMk/>
            <pc:sldMk cId="4193182246" sldId="265"/>
            <ac:spMk id="3" creationId="{F85D8A00-3D09-8D91-99E5-1F96204FF19D}"/>
          </ac:spMkLst>
        </pc:spChg>
      </pc:sldChg>
      <pc:sldChg chg="addSp delSp modSp new mod ord modClrScheme chgLayout">
        <pc:chgData name="Hugh Burling" userId="0c7bc45a-0219-47dc-abc0-5d95e516232a" providerId="ADAL" clId="{01BAC4F7-2CC8-4C26-9FDD-86CFE0D16B5F}" dt="2026-03-25T17:49:56.464" v="22094" actId="20577"/>
        <pc:sldMkLst>
          <pc:docMk/>
          <pc:sldMk cId="2170181473" sldId="266"/>
        </pc:sldMkLst>
        <pc:spChg chg="del mod ord">
          <ac:chgData name="Hugh Burling" userId="0c7bc45a-0219-47dc-abc0-5d95e516232a" providerId="ADAL" clId="{01BAC4F7-2CC8-4C26-9FDD-86CFE0D16B5F}" dt="2026-03-25T16:46:10.057" v="19090" actId="700"/>
          <ac:spMkLst>
            <pc:docMk/>
            <pc:sldMk cId="2170181473" sldId="266"/>
            <ac:spMk id="2" creationId="{C8C42A25-B9B9-9541-23DA-5C65419A32F7}"/>
          </ac:spMkLst>
        </pc:spChg>
        <pc:spChg chg="del mod ord">
          <ac:chgData name="Hugh Burling" userId="0c7bc45a-0219-47dc-abc0-5d95e516232a" providerId="ADAL" clId="{01BAC4F7-2CC8-4C26-9FDD-86CFE0D16B5F}" dt="2026-03-25T16:46:10.057" v="19090" actId="700"/>
          <ac:spMkLst>
            <pc:docMk/>
            <pc:sldMk cId="2170181473" sldId="266"/>
            <ac:spMk id="3" creationId="{FF02DA67-2E77-DA49-0363-64B0CE5F0201}"/>
          </ac:spMkLst>
        </pc:spChg>
        <pc:spChg chg="add mod ord">
          <ac:chgData name="Hugh Burling" userId="0c7bc45a-0219-47dc-abc0-5d95e516232a" providerId="ADAL" clId="{01BAC4F7-2CC8-4C26-9FDD-86CFE0D16B5F}" dt="2026-03-25T17:40:05.062" v="21251" actId="20577"/>
          <ac:spMkLst>
            <pc:docMk/>
            <pc:sldMk cId="2170181473" sldId="266"/>
            <ac:spMk id="4" creationId="{1A609631-A0F3-C0B8-C2CB-F51BB9D5BAC0}"/>
          </ac:spMkLst>
        </pc:spChg>
        <pc:spChg chg="add del mod ord">
          <ac:chgData name="Hugh Burling" userId="0c7bc45a-0219-47dc-abc0-5d95e516232a" providerId="ADAL" clId="{01BAC4F7-2CC8-4C26-9FDD-86CFE0D16B5F}" dt="2026-03-25T16:54:13.115" v="20064" actId="478"/>
          <ac:spMkLst>
            <pc:docMk/>
            <pc:sldMk cId="2170181473" sldId="266"/>
            <ac:spMk id="5" creationId="{E095736C-7C99-B3FD-0D0C-3DCCEA1E4534}"/>
          </ac:spMkLst>
        </pc:spChg>
        <pc:spChg chg="add del mod ord">
          <ac:chgData name="Hugh Burling" userId="0c7bc45a-0219-47dc-abc0-5d95e516232a" providerId="ADAL" clId="{01BAC4F7-2CC8-4C26-9FDD-86CFE0D16B5F}" dt="2026-03-25T16:54:13.115" v="20064" actId="478"/>
          <ac:spMkLst>
            <pc:docMk/>
            <pc:sldMk cId="2170181473" sldId="266"/>
            <ac:spMk id="6" creationId="{6CCEE9A5-A716-1D08-FA97-577E963043AB}"/>
          </ac:spMkLst>
        </pc:spChg>
        <pc:spChg chg="add del mod ord">
          <ac:chgData name="Hugh Burling" userId="0c7bc45a-0219-47dc-abc0-5d95e516232a" providerId="ADAL" clId="{01BAC4F7-2CC8-4C26-9FDD-86CFE0D16B5F}" dt="2026-03-25T16:54:13.115" v="20064" actId="478"/>
          <ac:spMkLst>
            <pc:docMk/>
            <pc:sldMk cId="2170181473" sldId="266"/>
            <ac:spMk id="7" creationId="{97796D25-0738-FB21-AD0B-3C6335A9CEF1}"/>
          </ac:spMkLst>
        </pc:spChg>
        <pc:spChg chg="add del mod ord">
          <ac:chgData name="Hugh Burling" userId="0c7bc45a-0219-47dc-abc0-5d95e516232a" providerId="ADAL" clId="{01BAC4F7-2CC8-4C26-9FDD-86CFE0D16B5F}" dt="2026-03-25T16:54:13.115" v="20064" actId="478"/>
          <ac:spMkLst>
            <pc:docMk/>
            <pc:sldMk cId="2170181473" sldId="266"/>
            <ac:spMk id="8" creationId="{7D0A6EC6-2A1D-3665-E1A9-3D8E3BE186FA}"/>
          </ac:spMkLst>
        </pc:spChg>
        <pc:spChg chg="add del mod ord">
          <ac:chgData name="Hugh Burling" userId="0c7bc45a-0219-47dc-abc0-5d95e516232a" providerId="ADAL" clId="{01BAC4F7-2CC8-4C26-9FDD-86CFE0D16B5F}" dt="2026-03-25T16:54:16.941" v="20065" actId="700"/>
          <ac:spMkLst>
            <pc:docMk/>
            <pc:sldMk cId="2170181473" sldId="266"/>
            <ac:spMk id="10" creationId="{8CE6D427-79F4-7968-914D-194427CE81B6}"/>
          </ac:spMkLst>
        </pc:spChg>
        <pc:spChg chg="add del mod">
          <ac:chgData name="Hugh Burling" userId="0c7bc45a-0219-47dc-abc0-5d95e516232a" providerId="ADAL" clId="{01BAC4F7-2CC8-4C26-9FDD-86CFE0D16B5F}" dt="2026-03-25T16:54:16.941" v="20065" actId="700"/>
          <ac:spMkLst>
            <pc:docMk/>
            <pc:sldMk cId="2170181473" sldId="266"/>
            <ac:spMk id="12" creationId="{3DBB1FB8-9E86-D3BA-838C-732EE432F014}"/>
          </ac:spMkLst>
        </pc:spChg>
        <pc:spChg chg="add del mod ord">
          <ac:chgData name="Hugh Burling" userId="0c7bc45a-0219-47dc-abc0-5d95e516232a" providerId="ADAL" clId="{01BAC4F7-2CC8-4C26-9FDD-86CFE0D16B5F}" dt="2026-03-25T17:39:57.644" v="21225" actId="700"/>
          <ac:spMkLst>
            <pc:docMk/>
            <pc:sldMk cId="2170181473" sldId="266"/>
            <ac:spMk id="13" creationId="{C4C49540-A5CA-19D7-2026-0DB34C37D028}"/>
          </ac:spMkLst>
        </pc:spChg>
        <pc:spChg chg="add mod ord">
          <ac:chgData name="Hugh Burling" userId="0c7bc45a-0219-47dc-abc0-5d95e516232a" providerId="ADAL" clId="{01BAC4F7-2CC8-4C26-9FDD-86CFE0D16B5F}" dt="2026-03-25T17:40:02.405" v="21239" actId="20577"/>
          <ac:spMkLst>
            <pc:docMk/>
            <pc:sldMk cId="2170181473" sldId="266"/>
            <ac:spMk id="14" creationId="{576509ED-DBBD-B610-13AF-85EE2E5B40DD}"/>
          </ac:spMkLst>
        </pc:spChg>
        <pc:spChg chg="add mod ord">
          <ac:chgData name="Hugh Burling" userId="0c7bc45a-0219-47dc-abc0-5d95e516232a" providerId="ADAL" clId="{01BAC4F7-2CC8-4C26-9FDD-86CFE0D16B5F}" dt="2026-03-25T17:49:11.905" v="22053" actId="207"/>
          <ac:spMkLst>
            <pc:docMk/>
            <pc:sldMk cId="2170181473" sldId="266"/>
            <ac:spMk id="15" creationId="{38084102-99F0-976C-2000-953620FDE8EA}"/>
          </ac:spMkLst>
        </pc:spChg>
        <pc:spChg chg="add mod ord">
          <ac:chgData name="Hugh Burling" userId="0c7bc45a-0219-47dc-abc0-5d95e516232a" providerId="ADAL" clId="{01BAC4F7-2CC8-4C26-9FDD-86CFE0D16B5F}" dt="2026-03-25T17:43:54.590" v="21572" actId="207"/>
          <ac:spMkLst>
            <pc:docMk/>
            <pc:sldMk cId="2170181473" sldId="266"/>
            <ac:spMk id="16" creationId="{5D1CBDC8-399B-41BB-6DF7-9B09CCCB68C2}"/>
          </ac:spMkLst>
        </pc:spChg>
        <pc:spChg chg="add mod ord">
          <ac:chgData name="Hugh Burling" userId="0c7bc45a-0219-47dc-abc0-5d95e516232a" providerId="ADAL" clId="{01BAC4F7-2CC8-4C26-9FDD-86CFE0D16B5F}" dt="2026-03-25T17:49:56.464" v="22094" actId="20577"/>
          <ac:spMkLst>
            <pc:docMk/>
            <pc:sldMk cId="2170181473" sldId="266"/>
            <ac:spMk id="17" creationId="{4AF6F522-F422-4891-32CB-39905DE49586}"/>
          </ac:spMkLst>
        </pc:spChg>
      </pc:sldChg>
      <pc:sldChg chg="addSp delSp modSp new mod modClrScheme chgLayout">
        <pc:chgData name="Hugh Burling" userId="0c7bc45a-0219-47dc-abc0-5d95e516232a" providerId="ADAL" clId="{01BAC4F7-2CC8-4C26-9FDD-86CFE0D16B5F}" dt="2026-03-25T16:46:41.710" v="19127" actId="11"/>
        <pc:sldMkLst>
          <pc:docMk/>
          <pc:sldMk cId="4014406410" sldId="267"/>
        </pc:sldMkLst>
        <pc:spChg chg="del mod ord">
          <ac:chgData name="Hugh Burling" userId="0c7bc45a-0219-47dc-abc0-5d95e516232a" providerId="ADAL" clId="{01BAC4F7-2CC8-4C26-9FDD-86CFE0D16B5F}" dt="2026-03-25T16:46:20.837" v="19097" actId="700"/>
          <ac:spMkLst>
            <pc:docMk/>
            <pc:sldMk cId="4014406410" sldId="267"/>
            <ac:spMk id="2" creationId="{36CC9259-D373-93DE-0D10-82E2645FB3A2}"/>
          </ac:spMkLst>
        </pc:spChg>
        <pc:spChg chg="del">
          <ac:chgData name="Hugh Burling" userId="0c7bc45a-0219-47dc-abc0-5d95e516232a" providerId="ADAL" clId="{01BAC4F7-2CC8-4C26-9FDD-86CFE0D16B5F}" dt="2026-03-25T16:46:20.837" v="19097" actId="700"/>
          <ac:spMkLst>
            <pc:docMk/>
            <pc:sldMk cId="4014406410" sldId="267"/>
            <ac:spMk id="3" creationId="{7A9A84FC-1F30-43E7-587E-C868EF4DBB4D}"/>
          </ac:spMkLst>
        </pc:spChg>
        <pc:spChg chg="del mod ord">
          <ac:chgData name="Hugh Burling" userId="0c7bc45a-0219-47dc-abc0-5d95e516232a" providerId="ADAL" clId="{01BAC4F7-2CC8-4C26-9FDD-86CFE0D16B5F}" dt="2026-03-25T16:46:20.837" v="19097" actId="700"/>
          <ac:spMkLst>
            <pc:docMk/>
            <pc:sldMk cId="4014406410" sldId="267"/>
            <ac:spMk id="4" creationId="{DDB16539-7F01-A86C-D754-06A2837FEB8C}"/>
          </ac:spMkLst>
        </pc:spChg>
        <pc:spChg chg="del">
          <ac:chgData name="Hugh Burling" userId="0c7bc45a-0219-47dc-abc0-5d95e516232a" providerId="ADAL" clId="{01BAC4F7-2CC8-4C26-9FDD-86CFE0D16B5F}" dt="2026-03-25T16:46:20.837" v="19097" actId="700"/>
          <ac:spMkLst>
            <pc:docMk/>
            <pc:sldMk cId="4014406410" sldId="267"/>
            <ac:spMk id="5" creationId="{40FA5D51-3AA7-DDA5-6430-C6E347A28AED}"/>
          </ac:spMkLst>
        </pc:spChg>
        <pc:spChg chg="del">
          <ac:chgData name="Hugh Burling" userId="0c7bc45a-0219-47dc-abc0-5d95e516232a" providerId="ADAL" clId="{01BAC4F7-2CC8-4C26-9FDD-86CFE0D16B5F}" dt="2026-03-25T16:46:20.837" v="19097" actId="700"/>
          <ac:spMkLst>
            <pc:docMk/>
            <pc:sldMk cId="4014406410" sldId="267"/>
            <ac:spMk id="6" creationId="{28659E23-D81C-D6A8-9B5E-C5E0FFF41B15}"/>
          </ac:spMkLst>
        </pc:spChg>
        <pc:spChg chg="add mod ord">
          <ac:chgData name="Hugh Burling" userId="0c7bc45a-0219-47dc-abc0-5d95e516232a" providerId="ADAL" clId="{01BAC4F7-2CC8-4C26-9FDD-86CFE0D16B5F}" dt="2026-03-25T16:46:24.267" v="19119" actId="20577"/>
          <ac:spMkLst>
            <pc:docMk/>
            <pc:sldMk cId="4014406410" sldId="267"/>
            <ac:spMk id="7" creationId="{8CA73F0C-2A02-735E-A140-986C2CEA66E7}"/>
          </ac:spMkLst>
        </pc:spChg>
        <pc:spChg chg="add mod ord">
          <ac:chgData name="Hugh Burling" userId="0c7bc45a-0219-47dc-abc0-5d95e516232a" providerId="ADAL" clId="{01BAC4F7-2CC8-4C26-9FDD-86CFE0D16B5F}" dt="2026-03-25T16:46:41.710" v="19127" actId="11"/>
          <ac:spMkLst>
            <pc:docMk/>
            <pc:sldMk cId="4014406410" sldId="267"/>
            <ac:spMk id="8" creationId="{53852748-C542-27BD-C194-7A1AC06DC95F}"/>
          </ac:spMkLst>
        </pc:spChg>
      </pc:sldChg>
      <pc:sldChg chg="addSp modSp new mod ord modClrScheme chgLayout">
        <pc:chgData name="Hugh Burling" userId="0c7bc45a-0219-47dc-abc0-5d95e516232a" providerId="ADAL" clId="{01BAC4F7-2CC8-4C26-9FDD-86CFE0D16B5F}" dt="2026-03-25T17:00:24.823" v="21109"/>
        <pc:sldMkLst>
          <pc:docMk/>
          <pc:sldMk cId="1217004462" sldId="268"/>
        </pc:sldMkLst>
        <pc:spChg chg="mod ord">
          <ac:chgData name="Hugh Burling" userId="0c7bc45a-0219-47dc-abc0-5d95e516232a" providerId="ADAL" clId="{01BAC4F7-2CC8-4C26-9FDD-86CFE0D16B5F}" dt="2026-03-25T16:56:07.718" v="20290" actId="700"/>
          <ac:spMkLst>
            <pc:docMk/>
            <pc:sldMk cId="1217004462" sldId="268"/>
            <ac:spMk id="2" creationId="{E35BD84A-656B-8EAB-E5B0-8FA5B47EC6CA}"/>
          </ac:spMkLst>
        </pc:spChg>
        <pc:spChg chg="mod ord">
          <ac:chgData name="Hugh Burling" userId="0c7bc45a-0219-47dc-abc0-5d95e516232a" providerId="ADAL" clId="{01BAC4F7-2CC8-4C26-9FDD-86CFE0D16B5F}" dt="2026-03-25T16:56:36.551" v="20370" actId="20577"/>
          <ac:spMkLst>
            <pc:docMk/>
            <pc:sldMk cId="1217004462" sldId="268"/>
            <ac:spMk id="3" creationId="{B543C563-0E09-7357-7F5D-924C6AD9CB99}"/>
          </ac:spMkLst>
        </pc:spChg>
        <pc:spChg chg="add mod ord">
          <ac:chgData name="Hugh Burling" userId="0c7bc45a-0219-47dc-abc0-5d95e516232a" providerId="ADAL" clId="{01BAC4F7-2CC8-4C26-9FDD-86CFE0D16B5F}" dt="2026-03-25T16:56:11.339" v="20301" actId="20577"/>
          <ac:spMkLst>
            <pc:docMk/>
            <pc:sldMk cId="1217004462" sldId="268"/>
            <ac:spMk id="4" creationId="{FA69F7A6-9395-753A-5181-95FE9AC28EED}"/>
          </ac:spMkLst>
        </pc:spChg>
        <pc:spChg chg="add mod ord">
          <ac:chgData name="Hugh Burling" userId="0c7bc45a-0219-47dc-abc0-5d95e516232a" providerId="ADAL" clId="{01BAC4F7-2CC8-4C26-9FDD-86CFE0D16B5F}" dt="2026-03-25T16:56:13.447" v="20310" actId="20577"/>
          <ac:spMkLst>
            <pc:docMk/>
            <pc:sldMk cId="1217004462" sldId="268"/>
            <ac:spMk id="5" creationId="{2BA71891-EAB1-EC1F-C22F-2A8C6A3A943F}"/>
          </ac:spMkLst>
        </pc:spChg>
        <pc:spChg chg="add mod ord">
          <ac:chgData name="Hugh Burling" userId="0c7bc45a-0219-47dc-abc0-5d95e516232a" providerId="ADAL" clId="{01BAC4F7-2CC8-4C26-9FDD-86CFE0D16B5F}" dt="2026-03-25T17:00:16.355" v="21107" actId="20577"/>
          <ac:spMkLst>
            <pc:docMk/>
            <pc:sldMk cId="1217004462" sldId="268"/>
            <ac:spMk id="6" creationId="{7AAC9503-6C35-FAE4-516F-7640FD43E804}"/>
          </ac:spMkLst>
        </pc:spChg>
      </pc:sldChg>
      <pc:sldChg chg="addSp modSp add mod modClrScheme chgLayout">
        <pc:chgData name="Hugh Burling" userId="0c7bc45a-0219-47dc-abc0-5d95e516232a" providerId="ADAL" clId="{01BAC4F7-2CC8-4C26-9FDD-86CFE0D16B5F}" dt="2026-03-25T17:58:16.969" v="23290" actId="20577"/>
        <pc:sldMkLst>
          <pc:docMk/>
          <pc:sldMk cId="2759122760" sldId="269"/>
        </pc:sldMkLst>
        <pc:spChg chg="add mod ord">
          <ac:chgData name="Hugh Burling" userId="0c7bc45a-0219-47dc-abc0-5d95e516232a" providerId="ADAL" clId="{01BAC4F7-2CC8-4C26-9FDD-86CFE0D16B5F}" dt="2026-03-25T17:57:51.132" v="23199" actId="20577"/>
          <ac:spMkLst>
            <pc:docMk/>
            <pc:sldMk cId="2759122760" sldId="269"/>
            <ac:spMk id="2" creationId="{7ED3815C-900C-C170-6CF5-9168C7B1877C}"/>
          </ac:spMkLst>
        </pc:spChg>
        <pc:spChg chg="add mod ord">
          <ac:chgData name="Hugh Burling" userId="0c7bc45a-0219-47dc-abc0-5d95e516232a" providerId="ADAL" clId="{01BAC4F7-2CC8-4C26-9FDD-86CFE0D16B5F}" dt="2026-03-25T17:57:52.761" v="23203" actId="20577"/>
          <ac:spMkLst>
            <pc:docMk/>
            <pc:sldMk cId="2759122760" sldId="269"/>
            <ac:spMk id="3" creationId="{E64F2BC9-0E76-3A42-BADB-B9DF2F8E0A49}"/>
          </ac:spMkLst>
        </pc:spChg>
        <pc:spChg chg="add mod ord">
          <ac:chgData name="Hugh Burling" userId="0c7bc45a-0219-47dc-abc0-5d95e516232a" providerId="ADAL" clId="{01BAC4F7-2CC8-4C26-9FDD-86CFE0D16B5F}" dt="2026-03-25T17:58:16.969" v="23290" actId="20577"/>
          <ac:spMkLst>
            <pc:docMk/>
            <pc:sldMk cId="2759122760" sldId="269"/>
            <ac:spMk id="4" creationId="{DD28AD24-1D56-8707-E41D-E030747DAD99}"/>
          </ac:spMkLst>
        </pc:spChg>
        <pc:spChg chg="mod ord">
          <ac:chgData name="Hugh Burling" userId="0c7bc45a-0219-47dc-abc0-5d95e516232a" providerId="ADAL" clId="{01BAC4F7-2CC8-4C26-9FDD-86CFE0D16B5F}" dt="2026-03-25T17:57:48.082" v="23188" actId="700"/>
          <ac:spMkLst>
            <pc:docMk/>
            <pc:sldMk cId="2759122760" sldId="269"/>
            <ac:spMk id="7" creationId="{D86D1862-37D1-D52F-54EF-365EB469B398}"/>
          </ac:spMkLst>
        </pc:spChg>
        <pc:spChg chg="mod ord">
          <ac:chgData name="Hugh Burling" userId="0c7bc45a-0219-47dc-abc0-5d95e516232a" providerId="ADAL" clId="{01BAC4F7-2CC8-4C26-9FDD-86CFE0D16B5F}" dt="2026-03-25T17:57:48.108" v="23190" actId="27636"/>
          <ac:spMkLst>
            <pc:docMk/>
            <pc:sldMk cId="2759122760" sldId="269"/>
            <ac:spMk id="8" creationId="{0B8C84C6-172E-2BE9-22FB-6ED4290CD5CC}"/>
          </ac:spMkLst>
        </pc:spChg>
      </pc:sldChg>
      <pc:sldChg chg="addSp new mod">
        <pc:chgData name="Hugh Burling" userId="0c7bc45a-0219-47dc-abc0-5d95e516232a" providerId="ADAL" clId="{01BAC4F7-2CC8-4C26-9FDD-86CFE0D16B5F}" dt="2026-03-25T17:54:29.209" v="22682" actId="22"/>
        <pc:sldMkLst>
          <pc:docMk/>
          <pc:sldMk cId="406086797" sldId="270"/>
        </pc:sldMkLst>
        <pc:picChg chg="add">
          <ac:chgData name="Hugh Burling" userId="0c7bc45a-0219-47dc-abc0-5d95e516232a" providerId="ADAL" clId="{01BAC4F7-2CC8-4C26-9FDD-86CFE0D16B5F}" dt="2026-03-25T17:54:29.209" v="22682" actId="22"/>
          <ac:picMkLst>
            <pc:docMk/>
            <pc:sldMk cId="406086797" sldId="270"/>
            <ac:picMk id="5" creationId="{E027B53C-96FB-63CF-F18D-BCA0FD9A6A86}"/>
          </ac:picMkLst>
        </pc:picChg>
      </pc:sldChg>
      <pc:sldChg chg="addSp new mod">
        <pc:chgData name="Hugh Burling" userId="0c7bc45a-0219-47dc-abc0-5d95e516232a" providerId="ADAL" clId="{01BAC4F7-2CC8-4C26-9FDD-86CFE0D16B5F}" dt="2026-03-25T17:55:08.396" v="22684" actId="22"/>
        <pc:sldMkLst>
          <pc:docMk/>
          <pc:sldMk cId="3419479419" sldId="271"/>
        </pc:sldMkLst>
        <pc:picChg chg="add">
          <ac:chgData name="Hugh Burling" userId="0c7bc45a-0219-47dc-abc0-5d95e516232a" providerId="ADAL" clId="{01BAC4F7-2CC8-4C26-9FDD-86CFE0D16B5F}" dt="2026-03-25T17:55:08.396" v="22684" actId="22"/>
          <ac:picMkLst>
            <pc:docMk/>
            <pc:sldMk cId="3419479419" sldId="271"/>
            <ac:picMk id="5" creationId="{38CDCB33-FB92-B7C1-8E44-C967197B75E8}"/>
          </ac:picMkLst>
        </pc:picChg>
      </pc:sldChg>
      <pc:sldChg chg="modSp add mod">
        <pc:chgData name="Hugh Burling" userId="0c7bc45a-0219-47dc-abc0-5d95e516232a" providerId="ADAL" clId="{01BAC4F7-2CC8-4C26-9FDD-86CFE0D16B5F}" dt="2026-03-25T18:00:37.369" v="23628" actId="27636"/>
        <pc:sldMkLst>
          <pc:docMk/>
          <pc:sldMk cId="3211629884" sldId="272"/>
        </pc:sldMkLst>
        <pc:spChg chg="mod">
          <ac:chgData name="Hugh Burling" userId="0c7bc45a-0219-47dc-abc0-5d95e516232a" providerId="ADAL" clId="{01BAC4F7-2CC8-4C26-9FDD-86CFE0D16B5F}" dt="2026-03-25T18:00:37.364" v="23627" actId="27636"/>
          <ac:spMkLst>
            <pc:docMk/>
            <pc:sldMk cId="3211629884" sldId="272"/>
            <ac:spMk id="5" creationId="{0A0F019E-499B-CC4E-9362-CF8F2B8C3F40}"/>
          </ac:spMkLst>
        </pc:spChg>
        <pc:spChg chg="mod">
          <ac:chgData name="Hugh Burling" userId="0c7bc45a-0219-47dc-abc0-5d95e516232a" providerId="ADAL" clId="{01BAC4F7-2CC8-4C26-9FDD-86CFE0D16B5F}" dt="2026-03-25T18:00:37.369" v="23628" actId="27636"/>
          <ac:spMkLst>
            <pc:docMk/>
            <pc:sldMk cId="3211629884" sldId="272"/>
            <ac:spMk id="7" creationId="{63B69A80-5A79-BF54-8003-832E1BFE5CB1}"/>
          </ac:spMkLst>
        </pc:spChg>
      </pc:sldChg>
      <pc:sldMasterChg chg="modSldLayout">
        <pc:chgData name="Hugh Burling" userId="0c7bc45a-0219-47dc-abc0-5d95e516232a" providerId="ADAL" clId="{01BAC4F7-2CC8-4C26-9FDD-86CFE0D16B5F}" dt="2026-02-26T13:14:31.657" v="2890" actId="14100"/>
        <pc:sldMasterMkLst>
          <pc:docMk/>
          <pc:sldMasterMk cId="2289716337" sldId="2147483660"/>
        </pc:sldMasterMkLst>
        <pc:sldLayoutChg chg="delSp modSp mod">
          <pc:chgData name="Hugh Burling" userId="0c7bc45a-0219-47dc-abc0-5d95e516232a" providerId="ADAL" clId="{01BAC4F7-2CC8-4C26-9FDD-86CFE0D16B5F}" dt="2026-02-26T13:14:31.657" v="2890" actId="14100"/>
          <pc:sldLayoutMkLst>
            <pc:docMk/>
            <pc:sldMasterMk cId="2289716337" sldId="2147483660"/>
            <pc:sldLayoutMk cId="3246297894" sldId="2147483662"/>
          </pc:sldLayoutMkLst>
          <pc:spChg chg="mod">
            <ac:chgData name="Hugh Burling" userId="0c7bc45a-0219-47dc-abc0-5d95e516232a" providerId="ADAL" clId="{01BAC4F7-2CC8-4C26-9FDD-86CFE0D16B5F}" dt="2026-02-26T13:14:31.657" v="2890" actId="14100"/>
            <ac:spMkLst>
              <pc:docMk/>
              <pc:sldMasterMk cId="2289716337" sldId="2147483660"/>
              <pc:sldLayoutMk cId="3246297894" sldId="2147483662"/>
              <ac:spMk id="3" creationId="{00000000-0000-0000-0000-000000000000}"/>
            </ac:spMkLst>
          </pc:spChg>
        </pc:sldLayoutChg>
        <pc:sldLayoutChg chg="delSp modSp mod">
          <pc:chgData name="Hugh Burling" userId="0c7bc45a-0219-47dc-abc0-5d95e516232a" providerId="ADAL" clId="{01BAC4F7-2CC8-4C26-9FDD-86CFE0D16B5F}" dt="2026-02-26T13:07:59.709" v="2034" actId="14100"/>
          <pc:sldLayoutMkLst>
            <pc:docMk/>
            <pc:sldMasterMk cId="2289716337" sldId="2147483660"/>
            <pc:sldLayoutMk cId="1905332960" sldId="2147483664"/>
          </pc:sldLayoutMkLst>
          <pc:spChg chg="mod">
            <ac:chgData name="Hugh Burling" userId="0c7bc45a-0219-47dc-abc0-5d95e516232a" providerId="ADAL" clId="{01BAC4F7-2CC8-4C26-9FDD-86CFE0D16B5F}" dt="2026-02-26T13:07:56.678" v="2033" actId="14100"/>
            <ac:spMkLst>
              <pc:docMk/>
              <pc:sldMasterMk cId="2289716337" sldId="2147483660"/>
              <pc:sldLayoutMk cId="1905332960" sldId="2147483664"/>
              <ac:spMk id="3" creationId="{00000000-0000-0000-0000-000000000000}"/>
            </ac:spMkLst>
          </pc:spChg>
          <pc:spChg chg="mod">
            <ac:chgData name="Hugh Burling" userId="0c7bc45a-0219-47dc-abc0-5d95e516232a" providerId="ADAL" clId="{01BAC4F7-2CC8-4C26-9FDD-86CFE0D16B5F}" dt="2026-02-26T13:07:59.709" v="2034" actId="14100"/>
            <ac:spMkLst>
              <pc:docMk/>
              <pc:sldMasterMk cId="2289716337" sldId="2147483660"/>
              <pc:sldLayoutMk cId="1905332960" sldId="2147483664"/>
              <ac:spMk id="4" creationId="{00000000-0000-0000-0000-000000000000}"/>
            </ac:spMkLst>
          </pc:spChg>
        </pc:sldLayoutChg>
        <pc:sldLayoutChg chg="delSp modSp mod">
          <pc:chgData name="Hugh Burling" userId="0c7bc45a-0219-47dc-abc0-5d95e516232a" providerId="ADAL" clId="{01BAC4F7-2CC8-4C26-9FDD-86CFE0D16B5F}" dt="2026-02-26T13:07:45.059" v="2029" actId="14100"/>
          <pc:sldLayoutMkLst>
            <pc:docMk/>
            <pc:sldMasterMk cId="2289716337" sldId="2147483660"/>
            <pc:sldLayoutMk cId="4127015204" sldId="2147483665"/>
          </pc:sldLayoutMkLst>
          <pc:spChg chg="mod">
            <ac:chgData name="Hugh Burling" userId="0c7bc45a-0219-47dc-abc0-5d95e516232a" providerId="ADAL" clId="{01BAC4F7-2CC8-4C26-9FDD-86CFE0D16B5F}" dt="2026-02-26T13:07:45.059" v="2029" actId="14100"/>
            <ac:spMkLst>
              <pc:docMk/>
              <pc:sldMasterMk cId="2289716337" sldId="2147483660"/>
              <pc:sldLayoutMk cId="4127015204" sldId="2147483665"/>
              <ac:spMk id="2" creationId="{00000000-0000-0000-0000-000000000000}"/>
            </ac:spMkLst>
          </pc:spChg>
          <pc:spChg chg="mod">
            <ac:chgData name="Hugh Burling" userId="0c7bc45a-0219-47dc-abc0-5d95e516232a" providerId="ADAL" clId="{01BAC4F7-2CC8-4C26-9FDD-86CFE0D16B5F}" dt="2026-02-26T13:07:25.231" v="2023" actId="122"/>
            <ac:spMkLst>
              <pc:docMk/>
              <pc:sldMasterMk cId="2289716337" sldId="2147483660"/>
              <pc:sldLayoutMk cId="4127015204" sldId="2147483665"/>
              <ac:spMk id="3" creationId="{00000000-0000-0000-0000-000000000000}"/>
            </ac:spMkLst>
          </pc:spChg>
          <pc:spChg chg="mod">
            <ac:chgData name="Hugh Burling" userId="0c7bc45a-0219-47dc-abc0-5d95e516232a" providerId="ADAL" clId="{01BAC4F7-2CC8-4C26-9FDD-86CFE0D16B5F}" dt="2026-02-26T13:07:16.288" v="2019" actId="14100"/>
            <ac:spMkLst>
              <pc:docMk/>
              <pc:sldMasterMk cId="2289716337" sldId="2147483660"/>
              <pc:sldLayoutMk cId="4127015204" sldId="2147483665"/>
              <ac:spMk id="4" creationId="{00000000-0000-0000-0000-000000000000}"/>
            </ac:spMkLst>
          </pc:spChg>
          <pc:spChg chg="mod">
            <ac:chgData name="Hugh Burling" userId="0c7bc45a-0219-47dc-abc0-5d95e516232a" providerId="ADAL" clId="{01BAC4F7-2CC8-4C26-9FDD-86CFE0D16B5F}" dt="2026-02-26T13:07:23.928" v="2022" actId="122"/>
            <ac:spMkLst>
              <pc:docMk/>
              <pc:sldMasterMk cId="2289716337" sldId="2147483660"/>
              <pc:sldLayoutMk cId="4127015204" sldId="2147483665"/>
              <ac:spMk id="5" creationId="{00000000-0000-0000-0000-000000000000}"/>
            </ac:spMkLst>
          </pc:spChg>
          <pc:spChg chg="mod">
            <ac:chgData name="Hugh Burling" userId="0c7bc45a-0219-47dc-abc0-5d95e516232a" providerId="ADAL" clId="{01BAC4F7-2CC8-4C26-9FDD-86CFE0D16B5F}" dt="2026-02-26T13:07:12.345" v="2018" actId="14100"/>
            <ac:spMkLst>
              <pc:docMk/>
              <pc:sldMasterMk cId="2289716337" sldId="2147483660"/>
              <pc:sldLayoutMk cId="4127015204" sldId="2147483665"/>
              <ac:spMk id="6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38A311-03F0-46D6-B718-F0361128CF7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AEA7C-5A81-420B-A327-148B8B6903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857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1C8D2-3023-4FB8-888D-D04E009C50E1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2C21-0C0F-4B98-AAED-506E077BD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339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1C8D2-3023-4FB8-888D-D04E009C50E1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2C21-0C0F-4B98-AAED-506E077BD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635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1C8D2-3023-4FB8-888D-D04E009C50E1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2C21-0C0F-4B98-AAED-506E077BD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424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297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1C8D2-3023-4FB8-888D-D04E009C50E1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2C21-0C0F-4B98-AAED-506E077BD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642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02" y="1825624"/>
            <a:ext cx="5964798" cy="5032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6019800" cy="5032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332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81163"/>
            <a:ext cx="5997575" cy="82391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505075"/>
            <a:ext cx="5997575" cy="435292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6019800" cy="82391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6019800" cy="435292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01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1C8D2-3023-4FB8-888D-D04E009C50E1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2C21-0C0F-4B98-AAED-506E077BD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9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1C8D2-3023-4FB8-888D-D04E009C50E1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2C21-0C0F-4B98-AAED-506E077BD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349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1C8D2-3023-4FB8-888D-D04E009C50E1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2C21-0C0F-4B98-AAED-506E077BD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724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1C8D2-3023-4FB8-888D-D04E009C50E1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F2C21-0C0F-4B98-AAED-506E077BD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859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3C1C8D2-3023-4FB8-888D-D04E009C50E1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346F2C21-0C0F-4B98-AAED-506E077BD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716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8BBA0-0ACC-FEC1-9D45-80389742A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5. At-one-</a:t>
            </a:r>
            <a:r>
              <a:rPr lang="en-GB" dirty="0" err="1"/>
              <a:t>ment</a:t>
            </a:r>
            <a:r>
              <a:rPr lang="en-GB" dirty="0"/>
              <a:t> Disputed in Tradition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471B3A-CA2B-7C47-7F6F-FA5D67C3C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501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i="1" dirty="0"/>
              <a:t>Sacrifice: a Gift fit for God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Recap: models rejected, the “sacrificial ritual” model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Note: the Fall and Original Sin in the 1</a:t>
            </a:r>
            <a:r>
              <a:rPr lang="en-GB" baseline="30000" dirty="0"/>
              <a:t>st</a:t>
            </a:r>
            <a:r>
              <a:rPr lang="en-GB" dirty="0"/>
              <a:t> Century/New Testament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Translation issue: “Justification” and “</a:t>
            </a:r>
            <a:r>
              <a:rPr lang="en-GB" dirty="0" err="1"/>
              <a:t>Righteousnessing</a:t>
            </a:r>
            <a:r>
              <a:rPr lang="en-GB" dirty="0"/>
              <a:t>”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Prepared questions: pairs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Prepared questions: share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Atonement theories: what do we want?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Comparative Evaluation</a:t>
            </a:r>
          </a:p>
        </p:txBody>
      </p:sp>
    </p:spTree>
    <p:extLst>
      <p:ext uri="{BB962C8B-B14F-4D97-AF65-F5344CB8AC3E}">
        <p14:creationId xmlns:p14="http://schemas.microsoft.com/office/powerpoint/2010/main" val="813400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824DC-9AFE-70E3-FB3A-FC9860B5A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729B1-A5DA-8148-02CA-D578E1E5B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Atonement Theories: what do we want?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2B6312-DF90-C33A-7A01-AAA0DC71C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226" y="1193024"/>
            <a:ext cx="5997575" cy="823912"/>
          </a:xfrm>
        </p:spPr>
        <p:txBody>
          <a:bodyPr/>
          <a:lstStyle/>
          <a:p>
            <a:pPr algn="ctr"/>
            <a:r>
              <a:rPr lang="en-GB" dirty="0"/>
              <a:t>Essential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A0F019E-499B-CC4E-9362-CF8F2B8C3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226" y="2096932"/>
            <a:ext cx="5975350" cy="4761067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Must explain why Jesus had to die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Avoids explanatory circles (e.g. type::antitype)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explain how </a:t>
            </a:r>
            <a:r>
              <a:rPr lang="en-GB" i="1" dirty="0"/>
              <a:t>all humans are affected </a:t>
            </a:r>
            <a:r>
              <a:rPr lang="en-GB" dirty="0"/>
              <a:t>(at least in potential)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explain why humans must </a:t>
            </a:r>
            <a:r>
              <a:rPr lang="en-GB" i="1" dirty="0"/>
              <a:t>respond </a:t>
            </a:r>
            <a:r>
              <a:rPr lang="en-GB" dirty="0"/>
              <a:t>in some way, to be saved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enable eternal glory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enable humans to become righteous and/or holy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enable humans to be reconciled to God.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make some use of Biblical language. </a:t>
            </a:r>
          </a:p>
          <a:p>
            <a:pPr marL="0" indent="0">
              <a:buNone/>
            </a:pPr>
            <a:r>
              <a:rPr lang="en-GB" dirty="0"/>
              <a:t>(If it treats this language as metaphorical/symbolic, it must say what objective process is being described. That process must meet conditions 1-7)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1C45231-6992-0506-9A1A-D101577811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49974" y="1193024"/>
            <a:ext cx="6019800" cy="823912"/>
          </a:xfrm>
        </p:spPr>
        <p:txBody>
          <a:bodyPr/>
          <a:lstStyle/>
          <a:p>
            <a:pPr algn="ctr"/>
            <a:r>
              <a:rPr lang="en-GB" dirty="0"/>
              <a:t>Desirable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B69A80-5A79-BF54-8003-832E1BFE5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96933"/>
            <a:ext cx="6019800" cy="4761068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en-GB" dirty="0"/>
              <a:t>Explains why Jesus was </a:t>
            </a:r>
            <a:r>
              <a:rPr lang="en-GB" i="1" dirty="0"/>
              <a:t>crucified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Explains the </a:t>
            </a:r>
            <a:r>
              <a:rPr lang="en-GB" i="1" dirty="0"/>
              <a:t>Passion</a:t>
            </a:r>
            <a:endParaRPr lang="en-GB" dirty="0"/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Jesus connects these events to the </a:t>
            </a:r>
            <a:r>
              <a:rPr lang="en-GB" i="1" dirty="0"/>
              <a:t>Last Supper</a:t>
            </a:r>
            <a:r>
              <a:rPr lang="en-GB" dirty="0"/>
              <a:t> – why?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Makes the Resurrection effective rather than merely evidential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Explains why the </a:t>
            </a:r>
            <a:r>
              <a:rPr lang="en-GB" i="1" dirty="0"/>
              <a:t>Christ</a:t>
            </a:r>
            <a:r>
              <a:rPr lang="en-GB" dirty="0"/>
              <a:t> must do this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Explains what the Sacraments (and prayer) have to do with salvation/</a:t>
            </a:r>
            <a:r>
              <a:rPr lang="en-GB" dirty="0" err="1"/>
              <a:t>righteousnessing</a:t>
            </a:r>
            <a:r>
              <a:rPr lang="en-GB" dirty="0"/>
              <a:t>/reconciliation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Must explicitly undo the effects of the Fall</a:t>
            </a:r>
          </a:p>
          <a:p>
            <a:pPr marL="0" indent="0">
              <a:buNone/>
            </a:pPr>
            <a:r>
              <a:rPr lang="en-GB">
                <a:solidFill>
                  <a:schemeClr val="accent4">
                    <a:lumMod val="40000"/>
                    <a:lumOff val="60000"/>
                  </a:schemeClr>
                </a:solidFill>
              </a:rPr>
              <a:t>Any 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theory can satisfy all of these if you just add more and more </a:t>
            </a:r>
            <a:r>
              <a:rPr lang="en-GB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assertions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about what is needed/happens. A theory does better if those explanations follow from the “model” at work.</a:t>
            </a:r>
          </a:p>
        </p:txBody>
      </p:sp>
    </p:spTree>
    <p:extLst>
      <p:ext uri="{BB962C8B-B14F-4D97-AF65-F5344CB8AC3E}">
        <p14:creationId xmlns:p14="http://schemas.microsoft.com/office/powerpoint/2010/main" val="3211629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BD84A-656B-8EAB-E5B0-8FA5B47EC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the “Blood Sacrifice Model” meets the desiderata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69F7A6-9395-753A-5181-95FE9AC28E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Necessary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3C563-0E09-7357-7F5D-924C6AD9CB9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Must explain why Jesus had to die...by Crucifixion, after the Passion</a:t>
            </a:r>
            <a:br>
              <a:rPr lang="en-GB" dirty="0"/>
            </a:b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Offerings must be destroyed. Jesus must beat sin </a:t>
            </a:r>
            <a:r>
              <a:rPr lang="en-GB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into death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Avoids circularity (type&gt;antitype)</a:t>
            </a:r>
            <a:br>
              <a:rPr lang="en-GB" dirty="0"/>
            </a:b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Old explains New, New </a:t>
            </a:r>
            <a:r>
              <a:rPr lang="en-GB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fulfils 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Old. 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explain how </a:t>
            </a:r>
            <a:r>
              <a:rPr lang="en-GB" i="1" dirty="0"/>
              <a:t>all humans are affected </a:t>
            </a:r>
            <a:r>
              <a:rPr lang="en-GB" dirty="0"/>
              <a:t>(at least in potential)</a:t>
            </a:r>
            <a:br>
              <a:rPr lang="en-GB" dirty="0"/>
            </a:b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Heaven expiated; New Covenant is </a:t>
            </a:r>
            <a:r>
              <a:rPr lang="en-GB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globally feasible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explain why humans must </a:t>
            </a:r>
            <a:r>
              <a:rPr lang="en-GB" i="1" dirty="0"/>
              <a:t>respond </a:t>
            </a:r>
            <a:r>
              <a:rPr lang="en-GB" dirty="0"/>
              <a:t>in some way, to be saved</a:t>
            </a:r>
            <a:br>
              <a:rPr lang="en-GB" dirty="0"/>
            </a:b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You have to eat the flesh and drink the blood. Covenants and expiations require loyalty and contrition.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enable eternal glory</a:t>
            </a:r>
            <a:br>
              <a:rPr lang="en-GB" dirty="0"/>
            </a:b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Divine life is in the flesh and blood. Heaven is accessible for (eternal) worship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enable humans to become righteous and/or holy</a:t>
            </a:r>
            <a:br>
              <a:rPr lang="en-GB" dirty="0"/>
            </a:b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Divine life is in the flesh and blood. Sincere ritual actions form habits and change attitudes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enable humans to be reconciled to God.</a:t>
            </a:r>
            <a:br>
              <a:rPr lang="en-GB" dirty="0"/>
            </a:b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Offerings effect penance and express contrition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make some use of Biblical language.</a:t>
            </a:r>
            <a:br>
              <a:rPr lang="en-GB" dirty="0"/>
            </a:b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Less ‘symbolic’ than competing theories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A71891-EAB1-EC1F-C22F-2A8C6A3A94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Desirable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AC9503-6C35-FAE4-516F-7640FD43E80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en-GB" dirty="0"/>
              <a:t>Explains why Jesus was </a:t>
            </a:r>
            <a:r>
              <a:rPr lang="en-GB" i="1" dirty="0"/>
              <a:t>crucified</a:t>
            </a:r>
            <a:br>
              <a:rPr lang="en-GB" i="1" dirty="0"/>
            </a:b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The Crucifixion </a:t>
            </a:r>
            <a:r>
              <a:rPr lang="en-GB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teaches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it’s a Passover.</a:t>
            </a:r>
            <a:endParaRPr lang="en-GB" dirty="0"/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Explains the </a:t>
            </a:r>
            <a:r>
              <a:rPr lang="en-GB" i="1" dirty="0"/>
              <a:t>Passion</a:t>
            </a:r>
            <a:br>
              <a:rPr lang="en-GB" i="1" dirty="0"/>
            </a:b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Allows Jesus to give up His life </a:t>
            </a:r>
            <a:r>
              <a:rPr lang="en-GB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totally 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in spite of not being burnt whole.</a:t>
            </a:r>
            <a:endParaRPr lang="en-GB" dirty="0"/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Jesus connects these events to the </a:t>
            </a:r>
            <a:r>
              <a:rPr lang="en-GB" i="1" dirty="0"/>
              <a:t>Last Supper</a:t>
            </a:r>
            <a:r>
              <a:rPr lang="en-GB" dirty="0"/>
              <a:t> – why?</a:t>
            </a:r>
            <a:br>
              <a:rPr lang="en-GB" dirty="0"/>
            </a:b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New Passover ritual lasts from foot-washing to moment of death.</a:t>
            </a:r>
            <a:endParaRPr lang="en-GB" dirty="0"/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Makes the Resurrection effective rather than merely evidential</a:t>
            </a:r>
            <a:br>
              <a:rPr lang="en-GB" dirty="0"/>
            </a:b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Resurrection is needed to be an eternal High Priest</a:t>
            </a:r>
            <a:endParaRPr lang="en-GB" dirty="0"/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Explains why the </a:t>
            </a:r>
            <a:r>
              <a:rPr lang="en-GB" i="1" dirty="0"/>
              <a:t>Christ</a:t>
            </a:r>
            <a:r>
              <a:rPr lang="en-GB" dirty="0"/>
              <a:t> must do this</a:t>
            </a:r>
            <a:br>
              <a:rPr lang="en-GB" dirty="0"/>
            </a:b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Davidic lineage is needed to be in the Order of Melchizedek and re/design His own rituals legally.</a:t>
            </a:r>
            <a:endParaRPr lang="en-GB" dirty="0"/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Explains what the Sacraments (and prayer) have to do with salvation/</a:t>
            </a:r>
            <a:r>
              <a:rPr lang="en-GB" dirty="0" err="1"/>
              <a:t>righteousnessing</a:t>
            </a:r>
            <a:r>
              <a:rPr lang="en-GB" dirty="0"/>
              <a:t>/reconciliation</a:t>
            </a:r>
            <a:br>
              <a:rPr lang="en-GB" dirty="0"/>
            </a:b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You have to eat the flesh and drink the blood. You have to be purified before you engage in a </a:t>
            </a:r>
            <a:r>
              <a:rPr lang="en-GB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zebah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of any kind (baptism). Reciprocity is established, which brings about unity, and conversation is a natural part of this.</a:t>
            </a:r>
            <a:endParaRPr lang="en-GB" dirty="0"/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Must explicitly undo the effects of the Fall</a:t>
            </a:r>
            <a:br>
              <a:rPr lang="en-GB" dirty="0"/>
            </a:b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A weak point of the theory! The Heavenly Temple doesn’t </a:t>
            </a:r>
            <a:r>
              <a:rPr lang="en-GB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need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Adam’s sin to be in the state it is in by 1</a:t>
            </a:r>
            <a:r>
              <a:rPr lang="en-GB" baseline="300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st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Century.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7004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609631-A0F3-C0B8-C2CB-F51BB9D5B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Recap: traditional models of the atonement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6509ED-DBBD-B610-13AF-85EE2E5B40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Models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8084102-99F0-976C-2000-953620FDE8E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Ransom Theory 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a, 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Christus Victor 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b, e?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Recapitulation 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c, 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Mixing 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c or 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Exemplarism 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d, 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Vicarious Satisfaction 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Penal Substitution 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a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“Sacrificial Ritual” 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f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D1CBDC8-399B-41BB-6DF7-9B09CCCB68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Problems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AF6F522-F422-4891-32CB-39905DE4958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GB" sz="2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Jesus dies to satisfy norms of justice; redemption violates them anyway</a:t>
            </a:r>
          </a:p>
          <a:p>
            <a:pPr marL="514350" indent="-514350">
              <a:buFont typeface="+mj-lt"/>
              <a:buAutoNum type="alphaLcPeriod"/>
            </a:pPr>
            <a:r>
              <a:rPr lang="en-GB" sz="2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Depends on another model to explain how it works</a:t>
            </a:r>
          </a:p>
          <a:p>
            <a:pPr marL="514350" indent="-514350">
              <a:buFont typeface="+mj-lt"/>
              <a:buAutoNum type="alphaLcPeriod"/>
            </a:pPr>
            <a:r>
              <a:rPr lang="en-GB" sz="2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Doesn’t explain why all humans are affected</a:t>
            </a:r>
          </a:p>
          <a:p>
            <a:pPr marL="514350" indent="-514350">
              <a:buFont typeface="+mj-lt"/>
              <a:buAutoNum type="alphaLcPeriod"/>
            </a:pPr>
            <a:r>
              <a:rPr lang="en-GB" sz="2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Doesn’t explain what makes Jesus unique</a:t>
            </a:r>
          </a:p>
          <a:p>
            <a:pPr marL="514350" indent="-514350">
              <a:buFont typeface="+mj-lt"/>
              <a:buAutoNum type="alphaLcPeriod"/>
            </a:pPr>
            <a:r>
              <a:rPr lang="en-GB" sz="2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Implies “easy universalism”</a:t>
            </a:r>
          </a:p>
          <a:p>
            <a:pPr marL="514350" indent="-514350">
              <a:buFont typeface="+mj-lt"/>
              <a:buAutoNum type="alphaLcPeriod"/>
            </a:pPr>
            <a:r>
              <a:rPr lang="en-GB" sz="2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Requires sin to be manipulable by blood. (Requires robust Real Presence)</a:t>
            </a:r>
          </a:p>
          <a:p>
            <a:pPr marL="514350" indent="-514350">
              <a:buFont typeface="+mj-lt"/>
              <a:buAutoNum type="alphaLcPeriod"/>
            </a:pPr>
            <a:endParaRPr lang="en-GB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181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E160DBE-5483-80E2-1733-EBD144250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The Fall and Original Sin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C14AD2D-18B9-D161-A939-7648DBD3F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In explaining the effects of Jesus’ death and resurrection, Paul proposes that human nature, and relationship with God, is ruined by Adam’s sin. </a:t>
            </a:r>
            <a:r>
              <a:rPr lang="en-GB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This guarantees that all humans need Christ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, not just Jews.</a:t>
            </a:r>
          </a:p>
          <a:p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In many places where the effects of Jesus’ work are discussed/explained, the Fall is not mentioned: that we are separated from God is </a:t>
            </a:r>
            <a:r>
              <a:rPr lang="en-GB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taken for granted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lvl="1"/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It was obvious to many 1</a:t>
            </a:r>
            <a:r>
              <a:rPr lang="en-GB" baseline="300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st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Century Israelites that the Temple Cult was not making them righteous/bringing them into union with God; that Israel is disobedient to the Law.</a:t>
            </a:r>
          </a:p>
          <a:p>
            <a:pPr lvl="1"/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Gentiles were obviously in a state of separation from God, but…</a:t>
            </a:r>
          </a:p>
          <a:p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In other places Paul diagnoses the causes of separation from God differently. (E.g. at the beginning of Romans it is </a:t>
            </a:r>
            <a:r>
              <a:rPr lang="en-GB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idolatry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which causes gentile separation.)</a:t>
            </a:r>
          </a:p>
          <a:p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Rival interpretations of Genesis persist into the early centuries. The </a:t>
            </a:r>
            <a:r>
              <a:rPr lang="en-GB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Pelagian controversy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embeds the historicity of the Fall.</a:t>
            </a:r>
          </a:p>
        </p:txBody>
      </p:sp>
    </p:spTree>
    <p:extLst>
      <p:ext uri="{BB962C8B-B14F-4D97-AF65-F5344CB8AC3E}">
        <p14:creationId xmlns:p14="http://schemas.microsoft.com/office/powerpoint/2010/main" val="4260029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2603B-6BE5-B0CD-1D22-450D4CD63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“Justification”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D8A00-3D09-8D91-99E5-1F96204FF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19418"/>
            <a:ext cx="12192000" cy="533858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E P Sanders’ </a:t>
            </a:r>
            <a:r>
              <a:rPr lang="en-GB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Very Short Introduction to Paul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(Sanders is a </a:t>
            </a:r>
            <a:r>
              <a:rPr lang="en-GB" sz="2400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skeptic</a:t>
            </a:r>
            <a:r>
              <a:rPr lang="en-GB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/critical NT scholar)</a:t>
            </a:r>
          </a:p>
          <a:p>
            <a:r>
              <a:rPr lang="en-GB" dirty="0"/>
              <a:t>The Greek term for just is </a:t>
            </a:r>
            <a:r>
              <a:rPr lang="en-GB" i="1" dirty="0"/>
              <a:t>dike</a:t>
            </a:r>
            <a:r>
              <a:rPr lang="en-GB" dirty="0"/>
              <a:t>, and from it we get the word translated as “justification”. This word was used to describe acquittal in courts in the Greek-speaking world.</a:t>
            </a:r>
          </a:p>
          <a:p>
            <a:r>
              <a:rPr lang="en-GB" dirty="0"/>
              <a:t>BUT this word is also the word for </a:t>
            </a:r>
            <a:r>
              <a:rPr lang="en-GB" i="1" dirty="0"/>
              <a:t>right</a:t>
            </a:r>
            <a:r>
              <a:rPr lang="en-GB" dirty="0"/>
              <a:t>, as in “righteous”! In Greek “justice”=“righteousness”</a:t>
            </a:r>
          </a:p>
          <a:p>
            <a:r>
              <a:rPr lang="en-GB" dirty="0"/>
              <a:t>This means that the verb translated as “justification” can also mean </a:t>
            </a:r>
            <a:r>
              <a:rPr lang="en-GB" i="1" dirty="0"/>
              <a:t>being made righteous</a:t>
            </a:r>
            <a:r>
              <a:rPr lang="en-GB" dirty="0"/>
              <a:t>.</a:t>
            </a:r>
          </a:p>
          <a:p>
            <a:r>
              <a:rPr lang="en-GB" dirty="0"/>
              <a:t>Translators who believe that justification </a:t>
            </a:r>
            <a:r>
              <a:rPr lang="en-GB" i="1" dirty="0"/>
              <a:t>is imputed at the moment of initial repentance and faith</a:t>
            </a:r>
            <a:r>
              <a:rPr lang="en-GB" dirty="0"/>
              <a:t> prefer “justification”</a:t>
            </a:r>
          </a:p>
          <a:p>
            <a:r>
              <a:rPr lang="en-GB" dirty="0"/>
              <a:t>Translators who believe faith </a:t>
            </a:r>
            <a:r>
              <a:rPr lang="en-GB" i="1" dirty="0"/>
              <a:t>makes people righteous </a:t>
            </a:r>
            <a:r>
              <a:rPr lang="en-GB" dirty="0"/>
              <a:t>will use both (since it is clearly being used in the legal sense in some places).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My model supposes that Paul’s legal usages are a </a:t>
            </a:r>
            <a:r>
              <a:rPr lang="en-GB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metaphor for expiation</a:t>
            </a: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, since there are no legal events involved in Israelite sacrificial practices. It describes the effects of expiation in putting us into a place where we are fit to become holy/righteous through proper cult.</a:t>
            </a:r>
          </a:p>
        </p:txBody>
      </p:sp>
    </p:spTree>
    <p:extLst>
      <p:ext uri="{BB962C8B-B14F-4D97-AF65-F5344CB8AC3E}">
        <p14:creationId xmlns:p14="http://schemas.microsoft.com/office/powerpoint/2010/main" val="4193182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CA73F0C-2A02-735E-A140-986C2CEA6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Prepared Questions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3852748-C542-27BD-C194-7A1AC06DC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>
            <a:normAutofit fontScale="77500" lnSpcReduction="20000"/>
          </a:bodyPr>
          <a:lstStyle/>
          <a:p>
            <a:pPr marL="514350" indent="-514350" fontAlgn="base">
              <a:buFont typeface="+mj-lt"/>
              <a:buAutoNum type="arabicPeriod"/>
            </a:pPr>
            <a:r>
              <a:rPr lang="en-GB" dirty="0"/>
              <a:t>Did the lecture (or footnotes in the script, if you were curious) raise any initial questions for you?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GB" dirty="0"/>
              <a:t>Perhaps you have long appealed to a traditional theory of the atonement to understand or explain how Christ saves you. </a:t>
            </a:r>
          </a:p>
          <a:p>
            <a:pPr marL="914400" lvl="1" indent="-457200" fontAlgn="base">
              <a:buFont typeface="+mj-lt"/>
              <a:buAutoNum type="alphaLcParenR"/>
            </a:pPr>
            <a:r>
              <a:rPr lang="en-GB" dirty="0"/>
              <a:t>Do you think it was mischaracterised? </a:t>
            </a:r>
          </a:p>
          <a:p>
            <a:pPr marL="914400" lvl="1" indent="-457200" fontAlgn="base">
              <a:buFont typeface="+mj-lt"/>
              <a:buAutoNum type="alphaLcParenR"/>
            </a:pPr>
            <a:r>
              <a:rPr lang="en-GB" dirty="0"/>
              <a:t>Are there replies to Hugh’s objections that should be aired? </a:t>
            </a:r>
          </a:p>
          <a:p>
            <a:pPr marL="914400" lvl="1" indent="-457200" fontAlgn="base">
              <a:buFont typeface="+mj-lt"/>
              <a:buAutoNum type="alphaLcParenR"/>
            </a:pPr>
            <a:r>
              <a:rPr lang="en-GB" dirty="0"/>
              <a:t>Does it have advantages over the sacrificial model?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GB" dirty="0"/>
              <a:t>Do you have in mind any Biblical material you think other theories of the atonement are needed to explain/account for?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GB" dirty="0"/>
              <a:t>What impact, if any, do you think a particular understanding of the atonement might have on someone’s spiritual life? Apart from the question of </a:t>
            </a:r>
            <a:r>
              <a:rPr lang="en-GB" i="1" dirty="0"/>
              <a:t>losing one’s faith because one can’t believe what one doesn’t understand at all</a:t>
            </a:r>
            <a:r>
              <a:rPr lang="en-GB" dirty="0"/>
              <a:t>, how important is it to understand </a:t>
            </a:r>
            <a:r>
              <a:rPr lang="en-GB" i="1" dirty="0"/>
              <a:t>how </a:t>
            </a:r>
            <a:r>
              <a:rPr lang="en-GB" dirty="0"/>
              <a:t>Jesus saves?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GB" dirty="0"/>
              <a:t>Hugh emphasises that a theory of the atonement needs to explain the </a:t>
            </a:r>
            <a:r>
              <a:rPr lang="en-GB" i="1" dirty="0"/>
              <a:t>need </a:t>
            </a:r>
            <a:r>
              <a:rPr lang="en-GB" dirty="0"/>
              <a:t>for repentance and faith, and the </a:t>
            </a:r>
            <a:r>
              <a:rPr lang="en-GB" i="1" dirty="0"/>
              <a:t>role </a:t>
            </a:r>
            <a:r>
              <a:rPr lang="en-GB" dirty="0"/>
              <a:t>of the sacraments. Does a theory of the atonement need to explain the </a:t>
            </a:r>
            <a:r>
              <a:rPr lang="en-GB" i="1" dirty="0"/>
              <a:t>possibility</a:t>
            </a:r>
            <a:r>
              <a:rPr lang="en-GB" dirty="0"/>
              <a:t> of salvation through “extraordinary grace” (i.e. not having explicit faith in Christ; not participating in the sacraments)? How do different models fare there?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GB" dirty="0"/>
              <a:t>Do you have any questions left over?</a:t>
            </a:r>
          </a:p>
        </p:txBody>
      </p:sp>
    </p:spTree>
    <p:extLst>
      <p:ext uri="{BB962C8B-B14F-4D97-AF65-F5344CB8AC3E}">
        <p14:creationId xmlns:p14="http://schemas.microsoft.com/office/powerpoint/2010/main" val="4014406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8A54C-377C-9B02-9656-5339159DB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930F6-80E4-3B63-2696-C6DD9ACD9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Atonement Theories: what do we want?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526CF9-524C-1BC0-CE6D-609C756BA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226" y="1193024"/>
            <a:ext cx="5997575" cy="823912"/>
          </a:xfrm>
        </p:spPr>
        <p:txBody>
          <a:bodyPr/>
          <a:lstStyle/>
          <a:p>
            <a:pPr algn="ctr"/>
            <a:r>
              <a:rPr lang="en-GB" dirty="0"/>
              <a:t>Essential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79C2F0-0305-5823-237C-13620C2661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226" y="2096932"/>
            <a:ext cx="5975350" cy="4761067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Must explain why Jesus had to die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Avoids circularity (type&gt;antitype)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explain how </a:t>
            </a:r>
            <a:r>
              <a:rPr lang="en-GB" i="1" dirty="0"/>
              <a:t>all humans are affected </a:t>
            </a:r>
            <a:r>
              <a:rPr lang="en-GB" dirty="0"/>
              <a:t>(at least in potential)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explain why humans must </a:t>
            </a:r>
            <a:r>
              <a:rPr lang="en-GB" i="1" dirty="0"/>
              <a:t>respond </a:t>
            </a:r>
            <a:r>
              <a:rPr lang="en-GB" dirty="0"/>
              <a:t>in some way, to be saved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enable eternal glory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enable humans to become righteous and/or holy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enable humans to be reconciled to God.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Must make some use of Biblical language. </a:t>
            </a:r>
          </a:p>
          <a:p>
            <a:pPr marL="0" indent="0">
              <a:buNone/>
            </a:pPr>
            <a:r>
              <a:rPr lang="en-GB" dirty="0"/>
              <a:t>(If it treats this language as metaphorical/symbolic, it must say what objective process is being described. That process must meet conditions 1-8)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2C59421-6EC6-B3E7-305A-29FA27DB5A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49974" y="1193024"/>
            <a:ext cx="6019800" cy="823912"/>
          </a:xfrm>
        </p:spPr>
        <p:txBody>
          <a:bodyPr/>
          <a:lstStyle/>
          <a:p>
            <a:pPr algn="ctr"/>
            <a:r>
              <a:rPr lang="en-GB" dirty="0"/>
              <a:t>Desirable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8A8B03A-E77E-5D7C-0055-C87A6AC42B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96933"/>
            <a:ext cx="6019800" cy="4761068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en-GB" dirty="0"/>
              <a:t>Explains why Jesus was </a:t>
            </a:r>
            <a:r>
              <a:rPr lang="en-GB" i="1" dirty="0"/>
              <a:t>crucified</a:t>
            </a:r>
            <a:br>
              <a:rPr lang="en-GB" i="1" dirty="0"/>
            </a:br>
            <a:r>
              <a:rPr lang="en-GB" dirty="0"/>
              <a:t>Explains the </a:t>
            </a:r>
            <a:r>
              <a:rPr lang="en-GB" i="1" dirty="0"/>
              <a:t>Passion</a:t>
            </a:r>
            <a:endParaRPr lang="en-GB" dirty="0"/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Jesus connects these events to the </a:t>
            </a:r>
            <a:r>
              <a:rPr lang="en-GB" i="1" dirty="0"/>
              <a:t>Last Supper</a:t>
            </a:r>
            <a:r>
              <a:rPr lang="en-GB" dirty="0"/>
              <a:t> – why?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Makes the Resurrection effective rather than merely evidential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Explains why the </a:t>
            </a:r>
            <a:r>
              <a:rPr lang="en-GB" i="1" dirty="0"/>
              <a:t>Christ</a:t>
            </a:r>
            <a:r>
              <a:rPr lang="en-GB" dirty="0"/>
              <a:t> must do this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Explains what the Sacraments (and prayer) have to do with salvation/</a:t>
            </a:r>
            <a:r>
              <a:rPr lang="en-GB" dirty="0" err="1"/>
              <a:t>righteousnessing</a:t>
            </a:r>
            <a:r>
              <a:rPr lang="en-GB" dirty="0"/>
              <a:t>/reconciliation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Must explicitly undo the effects of the Fall</a:t>
            </a:r>
          </a:p>
        </p:txBody>
      </p:sp>
    </p:spTree>
    <p:extLst>
      <p:ext uri="{BB962C8B-B14F-4D97-AF65-F5344CB8AC3E}">
        <p14:creationId xmlns:p14="http://schemas.microsoft.com/office/powerpoint/2010/main" val="1231142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CDD26-9B4B-466D-1D5A-136200605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86D1862-37D1-D52F-54EF-365EB469B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Comparative Evaluation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ED3815C-900C-C170-6CF5-9168C7B187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Mechanics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B8C84C6-172E-2BE9-22FB-6ED4290CD5C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en-GB" dirty="0"/>
              <a:t>I can’t share documents “live”; I have to give a link to Federica for her to upload them. I’m sorry about the frustration this has caused!</a:t>
            </a:r>
          </a:p>
          <a:p>
            <a:pPr fontAlgn="base"/>
            <a:r>
              <a:rPr lang="en-GB" dirty="0"/>
              <a:t>So, I couldn’t just give you the resource for the following “group investigation task” beforehand, so you could keep it on your screens in breakout rooms.</a:t>
            </a:r>
          </a:p>
          <a:p>
            <a:pPr fontAlgn="base"/>
            <a:r>
              <a:rPr lang="en-GB" dirty="0"/>
              <a:t>On the next slide are screencap commands, in case I can’t just paste into the Messages!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4F2BC9-0E76-3A42-BADB-B9DF2F8E0A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Task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28AD24-1D56-8707-E41D-E030747DAD9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en-GB" dirty="0"/>
              <a:t>The “resource” is a long list of things we want from a theory of atonement.</a:t>
            </a:r>
          </a:p>
          <a:p>
            <a:pPr fontAlgn="base"/>
            <a:r>
              <a:rPr lang="en-GB" b="1" dirty="0"/>
              <a:t>Your task is to decide which theory does best – you could even rank them.</a:t>
            </a:r>
          </a:p>
          <a:p>
            <a:pPr fontAlgn="base"/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You can dispute any of them, and add to the list!</a:t>
            </a:r>
          </a:p>
          <a:p>
            <a:pPr fontAlgn="base"/>
            <a:r>
              <a:rPr lang="en-GB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You can also add details to the theories in addition to whatever you’ve heard or read sketched – but these could ‘cost’ the theory coherence or fidelity to Scripture.</a:t>
            </a:r>
          </a:p>
        </p:txBody>
      </p:sp>
    </p:spTree>
    <p:extLst>
      <p:ext uri="{BB962C8B-B14F-4D97-AF65-F5344CB8AC3E}">
        <p14:creationId xmlns:p14="http://schemas.microsoft.com/office/powerpoint/2010/main" val="2759122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424DF-BB8E-720E-EF1A-51EFBD984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2A8EC-E103-E04D-F26F-3B1583971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27B53C-96FB-63CF-F18D-BCA0FD9A6A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2847" y="0"/>
            <a:ext cx="87063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86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7750E-FC8D-8BC6-4C2D-C90532856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1EAC6-FC00-16D1-7C59-8CC8577E4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CDCB33-FB92-B7C1-8E44-C967197B75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812" y="0"/>
            <a:ext cx="84243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479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5177A376361E4097C7A579BA2D6EB3" ma:contentTypeVersion="15" ma:contentTypeDescription="Create a new document." ma:contentTypeScope="" ma:versionID="9f930703bb118c88126740165fae9337">
  <xsd:schema xmlns:xsd="http://www.w3.org/2001/XMLSchema" xmlns:xs="http://www.w3.org/2001/XMLSchema" xmlns:p="http://schemas.microsoft.com/office/2006/metadata/properties" xmlns:ns2="91f26f25-1717-4b86-a1b4-8d7140b77ed9" xmlns:ns3="c8e8acce-9069-4d32-802f-c81c2b98ca36" targetNamespace="http://schemas.microsoft.com/office/2006/metadata/properties" ma:root="true" ma:fieldsID="3d128f301fb7b3d2f473a5b1c88eb1bb" ns2:_="" ns3:_="">
    <xsd:import namespace="91f26f25-1717-4b86-a1b4-8d7140b77ed9"/>
    <xsd:import namespace="c8e8acce-9069-4d32-802f-c81c2b98ca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f26f25-1717-4b86-a1b4-8d7140b77e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7e797dd-a372-4630-b35c-17781ee670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e8acce-9069-4d32-802f-c81c2b98ca3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0283d9e-c408-46fb-a1b8-65ee7e6218c4}" ma:internalName="TaxCatchAll" ma:showField="CatchAllData" ma:web="c8e8acce-9069-4d32-802f-c81c2b98ca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1f26f25-1717-4b86-a1b4-8d7140b77ed9">
      <Terms xmlns="http://schemas.microsoft.com/office/infopath/2007/PartnerControls"/>
    </lcf76f155ced4ddcb4097134ff3c332f>
    <TaxCatchAll xmlns="c8e8acce-9069-4d32-802f-c81c2b98ca36" xsi:nil="true"/>
  </documentManagement>
</p:properties>
</file>

<file path=customXml/itemProps1.xml><?xml version="1.0" encoding="utf-8"?>
<ds:datastoreItem xmlns:ds="http://schemas.openxmlformats.org/officeDocument/2006/customXml" ds:itemID="{7EB3C408-5451-4B75-BAA4-9F9DD39ED3EC}"/>
</file>

<file path=customXml/itemProps2.xml><?xml version="1.0" encoding="utf-8"?>
<ds:datastoreItem xmlns:ds="http://schemas.openxmlformats.org/officeDocument/2006/customXml" ds:itemID="{EB192C46-1CB4-46B6-8068-03F3476767A1}"/>
</file>

<file path=customXml/itemProps3.xml><?xml version="1.0" encoding="utf-8"?>
<ds:datastoreItem xmlns:ds="http://schemas.openxmlformats.org/officeDocument/2006/customXml" ds:itemID="{122FBBB7-4709-4A54-B7E7-D855E995F65C}"/>
</file>

<file path=docMetadata/LabelInfo.xml><?xml version="1.0" encoding="utf-8"?>
<clbl:labelList xmlns:clbl="http://schemas.microsoft.com/office/2020/mipLabelMetadata">
  <clbl:label id="{608a1f5a-6049-407a-80ac-901a1a475705}" enabled="0" method="" siteId="{608a1f5a-6049-407a-80ac-901a1a47570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1682</Words>
  <Application>Microsoft Office PowerPoint</Application>
  <PresentationFormat>Widescreen</PresentationFormat>
  <Paragraphs>118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Arial</vt:lpstr>
      <vt:lpstr>Calibri</vt:lpstr>
      <vt:lpstr>Office Theme</vt:lpstr>
      <vt:lpstr>5. At-one-ment Disputed in Tradition</vt:lpstr>
      <vt:lpstr>Recap: traditional models of the atonement</vt:lpstr>
      <vt:lpstr>The Fall and Original Sin</vt:lpstr>
      <vt:lpstr>“Justification”</vt:lpstr>
      <vt:lpstr>Prepared Questions</vt:lpstr>
      <vt:lpstr>Atonement Theories: what do we want?</vt:lpstr>
      <vt:lpstr>Comparative Evaluation</vt:lpstr>
      <vt:lpstr>PowerPoint Presentation</vt:lpstr>
      <vt:lpstr>PowerPoint Presentation</vt:lpstr>
      <vt:lpstr>Atonement Theories: what do we want?</vt:lpstr>
      <vt:lpstr>How the “Blood Sacrifice Model” meets the desiderata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Hugh Burling</dc:creator>
  <cp:lastModifiedBy>Hugh Burling</cp:lastModifiedBy>
  <cp:revision>1</cp:revision>
  <dcterms:created xsi:type="dcterms:W3CDTF">2026-02-26T12:00:13Z</dcterms:created>
  <dcterms:modified xsi:type="dcterms:W3CDTF">2026-03-26T16:26:44Z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0x010100745177A376361E4097C7A579BA2D6EB3</vt:lpwstr>
  </property>
</Properties>
</file>