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4"/>
    <p:sldMasterId id="2147483674" r:id="rId5"/>
    <p:sldMasterId id="2147483702" r:id="rId6"/>
  </p:sldMasterIdLst>
  <p:notesMasterIdLst>
    <p:notesMasterId r:id="rId19"/>
  </p:notesMasterIdLst>
  <p:handoutMasterIdLst>
    <p:handoutMasterId r:id="rId20"/>
  </p:handoutMasterIdLst>
  <p:sldIdLst>
    <p:sldId id="687" r:id="rId7"/>
    <p:sldId id="700" r:id="rId8"/>
    <p:sldId id="707" r:id="rId9"/>
    <p:sldId id="708" r:id="rId10"/>
    <p:sldId id="709" r:id="rId11"/>
    <p:sldId id="710" r:id="rId12"/>
    <p:sldId id="711" r:id="rId13"/>
    <p:sldId id="712" r:id="rId14"/>
    <p:sldId id="713" r:id="rId15"/>
    <p:sldId id="715" r:id="rId16"/>
    <p:sldId id="701" r:id="rId17"/>
    <p:sldId id="704" r:id="rId18"/>
  </p:sldIdLst>
  <p:sldSz cx="12192000" cy="6858000"/>
  <p:notesSz cx="6669088" cy="9926638"/>
  <p:custDataLst>
    <p:tags r:id="rId21"/>
  </p:custDataLst>
  <p:defaultTextStyle>
    <a:defPPr>
      <a:defRPr lang="en-GB"/>
    </a:defPPr>
    <a:lvl1pPr algn="l" rtl="0" fontAlgn="base">
      <a:spcBef>
        <a:spcPct val="0"/>
      </a:spcBef>
      <a:spcAft>
        <a:spcPct val="0"/>
      </a:spcAft>
      <a:defRPr sz="20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76CA4"/>
    <a:srgbClr val="CCCC00"/>
    <a:srgbClr val="FF99FF"/>
    <a:srgbClr val="CC9900"/>
    <a:srgbClr val="BBE0E3"/>
    <a:srgbClr val="FFD55D"/>
    <a:srgbClr val="FFFF99"/>
    <a:srgbClr val="CAC1AF"/>
    <a:srgbClr val="EF4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03C2A-A653-4DF5-A581-110B1A546CC2}" v="96" dt="2026-05-09T08:53:35.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8201" autoAdjust="0"/>
    <p:restoredTop sz="70944" autoAdjust="0"/>
  </p:normalViewPr>
  <p:slideViewPr>
    <p:cSldViewPr>
      <p:cViewPr varScale="1">
        <p:scale>
          <a:sx n="54" d="100"/>
          <a:sy n="54" d="100"/>
        </p:scale>
        <p:origin x="64" y="2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5" d="100"/>
          <a:sy n="65" d="100"/>
        </p:scale>
        <p:origin x="-2952" y="-11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Waldy" userId="b5dc2686-b9aa-4f96-93a2-b25812f6896f" providerId="ADAL" clId="{CE72B5DC-5A0F-4761-BFED-C60D1A5C18C9}"/>
    <pc:docChg chg="custSel modSld">
      <pc:chgData name="Liz Waldy" userId="b5dc2686-b9aa-4f96-93a2-b25812f6896f" providerId="ADAL" clId="{CE72B5DC-5A0F-4761-BFED-C60D1A5C18C9}" dt="2026-04-29T16:23:07.125" v="156" actId="255"/>
      <pc:docMkLst>
        <pc:docMk/>
      </pc:docMkLst>
      <pc:sldChg chg="modSp mod">
        <pc:chgData name="Liz Waldy" userId="b5dc2686-b9aa-4f96-93a2-b25812f6896f" providerId="ADAL" clId="{CE72B5DC-5A0F-4761-BFED-C60D1A5C18C9}" dt="2026-04-29T16:15:31.592" v="16" actId="1076"/>
        <pc:sldMkLst>
          <pc:docMk/>
          <pc:sldMk cId="1349962059" sldId="290"/>
        </pc:sldMkLst>
        <pc:spChg chg="mod">
          <ac:chgData name="Liz Waldy" userId="b5dc2686-b9aa-4f96-93a2-b25812f6896f" providerId="ADAL" clId="{CE72B5DC-5A0F-4761-BFED-C60D1A5C18C9}" dt="2026-04-29T16:15:31.592" v="16" actId="1076"/>
          <ac:spMkLst>
            <pc:docMk/>
            <pc:sldMk cId="1349962059" sldId="290"/>
            <ac:spMk id="2" creationId="{8C256813-B04C-4215-B67A-719218C6E412}"/>
          </ac:spMkLst>
        </pc:spChg>
        <pc:spChg chg="mod">
          <ac:chgData name="Liz Waldy" userId="b5dc2686-b9aa-4f96-93a2-b25812f6896f" providerId="ADAL" clId="{CE72B5DC-5A0F-4761-BFED-C60D1A5C18C9}" dt="2026-04-29T16:15:27.594" v="15" actId="1076"/>
          <ac:spMkLst>
            <pc:docMk/>
            <pc:sldMk cId="1349962059" sldId="290"/>
            <ac:spMk id="3" creationId="{3B65A638-1E31-448B-A9C5-C232F29967E5}"/>
          </ac:spMkLst>
        </pc:spChg>
      </pc:sldChg>
      <pc:sldChg chg="modSp mod setBg">
        <pc:chgData name="Liz Waldy" userId="b5dc2686-b9aa-4f96-93a2-b25812f6896f" providerId="ADAL" clId="{CE72B5DC-5A0F-4761-BFED-C60D1A5C18C9}" dt="2026-04-29T16:23:07.125" v="156" actId="255"/>
        <pc:sldMkLst>
          <pc:docMk/>
          <pc:sldMk cId="4225954868" sldId="687"/>
        </pc:sldMkLst>
        <pc:spChg chg="mod">
          <ac:chgData name="Liz Waldy" userId="b5dc2686-b9aa-4f96-93a2-b25812f6896f" providerId="ADAL" clId="{CE72B5DC-5A0F-4761-BFED-C60D1A5C18C9}" dt="2026-04-29T16:23:07.125" v="156" actId="255"/>
          <ac:spMkLst>
            <pc:docMk/>
            <pc:sldMk cId="4225954868" sldId="687"/>
            <ac:spMk id="2" creationId="{BF93D5D2-A7C1-73AD-A5CF-DA82B5DCB877}"/>
          </ac:spMkLst>
        </pc:spChg>
        <pc:spChg chg="mod">
          <ac:chgData name="Liz Waldy" userId="b5dc2686-b9aa-4f96-93a2-b25812f6896f" providerId="ADAL" clId="{CE72B5DC-5A0F-4761-BFED-C60D1A5C18C9}" dt="2026-04-29T16:14:45.730" v="9" actId="255"/>
          <ac:spMkLst>
            <pc:docMk/>
            <pc:sldMk cId="4225954868" sldId="687"/>
            <ac:spMk id="4" creationId="{684309FD-0516-FE7A-74FF-4AD946F10534}"/>
          </ac:spMkLst>
        </pc:spChg>
        <pc:picChg chg="mod">
          <ac:chgData name="Liz Waldy" userId="b5dc2686-b9aa-4f96-93a2-b25812f6896f" providerId="ADAL" clId="{CE72B5DC-5A0F-4761-BFED-C60D1A5C18C9}" dt="2026-04-29T16:14:08.490" v="3" actId="1076"/>
          <ac:picMkLst>
            <pc:docMk/>
            <pc:sldMk cId="4225954868" sldId="687"/>
            <ac:picMk id="7" creationId="{7D30938C-17CD-DB3E-2C2D-24EEF94D390B}"/>
          </ac:picMkLst>
        </pc:picChg>
      </pc:sldChg>
      <pc:sldChg chg="delSp modSp mod">
        <pc:chgData name="Liz Waldy" userId="b5dc2686-b9aa-4f96-93a2-b25812f6896f" providerId="ADAL" clId="{CE72B5DC-5A0F-4761-BFED-C60D1A5C18C9}" dt="2026-04-29T16:16:16.754" v="36" actId="29295"/>
        <pc:sldMkLst>
          <pc:docMk/>
          <pc:sldMk cId="3218695318" sldId="700"/>
        </pc:sldMkLst>
        <pc:spChg chg="mod">
          <ac:chgData name="Liz Waldy" userId="b5dc2686-b9aa-4f96-93a2-b25812f6896f" providerId="ADAL" clId="{CE72B5DC-5A0F-4761-BFED-C60D1A5C18C9}" dt="2026-04-29T16:16:07.869" v="35" actId="208"/>
          <ac:spMkLst>
            <pc:docMk/>
            <pc:sldMk cId="3218695318" sldId="700"/>
            <ac:spMk id="2" creationId="{BF93D5D2-A7C1-73AD-A5CF-DA82B5DCB877}"/>
          </ac:spMkLst>
        </pc:spChg>
        <pc:picChg chg="mod">
          <ac:chgData name="Liz Waldy" userId="b5dc2686-b9aa-4f96-93a2-b25812f6896f" providerId="ADAL" clId="{CE72B5DC-5A0F-4761-BFED-C60D1A5C18C9}" dt="2026-04-29T16:16:16.754" v="36" actId="29295"/>
          <ac:picMkLst>
            <pc:docMk/>
            <pc:sldMk cId="3218695318" sldId="700"/>
            <ac:picMk id="8" creationId="{62A3D550-23A7-D2B6-AC19-E9B7AD62B7FA}"/>
          </ac:picMkLst>
        </pc:picChg>
      </pc:sldChg>
      <pc:sldChg chg="modSp mod">
        <pc:chgData name="Liz Waldy" userId="b5dc2686-b9aa-4f96-93a2-b25812f6896f" providerId="ADAL" clId="{CE72B5DC-5A0F-4761-BFED-C60D1A5C18C9}" dt="2026-04-29T16:21:29.044" v="147" actId="1076"/>
        <pc:sldMkLst>
          <pc:docMk/>
          <pc:sldMk cId="3766546628" sldId="706"/>
        </pc:sldMkLst>
        <pc:grpChg chg="mod">
          <ac:chgData name="Liz Waldy" userId="b5dc2686-b9aa-4f96-93a2-b25812f6896f" providerId="ADAL" clId="{CE72B5DC-5A0F-4761-BFED-C60D1A5C18C9}" dt="2026-04-29T16:21:29.044" v="147" actId="1076"/>
          <ac:grpSpMkLst>
            <pc:docMk/>
            <pc:sldMk cId="3766546628" sldId="706"/>
            <ac:grpSpMk id="6" creationId="{D8FE0112-28B4-86D6-F71F-C26F7AAD345C}"/>
          </ac:grpSpMkLst>
        </pc:grpChg>
      </pc:sldChg>
      <pc:sldChg chg="delSp modSp mod">
        <pc:chgData name="Liz Waldy" userId="b5dc2686-b9aa-4f96-93a2-b25812f6896f" providerId="ADAL" clId="{CE72B5DC-5A0F-4761-BFED-C60D1A5C18C9}" dt="2026-04-29T16:16:41.805" v="41" actId="1076"/>
        <pc:sldMkLst>
          <pc:docMk/>
          <pc:sldMk cId="2099347292" sldId="707"/>
        </pc:sldMkLst>
        <pc:picChg chg="mod">
          <ac:chgData name="Liz Waldy" userId="b5dc2686-b9aa-4f96-93a2-b25812f6896f" providerId="ADAL" clId="{CE72B5DC-5A0F-4761-BFED-C60D1A5C18C9}" dt="2026-04-29T16:16:41.805" v="41" actId="1076"/>
          <ac:picMkLst>
            <pc:docMk/>
            <pc:sldMk cId="2099347292" sldId="707"/>
            <ac:picMk id="6" creationId="{1D6E7D62-E28E-CB36-AA77-0CCDF49ECDA2}"/>
          </ac:picMkLst>
        </pc:picChg>
      </pc:sldChg>
      <pc:sldChg chg="delSp modSp mod">
        <pc:chgData name="Liz Waldy" userId="b5dc2686-b9aa-4f96-93a2-b25812f6896f" providerId="ADAL" clId="{CE72B5DC-5A0F-4761-BFED-C60D1A5C18C9}" dt="2026-04-29T16:16:50.565" v="44" actId="1076"/>
        <pc:sldMkLst>
          <pc:docMk/>
          <pc:sldMk cId="2085231923" sldId="708"/>
        </pc:sldMkLst>
        <pc:spChg chg="mod">
          <ac:chgData name="Liz Waldy" userId="b5dc2686-b9aa-4f96-93a2-b25812f6896f" providerId="ADAL" clId="{CE72B5DC-5A0F-4761-BFED-C60D1A5C18C9}" dt="2026-04-29T16:13:53.895" v="1"/>
          <ac:spMkLst>
            <pc:docMk/>
            <pc:sldMk cId="2085231923" sldId="708"/>
            <ac:spMk id="2" creationId="{DD21C0D6-226C-DC80-03A4-DE8AAB59C03C}"/>
          </ac:spMkLst>
        </pc:spChg>
        <pc:picChg chg="mod">
          <ac:chgData name="Liz Waldy" userId="b5dc2686-b9aa-4f96-93a2-b25812f6896f" providerId="ADAL" clId="{CE72B5DC-5A0F-4761-BFED-C60D1A5C18C9}" dt="2026-04-29T16:16:50.565" v="44" actId="1076"/>
          <ac:picMkLst>
            <pc:docMk/>
            <pc:sldMk cId="2085231923" sldId="708"/>
            <ac:picMk id="6" creationId="{FF5DB0BA-D5EA-7FBF-AE1C-2F7AEA2E53C6}"/>
          </ac:picMkLst>
        </pc:picChg>
      </pc:sldChg>
      <pc:sldChg chg="delSp modSp mod">
        <pc:chgData name="Liz Waldy" userId="b5dc2686-b9aa-4f96-93a2-b25812f6896f" providerId="ADAL" clId="{CE72B5DC-5A0F-4761-BFED-C60D1A5C18C9}" dt="2026-04-29T16:16:59.643" v="46" actId="478"/>
        <pc:sldMkLst>
          <pc:docMk/>
          <pc:sldMk cId="1287712665" sldId="709"/>
        </pc:sldMkLst>
        <pc:spChg chg="mod">
          <ac:chgData name="Liz Waldy" userId="b5dc2686-b9aa-4f96-93a2-b25812f6896f" providerId="ADAL" clId="{CE72B5DC-5A0F-4761-BFED-C60D1A5C18C9}" dt="2026-04-29T16:13:53.895" v="1"/>
          <ac:spMkLst>
            <pc:docMk/>
            <pc:sldMk cId="1287712665" sldId="709"/>
            <ac:spMk id="2" creationId="{15868B75-2577-CEBF-8830-892311E3B22B}"/>
          </ac:spMkLst>
        </pc:spChg>
      </pc:sldChg>
      <pc:sldChg chg="delSp modSp mod">
        <pc:chgData name="Liz Waldy" userId="b5dc2686-b9aa-4f96-93a2-b25812f6896f" providerId="ADAL" clId="{CE72B5DC-5A0F-4761-BFED-C60D1A5C18C9}" dt="2026-04-29T16:17:52.117" v="64" actId="29295"/>
        <pc:sldMkLst>
          <pc:docMk/>
          <pc:sldMk cId="3274191792" sldId="710"/>
        </pc:sldMkLst>
        <pc:spChg chg="mod">
          <ac:chgData name="Liz Waldy" userId="b5dc2686-b9aa-4f96-93a2-b25812f6896f" providerId="ADAL" clId="{CE72B5DC-5A0F-4761-BFED-C60D1A5C18C9}" dt="2026-04-29T16:17:21.360" v="51" actId="113"/>
          <ac:spMkLst>
            <pc:docMk/>
            <pc:sldMk cId="3274191792" sldId="710"/>
            <ac:spMk id="2" creationId="{AC475E23-FCCF-264D-E66A-B03B537639B3}"/>
          </ac:spMkLst>
        </pc:spChg>
        <pc:spChg chg="mod">
          <ac:chgData name="Liz Waldy" userId="b5dc2686-b9aa-4f96-93a2-b25812f6896f" providerId="ADAL" clId="{CE72B5DC-5A0F-4761-BFED-C60D1A5C18C9}" dt="2026-04-29T16:17:37.634" v="62" actId="20577"/>
          <ac:spMkLst>
            <pc:docMk/>
            <pc:sldMk cId="3274191792" sldId="710"/>
            <ac:spMk id="3" creationId="{3DC53DFD-A646-DD31-BA6F-FE46EB1F625C}"/>
          </ac:spMkLst>
        </pc:spChg>
        <pc:picChg chg="mod">
          <ac:chgData name="Liz Waldy" userId="b5dc2686-b9aa-4f96-93a2-b25812f6896f" providerId="ADAL" clId="{CE72B5DC-5A0F-4761-BFED-C60D1A5C18C9}" dt="2026-04-29T16:17:52.117" v="64" actId="29295"/>
          <ac:picMkLst>
            <pc:docMk/>
            <pc:sldMk cId="3274191792" sldId="710"/>
            <ac:picMk id="4" creationId="{C148B175-BAD6-F93E-8789-528BBC07D5AF}"/>
          </ac:picMkLst>
        </pc:picChg>
      </pc:sldChg>
      <pc:sldChg chg="delSp modSp mod">
        <pc:chgData name="Liz Waldy" userId="b5dc2686-b9aa-4f96-93a2-b25812f6896f" providerId="ADAL" clId="{CE72B5DC-5A0F-4761-BFED-C60D1A5C18C9}" dt="2026-04-29T16:18:27.737" v="70" actId="1076"/>
        <pc:sldMkLst>
          <pc:docMk/>
          <pc:sldMk cId="2755172947" sldId="711"/>
        </pc:sldMkLst>
        <pc:spChg chg="mod">
          <ac:chgData name="Liz Waldy" userId="b5dc2686-b9aa-4f96-93a2-b25812f6896f" providerId="ADAL" clId="{CE72B5DC-5A0F-4761-BFED-C60D1A5C18C9}" dt="2026-04-29T16:18:23.305" v="69" actId="207"/>
          <ac:spMkLst>
            <pc:docMk/>
            <pc:sldMk cId="2755172947" sldId="711"/>
            <ac:spMk id="2" creationId="{5A5974AF-4E81-65DA-C47C-1CC9DB884579}"/>
          </ac:spMkLst>
        </pc:spChg>
        <pc:picChg chg="mod">
          <ac:chgData name="Liz Waldy" userId="b5dc2686-b9aa-4f96-93a2-b25812f6896f" providerId="ADAL" clId="{CE72B5DC-5A0F-4761-BFED-C60D1A5C18C9}" dt="2026-04-29T16:18:27.737" v="70" actId="1076"/>
          <ac:picMkLst>
            <pc:docMk/>
            <pc:sldMk cId="2755172947" sldId="711"/>
            <ac:picMk id="6" creationId="{A9AE610D-6033-09AE-E5E5-43AA0B308E67}"/>
          </ac:picMkLst>
        </pc:picChg>
      </pc:sldChg>
      <pc:sldChg chg="modSp mod">
        <pc:chgData name="Liz Waldy" userId="b5dc2686-b9aa-4f96-93a2-b25812f6896f" providerId="ADAL" clId="{CE72B5DC-5A0F-4761-BFED-C60D1A5C18C9}" dt="2026-04-29T16:18:35.715" v="72" actId="207"/>
        <pc:sldMkLst>
          <pc:docMk/>
          <pc:sldMk cId="771360546" sldId="712"/>
        </pc:sldMkLst>
        <pc:spChg chg="mod">
          <ac:chgData name="Liz Waldy" userId="b5dc2686-b9aa-4f96-93a2-b25812f6896f" providerId="ADAL" clId="{CE72B5DC-5A0F-4761-BFED-C60D1A5C18C9}" dt="2026-04-29T16:18:35.715" v="72" actId="207"/>
          <ac:spMkLst>
            <pc:docMk/>
            <pc:sldMk cId="771360546" sldId="712"/>
            <ac:spMk id="2" creationId="{77CC061D-2F68-CABF-700E-7B885C9F277C}"/>
          </ac:spMkLst>
        </pc:spChg>
        <pc:spChg chg="mod">
          <ac:chgData name="Liz Waldy" userId="b5dc2686-b9aa-4f96-93a2-b25812f6896f" providerId="ADAL" clId="{CE72B5DC-5A0F-4761-BFED-C60D1A5C18C9}" dt="2026-04-29T16:13:53.895" v="1"/>
          <ac:spMkLst>
            <pc:docMk/>
            <pc:sldMk cId="771360546" sldId="712"/>
            <ac:spMk id="4" creationId="{359FD330-9771-CCDF-1228-D6EB2362E5A6}"/>
          </ac:spMkLst>
        </pc:spChg>
        <pc:spChg chg="mod">
          <ac:chgData name="Liz Waldy" userId="b5dc2686-b9aa-4f96-93a2-b25812f6896f" providerId="ADAL" clId="{CE72B5DC-5A0F-4761-BFED-C60D1A5C18C9}" dt="2026-04-29T16:13:53.895" v="1"/>
          <ac:spMkLst>
            <pc:docMk/>
            <pc:sldMk cId="771360546" sldId="712"/>
            <ac:spMk id="5" creationId="{54007CC8-1905-1440-2FE3-5EF35FBAE114}"/>
          </ac:spMkLst>
        </pc:spChg>
        <pc:picChg chg="mod">
          <ac:chgData name="Liz Waldy" userId="b5dc2686-b9aa-4f96-93a2-b25812f6896f" providerId="ADAL" clId="{CE72B5DC-5A0F-4761-BFED-C60D1A5C18C9}" dt="2026-04-29T16:13:53.895" v="1"/>
          <ac:picMkLst>
            <pc:docMk/>
            <pc:sldMk cId="771360546" sldId="712"/>
            <ac:picMk id="9" creationId="{72DFD937-771A-D237-9B03-5BE8E8C880C2}"/>
          </ac:picMkLst>
        </pc:picChg>
      </pc:sldChg>
      <pc:sldChg chg="modSp mod">
        <pc:chgData name="Liz Waldy" userId="b5dc2686-b9aa-4f96-93a2-b25812f6896f" providerId="ADAL" clId="{CE72B5DC-5A0F-4761-BFED-C60D1A5C18C9}" dt="2026-04-29T16:18:43.504" v="74" actId="207"/>
        <pc:sldMkLst>
          <pc:docMk/>
          <pc:sldMk cId="893115505" sldId="713"/>
        </pc:sldMkLst>
        <pc:spChg chg="mod">
          <ac:chgData name="Liz Waldy" userId="b5dc2686-b9aa-4f96-93a2-b25812f6896f" providerId="ADAL" clId="{CE72B5DC-5A0F-4761-BFED-C60D1A5C18C9}" dt="2026-04-29T16:18:43.504" v="74" actId="207"/>
          <ac:spMkLst>
            <pc:docMk/>
            <pc:sldMk cId="893115505" sldId="713"/>
            <ac:spMk id="2" creationId="{E4AA8F5D-56FF-F8B8-9926-77616706BA82}"/>
          </ac:spMkLst>
        </pc:spChg>
        <pc:spChg chg="mod">
          <ac:chgData name="Liz Waldy" userId="b5dc2686-b9aa-4f96-93a2-b25812f6896f" providerId="ADAL" clId="{CE72B5DC-5A0F-4761-BFED-C60D1A5C18C9}" dt="2026-04-29T16:13:53.895" v="1"/>
          <ac:spMkLst>
            <pc:docMk/>
            <pc:sldMk cId="893115505" sldId="713"/>
            <ac:spMk id="4" creationId="{D1FAEE69-509C-2E6C-7918-435E99F0B1D6}"/>
          </ac:spMkLst>
        </pc:spChg>
        <pc:spChg chg="mod">
          <ac:chgData name="Liz Waldy" userId="b5dc2686-b9aa-4f96-93a2-b25812f6896f" providerId="ADAL" clId="{CE72B5DC-5A0F-4761-BFED-C60D1A5C18C9}" dt="2026-04-29T16:13:53.895" v="1"/>
          <ac:spMkLst>
            <pc:docMk/>
            <pc:sldMk cId="893115505" sldId="713"/>
            <ac:spMk id="5" creationId="{4D662328-A58B-DF97-620D-A9568D8E3252}"/>
          </ac:spMkLst>
        </pc:spChg>
      </pc:sldChg>
    </pc:docChg>
  </pc:docChgLst>
  <pc:docChgLst>
    <pc:chgData name="Clare Bick" userId="0e0ed5b1-a8b9-44b7-af3a-1bb16717e009" providerId="ADAL" clId="{37098C71-93F2-4B90-BFC5-2928E6B49FBA}"/>
    <pc:docChg chg="custSel addSld delSld modSld sldOrd">
      <pc:chgData name="Clare Bick" userId="0e0ed5b1-a8b9-44b7-af3a-1bb16717e009" providerId="ADAL" clId="{37098C71-93F2-4B90-BFC5-2928E6B49FBA}" dt="2026-05-09T08:54:38.117" v="7952" actId="2696"/>
      <pc:docMkLst>
        <pc:docMk/>
      </pc:docMkLst>
      <pc:sldChg chg="add del">
        <pc:chgData name="Clare Bick" userId="0e0ed5b1-a8b9-44b7-af3a-1bb16717e009" providerId="ADAL" clId="{37098C71-93F2-4B90-BFC5-2928E6B49FBA}" dt="2026-05-08T21:30:50.056" v="7614" actId="2696"/>
        <pc:sldMkLst>
          <pc:docMk/>
          <pc:sldMk cId="1733394409" sldId="257"/>
        </pc:sldMkLst>
      </pc:sldChg>
      <pc:sldChg chg="del">
        <pc:chgData name="Clare Bick" userId="0e0ed5b1-a8b9-44b7-af3a-1bb16717e009" providerId="ADAL" clId="{37098C71-93F2-4B90-BFC5-2928E6B49FBA}" dt="2026-05-09T08:54:38.117" v="7952" actId="2696"/>
        <pc:sldMkLst>
          <pc:docMk/>
          <pc:sldMk cId="1349962059" sldId="290"/>
        </pc:sldMkLst>
      </pc:sldChg>
      <pc:sldChg chg="del">
        <pc:chgData name="Clare Bick" userId="0e0ed5b1-a8b9-44b7-af3a-1bb16717e009" providerId="ADAL" clId="{37098C71-93F2-4B90-BFC5-2928E6B49FBA}" dt="2026-05-08T20:44:22.660" v="7041" actId="2696"/>
        <pc:sldMkLst>
          <pc:docMk/>
          <pc:sldMk cId="1079862538" sldId="698"/>
        </pc:sldMkLst>
      </pc:sldChg>
      <pc:sldChg chg="del">
        <pc:chgData name="Clare Bick" userId="0e0ed5b1-a8b9-44b7-af3a-1bb16717e009" providerId="ADAL" clId="{37098C71-93F2-4B90-BFC5-2928E6B49FBA}" dt="2026-05-08T20:45:38.356" v="7042" actId="2696"/>
        <pc:sldMkLst>
          <pc:docMk/>
          <pc:sldMk cId="1130785056" sldId="699"/>
        </pc:sldMkLst>
      </pc:sldChg>
      <pc:sldChg chg="add">
        <pc:chgData name="Clare Bick" userId="0e0ed5b1-a8b9-44b7-af3a-1bb16717e009" providerId="ADAL" clId="{37098C71-93F2-4B90-BFC5-2928E6B49FBA}" dt="2026-05-09T08:53:07.961" v="7949"/>
        <pc:sldMkLst>
          <pc:docMk/>
          <pc:sldMk cId="3219494313" sldId="701"/>
        </pc:sldMkLst>
      </pc:sldChg>
      <pc:sldChg chg="del">
        <pc:chgData name="Clare Bick" userId="0e0ed5b1-a8b9-44b7-af3a-1bb16717e009" providerId="ADAL" clId="{37098C71-93F2-4B90-BFC5-2928E6B49FBA}" dt="2026-05-08T20:43:40.007" v="7040" actId="2696"/>
        <pc:sldMkLst>
          <pc:docMk/>
          <pc:sldMk cId="1164499778" sldId="702"/>
        </pc:sldMkLst>
      </pc:sldChg>
      <pc:sldChg chg="add">
        <pc:chgData name="Clare Bick" userId="0e0ed5b1-a8b9-44b7-af3a-1bb16717e009" providerId="ADAL" clId="{37098C71-93F2-4B90-BFC5-2928E6B49FBA}" dt="2026-05-09T08:53:35.192" v="7950"/>
        <pc:sldMkLst>
          <pc:docMk/>
          <pc:sldMk cId="3542054212" sldId="704"/>
        </pc:sldMkLst>
      </pc:sldChg>
      <pc:sldChg chg="del ord">
        <pc:chgData name="Clare Bick" userId="0e0ed5b1-a8b9-44b7-af3a-1bb16717e009" providerId="ADAL" clId="{37098C71-93F2-4B90-BFC5-2928E6B49FBA}" dt="2026-05-09T08:54:11.687" v="7951" actId="2696"/>
        <pc:sldMkLst>
          <pc:docMk/>
          <pc:sldMk cId="3766546628" sldId="706"/>
        </pc:sldMkLst>
      </pc:sldChg>
      <pc:sldChg chg="addSp delSp modSp new mod ord modNotesTx">
        <pc:chgData name="Clare Bick" userId="0e0ed5b1-a8b9-44b7-af3a-1bb16717e009" providerId="ADAL" clId="{37098C71-93F2-4B90-BFC5-2928E6B49FBA}" dt="2026-05-08T20:41:10.709" v="7039" actId="20577"/>
        <pc:sldMkLst>
          <pc:docMk/>
          <pc:sldMk cId="2099347292" sldId="707"/>
        </pc:sldMkLst>
        <pc:spChg chg="mod">
          <ac:chgData name="Clare Bick" userId="0e0ed5b1-a8b9-44b7-af3a-1bb16717e009" providerId="ADAL" clId="{37098C71-93F2-4B90-BFC5-2928E6B49FBA}" dt="2026-04-22T18:40:40.049" v="34" actId="207"/>
          <ac:spMkLst>
            <pc:docMk/>
            <pc:sldMk cId="2099347292" sldId="707"/>
            <ac:spMk id="2" creationId="{A1BFF637-7D80-EA9B-07E7-3084988D9221}"/>
          </ac:spMkLst>
        </pc:spChg>
        <pc:picChg chg="add mod">
          <ac:chgData name="Clare Bick" userId="0e0ed5b1-a8b9-44b7-af3a-1bb16717e009" providerId="ADAL" clId="{37098C71-93F2-4B90-BFC5-2928E6B49FBA}" dt="2026-04-22T18:42:25.059" v="44" actId="1076"/>
          <ac:picMkLst>
            <pc:docMk/>
            <pc:sldMk cId="2099347292" sldId="707"/>
            <ac:picMk id="6" creationId="{1D6E7D62-E28E-CB36-AA77-0CCDF49ECDA2}"/>
          </ac:picMkLst>
        </pc:picChg>
      </pc:sldChg>
      <pc:sldChg chg="addSp delSp modSp new mod modNotesTx">
        <pc:chgData name="Clare Bick" userId="0e0ed5b1-a8b9-44b7-af3a-1bb16717e009" providerId="ADAL" clId="{37098C71-93F2-4B90-BFC5-2928E6B49FBA}" dt="2026-04-22T19:03:24.149" v="1790" actId="20577"/>
        <pc:sldMkLst>
          <pc:docMk/>
          <pc:sldMk cId="2085231923" sldId="708"/>
        </pc:sldMkLst>
        <pc:spChg chg="mod">
          <ac:chgData name="Clare Bick" userId="0e0ed5b1-a8b9-44b7-af3a-1bb16717e009" providerId="ADAL" clId="{37098C71-93F2-4B90-BFC5-2928E6B49FBA}" dt="2026-04-22T18:55:37.753" v="1229" actId="207"/>
          <ac:spMkLst>
            <pc:docMk/>
            <pc:sldMk cId="2085231923" sldId="708"/>
            <ac:spMk id="2" creationId="{DD21C0D6-226C-DC80-03A4-DE8AAB59C03C}"/>
          </ac:spMkLst>
        </pc:spChg>
        <pc:picChg chg="add mod">
          <ac:chgData name="Clare Bick" userId="0e0ed5b1-a8b9-44b7-af3a-1bb16717e009" providerId="ADAL" clId="{37098C71-93F2-4B90-BFC5-2928E6B49FBA}" dt="2026-04-22T18:56:29.726" v="1231" actId="1076"/>
          <ac:picMkLst>
            <pc:docMk/>
            <pc:sldMk cId="2085231923" sldId="708"/>
            <ac:picMk id="6" creationId="{FF5DB0BA-D5EA-7FBF-AE1C-2F7AEA2E53C6}"/>
          </ac:picMkLst>
        </pc:picChg>
      </pc:sldChg>
      <pc:sldChg chg="addSp delSp modSp new modNotesTx">
        <pc:chgData name="Clare Bick" userId="0e0ed5b1-a8b9-44b7-af3a-1bb16717e009" providerId="ADAL" clId="{37098C71-93F2-4B90-BFC5-2928E6B49FBA}" dt="2026-04-22T19:52:05.370" v="4429" actId="20577"/>
        <pc:sldMkLst>
          <pc:docMk/>
          <pc:sldMk cId="1287712665" sldId="709"/>
        </pc:sldMkLst>
        <pc:picChg chg="add mod">
          <ac:chgData name="Clare Bick" userId="0e0ed5b1-a8b9-44b7-af3a-1bb16717e009" providerId="ADAL" clId="{37098C71-93F2-4B90-BFC5-2928E6B49FBA}" dt="2026-04-22T19:12:22.146" v="1801" actId="1076"/>
          <ac:picMkLst>
            <pc:docMk/>
            <pc:sldMk cId="1287712665" sldId="709"/>
            <ac:picMk id="6" creationId="{B4A41BF0-94F6-C36D-F5D0-ECDCF992C193}"/>
          </ac:picMkLst>
        </pc:picChg>
      </pc:sldChg>
      <pc:sldChg chg="modSp add mod modNotesTx">
        <pc:chgData name="Clare Bick" userId="0e0ed5b1-a8b9-44b7-af3a-1bb16717e009" providerId="ADAL" clId="{37098C71-93F2-4B90-BFC5-2928E6B49FBA}" dt="2026-05-08T21:43:46.911" v="7727" actId="14100"/>
        <pc:sldMkLst>
          <pc:docMk/>
          <pc:sldMk cId="3274191792" sldId="710"/>
        </pc:sldMkLst>
        <pc:picChg chg="mod">
          <ac:chgData name="Clare Bick" userId="0e0ed5b1-a8b9-44b7-af3a-1bb16717e009" providerId="ADAL" clId="{37098C71-93F2-4B90-BFC5-2928E6B49FBA}" dt="2026-05-08T21:43:46.911" v="7727" actId="14100"/>
          <ac:picMkLst>
            <pc:docMk/>
            <pc:sldMk cId="3274191792" sldId="710"/>
            <ac:picMk id="4" creationId="{C148B175-BAD6-F93E-8789-528BBC07D5AF}"/>
          </ac:picMkLst>
        </pc:picChg>
      </pc:sldChg>
      <pc:sldChg chg="addSp delSp modSp new mod modNotesTx">
        <pc:chgData name="Clare Bick" userId="0e0ed5b1-a8b9-44b7-af3a-1bb16717e009" providerId="ADAL" clId="{37098C71-93F2-4B90-BFC5-2928E6B49FBA}" dt="2026-04-22T21:23:41.463" v="6984" actId="20577"/>
        <pc:sldMkLst>
          <pc:docMk/>
          <pc:sldMk cId="2755172947" sldId="711"/>
        </pc:sldMkLst>
        <pc:spChg chg="mod">
          <ac:chgData name="Clare Bick" userId="0e0ed5b1-a8b9-44b7-af3a-1bb16717e009" providerId="ADAL" clId="{37098C71-93F2-4B90-BFC5-2928E6B49FBA}" dt="2026-04-22T20:23:21.687" v="5231" actId="207"/>
          <ac:spMkLst>
            <pc:docMk/>
            <pc:sldMk cId="2755172947" sldId="711"/>
            <ac:spMk id="2" creationId="{5A5974AF-4E81-65DA-C47C-1CC9DB884579}"/>
          </ac:spMkLst>
        </pc:spChg>
        <pc:picChg chg="add mod">
          <ac:chgData name="Clare Bick" userId="0e0ed5b1-a8b9-44b7-af3a-1bb16717e009" providerId="ADAL" clId="{37098C71-93F2-4B90-BFC5-2928E6B49FBA}" dt="2026-04-22T20:24:25.048" v="5237" actId="1076"/>
          <ac:picMkLst>
            <pc:docMk/>
            <pc:sldMk cId="2755172947" sldId="711"/>
            <ac:picMk id="6" creationId="{A9AE610D-6033-09AE-E5E5-43AA0B308E67}"/>
          </ac:picMkLst>
        </pc:picChg>
      </pc:sldChg>
      <pc:sldChg chg="addSp delSp modSp new mod modNotesTx">
        <pc:chgData name="Clare Bick" userId="0e0ed5b1-a8b9-44b7-af3a-1bb16717e009" providerId="ADAL" clId="{37098C71-93F2-4B90-BFC5-2928E6B49FBA}" dt="2026-04-22T20:58:46.786" v="6395" actId="20577"/>
        <pc:sldMkLst>
          <pc:docMk/>
          <pc:sldMk cId="771360546" sldId="712"/>
        </pc:sldMkLst>
        <pc:spChg chg="mod">
          <ac:chgData name="Clare Bick" userId="0e0ed5b1-a8b9-44b7-af3a-1bb16717e009" providerId="ADAL" clId="{37098C71-93F2-4B90-BFC5-2928E6B49FBA}" dt="2026-04-22T20:51:14.112" v="6225" actId="20577"/>
          <ac:spMkLst>
            <pc:docMk/>
            <pc:sldMk cId="771360546" sldId="712"/>
            <ac:spMk id="2" creationId="{77CC061D-2F68-CABF-700E-7B885C9F277C}"/>
          </ac:spMkLst>
        </pc:spChg>
        <pc:picChg chg="add mod ord">
          <ac:chgData name="Clare Bick" userId="0e0ed5b1-a8b9-44b7-af3a-1bb16717e009" providerId="ADAL" clId="{37098C71-93F2-4B90-BFC5-2928E6B49FBA}" dt="2026-04-22T20:50:04.687" v="6194"/>
          <ac:picMkLst>
            <pc:docMk/>
            <pc:sldMk cId="771360546" sldId="712"/>
            <ac:picMk id="9" creationId="{72DFD937-771A-D237-9B03-5BE8E8C880C2}"/>
          </ac:picMkLst>
        </pc:picChg>
      </pc:sldChg>
      <pc:sldChg chg="addSp delSp modSp new mod modNotesTx">
        <pc:chgData name="Clare Bick" userId="0e0ed5b1-a8b9-44b7-af3a-1bb16717e009" providerId="ADAL" clId="{37098C71-93F2-4B90-BFC5-2928E6B49FBA}" dt="2026-04-22T21:08:44.158" v="6960" actId="6549"/>
        <pc:sldMkLst>
          <pc:docMk/>
          <pc:sldMk cId="893115505" sldId="713"/>
        </pc:sldMkLst>
        <pc:spChg chg="mod">
          <ac:chgData name="Clare Bick" userId="0e0ed5b1-a8b9-44b7-af3a-1bb16717e009" providerId="ADAL" clId="{37098C71-93F2-4B90-BFC5-2928E6B49FBA}" dt="2026-04-22T20:59:00.281" v="6412" actId="20577"/>
          <ac:spMkLst>
            <pc:docMk/>
            <pc:sldMk cId="893115505" sldId="713"/>
            <ac:spMk id="2" creationId="{E4AA8F5D-56FF-F8B8-9926-77616706BA82}"/>
          </ac:spMkLst>
        </pc:spChg>
        <pc:picChg chg="add mod ord">
          <ac:chgData name="Clare Bick" userId="0e0ed5b1-a8b9-44b7-af3a-1bb16717e009" providerId="ADAL" clId="{37098C71-93F2-4B90-BFC5-2928E6B49FBA}" dt="2026-04-22T21:01:03.243" v="6420" actId="1076"/>
          <ac:picMkLst>
            <pc:docMk/>
            <pc:sldMk cId="893115505" sldId="713"/>
            <ac:picMk id="8" creationId="{9CF00E88-F10E-C63D-04B9-F7CE8DC386BC}"/>
          </ac:picMkLst>
        </pc:picChg>
        <pc:picChg chg="add mod">
          <ac:chgData name="Clare Bick" userId="0e0ed5b1-a8b9-44b7-af3a-1bb16717e009" providerId="ADAL" clId="{37098C71-93F2-4B90-BFC5-2928E6B49FBA}" dt="2026-04-22T21:02:19.366" v="6423" actId="1076"/>
          <ac:picMkLst>
            <pc:docMk/>
            <pc:sldMk cId="893115505" sldId="713"/>
            <ac:picMk id="10" creationId="{F724887D-EB86-1832-9FF9-BB8D2299313B}"/>
          </ac:picMkLst>
        </pc:picChg>
        <pc:picChg chg="add mod">
          <ac:chgData name="Clare Bick" userId="0e0ed5b1-a8b9-44b7-af3a-1bb16717e009" providerId="ADAL" clId="{37098C71-93F2-4B90-BFC5-2928E6B49FBA}" dt="2026-04-22T21:04:11.324" v="6430" actId="1076"/>
          <ac:picMkLst>
            <pc:docMk/>
            <pc:sldMk cId="893115505" sldId="713"/>
            <ac:picMk id="12" creationId="{9AD9C73A-7A77-4E43-9FE6-555BCFD10F71}"/>
          </ac:picMkLst>
        </pc:picChg>
      </pc:sldChg>
      <pc:sldChg chg="modSp new del mod">
        <pc:chgData name="Clare Bick" userId="0e0ed5b1-a8b9-44b7-af3a-1bb16717e009" providerId="ADAL" clId="{37098C71-93F2-4B90-BFC5-2928E6B49FBA}" dt="2026-05-08T21:31:00.849" v="7615" actId="2696"/>
        <pc:sldMkLst>
          <pc:docMk/>
          <pc:sldMk cId="3066390216" sldId="714"/>
        </pc:sldMkLst>
        <pc:spChg chg="mod">
          <ac:chgData name="Clare Bick" userId="0e0ed5b1-a8b9-44b7-af3a-1bb16717e009" providerId="ADAL" clId="{37098C71-93F2-4B90-BFC5-2928E6B49FBA}" dt="2026-05-08T21:02:29.410" v="7101" actId="1076"/>
          <ac:spMkLst>
            <pc:docMk/>
            <pc:sldMk cId="3066390216" sldId="714"/>
            <ac:spMk id="2" creationId="{8CC681C0-8750-D1CF-4DA6-9F693097436E}"/>
          </ac:spMkLst>
        </pc:spChg>
      </pc:sldChg>
      <pc:sldChg chg="modSp new mod">
        <pc:chgData name="Clare Bick" userId="0e0ed5b1-a8b9-44b7-af3a-1bb16717e009" providerId="ADAL" clId="{37098C71-93F2-4B90-BFC5-2928E6B49FBA}" dt="2026-05-08T22:08:27.027" v="7934" actId="20577"/>
        <pc:sldMkLst>
          <pc:docMk/>
          <pc:sldMk cId="1570197322" sldId="715"/>
        </pc:sldMkLst>
        <pc:spChg chg="mod">
          <ac:chgData name="Clare Bick" userId="0e0ed5b1-a8b9-44b7-af3a-1bb16717e009" providerId="ADAL" clId="{37098C71-93F2-4B90-BFC5-2928E6B49FBA}" dt="2026-05-08T21:32:46.029" v="7617" actId="207"/>
          <ac:spMkLst>
            <pc:docMk/>
            <pc:sldMk cId="1570197322" sldId="715"/>
            <ac:spMk id="2" creationId="{AC53635A-1C82-4B46-B224-3633038C66A6}"/>
          </ac:spMkLst>
        </pc:spChg>
        <pc:spChg chg="mod">
          <ac:chgData name="Clare Bick" userId="0e0ed5b1-a8b9-44b7-af3a-1bb16717e009" providerId="ADAL" clId="{37098C71-93F2-4B90-BFC5-2928E6B49FBA}" dt="2026-05-08T22:08:27.027" v="7934" actId="20577"/>
          <ac:spMkLst>
            <pc:docMk/>
            <pc:sldMk cId="1570197322" sldId="715"/>
            <ac:spMk id="3" creationId="{865BEB62-F4CC-8990-E8CE-2550CC113005}"/>
          </ac:spMkLst>
        </pc:spChg>
      </pc:sldChg>
      <pc:sldChg chg="new del">
        <pc:chgData name="Clare Bick" userId="0e0ed5b1-a8b9-44b7-af3a-1bb16717e009" providerId="ADAL" clId="{37098C71-93F2-4B90-BFC5-2928E6B49FBA}" dt="2026-05-08T21:01:55.115" v="7099" actId="2696"/>
        <pc:sldMkLst>
          <pc:docMk/>
          <pc:sldMk cId="1936908240" sldId="715"/>
        </pc:sldMkLst>
      </pc:sldChg>
      <pc:sldChg chg="modSp add del modAnim">
        <pc:chgData name="Clare Bick" userId="0e0ed5b1-a8b9-44b7-af3a-1bb16717e009" providerId="ADAL" clId="{37098C71-93F2-4B90-BFC5-2928E6B49FBA}" dt="2026-05-08T21:39:01.973" v="7716" actId="2696"/>
        <pc:sldMkLst>
          <pc:docMk/>
          <pc:sldMk cId="2301697898" sldId="716"/>
        </pc:sldMkLst>
        <pc:spChg chg="mod">
          <ac:chgData name="Clare Bick" userId="0e0ed5b1-a8b9-44b7-af3a-1bb16717e009" providerId="ADAL" clId="{37098C71-93F2-4B90-BFC5-2928E6B49FBA}" dt="2026-05-08T21:38:29.598" v="7715" actId="20577"/>
          <ac:spMkLst>
            <pc:docMk/>
            <pc:sldMk cId="2301697898" sldId="716"/>
            <ac:spMk id="7" creationId="{D7DF2DCF-C2E1-1764-2EF0-9E5F99FBBAB4}"/>
          </ac:spMkLst>
        </pc:spChg>
      </pc:sldChg>
      <pc:sldChg chg="modSp add del modAnim">
        <pc:chgData name="Clare Bick" userId="0e0ed5b1-a8b9-44b7-af3a-1bb16717e009" providerId="ADAL" clId="{37098C71-93F2-4B90-BFC5-2928E6B49FBA}" dt="2026-05-08T21:39:06.453" v="7717" actId="2696"/>
        <pc:sldMkLst>
          <pc:docMk/>
          <pc:sldMk cId="422030442" sldId="717"/>
        </pc:sldMkLst>
        <pc:spChg chg="mod">
          <ac:chgData name="Clare Bick" userId="0e0ed5b1-a8b9-44b7-af3a-1bb16717e009" providerId="ADAL" clId="{37098C71-93F2-4B90-BFC5-2928E6B49FBA}" dt="2026-05-08T21:37:08.394" v="7655" actId="6549"/>
          <ac:spMkLst>
            <pc:docMk/>
            <pc:sldMk cId="422030442" sldId="717"/>
            <ac:spMk id="7" creationId="{3BABF74E-C905-F592-FB1D-491907CC16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890253" cy="4947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Times New Roman" pitchFamily="18" charset="0"/>
              </a:defRPr>
            </a:lvl1pPr>
          </a:lstStyle>
          <a:p>
            <a:pPr>
              <a:defRPr/>
            </a:pPr>
            <a:endParaRPr lang="en-US"/>
          </a:p>
        </p:txBody>
      </p:sp>
      <p:sp>
        <p:nvSpPr>
          <p:cNvPr id="88067" name="Rectangle 3"/>
          <p:cNvSpPr>
            <a:spLocks noGrp="1" noChangeArrowheads="1"/>
          </p:cNvSpPr>
          <p:nvPr>
            <p:ph type="dt" sz="quarter" idx="1"/>
          </p:nvPr>
        </p:nvSpPr>
        <p:spPr bwMode="auto">
          <a:xfrm>
            <a:off x="3778837" y="0"/>
            <a:ext cx="2890252" cy="4947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r>
              <a:rPr lang="en-GB"/>
              <a:t>Robbery, Burglary and Blackmail  </a:t>
            </a:r>
          </a:p>
          <a:p>
            <a:pPr>
              <a:defRPr/>
            </a:pPr>
            <a:endParaRPr lang="en-GB"/>
          </a:p>
        </p:txBody>
      </p:sp>
      <p:sp>
        <p:nvSpPr>
          <p:cNvPr id="88068" name="Rectangle 4"/>
          <p:cNvSpPr>
            <a:spLocks noGrp="1" noChangeArrowheads="1"/>
          </p:cNvSpPr>
          <p:nvPr>
            <p:ph type="ftr" sz="quarter" idx="2"/>
          </p:nvPr>
        </p:nvSpPr>
        <p:spPr bwMode="auto">
          <a:xfrm>
            <a:off x="0" y="9431897"/>
            <a:ext cx="2890253" cy="4947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88069" name="Rectangle 5"/>
          <p:cNvSpPr>
            <a:spLocks noGrp="1" noChangeArrowheads="1"/>
          </p:cNvSpPr>
          <p:nvPr>
            <p:ph type="sldNum" sz="quarter" idx="3"/>
          </p:nvPr>
        </p:nvSpPr>
        <p:spPr bwMode="auto">
          <a:xfrm>
            <a:off x="3778837" y="9431897"/>
            <a:ext cx="2890252" cy="4947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5E3C7B7E-0A6F-4923-84DC-550454F3B0AA}" type="slidenum">
              <a:rPr lang="en-GB"/>
              <a:pPr>
                <a:defRPr/>
              </a:pPr>
              <a:t>‹#›</a:t>
            </a:fld>
            <a:endParaRPr lang="en-GB"/>
          </a:p>
        </p:txBody>
      </p:sp>
    </p:spTree>
    <p:extLst>
      <p:ext uri="{BB962C8B-B14F-4D97-AF65-F5344CB8AC3E}">
        <p14:creationId xmlns:p14="http://schemas.microsoft.com/office/powerpoint/2010/main" val="3169795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Rectangle 4"/>
          <p:cNvSpPr>
            <a:spLocks noGrp="1" noRot="1" noChangeAspect="1" noChangeArrowheads="1" noTextEdit="1"/>
          </p:cNvSpPr>
          <p:nvPr>
            <p:ph type="sldImg" idx="2"/>
          </p:nvPr>
        </p:nvSpPr>
        <p:spPr bwMode="auto">
          <a:xfrm>
            <a:off x="1516063" y="273050"/>
            <a:ext cx="3578225" cy="2012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p:cNvSpPr>
            <a:spLocks noGrp="1" noChangeArrowheads="1"/>
          </p:cNvSpPr>
          <p:nvPr>
            <p:ph type="body" sz="quarter" idx="3"/>
          </p:nvPr>
        </p:nvSpPr>
        <p:spPr bwMode="auto">
          <a:xfrm>
            <a:off x="272458" y="2365630"/>
            <a:ext cx="6124172" cy="73601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864957473"/>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ts val="300"/>
      </a:spcAft>
      <a:defRPr kumimoji="1" sz="1200" kern="1200">
        <a:solidFill>
          <a:schemeClr val="tx1"/>
        </a:solidFill>
        <a:latin typeface="Arial" pitchFamily="34" charset="0"/>
        <a:ea typeface="+mn-ea"/>
        <a:cs typeface="Arial" pitchFamily="34" charset="0"/>
      </a:defRPr>
    </a:lvl1pPr>
    <a:lvl2pPr marL="457200" algn="l" rtl="0" eaLnBrk="0" fontAlgn="base" hangingPunct="0">
      <a:spcBef>
        <a:spcPts val="0"/>
      </a:spcBef>
      <a:spcAft>
        <a:spcPts val="300"/>
      </a:spcAft>
      <a:defRPr kumimoji="1" sz="1200" kern="1200">
        <a:solidFill>
          <a:schemeClr val="tx1"/>
        </a:solidFill>
        <a:latin typeface="Arial" pitchFamily="34" charset="0"/>
        <a:ea typeface="+mn-ea"/>
        <a:cs typeface="Arial" pitchFamily="34" charset="0"/>
      </a:defRPr>
    </a:lvl2pPr>
    <a:lvl3pPr marL="914400" algn="l" rtl="0" eaLnBrk="0" fontAlgn="base" hangingPunct="0">
      <a:spcBef>
        <a:spcPts val="0"/>
      </a:spcBef>
      <a:spcAft>
        <a:spcPts val="300"/>
      </a:spcAft>
      <a:defRPr kumimoji="1" sz="1200" kern="1200">
        <a:solidFill>
          <a:schemeClr val="tx1"/>
        </a:solidFill>
        <a:latin typeface="Arial" pitchFamily="34" charset="0"/>
        <a:ea typeface="+mn-ea"/>
        <a:cs typeface="Arial" pitchFamily="34" charset="0"/>
      </a:defRPr>
    </a:lvl3pPr>
    <a:lvl4pPr marL="1371600" algn="l" rtl="0" eaLnBrk="0" fontAlgn="base" hangingPunct="0">
      <a:spcBef>
        <a:spcPts val="0"/>
      </a:spcBef>
      <a:spcAft>
        <a:spcPts val="300"/>
      </a:spcAft>
      <a:defRPr kumimoji="1" sz="1200" kern="1200">
        <a:solidFill>
          <a:schemeClr val="tx1"/>
        </a:solidFill>
        <a:latin typeface="Arial" pitchFamily="34" charset="0"/>
        <a:ea typeface="+mn-ea"/>
        <a:cs typeface="Arial" pitchFamily="34" charset="0"/>
      </a:defRPr>
    </a:lvl4pPr>
    <a:lvl5pPr marL="1828800" algn="l" rtl="0" eaLnBrk="0" fontAlgn="base" hangingPunct="0">
      <a:spcBef>
        <a:spcPts val="0"/>
      </a:spcBef>
      <a:spcAft>
        <a:spcPts val="300"/>
      </a:spcAft>
      <a:defRPr kumimoji="1"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Examen prayer found me some years ago as I walked my dog on a Friday. I thought I had made it up but it’s a keystone of Ignatian spirituality</a:t>
            </a:r>
          </a:p>
          <a:p>
            <a:r>
              <a:rPr lang="en-GB" dirty="0"/>
              <a:t>In the Examen you pray with your own life and gradually notice where God is at work in your life</a:t>
            </a:r>
          </a:p>
          <a:p>
            <a:r>
              <a:rPr lang="en-GB" dirty="0"/>
              <a:t>(We might be more used to the idea of hearing God in Scripture or in Creation and not think of our own life as somewhere where we can also hear God).</a:t>
            </a:r>
            <a:br>
              <a:rPr lang="en-GB" dirty="0"/>
            </a:br>
            <a:r>
              <a:rPr lang="en-GB" dirty="0"/>
              <a:t>Out of Ignatius’  daydreams in his convalescence, he realised that the ones about following Christ were a nudge from God and that the more </a:t>
            </a:r>
            <a:r>
              <a:rPr lang="en-GB" dirty="0" err="1"/>
              <a:t>wordly</a:t>
            </a:r>
            <a:r>
              <a:rPr lang="en-GB" dirty="0"/>
              <a:t> ones were a distraction from this and out of these reflections he developed the Examen or Daily Review as a spiritual exercise to help us become more aware of God’s presence in our lives, to be mindful of those things in our life that bring us life and lead us closer to God and also of the things that have the opposite effect.</a:t>
            </a:r>
          </a:p>
        </p:txBody>
      </p:sp>
    </p:spTree>
    <p:extLst>
      <p:ext uri="{BB962C8B-B14F-4D97-AF65-F5344CB8AC3E}">
        <p14:creationId xmlns:p14="http://schemas.microsoft.com/office/powerpoint/2010/main" val="262798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Examen/Review of the Day is an invitation to see the “God moments” in our day/week, to notice those life-giving times of joy, gift, love and to remember and relish/relive them. </a:t>
            </a:r>
          </a:p>
          <a:p>
            <a:endParaRPr lang="en-GB" dirty="0"/>
          </a:p>
          <a:p>
            <a:r>
              <a:rPr lang="en-GB" dirty="0"/>
              <a:t>As we reflect back on our day/week in the Examen, we get a feel for the things of God, the things that bring us life, just as Ignatius did in his day-dreaming and we relish where notice God at work. Our heart is lifted. And in that loving relationship, we can also process the times that were less good and where we were further from God.</a:t>
            </a:r>
          </a:p>
          <a:p>
            <a:endParaRPr lang="en-GB" dirty="0"/>
          </a:p>
          <a:p>
            <a:endParaRPr lang="en-GB" dirty="0"/>
          </a:p>
        </p:txBody>
      </p:sp>
    </p:spTree>
    <p:extLst>
      <p:ext uri="{BB962C8B-B14F-4D97-AF65-F5344CB8AC3E}">
        <p14:creationId xmlns:p14="http://schemas.microsoft.com/office/powerpoint/2010/main" val="120221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Examen is a rearview mirror on our day/week/year</a:t>
            </a:r>
          </a:p>
          <a:p>
            <a:r>
              <a:rPr lang="en-GB" dirty="0"/>
              <a:t>It’s great for daily prayer but can also be used to reflect back on the last week, month, season, year.</a:t>
            </a:r>
            <a:br>
              <a:rPr lang="en-GB" dirty="0"/>
            </a:br>
            <a:r>
              <a:rPr lang="en-GB" dirty="0"/>
              <a:t>It can be prayed at any time of day, not just at night. I pray it in the morning looking back at the previous day. It’s worth experimenting to find the right time for you. </a:t>
            </a:r>
          </a:p>
          <a:p>
            <a:endParaRPr lang="en-GB" dirty="0"/>
          </a:p>
          <a:p>
            <a:r>
              <a:rPr lang="en-GB" dirty="0"/>
              <a:t>Kierkegaard: “We live life moving forward, but only ever understand it looking backward.</a:t>
            </a:r>
          </a:p>
          <a:p>
            <a:endParaRPr lang="en-GB" dirty="0"/>
          </a:p>
          <a:p>
            <a:r>
              <a:rPr lang="en-GB" dirty="0"/>
              <a:t>One Jesuit described the Examen as “rummaging for God” amidst everything our lives contain. </a:t>
            </a:r>
          </a:p>
        </p:txBody>
      </p:sp>
    </p:spTree>
    <p:extLst>
      <p:ext uri="{BB962C8B-B14F-4D97-AF65-F5344CB8AC3E}">
        <p14:creationId xmlns:p14="http://schemas.microsoft.com/office/powerpoint/2010/main" val="150824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BE6C5-FD28-A8B1-33E9-EFE1663A5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EBCD9-A190-1AFC-6B37-47509B5AD51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613E934-9C0B-8AD7-8EDE-49898C19CB4A}"/>
              </a:ext>
            </a:extLst>
          </p:cNvPr>
          <p:cNvSpPr>
            <a:spLocks noGrp="1"/>
          </p:cNvSpPr>
          <p:nvPr>
            <p:ph type="body" idx="1"/>
          </p:nvPr>
        </p:nvSpPr>
        <p:spPr/>
        <p:txBody>
          <a:bodyPr/>
          <a:lstStyle/>
          <a:p>
            <a:r>
              <a:rPr lang="en-GB" dirty="0"/>
              <a:t>1] St Ignatius believed that gratitude makes us aware of God’s love for us and the Examen begins with a sense of gratitude, rummaging for the gifts that the last 24 hours contains, small and large, and treasuring them. Sometimes we just stay with gratitude for the whole examen.</a:t>
            </a:r>
          </a:p>
          <a:p>
            <a:br>
              <a:rPr lang="en-GB" dirty="0"/>
            </a:br>
            <a:r>
              <a:rPr lang="en-GB" dirty="0"/>
              <a:t>2] Gratitude and asking for the guidance of the Spirit allow the Examen to be more than self-reflection and instead it becomes prayerful Spirit-led reflection. </a:t>
            </a:r>
          </a:p>
          <a:p>
            <a:endParaRPr lang="en-GB" dirty="0"/>
          </a:p>
          <a:p>
            <a:r>
              <a:rPr lang="en-GB" dirty="0"/>
              <a:t>3] I replay the day like a movie and look for the God moments</a:t>
            </a:r>
          </a:p>
          <a:p>
            <a:endParaRPr lang="en-GB" dirty="0"/>
          </a:p>
          <a:p>
            <a:r>
              <a:rPr lang="en-GB" dirty="0"/>
              <a:t>4] I respond to the day, sometimes with more gratitude for something wonderful, sometimes in contrition for something, or for help/healing where I need it. I allow God’s healing love to flow through me and give me peace.</a:t>
            </a:r>
          </a:p>
          <a:p>
            <a:endParaRPr lang="en-GB" dirty="0"/>
          </a:p>
          <a:p>
            <a:r>
              <a:rPr lang="en-GB" dirty="0"/>
              <a:t>5] The Examen looks forward as well as back and I can ask for grace with something that I know will be a challenge tomorrow.</a:t>
            </a:r>
          </a:p>
          <a:p>
            <a:endParaRPr lang="en-GB" dirty="0"/>
          </a:p>
          <a:p>
            <a:r>
              <a:rPr lang="en-GB" dirty="0"/>
              <a:t>An Examen made simple is essentially “thank you, sorry, please” and if even this sounds a bit much, simply ask God what God wants to show you today…</a:t>
            </a:r>
          </a:p>
          <a:p>
            <a:pPr marL="0" marR="0" lvl="0" indent="0" algn="l" defTabSz="457200" rtl="0" eaLnBrk="0" fontAlgn="base" latinLnBrk="0" hangingPunct="0">
              <a:lnSpc>
                <a:spcPct val="130000"/>
              </a:lnSpc>
              <a:spcBef>
                <a:spcPts val="1800"/>
              </a:spcBef>
              <a:spcAft>
                <a:spcPct val="0"/>
              </a:spcAft>
              <a:buClrTx/>
              <a:buSzTx/>
              <a:buFontTx/>
              <a:buNone/>
              <a:tabLst/>
              <a:defRPr/>
            </a:pPr>
            <a:endParaRPr lang="en-GB" i="0" dirty="0"/>
          </a:p>
          <a:p>
            <a:endParaRPr lang="en-GB" dirty="0"/>
          </a:p>
          <a:p>
            <a:endParaRPr lang="en-GB" dirty="0"/>
          </a:p>
        </p:txBody>
      </p:sp>
    </p:spTree>
    <p:extLst>
      <p:ext uri="{BB962C8B-B14F-4D97-AF65-F5344CB8AC3E}">
        <p14:creationId xmlns:p14="http://schemas.microsoft.com/office/powerpoint/2010/main" val="371466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always something to pray about! Until you die, you will always have a past 24 hours and feelings about it.</a:t>
            </a:r>
          </a:p>
          <a:p>
            <a:endParaRPr lang="en-GB" dirty="0"/>
          </a:p>
          <a:p>
            <a:r>
              <a:rPr lang="en-GB" dirty="0"/>
              <a:t>Living life gratefully</a:t>
            </a:r>
          </a:p>
          <a:p>
            <a:endParaRPr lang="en-GB" dirty="0"/>
          </a:p>
          <a:p>
            <a:r>
              <a:rPr lang="en-GB" dirty="0"/>
              <a:t>Praying from our feelings we are liberated from them, so that we’re not dominated by unattended emotions. We can experience inner healing as we bring our feelings and emotions to God. </a:t>
            </a:r>
          </a:p>
          <a:p>
            <a:endParaRPr lang="en-GB" dirty="0"/>
          </a:p>
          <a:p>
            <a:r>
              <a:rPr lang="en-GB" dirty="0"/>
              <a:t>As we pray the examen, something will often be revealed, a new insight, that we may have forgotten or overlooked or been blind to earlier…</a:t>
            </a:r>
          </a:p>
          <a:p>
            <a:endParaRPr lang="en-GB" dirty="0"/>
          </a:p>
          <a:p>
            <a:r>
              <a:rPr lang="en-GB" dirty="0"/>
              <a:t>We learn to face the Lord where we are, as we are and grow in confident that he’s with us at all times. </a:t>
            </a:r>
          </a:p>
          <a:p>
            <a:endParaRPr lang="en-GB" dirty="0"/>
          </a:p>
          <a:p>
            <a:r>
              <a:rPr lang="en-GB" dirty="0"/>
              <a:t>The Examen is a daily tool of discernment and over time we notice what we are finding consistently life-giving and how the Lord is leading us. That’s why we recommending that you pray with it during this course as you reflect on how God might be leading you at this time. </a:t>
            </a:r>
          </a:p>
        </p:txBody>
      </p:sp>
    </p:spTree>
    <p:extLst>
      <p:ext uri="{BB962C8B-B14F-4D97-AF65-F5344CB8AC3E}">
        <p14:creationId xmlns:p14="http://schemas.microsoft.com/office/powerpoint/2010/main" val="414499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Pray as you Go</a:t>
            </a:r>
          </a:p>
          <a:p>
            <a:endParaRPr lang="en-GB" dirty="0"/>
          </a:p>
          <a:p>
            <a:r>
              <a:rPr lang="en-GB" dirty="0"/>
              <a:t> - Discover – range of audio examens and an examen of the week every Saturday</a:t>
            </a:r>
          </a:p>
          <a:p>
            <a:endParaRPr lang="en-GB" dirty="0"/>
          </a:p>
          <a:p>
            <a:endParaRPr lang="en-GB" dirty="0"/>
          </a:p>
        </p:txBody>
      </p:sp>
    </p:spTree>
    <p:extLst>
      <p:ext uri="{BB962C8B-B14F-4D97-AF65-F5344CB8AC3E}">
        <p14:creationId xmlns:p14="http://schemas.microsoft.com/office/powerpoint/2010/main" val="399200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Reimagining </a:t>
            </a:r>
            <a:r>
              <a:rPr lang="en-GB" dirty="0"/>
              <a:t>the Ignatian Examen – Mark Thibbodeaux – also app – 30 themed examens on relationships, emotions, habits, surprises, emotions, spiritual shifts.</a:t>
            </a:r>
          </a:p>
          <a:p>
            <a:endParaRPr lang="en-GB" dirty="0"/>
          </a:p>
          <a:p>
            <a:r>
              <a:rPr lang="en-GB" dirty="0"/>
              <a:t>The Examen Prayer – in-depth intro to the Examen by Timothy Gallagher</a:t>
            </a:r>
          </a:p>
          <a:p>
            <a:endParaRPr lang="en-GB" dirty="0"/>
          </a:p>
          <a:p>
            <a:r>
              <a:rPr lang="en-GB" dirty="0"/>
              <a:t>Sleeping with Bread, holding what gives you life – lovely book including how to use the examen in families.</a:t>
            </a:r>
          </a:p>
        </p:txBody>
      </p:sp>
    </p:spTree>
    <p:extLst>
      <p:ext uri="{BB962C8B-B14F-4D97-AF65-F5344CB8AC3E}">
        <p14:creationId xmlns:p14="http://schemas.microsoft.com/office/powerpoint/2010/main" val="5806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“Listening is never easy. Many times it is easier to play deaf. Listening means paying attention…” etc – Listening is costly</a:t>
            </a:r>
          </a:p>
          <a:p>
            <a:endParaRPr lang="en-GB" dirty="0"/>
          </a:p>
          <a:p>
            <a:r>
              <a:rPr lang="en-GB" dirty="0"/>
              <a:t>“Knowing how to listen is an immense grace, it is a gift which we need to ask for and then make every effort to practice” –  and this course is structured to help you do that.</a:t>
            </a:r>
          </a:p>
          <a:p>
            <a:endParaRPr lang="en-GB" dirty="0"/>
          </a:p>
          <a:p>
            <a:r>
              <a:rPr lang="en-GB" dirty="0"/>
              <a:t>We are invited to stand on the “holy ground” of our encounter with the one who speaks to me – watch for these moments of holy ground in our sessions together – </a:t>
            </a:r>
            <a:r>
              <a:rPr lang="en-GB"/>
              <a:t>next slide…</a:t>
            </a:r>
            <a:endParaRPr lang="en-GB" dirty="0"/>
          </a:p>
        </p:txBody>
      </p:sp>
      <p:sp>
        <p:nvSpPr>
          <p:cNvPr id="4" name="Slide Number Placeholder 3"/>
          <p:cNvSpPr>
            <a:spLocks noGrp="1"/>
          </p:cNvSpPr>
          <p:nvPr>
            <p:ph type="sldNum" sz="quarter" idx="5"/>
          </p:nvPr>
        </p:nvSpPr>
        <p:spPr/>
        <p:txBody>
          <a:bodyPr/>
          <a:lstStyle/>
          <a:p>
            <a:fld id="{A60E0A18-D962-4DFD-ACEA-B20CC30F2CD2}" type="slidenum">
              <a:rPr lang="en-GB" smtClean="0"/>
              <a:t>11</a:t>
            </a:fld>
            <a:endParaRPr lang="en-GB"/>
          </a:p>
        </p:txBody>
      </p:sp>
    </p:spTree>
    <p:extLst>
      <p:ext uri="{BB962C8B-B14F-4D97-AF65-F5344CB8AC3E}">
        <p14:creationId xmlns:p14="http://schemas.microsoft.com/office/powerpoint/2010/main" val="2425385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7A75B-42A6-57E8-E183-3E2880E71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5EC46-E723-CD56-8441-5969D29967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0B025-C471-62CD-AEE8-7EBC91AAE9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FCBDA1-3E94-CCCE-8E56-324E1383E58D}"/>
              </a:ext>
            </a:extLst>
          </p:cNvPr>
          <p:cNvSpPr>
            <a:spLocks noGrp="1"/>
          </p:cNvSpPr>
          <p:nvPr>
            <p:ph type="sldNum" sz="quarter" idx="5"/>
          </p:nvPr>
        </p:nvSpPr>
        <p:spPr/>
        <p:txBody>
          <a:bodyPr/>
          <a:lstStyle/>
          <a:p>
            <a:fld id="{A60E0A18-D962-4DFD-ACEA-B20CC30F2CD2}" type="slidenum">
              <a:rPr lang="en-GB" smtClean="0"/>
              <a:t>12</a:t>
            </a:fld>
            <a:endParaRPr lang="en-GB"/>
          </a:p>
        </p:txBody>
      </p:sp>
    </p:spTree>
    <p:extLst>
      <p:ext uri="{BB962C8B-B14F-4D97-AF65-F5344CB8AC3E}">
        <p14:creationId xmlns:p14="http://schemas.microsoft.com/office/powerpoint/2010/main" val="276013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Crime 2012-13</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Spiritual Conversation Course – Module 1</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5460C80-5D15-4238-9559-30F772F5F745}" type="slidenum">
              <a:rPr lang="en-GB"/>
              <a:pPr>
                <a:defRPr/>
              </a:pPr>
              <a:t>‹#›</a:t>
            </a:fld>
            <a:endParaRPr lang="en-GB"/>
          </a:p>
        </p:txBody>
      </p:sp>
    </p:spTree>
    <p:extLst>
      <p:ext uri="{BB962C8B-B14F-4D97-AF65-F5344CB8AC3E}">
        <p14:creationId xmlns:p14="http://schemas.microsoft.com/office/powerpoint/2010/main" val="365664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Crime 2012-13</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Spiritual Conversation Course – Module 1</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69F749E-E1A8-48FF-A5B4-EB39F7AFD5B3}" type="slidenum">
              <a:rPr lang="en-GB"/>
              <a:pPr>
                <a:defRPr/>
              </a:pPr>
              <a:t>‹#›</a:t>
            </a:fld>
            <a:endParaRPr lang="en-GB"/>
          </a:p>
        </p:txBody>
      </p:sp>
    </p:spTree>
    <p:extLst>
      <p:ext uri="{BB962C8B-B14F-4D97-AF65-F5344CB8AC3E}">
        <p14:creationId xmlns:p14="http://schemas.microsoft.com/office/powerpoint/2010/main" val="360984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Crime 2012-13</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Spiritual Conversation Course – Module 1</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2AB65AC-0FCC-4246-ADE3-7C656C1E38CA}" type="slidenum">
              <a:rPr lang="en-GB"/>
              <a:pPr>
                <a:defRPr/>
              </a:pPr>
              <a:t>‹#›</a:t>
            </a:fld>
            <a:endParaRPr lang="en-GB"/>
          </a:p>
        </p:txBody>
      </p:sp>
    </p:spTree>
    <p:extLst>
      <p:ext uri="{BB962C8B-B14F-4D97-AF65-F5344CB8AC3E}">
        <p14:creationId xmlns:p14="http://schemas.microsoft.com/office/powerpoint/2010/main" val="4202789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4487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983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1612-FCD6-E229-DCC3-84F0BBE010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B37374D-8528-6400-4927-E56B9C1CC2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CC49E6-7395-086F-680F-106421A8940D}"/>
              </a:ext>
            </a:extLst>
          </p:cNvPr>
          <p:cNvSpPr>
            <a:spLocks noGrp="1"/>
          </p:cNvSpPr>
          <p:nvPr>
            <p:ph type="dt" sz="half" idx="10"/>
          </p:nvPr>
        </p:nvSpPr>
        <p:spPr/>
        <p:txBody>
          <a:bodyPr/>
          <a:lstStyle/>
          <a:p>
            <a:pPr>
              <a:defRPr/>
            </a:pPr>
            <a:r>
              <a:rPr lang="en-US"/>
              <a:t>Crime 2012-13</a:t>
            </a:r>
            <a:endParaRPr lang="en-GB" dirty="0"/>
          </a:p>
        </p:txBody>
      </p:sp>
      <p:sp>
        <p:nvSpPr>
          <p:cNvPr id="5" name="Footer Placeholder 4">
            <a:extLst>
              <a:ext uri="{FF2B5EF4-FFF2-40B4-BE49-F238E27FC236}">
                <a16:creationId xmlns:a16="http://schemas.microsoft.com/office/drawing/2014/main" id="{73C9E31F-895C-8F09-3A6B-DF120F9FD64B}"/>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6" name="Slide Number Placeholder 5">
            <a:extLst>
              <a:ext uri="{FF2B5EF4-FFF2-40B4-BE49-F238E27FC236}">
                <a16:creationId xmlns:a16="http://schemas.microsoft.com/office/drawing/2014/main" id="{35EFE953-630A-1332-3C34-5903004177F8}"/>
              </a:ext>
            </a:extLst>
          </p:cNvPr>
          <p:cNvSpPr>
            <a:spLocks noGrp="1"/>
          </p:cNvSpPr>
          <p:nvPr>
            <p:ph type="sldNum" sz="quarter" idx="12"/>
          </p:nvPr>
        </p:nvSpPr>
        <p:spPr/>
        <p:txBody>
          <a:bodyPr/>
          <a:lstStyle/>
          <a:p>
            <a:pPr>
              <a:defRPr/>
            </a:pPr>
            <a:fld id="{25460C80-5D15-4238-9559-30F772F5F745}" type="slidenum">
              <a:rPr lang="en-GB" smtClean="0"/>
              <a:pPr>
                <a:defRPr/>
              </a:pPr>
              <a:t>‹#›</a:t>
            </a:fld>
            <a:endParaRPr lang="en-GB"/>
          </a:p>
        </p:txBody>
      </p:sp>
    </p:spTree>
    <p:extLst>
      <p:ext uri="{BB962C8B-B14F-4D97-AF65-F5344CB8AC3E}">
        <p14:creationId xmlns:p14="http://schemas.microsoft.com/office/powerpoint/2010/main" val="1967028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AB3D-71D5-F25A-E570-085CE16CF5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34F7B0-2444-042D-A0A3-7C60D17EA7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727312-063F-C573-A2AE-29D87E42F1C9}"/>
              </a:ext>
            </a:extLst>
          </p:cNvPr>
          <p:cNvSpPr>
            <a:spLocks noGrp="1"/>
          </p:cNvSpPr>
          <p:nvPr>
            <p:ph type="dt" sz="half" idx="10"/>
          </p:nvPr>
        </p:nvSpPr>
        <p:spPr/>
        <p:txBody>
          <a:bodyPr/>
          <a:lstStyle/>
          <a:p>
            <a:pPr>
              <a:defRPr/>
            </a:pPr>
            <a:r>
              <a:rPr lang="en-US"/>
              <a:t>Crime 2012-13</a:t>
            </a:r>
            <a:endParaRPr lang="en-GB" dirty="0"/>
          </a:p>
        </p:txBody>
      </p:sp>
      <p:sp>
        <p:nvSpPr>
          <p:cNvPr id="5" name="Footer Placeholder 4">
            <a:extLst>
              <a:ext uri="{FF2B5EF4-FFF2-40B4-BE49-F238E27FC236}">
                <a16:creationId xmlns:a16="http://schemas.microsoft.com/office/drawing/2014/main" id="{2ACF776B-9E9B-FF76-D51E-1D9B944CFDF6}"/>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6" name="Slide Number Placeholder 5">
            <a:extLst>
              <a:ext uri="{FF2B5EF4-FFF2-40B4-BE49-F238E27FC236}">
                <a16:creationId xmlns:a16="http://schemas.microsoft.com/office/drawing/2014/main" id="{383D0762-2096-CF70-82D5-395192C95C46}"/>
              </a:ext>
            </a:extLst>
          </p:cNvPr>
          <p:cNvSpPr>
            <a:spLocks noGrp="1"/>
          </p:cNvSpPr>
          <p:nvPr>
            <p:ph type="sldNum" sz="quarter" idx="12"/>
          </p:nvPr>
        </p:nvSpPr>
        <p:spPr/>
        <p:txBody>
          <a:bodyPr/>
          <a:lstStyle/>
          <a:p>
            <a:pPr>
              <a:defRPr/>
            </a:pPr>
            <a:fld id="{D4CD839F-E774-4A4A-B877-3AD66D467E01}" type="slidenum">
              <a:rPr lang="en-GB" smtClean="0"/>
              <a:pPr>
                <a:defRPr/>
              </a:pPr>
              <a:t>‹#›</a:t>
            </a:fld>
            <a:endParaRPr lang="en-GB"/>
          </a:p>
        </p:txBody>
      </p:sp>
    </p:spTree>
    <p:extLst>
      <p:ext uri="{BB962C8B-B14F-4D97-AF65-F5344CB8AC3E}">
        <p14:creationId xmlns:p14="http://schemas.microsoft.com/office/powerpoint/2010/main" val="1196192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0FDE-F87F-6459-80DE-E26F5989A5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8934BEA-3CAC-718E-924E-52204B633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F19B0-389E-6D77-D9EA-6F7FA313C7E7}"/>
              </a:ext>
            </a:extLst>
          </p:cNvPr>
          <p:cNvSpPr>
            <a:spLocks noGrp="1"/>
          </p:cNvSpPr>
          <p:nvPr>
            <p:ph type="dt" sz="half" idx="10"/>
          </p:nvPr>
        </p:nvSpPr>
        <p:spPr/>
        <p:txBody>
          <a:bodyPr/>
          <a:lstStyle/>
          <a:p>
            <a:pPr>
              <a:defRPr/>
            </a:pPr>
            <a:r>
              <a:rPr lang="en-US"/>
              <a:t>Crime 2012-13</a:t>
            </a:r>
            <a:endParaRPr lang="en-GB" dirty="0"/>
          </a:p>
        </p:txBody>
      </p:sp>
      <p:sp>
        <p:nvSpPr>
          <p:cNvPr id="5" name="Footer Placeholder 4">
            <a:extLst>
              <a:ext uri="{FF2B5EF4-FFF2-40B4-BE49-F238E27FC236}">
                <a16:creationId xmlns:a16="http://schemas.microsoft.com/office/drawing/2014/main" id="{ACAC795F-B4D6-C2FF-66B0-B81BE6308328}"/>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6" name="Slide Number Placeholder 5">
            <a:extLst>
              <a:ext uri="{FF2B5EF4-FFF2-40B4-BE49-F238E27FC236}">
                <a16:creationId xmlns:a16="http://schemas.microsoft.com/office/drawing/2014/main" id="{0F3D88EB-0369-D871-9741-1EDBA5DA7D8B}"/>
              </a:ext>
            </a:extLst>
          </p:cNvPr>
          <p:cNvSpPr>
            <a:spLocks noGrp="1"/>
          </p:cNvSpPr>
          <p:nvPr>
            <p:ph type="sldNum" sz="quarter" idx="12"/>
          </p:nvPr>
        </p:nvSpPr>
        <p:spPr/>
        <p:txBody>
          <a:bodyPr/>
          <a:lstStyle/>
          <a:p>
            <a:pPr>
              <a:defRPr/>
            </a:pPr>
            <a:fld id="{F77EB932-E345-4577-8DD4-7970C8273B8A}" type="slidenum">
              <a:rPr lang="en-GB" smtClean="0"/>
              <a:pPr>
                <a:defRPr/>
              </a:pPr>
              <a:t>‹#›</a:t>
            </a:fld>
            <a:endParaRPr lang="en-GB"/>
          </a:p>
        </p:txBody>
      </p:sp>
    </p:spTree>
    <p:extLst>
      <p:ext uri="{BB962C8B-B14F-4D97-AF65-F5344CB8AC3E}">
        <p14:creationId xmlns:p14="http://schemas.microsoft.com/office/powerpoint/2010/main" val="1320323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9848-0E3E-697D-4EBF-53EA05CF7E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973381-64E8-654F-D9DA-574CBD50EE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5EBAA6-DF02-5E67-777A-BC1A03F781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24906C-AE97-07F1-17FD-C26ACA6F9D54}"/>
              </a:ext>
            </a:extLst>
          </p:cNvPr>
          <p:cNvSpPr>
            <a:spLocks noGrp="1"/>
          </p:cNvSpPr>
          <p:nvPr>
            <p:ph type="dt" sz="half" idx="10"/>
          </p:nvPr>
        </p:nvSpPr>
        <p:spPr/>
        <p:txBody>
          <a:bodyPr/>
          <a:lstStyle/>
          <a:p>
            <a:pPr>
              <a:defRPr/>
            </a:pPr>
            <a:r>
              <a:rPr lang="en-US"/>
              <a:t>Crime 2012-13</a:t>
            </a:r>
            <a:endParaRPr lang="en-GB" dirty="0"/>
          </a:p>
        </p:txBody>
      </p:sp>
      <p:sp>
        <p:nvSpPr>
          <p:cNvPr id="6" name="Footer Placeholder 5">
            <a:extLst>
              <a:ext uri="{FF2B5EF4-FFF2-40B4-BE49-F238E27FC236}">
                <a16:creationId xmlns:a16="http://schemas.microsoft.com/office/drawing/2014/main" id="{C5081934-A7B3-4320-CB68-5E5743A6BE08}"/>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7" name="Slide Number Placeholder 6">
            <a:extLst>
              <a:ext uri="{FF2B5EF4-FFF2-40B4-BE49-F238E27FC236}">
                <a16:creationId xmlns:a16="http://schemas.microsoft.com/office/drawing/2014/main" id="{D918435F-88BA-F22F-6FA8-EFF21F88275B}"/>
              </a:ext>
            </a:extLst>
          </p:cNvPr>
          <p:cNvSpPr>
            <a:spLocks noGrp="1"/>
          </p:cNvSpPr>
          <p:nvPr>
            <p:ph type="sldNum" sz="quarter" idx="12"/>
          </p:nvPr>
        </p:nvSpPr>
        <p:spPr/>
        <p:txBody>
          <a:bodyPr/>
          <a:lstStyle/>
          <a:p>
            <a:pPr>
              <a:defRPr/>
            </a:pPr>
            <a:fld id="{DF240CB7-2CF4-44DB-BC99-96D51B8FA886}" type="slidenum">
              <a:rPr lang="en-GB" smtClean="0"/>
              <a:pPr>
                <a:defRPr/>
              </a:pPr>
              <a:t>‹#›</a:t>
            </a:fld>
            <a:endParaRPr lang="en-GB"/>
          </a:p>
        </p:txBody>
      </p:sp>
    </p:spTree>
    <p:extLst>
      <p:ext uri="{BB962C8B-B14F-4D97-AF65-F5344CB8AC3E}">
        <p14:creationId xmlns:p14="http://schemas.microsoft.com/office/powerpoint/2010/main" val="104239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AB87D-4682-1B31-0429-5F85CA36852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D98AF1-DB06-2208-0391-41B05BD74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44EC67-AF83-B8C4-C584-FE50299459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0CDC41-0EDD-2892-6ED8-CEF4D75B45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CAE541-2BC7-0D98-C64E-BB434F7A3D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7E7E95-88F9-5F83-0438-2F91C17B9E46}"/>
              </a:ext>
            </a:extLst>
          </p:cNvPr>
          <p:cNvSpPr>
            <a:spLocks noGrp="1"/>
          </p:cNvSpPr>
          <p:nvPr>
            <p:ph type="dt" sz="half" idx="10"/>
          </p:nvPr>
        </p:nvSpPr>
        <p:spPr/>
        <p:txBody>
          <a:bodyPr/>
          <a:lstStyle/>
          <a:p>
            <a:pPr>
              <a:defRPr/>
            </a:pPr>
            <a:r>
              <a:rPr lang="en-US"/>
              <a:t>Crime 2012-13</a:t>
            </a:r>
            <a:endParaRPr lang="en-GB" dirty="0"/>
          </a:p>
        </p:txBody>
      </p:sp>
      <p:sp>
        <p:nvSpPr>
          <p:cNvPr id="8" name="Footer Placeholder 7">
            <a:extLst>
              <a:ext uri="{FF2B5EF4-FFF2-40B4-BE49-F238E27FC236}">
                <a16:creationId xmlns:a16="http://schemas.microsoft.com/office/drawing/2014/main" id="{762FF9FE-D76C-5457-CDEF-3BA2A0344D0F}"/>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9" name="Slide Number Placeholder 8">
            <a:extLst>
              <a:ext uri="{FF2B5EF4-FFF2-40B4-BE49-F238E27FC236}">
                <a16:creationId xmlns:a16="http://schemas.microsoft.com/office/drawing/2014/main" id="{B4EAD7D7-1C41-8F70-093C-2E1A8183B4A6}"/>
              </a:ext>
            </a:extLst>
          </p:cNvPr>
          <p:cNvSpPr>
            <a:spLocks noGrp="1"/>
          </p:cNvSpPr>
          <p:nvPr>
            <p:ph type="sldNum" sz="quarter" idx="12"/>
          </p:nvPr>
        </p:nvSpPr>
        <p:spPr/>
        <p:txBody>
          <a:bodyPr/>
          <a:lstStyle/>
          <a:p>
            <a:pPr>
              <a:defRPr/>
            </a:pPr>
            <a:fld id="{E879F2B4-D2A4-49CF-84A0-92DE7F81D0D0}" type="slidenum">
              <a:rPr lang="en-GB" smtClean="0"/>
              <a:pPr>
                <a:defRPr/>
              </a:pPr>
              <a:t>‹#›</a:t>
            </a:fld>
            <a:endParaRPr lang="en-GB"/>
          </a:p>
        </p:txBody>
      </p:sp>
    </p:spTree>
    <p:extLst>
      <p:ext uri="{BB962C8B-B14F-4D97-AF65-F5344CB8AC3E}">
        <p14:creationId xmlns:p14="http://schemas.microsoft.com/office/powerpoint/2010/main" val="2662871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2CD7-6C15-4885-CDFC-390025CC7E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02676E-5491-73CB-9C7A-7E22679E06EB}"/>
              </a:ext>
            </a:extLst>
          </p:cNvPr>
          <p:cNvSpPr>
            <a:spLocks noGrp="1"/>
          </p:cNvSpPr>
          <p:nvPr>
            <p:ph type="dt" sz="half" idx="10"/>
          </p:nvPr>
        </p:nvSpPr>
        <p:spPr/>
        <p:txBody>
          <a:bodyPr/>
          <a:lstStyle/>
          <a:p>
            <a:pPr>
              <a:defRPr/>
            </a:pPr>
            <a:r>
              <a:rPr lang="en-US"/>
              <a:t>Crime 2012-13</a:t>
            </a:r>
            <a:endParaRPr lang="en-GB" dirty="0"/>
          </a:p>
        </p:txBody>
      </p:sp>
      <p:sp>
        <p:nvSpPr>
          <p:cNvPr id="4" name="Footer Placeholder 3">
            <a:extLst>
              <a:ext uri="{FF2B5EF4-FFF2-40B4-BE49-F238E27FC236}">
                <a16:creationId xmlns:a16="http://schemas.microsoft.com/office/drawing/2014/main" id="{0C2CA029-19AB-FDDB-2C6B-487B59E070E6}"/>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5" name="Slide Number Placeholder 4">
            <a:extLst>
              <a:ext uri="{FF2B5EF4-FFF2-40B4-BE49-F238E27FC236}">
                <a16:creationId xmlns:a16="http://schemas.microsoft.com/office/drawing/2014/main" id="{B96C62B0-A28D-A13D-F0B0-701012AF7AF5}"/>
              </a:ext>
            </a:extLst>
          </p:cNvPr>
          <p:cNvSpPr>
            <a:spLocks noGrp="1"/>
          </p:cNvSpPr>
          <p:nvPr>
            <p:ph type="sldNum" sz="quarter" idx="12"/>
          </p:nvPr>
        </p:nvSpPr>
        <p:spPr/>
        <p:txBody>
          <a:bodyPr/>
          <a:lstStyle/>
          <a:p>
            <a:pPr>
              <a:defRPr/>
            </a:pPr>
            <a:fld id="{7841FFEB-12AE-4E98-97F1-3363A8706A1B}" type="slidenum">
              <a:rPr lang="en-GB" smtClean="0"/>
              <a:pPr>
                <a:defRPr/>
              </a:pPr>
              <a:t>‹#›</a:t>
            </a:fld>
            <a:endParaRPr lang="en-GB"/>
          </a:p>
        </p:txBody>
      </p:sp>
    </p:spTree>
    <p:extLst>
      <p:ext uri="{BB962C8B-B14F-4D97-AF65-F5344CB8AC3E}">
        <p14:creationId xmlns:p14="http://schemas.microsoft.com/office/powerpoint/2010/main" val="223565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444500" indent="-444500" algn="just">
              <a:defRPr/>
            </a:lvl1pPr>
            <a:lvl2pPr marL="815975" indent="-366713" algn="just">
              <a:defRPr/>
            </a:lvl2pPr>
            <a:lvl3pPr marL="1160463" indent="-347663" algn="just">
              <a:defRPr/>
            </a:lvl3pPr>
            <a:lvl4pPr algn="just">
              <a:defRPr/>
            </a:lvl4pPr>
            <a:lvl5pPr algn="ju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t>Crime 2012-13</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Spiritual Conversation Course – Module 1</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4CD839F-E774-4A4A-B877-3AD66D467E01}" type="slidenum">
              <a:rPr lang="en-GB"/>
              <a:pPr>
                <a:defRPr/>
              </a:pPr>
              <a:t>‹#›</a:t>
            </a:fld>
            <a:endParaRPr lang="en-GB"/>
          </a:p>
        </p:txBody>
      </p:sp>
    </p:spTree>
    <p:extLst>
      <p:ext uri="{BB962C8B-B14F-4D97-AF65-F5344CB8AC3E}">
        <p14:creationId xmlns:p14="http://schemas.microsoft.com/office/powerpoint/2010/main" val="1420654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1177FE-9E63-D9C6-7D32-D2CF35117B77}"/>
              </a:ext>
            </a:extLst>
          </p:cNvPr>
          <p:cNvSpPr>
            <a:spLocks noGrp="1"/>
          </p:cNvSpPr>
          <p:nvPr>
            <p:ph type="dt" sz="half" idx="10"/>
          </p:nvPr>
        </p:nvSpPr>
        <p:spPr/>
        <p:txBody>
          <a:bodyPr/>
          <a:lstStyle/>
          <a:p>
            <a:pPr>
              <a:defRPr/>
            </a:pPr>
            <a:r>
              <a:rPr lang="en-US"/>
              <a:t>Crime 2012-13</a:t>
            </a:r>
            <a:endParaRPr lang="en-GB" dirty="0"/>
          </a:p>
        </p:txBody>
      </p:sp>
      <p:sp>
        <p:nvSpPr>
          <p:cNvPr id="3" name="Footer Placeholder 2">
            <a:extLst>
              <a:ext uri="{FF2B5EF4-FFF2-40B4-BE49-F238E27FC236}">
                <a16:creationId xmlns:a16="http://schemas.microsoft.com/office/drawing/2014/main" id="{52B1A618-7F73-6521-4146-FEB9EB49E653}"/>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4" name="Slide Number Placeholder 3">
            <a:extLst>
              <a:ext uri="{FF2B5EF4-FFF2-40B4-BE49-F238E27FC236}">
                <a16:creationId xmlns:a16="http://schemas.microsoft.com/office/drawing/2014/main" id="{1AE3915F-5A33-A9EC-0CC6-CA7A73BD4B81}"/>
              </a:ext>
            </a:extLst>
          </p:cNvPr>
          <p:cNvSpPr>
            <a:spLocks noGrp="1"/>
          </p:cNvSpPr>
          <p:nvPr>
            <p:ph type="sldNum" sz="quarter" idx="12"/>
          </p:nvPr>
        </p:nvSpPr>
        <p:spPr/>
        <p:txBody>
          <a:bodyPr/>
          <a:lstStyle/>
          <a:p>
            <a:pPr>
              <a:defRPr/>
            </a:pPr>
            <a:fld id="{0E15C00E-B794-4893-9D8D-2BF3A4E8D212}" type="slidenum">
              <a:rPr lang="en-GB" smtClean="0"/>
              <a:pPr>
                <a:defRPr/>
              </a:pPr>
              <a:t>‹#›</a:t>
            </a:fld>
            <a:endParaRPr lang="en-GB"/>
          </a:p>
        </p:txBody>
      </p:sp>
    </p:spTree>
    <p:extLst>
      <p:ext uri="{BB962C8B-B14F-4D97-AF65-F5344CB8AC3E}">
        <p14:creationId xmlns:p14="http://schemas.microsoft.com/office/powerpoint/2010/main" val="2180935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BEED3-E9FB-B12F-14AB-BC00B229C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E2CDF08-7E1D-316B-CAC4-95CC5B3886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B04FB2-E2BB-82F2-1DB5-D4E649A43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042E0-BD8E-1809-E478-779FEFE9FA0D}"/>
              </a:ext>
            </a:extLst>
          </p:cNvPr>
          <p:cNvSpPr>
            <a:spLocks noGrp="1"/>
          </p:cNvSpPr>
          <p:nvPr>
            <p:ph type="dt" sz="half" idx="10"/>
          </p:nvPr>
        </p:nvSpPr>
        <p:spPr/>
        <p:txBody>
          <a:bodyPr/>
          <a:lstStyle/>
          <a:p>
            <a:pPr>
              <a:defRPr/>
            </a:pPr>
            <a:r>
              <a:rPr lang="en-US"/>
              <a:t>Crime 2012-13</a:t>
            </a:r>
            <a:endParaRPr lang="en-GB" dirty="0"/>
          </a:p>
        </p:txBody>
      </p:sp>
      <p:sp>
        <p:nvSpPr>
          <p:cNvPr id="6" name="Footer Placeholder 5">
            <a:extLst>
              <a:ext uri="{FF2B5EF4-FFF2-40B4-BE49-F238E27FC236}">
                <a16:creationId xmlns:a16="http://schemas.microsoft.com/office/drawing/2014/main" id="{FA34BC61-C179-04C0-1356-4F8FBB1596DC}"/>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7" name="Slide Number Placeholder 6">
            <a:extLst>
              <a:ext uri="{FF2B5EF4-FFF2-40B4-BE49-F238E27FC236}">
                <a16:creationId xmlns:a16="http://schemas.microsoft.com/office/drawing/2014/main" id="{E8A30512-380B-AB0C-C03E-DBC950280CE3}"/>
              </a:ext>
            </a:extLst>
          </p:cNvPr>
          <p:cNvSpPr>
            <a:spLocks noGrp="1"/>
          </p:cNvSpPr>
          <p:nvPr>
            <p:ph type="sldNum" sz="quarter" idx="12"/>
          </p:nvPr>
        </p:nvSpPr>
        <p:spPr/>
        <p:txBody>
          <a:bodyPr/>
          <a:lstStyle/>
          <a:p>
            <a:pPr>
              <a:defRPr/>
            </a:pPr>
            <a:fld id="{58201B72-165F-4BD0-A861-017D8D746790}" type="slidenum">
              <a:rPr lang="en-GB" smtClean="0"/>
              <a:pPr>
                <a:defRPr/>
              </a:pPr>
              <a:t>‹#›</a:t>
            </a:fld>
            <a:endParaRPr lang="en-GB"/>
          </a:p>
        </p:txBody>
      </p:sp>
    </p:spTree>
    <p:extLst>
      <p:ext uri="{BB962C8B-B14F-4D97-AF65-F5344CB8AC3E}">
        <p14:creationId xmlns:p14="http://schemas.microsoft.com/office/powerpoint/2010/main" val="318301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9572-B319-B975-7467-CB77654D35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C192BD-462D-9E68-87D2-D4E6A47A7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5B0D642-48ED-D8DF-7F20-B8FEF71B7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44EEE-F4D5-98FC-E5B3-5E2FAF52C57C}"/>
              </a:ext>
            </a:extLst>
          </p:cNvPr>
          <p:cNvSpPr>
            <a:spLocks noGrp="1"/>
          </p:cNvSpPr>
          <p:nvPr>
            <p:ph type="dt" sz="half" idx="10"/>
          </p:nvPr>
        </p:nvSpPr>
        <p:spPr/>
        <p:txBody>
          <a:bodyPr/>
          <a:lstStyle/>
          <a:p>
            <a:pPr>
              <a:defRPr/>
            </a:pPr>
            <a:r>
              <a:rPr lang="en-US"/>
              <a:t>Crime 2012-13</a:t>
            </a:r>
            <a:endParaRPr lang="en-GB" dirty="0"/>
          </a:p>
        </p:txBody>
      </p:sp>
      <p:sp>
        <p:nvSpPr>
          <p:cNvPr id="6" name="Footer Placeholder 5">
            <a:extLst>
              <a:ext uri="{FF2B5EF4-FFF2-40B4-BE49-F238E27FC236}">
                <a16:creationId xmlns:a16="http://schemas.microsoft.com/office/drawing/2014/main" id="{98CA5C2A-3F37-C944-E76F-DE1EB62324F1}"/>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7" name="Slide Number Placeholder 6">
            <a:extLst>
              <a:ext uri="{FF2B5EF4-FFF2-40B4-BE49-F238E27FC236}">
                <a16:creationId xmlns:a16="http://schemas.microsoft.com/office/drawing/2014/main" id="{C180CDD6-C11B-63E3-1AE5-623C4402BE6D}"/>
              </a:ext>
            </a:extLst>
          </p:cNvPr>
          <p:cNvSpPr>
            <a:spLocks noGrp="1"/>
          </p:cNvSpPr>
          <p:nvPr>
            <p:ph type="sldNum" sz="quarter" idx="12"/>
          </p:nvPr>
        </p:nvSpPr>
        <p:spPr/>
        <p:txBody>
          <a:bodyPr/>
          <a:lstStyle/>
          <a:p>
            <a:pPr>
              <a:defRPr/>
            </a:pPr>
            <a:fld id="{8BD3B4CC-6167-4B84-9E7E-8E8DDC46EC25}" type="slidenum">
              <a:rPr lang="en-GB" smtClean="0"/>
              <a:pPr>
                <a:defRPr/>
              </a:pPr>
              <a:t>‹#›</a:t>
            </a:fld>
            <a:endParaRPr lang="en-GB"/>
          </a:p>
        </p:txBody>
      </p:sp>
    </p:spTree>
    <p:extLst>
      <p:ext uri="{BB962C8B-B14F-4D97-AF65-F5344CB8AC3E}">
        <p14:creationId xmlns:p14="http://schemas.microsoft.com/office/powerpoint/2010/main" val="3037170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8FDE-688F-EDC5-7B84-4E51473F42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7BA726-541D-44B4-C760-E18361436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7E18C5-E3F0-1FB8-602F-DFC889730D87}"/>
              </a:ext>
            </a:extLst>
          </p:cNvPr>
          <p:cNvSpPr>
            <a:spLocks noGrp="1"/>
          </p:cNvSpPr>
          <p:nvPr>
            <p:ph type="dt" sz="half" idx="10"/>
          </p:nvPr>
        </p:nvSpPr>
        <p:spPr/>
        <p:txBody>
          <a:bodyPr/>
          <a:lstStyle/>
          <a:p>
            <a:pPr>
              <a:defRPr/>
            </a:pPr>
            <a:r>
              <a:rPr lang="en-US"/>
              <a:t>Crime 2012-13</a:t>
            </a:r>
            <a:endParaRPr lang="en-GB" dirty="0"/>
          </a:p>
        </p:txBody>
      </p:sp>
      <p:sp>
        <p:nvSpPr>
          <p:cNvPr id="5" name="Footer Placeholder 4">
            <a:extLst>
              <a:ext uri="{FF2B5EF4-FFF2-40B4-BE49-F238E27FC236}">
                <a16:creationId xmlns:a16="http://schemas.microsoft.com/office/drawing/2014/main" id="{414840EA-59C4-9427-B5C6-79E61C7E9259}"/>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6" name="Slide Number Placeholder 5">
            <a:extLst>
              <a:ext uri="{FF2B5EF4-FFF2-40B4-BE49-F238E27FC236}">
                <a16:creationId xmlns:a16="http://schemas.microsoft.com/office/drawing/2014/main" id="{CD34A996-9268-8C2B-0D70-9A1E4E4E590C}"/>
              </a:ext>
            </a:extLst>
          </p:cNvPr>
          <p:cNvSpPr>
            <a:spLocks noGrp="1"/>
          </p:cNvSpPr>
          <p:nvPr>
            <p:ph type="sldNum" sz="quarter" idx="12"/>
          </p:nvPr>
        </p:nvSpPr>
        <p:spPr/>
        <p:txBody>
          <a:bodyPr/>
          <a:lstStyle/>
          <a:p>
            <a:pPr>
              <a:defRPr/>
            </a:pPr>
            <a:fld id="{469F749E-E1A8-48FF-A5B4-EB39F7AFD5B3}" type="slidenum">
              <a:rPr lang="en-GB" smtClean="0"/>
              <a:pPr>
                <a:defRPr/>
              </a:pPr>
              <a:t>‹#›</a:t>
            </a:fld>
            <a:endParaRPr lang="en-GB"/>
          </a:p>
        </p:txBody>
      </p:sp>
    </p:spTree>
    <p:extLst>
      <p:ext uri="{BB962C8B-B14F-4D97-AF65-F5344CB8AC3E}">
        <p14:creationId xmlns:p14="http://schemas.microsoft.com/office/powerpoint/2010/main" val="4020778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C7A65B-4391-95D6-E7E3-3501C17EF1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7874C0-0EA3-429F-24D8-B797FB78B8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50848-D31D-11C6-7070-BD3CF7812816}"/>
              </a:ext>
            </a:extLst>
          </p:cNvPr>
          <p:cNvSpPr>
            <a:spLocks noGrp="1"/>
          </p:cNvSpPr>
          <p:nvPr>
            <p:ph type="dt" sz="half" idx="10"/>
          </p:nvPr>
        </p:nvSpPr>
        <p:spPr/>
        <p:txBody>
          <a:bodyPr/>
          <a:lstStyle/>
          <a:p>
            <a:pPr>
              <a:defRPr/>
            </a:pPr>
            <a:r>
              <a:rPr lang="en-US"/>
              <a:t>Crime 2012-13</a:t>
            </a:r>
            <a:endParaRPr lang="en-GB" dirty="0"/>
          </a:p>
        </p:txBody>
      </p:sp>
      <p:sp>
        <p:nvSpPr>
          <p:cNvPr id="5" name="Footer Placeholder 4">
            <a:extLst>
              <a:ext uri="{FF2B5EF4-FFF2-40B4-BE49-F238E27FC236}">
                <a16:creationId xmlns:a16="http://schemas.microsoft.com/office/drawing/2014/main" id="{3A08194A-FE92-C7FB-7F14-D712504A62AC}"/>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6" name="Slide Number Placeholder 5">
            <a:extLst>
              <a:ext uri="{FF2B5EF4-FFF2-40B4-BE49-F238E27FC236}">
                <a16:creationId xmlns:a16="http://schemas.microsoft.com/office/drawing/2014/main" id="{58B2FC29-D3DA-CEBF-3FDC-16AE13AF2A2D}"/>
              </a:ext>
            </a:extLst>
          </p:cNvPr>
          <p:cNvSpPr>
            <a:spLocks noGrp="1"/>
          </p:cNvSpPr>
          <p:nvPr>
            <p:ph type="sldNum" sz="quarter" idx="12"/>
          </p:nvPr>
        </p:nvSpPr>
        <p:spPr/>
        <p:txBody>
          <a:bodyPr/>
          <a:lstStyle/>
          <a:p>
            <a:pPr>
              <a:defRPr/>
            </a:pPr>
            <a:fld id="{02AB65AC-0FCC-4246-ADE3-7C656C1E38CA}" type="slidenum">
              <a:rPr lang="en-GB" smtClean="0"/>
              <a:pPr>
                <a:defRPr/>
              </a:pPr>
              <a:t>‹#›</a:t>
            </a:fld>
            <a:endParaRPr lang="en-GB"/>
          </a:p>
        </p:txBody>
      </p:sp>
    </p:spTree>
    <p:extLst>
      <p:ext uri="{BB962C8B-B14F-4D97-AF65-F5344CB8AC3E}">
        <p14:creationId xmlns:p14="http://schemas.microsoft.com/office/powerpoint/2010/main" val="3293961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Crime 2012-13</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Spiritual Conversation Course – Module 1</a:t>
            </a: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77EB932-E345-4577-8DD4-7970C8273B8A}" type="slidenum">
              <a:rPr lang="en-GB"/>
              <a:pPr>
                <a:defRPr/>
              </a:pPr>
              <a:t>‹#›</a:t>
            </a:fld>
            <a:endParaRPr lang="en-GB"/>
          </a:p>
        </p:txBody>
      </p:sp>
    </p:spTree>
    <p:extLst>
      <p:ext uri="{BB962C8B-B14F-4D97-AF65-F5344CB8AC3E}">
        <p14:creationId xmlns:p14="http://schemas.microsoft.com/office/powerpoint/2010/main" val="37999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Crime 2012-13</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t>Spiritual Conversation Course – Module 1</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F240CB7-2CF4-44DB-BC99-96D51B8FA886}" type="slidenum">
              <a:rPr lang="en-GB"/>
              <a:pPr>
                <a:defRPr/>
              </a:pPr>
              <a:t>‹#›</a:t>
            </a:fld>
            <a:endParaRPr lang="en-GB"/>
          </a:p>
        </p:txBody>
      </p:sp>
    </p:spTree>
    <p:extLst>
      <p:ext uri="{BB962C8B-B14F-4D97-AF65-F5344CB8AC3E}">
        <p14:creationId xmlns:p14="http://schemas.microsoft.com/office/powerpoint/2010/main" val="16108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Crime 2012-13</a:t>
            </a: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t>Spiritual Conversation Course – Module 1</a:t>
            </a: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E879F2B4-D2A4-49CF-84A0-92DE7F81D0D0}" type="slidenum">
              <a:rPr lang="en-GB"/>
              <a:pPr>
                <a:defRPr/>
              </a:pPr>
              <a:t>‹#›</a:t>
            </a:fld>
            <a:endParaRPr lang="en-GB"/>
          </a:p>
        </p:txBody>
      </p:sp>
    </p:spTree>
    <p:extLst>
      <p:ext uri="{BB962C8B-B14F-4D97-AF65-F5344CB8AC3E}">
        <p14:creationId xmlns:p14="http://schemas.microsoft.com/office/powerpoint/2010/main" val="268766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t>Crime 2012-13</a:t>
            </a: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t>Spiritual Conversation Course – Module 1</a:t>
            </a: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7841FFEB-12AE-4E98-97F1-3363A8706A1B}" type="slidenum">
              <a:rPr lang="en-GB"/>
              <a:pPr>
                <a:defRPr/>
              </a:pPr>
              <a:t>‹#›</a:t>
            </a:fld>
            <a:endParaRPr lang="en-GB"/>
          </a:p>
        </p:txBody>
      </p:sp>
    </p:spTree>
    <p:extLst>
      <p:ext uri="{BB962C8B-B14F-4D97-AF65-F5344CB8AC3E}">
        <p14:creationId xmlns:p14="http://schemas.microsoft.com/office/powerpoint/2010/main" val="357521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Crime 2012-13</a:t>
            </a: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t>Spiritual Conversation Course – Module 1</a:t>
            </a: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0E15C00E-B794-4893-9D8D-2BF3A4E8D212}" type="slidenum">
              <a:rPr lang="en-GB"/>
              <a:pPr>
                <a:defRPr/>
              </a:pPr>
              <a:t>‹#›</a:t>
            </a:fld>
            <a:endParaRPr lang="en-GB"/>
          </a:p>
        </p:txBody>
      </p:sp>
    </p:spTree>
    <p:extLst>
      <p:ext uri="{BB962C8B-B14F-4D97-AF65-F5344CB8AC3E}">
        <p14:creationId xmlns:p14="http://schemas.microsoft.com/office/powerpoint/2010/main" val="2315576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Crime 2012-13</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t>Spiritual Conversation Course – Module 1</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58201B72-165F-4BD0-A861-017D8D746790}" type="slidenum">
              <a:rPr lang="en-GB"/>
              <a:pPr>
                <a:defRPr/>
              </a:pPr>
              <a:t>‹#›</a:t>
            </a:fld>
            <a:endParaRPr lang="en-GB"/>
          </a:p>
        </p:txBody>
      </p:sp>
    </p:spTree>
    <p:extLst>
      <p:ext uri="{BB962C8B-B14F-4D97-AF65-F5344CB8AC3E}">
        <p14:creationId xmlns:p14="http://schemas.microsoft.com/office/powerpoint/2010/main" val="177454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Crime 2012-13</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t>Spiritual Conversation Course – Module 1</a:t>
            </a: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BD3B4CC-6167-4B84-9E7E-8E8DDC46EC25}" type="slidenum">
              <a:rPr lang="en-GB"/>
              <a:pPr>
                <a:defRPr/>
              </a:pPr>
              <a:t>‹#›</a:t>
            </a:fld>
            <a:endParaRPr lang="en-GB"/>
          </a:p>
        </p:txBody>
      </p:sp>
    </p:spTree>
    <p:extLst>
      <p:ext uri="{BB962C8B-B14F-4D97-AF65-F5344CB8AC3E}">
        <p14:creationId xmlns:p14="http://schemas.microsoft.com/office/powerpoint/2010/main" val="1282307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0BD73">
            <a:alpha val="30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922337"/>
          </a:xfrm>
          <a:prstGeom prst="rect">
            <a:avLst/>
          </a:prstGeom>
          <a:ln/>
        </p:spPr>
        <p:style>
          <a:lnRef idx="2">
            <a:schemeClr val="dk1"/>
          </a:lnRef>
          <a:fillRef idx="1">
            <a:schemeClr val="lt1"/>
          </a:fillRef>
          <a:effectRef idx="0">
            <a:schemeClr val="dk1"/>
          </a:effectRef>
          <a:fontRef idx="none"/>
        </p:style>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609600" y="1341438"/>
            <a:ext cx="109728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0356" name="Rectangle 4"/>
          <p:cNvSpPr>
            <a:spLocks noGrp="1" noChangeArrowheads="1"/>
          </p:cNvSpPr>
          <p:nvPr>
            <p:ph type="dt" sz="half" idx="2"/>
          </p:nvPr>
        </p:nvSpPr>
        <p:spPr bwMode="auto">
          <a:xfrm>
            <a:off x="624417" y="6381750"/>
            <a:ext cx="2844800" cy="331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r>
              <a:rPr lang="en-US"/>
              <a:t>Crime 2012-13</a:t>
            </a:r>
            <a:endParaRPr lang="en-GB" dirty="0"/>
          </a:p>
        </p:txBody>
      </p:sp>
      <p:sp>
        <p:nvSpPr>
          <p:cNvPr id="100357" name="Rectangle 5"/>
          <p:cNvSpPr>
            <a:spLocks noGrp="1" noChangeArrowheads="1"/>
          </p:cNvSpPr>
          <p:nvPr>
            <p:ph type="ftr" sz="quarter" idx="3"/>
          </p:nvPr>
        </p:nvSpPr>
        <p:spPr bwMode="auto">
          <a:xfrm>
            <a:off x="3600451" y="6381751"/>
            <a:ext cx="537633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r>
              <a:rPr lang="en-GB"/>
              <a:t>Spiritual Conversation Course – Module 1</a:t>
            </a:r>
            <a:endParaRPr lang="en-GB" dirty="0"/>
          </a:p>
        </p:txBody>
      </p:sp>
      <p:sp>
        <p:nvSpPr>
          <p:cNvPr id="100358" name="Rectangle 6"/>
          <p:cNvSpPr>
            <a:spLocks noGrp="1" noChangeArrowheads="1"/>
          </p:cNvSpPr>
          <p:nvPr>
            <p:ph type="sldNum" sz="quarter" idx="4"/>
          </p:nvPr>
        </p:nvSpPr>
        <p:spPr bwMode="auto">
          <a:xfrm>
            <a:off x="9359901" y="6381751"/>
            <a:ext cx="2222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DE113B4D-D197-47C8-B625-10E29FB5464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0BD73">
            <a:alpha val="30000"/>
          </a:srgbClr>
        </a:solidFill>
        <a:effectLst/>
      </p:bgPr>
    </p:bg>
    <p:spTree>
      <p:nvGrpSpPr>
        <p:cNvPr id="1" name=""/>
        <p:cNvGrpSpPr/>
        <p:nvPr/>
      </p:nvGrpSpPr>
      <p:grpSpPr>
        <a:xfrm>
          <a:off x="0" y="0"/>
          <a:ext cx="0" cy="0"/>
          <a:chOff x="0" y="0"/>
          <a:chExt cx="0" cy="0"/>
        </a:xfrm>
      </p:grpSpPr>
      <p:pic>
        <p:nvPicPr>
          <p:cNvPr id="2050" name="Picture 5" descr="brighter purp.ai"/>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8400" y="6324600"/>
            <a:ext cx="2997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609600" y="15240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GB"/>
          </a:p>
        </p:txBody>
      </p:sp>
      <p:sp>
        <p:nvSpPr>
          <p:cNvPr id="2052" name="Text Placeholder 2"/>
          <p:cNvSpPr>
            <a:spLocks noGrp="1"/>
          </p:cNvSpPr>
          <p:nvPr>
            <p:ph type="body" idx="1"/>
          </p:nvPr>
        </p:nvSpPr>
        <p:spPr bwMode="auto">
          <a:xfrm>
            <a:off x="609600" y="2849564"/>
            <a:ext cx="1097280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053" name="Picture 6" descr="LSBU_2-deck logo-no strapline.ai"/>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401" y="0"/>
            <a:ext cx="2732617"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0" r:id="rId1"/>
    <p:sldLayoutId id="2147483701" r:id="rId2"/>
  </p:sldLayoutIdLst>
  <p:hf hdr="0" dt="0"/>
  <p:txStyles>
    <p:titleStyle>
      <a:lvl1pPr algn="l" rtl="0" eaLnBrk="0" fontAlgn="base" hangingPunct="0">
        <a:spcBef>
          <a:spcPct val="0"/>
        </a:spcBef>
        <a:spcAft>
          <a:spcPct val="0"/>
        </a:spcAft>
        <a:defRPr sz="3600" u="sng" kern="1200">
          <a:solidFill>
            <a:srgbClr val="AF2FE4"/>
          </a:solidFill>
          <a:latin typeface="+mj-lt"/>
          <a:ea typeface="+mj-ea"/>
          <a:cs typeface="+mj-cs"/>
        </a:defRPr>
      </a:lvl1pPr>
      <a:lvl2pPr algn="l" rtl="0" eaLnBrk="0" fontAlgn="base" hangingPunct="0">
        <a:spcBef>
          <a:spcPct val="0"/>
        </a:spcBef>
        <a:spcAft>
          <a:spcPct val="0"/>
        </a:spcAft>
        <a:defRPr sz="3600" u="sng">
          <a:solidFill>
            <a:srgbClr val="AF2FE4"/>
          </a:solidFill>
          <a:latin typeface="Arial" charset="0"/>
        </a:defRPr>
      </a:lvl2pPr>
      <a:lvl3pPr algn="l" rtl="0" eaLnBrk="0" fontAlgn="base" hangingPunct="0">
        <a:spcBef>
          <a:spcPct val="0"/>
        </a:spcBef>
        <a:spcAft>
          <a:spcPct val="0"/>
        </a:spcAft>
        <a:defRPr sz="3600" u="sng">
          <a:solidFill>
            <a:srgbClr val="AF2FE4"/>
          </a:solidFill>
          <a:latin typeface="Arial" charset="0"/>
        </a:defRPr>
      </a:lvl3pPr>
      <a:lvl4pPr algn="l" rtl="0" eaLnBrk="0" fontAlgn="base" hangingPunct="0">
        <a:spcBef>
          <a:spcPct val="0"/>
        </a:spcBef>
        <a:spcAft>
          <a:spcPct val="0"/>
        </a:spcAft>
        <a:defRPr sz="3600" u="sng">
          <a:solidFill>
            <a:srgbClr val="AF2FE4"/>
          </a:solidFill>
          <a:latin typeface="Arial" charset="0"/>
        </a:defRPr>
      </a:lvl4pPr>
      <a:lvl5pPr algn="l" rtl="0" eaLnBrk="0" fontAlgn="base" hangingPunct="0">
        <a:spcBef>
          <a:spcPct val="0"/>
        </a:spcBef>
        <a:spcAft>
          <a:spcPct val="0"/>
        </a:spcAft>
        <a:defRPr sz="3600" u="sng">
          <a:solidFill>
            <a:srgbClr val="AF2FE4"/>
          </a:solidFill>
          <a:latin typeface="Arial" charset="0"/>
        </a:defRPr>
      </a:lvl5pPr>
      <a:lvl6pPr marL="457200" algn="l" rtl="0" fontAlgn="base">
        <a:spcBef>
          <a:spcPct val="0"/>
        </a:spcBef>
        <a:spcAft>
          <a:spcPct val="0"/>
        </a:spcAft>
        <a:defRPr sz="3600" u="sng">
          <a:solidFill>
            <a:srgbClr val="AF2FE4"/>
          </a:solidFill>
          <a:latin typeface="Arial" charset="0"/>
        </a:defRPr>
      </a:lvl6pPr>
      <a:lvl7pPr marL="914400" algn="l" rtl="0" fontAlgn="base">
        <a:spcBef>
          <a:spcPct val="0"/>
        </a:spcBef>
        <a:spcAft>
          <a:spcPct val="0"/>
        </a:spcAft>
        <a:defRPr sz="3600" u="sng">
          <a:solidFill>
            <a:srgbClr val="AF2FE4"/>
          </a:solidFill>
          <a:latin typeface="Arial" charset="0"/>
        </a:defRPr>
      </a:lvl7pPr>
      <a:lvl8pPr marL="1371600" algn="l" rtl="0" fontAlgn="base">
        <a:spcBef>
          <a:spcPct val="0"/>
        </a:spcBef>
        <a:spcAft>
          <a:spcPct val="0"/>
        </a:spcAft>
        <a:defRPr sz="3600" u="sng">
          <a:solidFill>
            <a:srgbClr val="AF2FE4"/>
          </a:solidFill>
          <a:latin typeface="Arial" charset="0"/>
        </a:defRPr>
      </a:lvl8pPr>
      <a:lvl9pPr marL="1828800" algn="l" rtl="0" fontAlgn="base">
        <a:spcBef>
          <a:spcPct val="0"/>
        </a:spcBef>
        <a:spcAft>
          <a:spcPct val="0"/>
        </a:spcAft>
        <a:defRPr sz="3600" u="sng">
          <a:solidFill>
            <a:srgbClr val="AF2FE4"/>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a:ea typeface="+mn-ea"/>
          <a:cs typeface="Arial"/>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a:ea typeface="+mn-ea"/>
          <a:cs typeface="Arial"/>
        </a:defRPr>
      </a:lvl2pPr>
      <a:lvl3pPr marL="1143000" indent="-228600" algn="l" rtl="0" eaLnBrk="0" fontAlgn="base" hangingPunct="0">
        <a:spcBef>
          <a:spcPct val="20000"/>
        </a:spcBef>
        <a:spcAft>
          <a:spcPct val="0"/>
        </a:spcAft>
        <a:buFont typeface="Arial" charset="0"/>
        <a:buChar char="•"/>
        <a:defRPr kern="1200">
          <a:solidFill>
            <a:schemeClr val="tx1"/>
          </a:solidFill>
          <a:latin typeface="Arial"/>
          <a:ea typeface="+mn-ea"/>
          <a:cs typeface="Arial"/>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Arial"/>
          <a:ea typeface="+mn-ea"/>
          <a:cs typeface="Arial"/>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1FEBD-0CB2-55B1-8E1B-029DB73451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1FFCB2-D3ED-6623-B954-CCD1B0CDF1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46CCE4-224F-0553-15F4-85CD9D3928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r>
              <a:rPr lang="en-US"/>
              <a:t>Crime 2012-13</a:t>
            </a:r>
            <a:endParaRPr lang="en-GB" dirty="0"/>
          </a:p>
        </p:txBody>
      </p:sp>
      <p:sp>
        <p:nvSpPr>
          <p:cNvPr id="5" name="Footer Placeholder 4">
            <a:extLst>
              <a:ext uri="{FF2B5EF4-FFF2-40B4-BE49-F238E27FC236}">
                <a16:creationId xmlns:a16="http://schemas.microsoft.com/office/drawing/2014/main" id="{8F3870D7-0FA3-EBE2-DBA4-02607FF95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r>
              <a:rPr lang="en-GB"/>
              <a:t>Spiritual Conversation Course – Module 1</a:t>
            </a:r>
            <a:endParaRPr lang="en-GB" dirty="0"/>
          </a:p>
        </p:txBody>
      </p:sp>
      <p:sp>
        <p:nvSpPr>
          <p:cNvPr id="6" name="Slide Number Placeholder 5">
            <a:extLst>
              <a:ext uri="{FF2B5EF4-FFF2-40B4-BE49-F238E27FC236}">
                <a16:creationId xmlns:a16="http://schemas.microsoft.com/office/drawing/2014/main" id="{9C3F2906-C787-233A-14F5-631DEE195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DE113B4D-D197-47C8-B625-10E29FB54645}" type="slidenum">
              <a:rPr lang="en-GB" smtClean="0"/>
              <a:pPr>
                <a:defRPr/>
              </a:pPr>
              <a:t>‹#›</a:t>
            </a:fld>
            <a:endParaRPr lang="en-GB"/>
          </a:p>
        </p:txBody>
      </p:sp>
    </p:spTree>
    <p:extLst>
      <p:ext uri="{BB962C8B-B14F-4D97-AF65-F5344CB8AC3E}">
        <p14:creationId xmlns:p14="http://schemas.microsoft.com/office/powerpoint/2010/main" val="24315418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hyperlink" Target="mailto:cbick@jesuit.org.uk"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D5D2-A7C1-73AD-A5CF-DA82B5DCB877}"/>
              </a:ext>
            </a:extLst>
          </p:cNvPr>
          <p:cNvSpPr>
            <a:spLocks noGrp="1"/>
          </p:cNvSpPr>
          <p:nvPr>
            <p:ph type="ctrTitle"/>
          </p:nvPr>
        </p:nvSpPr>
        <p:spPr>
          <a:xfrm>
            <a:off x="2209800" y="4157808"/>
            <a:ext cx="7772400" cy="1470025"/>
          </a:xfrm>
          <a:ln>
            <a:noFill/>
          </a:ln>
        </p:spPr>
        <p:txBody>
          <a:bodyPr>
            <a:normAutofit/>
          </a:bodyPr>
          <a:lstStyle/>
          <a:p>
            <a:r>
              <a:rPr lang="en-GB" sz="4800" b="1" dirty="0">
                <a:solidFill>
                  <a:srgbClr val="21409A"/>
                </a:solidFill>
              </a:rPr>
              <a:t>Practice &amp; Reflection </a:t>
            </a:r>
            <a:br>
              <a:rPr lang="en-GB" sz="4800" b="1" dirty="0">
                <a:solidFill>
                  <a:srgbClr val="21409A"/>
                </a:solidFill>
              </a:rPr>
            </a:br>
            <a:endParaRPr lang="en-GB" sz="4800" b="1" dirty="0">
              <a:solidFill>
                <a:srgbClr val="21409A"/>
              </a:solidFill>
            </a:endParaRPr>
          </a:p>
        </p:txBody>
      </p:sp>
      <p:sp>
        <p:nvSpPr>
          <p:cNvPr id="4" name="Subtitle 3">
            <a:extLst>
              <a:ext uri="{FF2B5EF4-FFF2-40B4-BE49-F238E27FC236}">
                <a16:creationId xmlns:a16="http://schemas.microsoft.com/office/drawing/2014/main" id="{684309FD-0516-FE7A-74FF-4AD946F10534}"/>
              </a:ext>
            </a:extLst>
          </p:cNvPr>
          <p:cNvSpPr>
            <a:spLocks noGrp="1"/>
          </p:cNvSpPr>
          <p:nvPr>
            <p:ph type="subTitle" idx="1"/>
          </p:nvPr>
        </p:nvSpPr>
        <p:spPr>
          <a:xfrm>
            <a:off x="2999656" y="1844824"/>
            <a:ext cx="6400800" cy="1054968"/>
          </a:xfrm>
        </p:spPr>
        <p:txBody>
          <a:bodyPr>
            <a:noAutofit/>
          </a:bodyPr>
          <a:lstStyle/>
          <a:p>
            <a:r>
              <a:rPr lang="en-GB" sz="6000" b="1" dirty="0">
                <a:latin typeface="+mj-lt"/>
              </a:rPr>
              <a:t>Spiritual Conversation</a:t>
            </a:r>
          </a:p>
        </p:txBody>
      </p:sp>
      <p:pic>
        <p:nvPicPr>
          <p:cNvPr id="7" name="Picture 6" descr="A close-up of a window&#10;&#10;Description automatically generated with medium confidence">
            <a:extLst>
              <a:ext uri="{FF2B5EF4-FFF2-40B4-BE49-F238E27FC236}">
                <a16:creationId xmlns:a16="http://schemas.microsoft.com/office/drawing/2014/main" id="{7D30938C-17CD-DB3E-2C2D-24EEF94D39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4392" y="332656"/>
            <a:ext cx="2020570" cy="669290"/>
          </a:xfrm>
          <a:prstGeom prst="rect">
            <a:avLst/>
          </a:prstGeom>
        </p:spPr>
      </p:pic>
    </p:spTree>
    <p:extLst>
      <p:ext uri="{BB962C8B-B14F-4D97-AF65-F5344CB8AC3E}">
        <p14:creationId xmlns:p14="http://schemas.microsoft.com/office/powerpoint/2010/main" val="422595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635A-1C82-4B46-B224-3633038C66A6}"/>
              </a:ext>
            </a:extLst>
          </p:cNvPr>
          <p:cNvSpPr>
            <a:spLocks noGrp="1"/>
          </p:cNvSpPr>
          <p:nvPr>
            <p:ph type="title"/>
          </p:nvPr>
        </p:nvSpPr>
        <p:spPr/>
        <p:txBody>
          <a:bodyPr>
            <a:normAutofit/>
          </a:bodyPr>
          <a:lstStyle/>
          <a:p>
            <a:r>
              <a:rPr lang="en-GB" sz="4000" dirty="0">
                <a:solidFill>
                  <a:srgbClr val="002060"/>
                </a:solidFill>
              </a:rPr>
              <a:t>Spiritual Conversation practice before Module 2</a:t>
            </a:r>
          </a:p>
        </p:txBody>
      </p:sp>
      <p:sp>
        <p:nvSpPr>
          <p:cNvPr id="3" name="Content Placeholder 2">
            <a:extLst>
              <a:ext uri="{FF2B5EF4-FFF2-40B4-BE49-F238E27FC236}">
                <a16:creationId xmlns:a16="http://schemas.microsoft.com/office/drawing/2014/main" id="{865BEB62-F4CC-8990-E8CE-2550CC113005}"/>
              </a:ext>
            </a:extLst>
          </p:cNvPr>
          <p:cNvSpPr>
            <a:spLocks noGrp="1"/>
          </p:cNvSpPr>
          <p:nvPr>
            <p:ph idx="1"/>
          </p:nvPr>
        </p:nvSpPr>
        <p:spPr/>
        <p:txBody>
          <a:bodyPr/>
          <a:lstStyle/>
          <a:p>
            <a:pPr>
              <a:buFont typeface="Wingdings" panose="05000000000000000000" pitchFamily="2" charset="2"/>
              <a:buChar char="v"/>
            </a:pPr>
            <a:r>
              <a:rPr lang="en-GB" sz="2400" dirty="0"/>
              <a:t>Seek  opportunities for spiritual conversations, including informal ones,  before module 2 and choose 3 to reflect on…</a:t>
            </a:r>
          </a:p>
          <a:p>
            <a:pPr>
              <a:buFont typeface="Wingdings" panose="05000000000000000000" pitchFamily="2" charset="2"/>
              <a:buChar char="v"/>
            </a:pPr>
            <a:endParaRPr lang="en-GB" dirty="0"/>
          </a:p>
          <a:p>
            <a:pPr>
              <a:buFont typeface="Wingdings" panose="05000000000000000000" pitchFamily="2" charset="2"/>
              <a:buChar char="v"/>
            </a:pPr>
            <a:r>
              <a:rPr lang="en-GB" sz="2400" dirty="0"/>
              <a:t>Choose</a:t>
            </a:r>
            <a:r>
              <a:rPr lang="en-GB" sz="2400" b="1" dirty="0"/>
              <a:t> one </a:t>
            </a:r>
            <a:r>
              <a:rPr lang="en-GB" sz="2400" dirty="0"/>
              <a:t>of these conversations and write a reflection on your experience as a listener and on your use of active listening skills using the reflection form on the course guide</a:t>
            </a:r>
          </a:p>
          <a:p>
            <a:pPr marL="0" indent="0">
              <a:buNone/>
            </a:pPr>
            <a:endParaRPr lang="en-GB" dirty="0"/>
          </a:p>
          <a:p>
            <a:pPr>
              <a:buFont typeface="Wingdings" panose="05000000000000000000" pitchFamily="2" charset="2"/>
              <a:buChar char="v"/>
            </a:pPr>
            <a:r>
              <a:rPr lang="en-GB" sz="2400" dirty="0">
                <a:solidFill>
                  <a:srgbClr val="000000"/>
                </a:solidFill>
              </a:rPr>
              <a:t>Email it to Clare on </a:t>
            </a:r>
            <a:r>
              <a:rPr lang="en-GB" sz="2400" b="1" dirty="0">
                <a:solidFill>
                  <a:srgbClr val="002060"/>
                </a:solidFill>
                <a:hlinkClick r:id="rId2"/>
              </a:rPr>
              <a:t>cbick@jesuit.org.uk</a:t>
            </a:r>
            <a:r>
              <a:rPr lang="en-GB" sz="2400" b="1" dirty="0">
                <a:solidFill>
                  <a:srgbClr val="002060"/>
                </a:solidFill>
              </a:rPr>
              <a:t>  </a:t>
            </a:r>
            <a:r>
              <a:rPr lang="en-GB" sz="2400" dirty="0">
                <a:solidFill>
                  <a:srgbClr val="000000"/>
                </a:solidFill>
              </a:rPr>
              <a:t>by</a:t>
            </a:r>
            <a:r>
              <a:rPr lang="en-GB" sz="2400" dirty="0">
                <a:solidFill>
                  <a:srgbClr val="002060"/>
                </a:solidFill>
              </a:rPr>
              <a:t> </a:t>
            </a:r>
            <a:r>
              <a:rPr lang="en-GB" sz="2400" dirty="0">
                <a:solidFill>
                  <a:srgbClr val="FF0000"/>
                </a:solidFill>
              </a:rPr>
              <a:t>Friday June 5th</a:t>
            </a:r>
            <a:endParaRPr lang="en-GB" sz="2400" b="1" dirty="0">
              <a:solidFill>
                <a:srgbClr val="000000"/>
              </a:solidFill>
            </a:endParaRPr>
          </a:p>
        </p:txBody>
      </p:sp>
      <p:sp>
        <p:nvSpPr>
          <p:cNvPr id="4" name="Footer Placeholder 3">
            <a:extLst>
              <a:ext uri="{FF2B5EF4-FFF2-40B4-BE49-F238E27FC236}">
                <a16:creationId xmlns:a16="http://schemas.microsoft.com/office/drawing/2014/main" id="{2B516E35-4605-5824-15D0-2A8B5F6B8BF4}"/>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5" name="Slide Number Placeholder 4">
            <a:extLst>
              <a:ext uri="{FF2B5EF4-FFF2-40B4-BE49-F238E27FC236}">
                <a16:creationId xmlns:a16="http://schemas.microsoft.com/office/drawing/2014/main" id="{CC7F4FF1-CC78-2A29-51B8-3AD4872508F6}"/>
              </a:ext>
            </a:extLst>
          </p:cNvPr>
          <p:cNvSpPr>
            <a:spLocks noGrp="1"/>
          </p:cNvSpPr>
          <p:nvPr>
            <p:ph type="sldNum" sz="quarter" idx="12"/>
          </p:nvPr>
        </p:nvSpPr>
        <p:spPr/>
        <p:txBody>
          <a:bodyPr/>
          <a:lstStyle/>
          <a:p>
            <a:pPr>
              <a:defRPr/>
            </a:pPr>
            <a:fld id="{D4CD839F-E774-4A4A-B877-3AD66D467E01}" type="slidenum">
              <a:rPr lang="en-GB" smtClean="0"/>
              <a:pPr>
                <a:defRPr/>
              </a:pPr>
              <a:t>10</a:t>
            </a:fld>
            <a:endParaRPr lang="en-GB" dirty="0"/>
          </a:p>
        </p:txBody>
      </p:sp>
    </p:spTree>
    <p:extLst>
      <p:ext uri="{BB962C8B-B14F-4D97-AF65-F5344CB8AC3E}">
        <p14:creationId xmlns:p14="http://schemas.microsoft.com/office/powerpoint/2010/main" val="157019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62A8F6A-DB7F-088A-EFBF-61638CC9396D}"/>
              </a:ext>
            </a:extLst>
          </p:cNvPr>
          <p:cNvSpPr>
            <a:spLocks noGrp="1"/>
          </p:cNvSpPr>
          <p:nvPr>
            <p:ph type="sldNum" sz="quarter" idx="12"/>
          </p:nvPr>
        </p:nvSpPr>
        <p:spPr/>
        <p:txBody>
          <a:bodyPr/>
          <a:lstStyle/>
          <a:p>
            <a:pPr>
              <a:defRPr/>
            </a:pPr>
            <a:fld id="{D4CD839F-E774-4A4A-B877-3AD66D467E01}" type="slidenum">
              <a:rPr lang="en-GB" smtClean="0"/>
              <a:pPr>
                <a:defRPr/>
              </a:pPr>
              <a:t>11</a:t>
            </a:fld>
            <a:endParaRPr lang="en-GB"/>
          </a:p>
        </p:txBody>
      </p:sp>
      <p:sp>
        <p:nvSpPr>
          <p:cNvPr id="9" name="Content Placeholder 2">
            <a:extLst>
              <a:ext uri="{FF2B5EF4-FFF2-40B4-BE49-F238E27FC236}">
                <a16:creationId xmlns:a16="http://schemas.microsoft.com/office/drawing/2014/main" id="{CF1B9B56-50D4-F94B-7ABE-E319C5D19136}"/>
              </a:ext>
            </a:extLst>
          </p:cNvPr>
          <p:cNvSpPr txBox="1">
            <a:spLocks/>
          </p:cNvSpPr>
          <p:nvPr/>
        </p:nvSpPr>
        <p:spPr bwMode="auto">
          <a:xfrm>
            <a:off x="623392" y="401777"/>
            <a:ext cx="8496810"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44500" indent="-444500" algn="just" rtl="0" eaLnBrk="0" fontAlgn="base" hangingPunct="0">
              <a:spcBef>
                <a:spcPct val="20000"/>
              </a:spcBef>
              <a:spcAft>
                <a:spcPct val="0"/>
              </a:spcAft>
              <a:buFont typeface="Wingdings" pitchFamily="2" charset="2"/>
              <a:buChar char="v"/>
              <a:defRPr sz="2800">
                <a:solidFill>
                  <a:schemeClr val="tx1"/>
                </a:solidFill>
                <a:latin typeface="+mn-lt"/>
                <a:ea typeface="+mn-ea"/>
                <a:cs typeface="+mn-cs"/>
              </a:defRPr>
            </a:lvl1pPr>
            <a:lvl2pPr marL="815975" indent="-366713" algn="just" rtl="0" eaLnBrk="0" fontAlgn="base" hangingPunct="0">
              <a:spcBef>
                <a:spcPct val="20000"/>
              </a:spcBef>
              <a:spcAft>
                <a:spcPct val="0"/>
              </a:spcAft>
              <a:buFont typeface="Wingdings" pitchFamily="2" charset="2"/>
              <a:buChar char="Ø"/>
              <a:defRPr sz="2800">
                <a:solidFill>
                  <a:schemeClr val="tx1"/>
                </a:solidFill>
                <a:latin typeface="+mn-lt"/>
              </a:defRPr>
            </a:lvl2pPr>
            <a:lvl3pPr marL="1160463" indent="-347663" algn="just" rtl="0" eaLnBrk="0" fontAlgn="base" hangingPunct="0">
              <a:spcBef>
                <a:spcPct val="20000"/>
              </a:spcBef>
              <a:spcAft>
                <a:spcPct val="0"/>
              </a:spcAft>
              <a:buChar char="•"/>
              <a:defRPr sz="2800">
                <a:solidFill>
                  <a:schemeClr val="tx1"/>
                </a:solidFill>
                <a:latin typeface="+mn-lt"/>
              </a:defRPr>
            </a:lvl3pPr>
            <a:lvl4pPr marL="1600200" indent="-228600" algn="just" rtl="0" eaLnBrk="0" fontAlgn="base" hangingPunct="0">
              <a:spcBef>
                <a:spcPct val="20000"/>
              </a:spcBef>
              <a:spcAft>
                <a:spcPct val="0"/>
              </a:spcAft>
              <a:buChar char="–"/>
              <a:defRPr sz="2800">
                <a:solidFill>
                  <a:schemeClr val="tx1"/>
                </a:solidFill>
                <a:latin typeface="+mn-lt"/>
              </a:defRPr>
            </a:lvl4pPr>
            <a:lvl5pPr marL="2057400" indent="-228600" algn="just"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50000"/>
              </a:lnSpc>
              <a:spcBef>
                <a:spcPts val="0"/>
              </a:spcBef>
              <a:buClr>
                <a:srgbClr val="EF4423"/>
              </a:buClr>
              <a:buNone/>
            </a:pPr>
            <a:r>
              <a:rPr lang="en-GB" sz="2400" dirty="0"/>
              <a:t>‘Listening is never easy. Many times it is easier to play deaf. Listening means paying attention, wanting to understand, to value, to respect and to ponder what the other person says. It involves a sort of martyrdom or self-sacrifice, as we try to imitate Moses before the burning bush: we have to remove our sandals when standing on the ‘holy ground’ of our encounter with the one who speaks to me. </a:t>
            </a:r>
          </a:p>
          <a:p>
            <a:pPr marL="0" indent="0" algn="ctr">
              <a:lnSpc>
                <a:spcPct val="150000"/>
              </a:lnSpc>
              <a:spcBef>
                <a:spcPts val="0"/>
              </a:spcBef>
              <a:buClr>
                <a:srgbClr val="EF4423"/>
              </a:buClr>
              <a:buNone/>
            </a:pPr>
            <a:r>
              <a:rPr lang="en-GB" sz="2400" dirty="0"/>
              <a:t>Knowing how to listen is an immense grace, it is a gift which we need to ask for and then make every effort to practice.’  </a:t>
            </a:r>
          </a:p>
          <a:p>
            <a:pPr marL="0" indent="0" algn="r">
              <a:lnSpc>
                <a:spcPct val="150000"/>
              </a:lnSpc>
              <a:spcBef>
                <a:spcPts val="0"/>
              </a:spcBef>
              <a:buClr>
                <a:srgbClr val="EF4423"/>
              </a:buClr>
              <a:buNone/>
            </a:pPr>
            <a:r>
              <a:rPr lang="en-GB" sz="1800" i="1" dirty="0"/>
              <a:t>Pope Francis - 50th World Communication Day 2016 </a:t>
            </a:r>
          </a:p>
          <a:p>
            <a:pPr marL="0" indent="0" algn="ctr">
              <a:spcBef>
                <a:spcPts val="0"/>
              </a:spcBef>
              <a:buClr>
                <a:srgbClr val="EF4423"/>
              </a:buClr>
              <a:buNone/>
            </a:pPr>
            <a:endParaRPr lang="en-GB" sz="1400" i="1" dirty="0"/>
          </a:p>
        </p:txBody>
      </p:sp>
      <p:pic>
        <p:nvPicPr>
          <p:cNvPr id="1026" name="Picture 2" descr="Vatican News on X: &quot;Today marks the 9th anniversary of the publication of Pope  Francis's first Apostolic Exhortation, “Evangelii Gaudium” (The Joy of the  Gospel) on building a missionary Church that welcomes">
            <a:extLst>
              <a:ext uri="{FF2B5EF4-FFF2-40B4-BE49-F238E27FC236}">
                <a16:creationId xmlns:a16="http://schemas.microsoft.com/office/drawing/2014/main" id="{2575ED13-11F0-5E9D-F48A-D504F1138B4F}"/>
              </a:ext>
            </a:extLst>
          </p:cNvPr>
          <p:cNvPicPr>
            <a:picLocks noChangeAspect="1" noChangeArrowheads="1"/>
          </p:cNvPicPr>
          <p:nvPr/>
        </p:nvPicPr>
        <p:blipFill rotWithShape="1">
          <a:blip r:embed="rId3">
            <a:duotone>
              <a:prstClr val="black"/>
              <a:srgbClr val="D9C3A5">
                <a:tint val="50000"/>
                <a:satMod val="180000"/>
              </a:srgbClr>
            </a:duotone>
            <a:alphaModFix/>
            <a:extLst>
              <a:ext uri="{28A0092B-C50C-407E-A947-70E740481C1C}">
                <a14:useLocalDpi xmlns:a14="http://schemas.microsoft.com/office/drawing/2010/main" val="0"/>
              </a:ext>
            </a:extLst>
          </a:blip>
          <a:srcRect l="65750" r="11571"/>
          <a:stretch/>
        </p:blipFill>
        <p:spPr bwMode="auto">
          <a:xfrm>
            <a:off x="9426893" y="0"/>
            <a:ext cx="27651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49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E7BF4-E65B-B753-DE54-2A0C7CAD4BA7}"/>
            </a:ext>
          </a:extLst>
        </p:cNvPr>
        <p:cNvGrpSpPr/>
        <p:nvPr/>
      </p:nvGrpSpPr>
      <p:grpSpPr>
        <a:xfrm>
          <a:off x="0" y="0"/>
          <a:ext cx="0" cy="0"/>
          <a:chOff x="0" y="0"/>
          <a:chExt cx="0" cy="0"/>
        </a:xfrm>
      </p:grpSpPr>
      <p:pic>
        <p:nvPicPr>
          <p:cNvPr id="7" name="Picture 6" descr="A painting of a tree and a person's feet&#10;&#10;Description automatically generated">
            <a:extLst>
              <a:ext uri="{FF2B5EF4-FFF2-40B4-BE49-F238E27FC236}">
                <a16:creationId xmlns:a16="http://schemas.microsoft.com/office/drawing/2014/main" id="{5261FA7F-2351-B24B-7B90-54C6815B41BA}"/>
              </a:ext>
            </a:extLst>
          </p:cNvPr>
          <p:cNvPicPr>
            <a:picLocks noChangeAspect="1"/>
          </p:cNvPicPr>
          <p:nvPr/>
        </p:nvPicPr>
        <p:blipFill rotWithShape="1">
          <a:blip r:embed="rId3">
            <a:extLst>
              <a:ext uri="{28A0092B-C50C-407E-A947-70E740481C1C}">
                <a14:useLocalDpi xmlns:a14="http://schemas.microsoft.com/office/drawing/2010/main" val="0"/>
              </a:ext>
            </a:extLst>
          </a:blip>
          <a:srcRect b="5004"/>
          <a:stretch/>
        </p:blipFill>
        <p:spPr>
          <a:xfrm>
            <a:off x="1175358" y="109820"/>
            <a:ext cx="9841283" cy="6638360"/>
          </a:xfrm>
          <a:prstGeom prst="rect">
            <a:avLst/>
          </a:prstGeom>
        </p:spPr>
      </p:pic>
    </p:spTree>
    <p:extLst>
      <p:ext uri="{BB962C8B-B14F-4D97-AF65-F5344CB8AC3E}">
        <p14:creationId xmlns:p14="http://schemas.microsoft.com/office/powerpoint/2010/main" val="354205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D5D2-A7C1-73AD-A5CF-DA82B5DCB877}"/>
              </a:ext>
            </a:extLst>
          </p:cNvPr>
          <p:cNvSpPr>
            <a:spLocks noGrp="1"/>
          </p:cNvSpPr>
          <p:nvPr>
            <p:ph type="title"/>
          </p:nvPr>
        </p:nvSpPr>
        <p:spPr>
          <a:xfrm>
            <a:off x="1411671" y="645078"/>
            <a:ext cx="6995120" cy="922337"/>
          </a:xfrm>
          <a:ln>
            <a:solidFill>
              <a:schemeClr val="bg1"/>
            </a:solidFill>
          </a:ln>
        </p:spPr>
        <p:txBody>
          <a:bodyPr/>
          <a:lstStyle/>
          <a:p>
            <a:r>
              <a:rPr lang="en-GB" b="1" dirty="0">
                <a:solidFill>
                  <a:srgbClr val="21409A"/>
                </a:solidFill>
              </a:rPr>
              <a:t>Before we next meet</a:t>
            </a:r>
          </a:p>
        </p:txBody>
      </p:sp>
      <p:sp>
        <p:nvSpPr>
          <p:cNvPr id="7" name="Content Placeholder 2">
            <a:extLst>
              <a:ext uri="{FF2B5EF4-FFF2-40B4-BE49-F238E27FC236}">
                <a16:creationId xmlns:a16="http://schemas.microsoft.com/office/drawing/2014/main" id="{130F4559-F840-ED7A-EA64-1E63F4BD9765}"/>
              </a:ext>
            </a:extLst>
          </p:cNvPr>
          <p:cNvSpPr txBox="1">
            <a:spLocks/>
          </p:cNvSpPr>
          <p:nvPr/>
        </p:nvSpPr>
        <p:spPr bwMode="auto">
          <a:xfrm>
            <a:off x="1411671" y="1910255"/>
            <a:ext cx="9361040" cy="309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44500" indent="-444500" algn="just" rtl="0" eaLnBrk="0" fontAlgn="base" hangingPunct="0">
              <a:spcBef>
                <a:spcPct val="20000"/>
              </a:spcBef>
              <a:spcAft>
                <a:spcPct val="0"/>
              </a:spcAft>
              <a:buFont typeface="Wingdings" pitchFamily="2" charset="2"/>
              <a:buChar char="v"/>
              <a:defRPr sz="2800">
                <a:solidFill>
                  <a:schemeClr val="tx1"/>
                </a:solidFill>
                <a:latin typeface="+mn-lt"/>
                <a:ea typeface="+mn-ea"/>
                <a:cs typeface="+mn-cs"/>
              </a:defRPr>
            </a:lvl1pPr>
            <a:lvl2pPr marL="815975" indent="-366713" algn="just" rtl="0" eaLnBrk="0" fontAlgn="base" hangingPunct="0">
              <a:spcBef>
                <a:spcPct val="20000"/>
              </a:spcBef>
              <a:spcAft>
                <a:spcPct val="0"/>
              </a:spcAft>
              <a:buFont typeface="Wingdings" pitchFamily="2" charset="2"/>
              <a:buChar char="Ø"/>
              <a:defRPr sz="2800">
                <a:solidFill>
                  <a:schemeClr val="tx1"/>
                </a:solidFill>
                <a:latin typeface="+mn-lt"/>
              </a:defRPr>
            </a:lvl2pPr>
            <a:lvl3pPr marL="1160463" indent="-347663" algn="just" rtl="0" eaLnBrk="0" fontAlgn="base" hangingPunct="0">
              <a:spcBef>
                <a:spcPct val="20000"/>
              </a:spcBef>
              <a:spcAft>
                <a:spcPct val="0"/>
              </a:spcAft>
              <a:buChar char="•"/>
              <a:defRPr sz="2800">
                <a:solidFill>
                  <a:schemeClr val="tx1"/>
                </a:solidFill>
                <a:latin typeface="+mn-lt"/>
              </a:defRPr>
            </a:lvl3pPr>
            <a:lvl4pPr marL="1600200" indent="-228600" algn="just" rtl="0" eaLnBrk="0" fontAlgn="base" hangingPunct="0">
              <a:spcBef>
                <a:spcPct val="20000"/>
              </a:spcBef>
              <a:spcAft>
                <a:spcPct val="0"/>
              </a:spcAft>
              <a:buChar char="–"/>
              <a:defRPr sz="2800">
                <a:solidFill>
                  <a:schemeClr val="tx1"/>
                </a:solidFill>
                <a:latin typeface="+mn-lt"/>
              </a:defRPr>
            </a:lvl4pPr>
            <a:lvl5pPr marL="2057400" indent="-228600" algn="just"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0" algn="l">
              <a:lnSpc>
                <a:spcPct val="150000"/>
              </a:lnSpc>
              <a:spcBef>
                <a:spcPts val="0"/>
              </a:spcBef>
              <a:buClr>
                <a:srgbClr val="EF4423"/>
              </a:buClr>
            </a:pPr>
            <a:r>
              <a:rPr lang="en-GB" sz="3000" dirty="0">
                <a:solidFill>
                  <a:srgbClr val="000000"/>
                </a:solidFill>
              </a:rPr>
              <a:t>Core Story 2 – Images of God</a:t>
            </a:r>
          </a:p>
          <a:p>
            <a:pPr algn="l">
              <a:lnSpc>
                <a:spcPct val="150000"/>
              </a:lnSpc>
              <a:spcBef>
                <a:spcPts val="0"/>
              </a:spcBef>
              <a:buClr>
                <a:srgbClr val="EF4423"/>
              </a:buClr>
            </a:pPr>
            <a:r>
              <a:rPr lang="en-GB" sz="3000" dirty="0">
                <a:solidFill>
                  <a:srgbClr val="000000"/>
                </a:solidFill>
              </a:rPr>
              <a:t>Reading: James Martin SJ, ‘Finding God in All Things’ (2010)</a:t>
            </a:r>
          </a:p>
          <a:p>
            <a:pPr algn="l">
              <a:lnSpc>
                <a:spcPct val="150000"/>
              </a:lnSpc>
              <a:spcBef>
                <a:spcPts val="0"/>
              </a:spcBef>
              <a:buClr>
                <a:srgbClr val="EF4423"/>
              </a:buClr>
            </a:pPr>
            <a:r>
              <a:rPr lang="en-GB" sz="3000" dirty="0">
                <a:solidFill>
                  <a:srgbClr val="000000"/>
                </a:solidFill>
              </a:rPr>
              <a:t>The Examen prayer</a:t>
            </a:r>
          </a:p>
          <a:p>
            <a:pPr lvl="0" algn="l">
              <a:lnSpc>
                <a:spcPct val="150000"/>
              </a:lnSpc>
              <a:spcBef>
                <a:spcPts val="0"/>
              </a:spcBef>
              <a:buClr>
                <a:srgbClr val="EF4423"/>
              </a:buClr>
            </a:pPr>
            <a:r>
              <a:rPr lang="en-GB" sz="3000" dirty="0">
                <a:solidFill>
                  <a:srgbClr val="000000"/>
                </a:solidFill>
              </a:rPr>
              <a:t>Spiritual Conversation practice &amp; reflection</a:t>
            </a:r>
          </a:p>
          <a:p>
            <a:pPr marL="0" marR="0" lvl="0" indent="0" algn="ctr" defTabSz="914400" rtl="0" eaLnBrk="0" fontAlgn="base" latinLnBrk="0" hangingPunct="0">
              <a:lnSpc>
                <a:spcPct val="100000"/>
              </a:lnSpc>
              <a:spcBef>
                <a:spcPts val="0"/>
              </a:spcBef>
              <a:spcAft>
                <a:spcPct val="0"/>
              </a:spcAft>
              <a:buClr>
                <a:srgbClr val="EF4423"/>
              </a:buClr>
              <a:buSzTx/>
              <a:buFont typeface="Wingdings" pitchFamily="2" charset="2"/>
              <a:buNone/>
              <a:tabLst/>
              <a:defRPr/>
            </a:pPr>
            <a:endParaRPr kumimoji="0" lang="en-GB" sz="3000" b="0" i="1" u="none" strike="noStrike" kern="1200" cap="none" spc="0" normalizeH="0" baseline="0" noProof="0" dirty="0">
              <a:ln>
                <a:noFill/>
              </a:ln>
              <a:solidFill>
                <a:srgbClr val="000000"/>
              </a:solidFill>
              <a:effectLst/>
              <a:uLnTx/>
              <a:uFillTx/>
              <a:latin typeface="Arial"/>
            </a:endParaRPr>
          </a:p>
        </p:txBody>
      </p:sp>
      <p:pic>
        <p:nvPicPr>
          <p:cNvPr id="8" name="Picture 7" descr="A close-up of a window&#10;&#10;Description automatically generated with medium confidence">
            <a:extLst>
              <a:ext uri="{FF2B5EF4-FFF2-40B4-BE49-F238E27FC236}">
                <a16:creationId xmlns:a16="http://schemas.microsoft.com/office/drawing/2014/main" id="{62A3D550-23A7-D2B6-AC19-E9B7AD62B7FA}"/>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9762426" y="286068"/>
            <a:ext cx="2020570" cy="669290"/>
          </a:xfrm>
          <a:prstGeom prst="rect">
            <a:avLst/>
          </a:prstGeom>
        </p:spPr>
      </p:pic>
    </p:spTree>
    <p:extLst>
      <p:ext uri="{BB962C8B-B14F-4D97-AF65-F5344CB8AC3E}">
        <p14:creationId xmlns:p14="http://schemas.microsoft.com/office/powerpoint/2010/main" val="321869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F637-7D80-EA9B-07E7-3084988D9221}"/>
              </a:ext>
            </a:extLst>
          </p:cNvPr>
          <p:cNvSpPr>
            <a:spLocks noGrp="1"/>
          </p:cNvSpPr>
          <p:nvPr>
            <p:ph type="title"/>
          </p:nvPr>
        </p:nvSpPr>
        <p:spPr>
          <a:xfrm>
            <a:off x="609600" y="397422"/>
            <a:ext cx="10972800" cy="922337"/>
          </a:xfrm>
        </p:spPr>
        <p:txBody>
          <a:bodyPr/>
          <a:lstStyle/>
          <a:p>
            <a:r>
              <a:rPr lang="en-GB" dirty="0">
                <a:solidFill>
                  <a:srgbClr val="002060"/>
                </a:solidFill>
              </a:rPr>
              <a:t>The Examen Prayer</a:t>
            </a:r>
          </a:p>
        </p:txBody>
      </p:sp>
      <p:pic>
        <p:nvPicPr>
          <p:cNvPr id="6" name="Picture 2">
            <a:extLst>
              <a:ext uri="{FF2B5EF4-FFF2-40B4-BE49-F238E27FC236}">
                <a16:creationId xmlns:a16="http://schemas.microsoft.com/office/drawing/2014/main" id="{1D6E7D62-E28E-CB36-AA77-0CCDF49ECD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35560" y="1319759"/>
            <a:ext cx="8335004" cy="538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34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C0D6-226C-DC80-03A4-DE8AAB59C03C}"/>
              </a:ext>
            </a:extLst>
          </p:cNvPr>
          <p:cNvSpPr>
            <a:spLocks noGrp="1"/>
          </p:cNvSpPr>
          <p:nvPr>
            <p:ph type="title"/>
          </p:nvPr>
        </p:nvSpPr>
        <p:spPr/>
        <p:txBody>
          <a:bodyPr/>
          <a:lstStyle/>
          <a:p>
            <a:r>
              <a:rPr lang="en-GB" dirty="0">
                <a:solidFill>
                  <a:srgbClr val="002060"/>
                </a:solidFill>
              </a:rPr>
              <a:t>Noticing the God moments</a:t>
            </a:r>
          </a:p>
        </p:txBody>
      </p:sp>
      <p:pic>
        <p:nvPicPr>
          <p:cNvPr id="6" name="Picture 6" descr="Spiritual dryness | Comboni Lay Missionaries">
            <a:extLst>
              <a:ext uri="{FF2B5EF4-FFF2-40B4-BE49-F238E27FC236}">
                <a16:creationId xmlns:a16="http://schemas.microsoft.com/office/drawing/2014/main" id="{FF5DB0BA-D5EA-7FBF-AE1C-2F7AEA2E53C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51584" y="1597025"/>
            <a:ext cx="7343775"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3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8B75-2577-CEBF-8830-892311E3B22B}"/>
              </a:ext>
            </a:extLst>
          </p:cNvPr>
          <p:cNvSpPr>
            <a:spLocks noGrp="1"/>
          </p:cNvSpPr>
          <p:nvPr>
            <p:ph type="title"/>
          </p:nvPr>
        </p:nvSpPr>
        <p:spPr/>
        <p:txBody>
          <a:bodyPr/>
          <a:lstStyle/>
          <a:p>
            <a:endParaRPr lang="en-GB" dirty="0"/>
          </a:p>
        </p:txBody>
      </p:sp>
      <p:pic>
        <p:nvPicPr>
          <p:cNvPr id="6" name="Picture 2" descr="The Daily Examen - IgnatianSpirituality.com">
            <a:extLst>
              <a:ext uri="{FF2B5EF4-FFF2-40B4-BE49-F238E27FC236}">
                <a16:creationId xmlns:a16="http://schemas.microsoft.com/office/drawing/2014/main" id="{B4A41BF0-94F6-C36D-F5D0-ECDCF992C1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2419" y="23465"/>
            <a:ext cx="14096837" cy="600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71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96BB2-064D-73BD-9466-69FB5DB22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475E23-FCCF-264D-E66A-B03B537639B3}"/>
              </a:ext>
            </a:extLst>
          </p:cNvPr>
          <p:cNvSpPr>
            <a:spLocks noGrp="1"/>
          </p:cNvSpPr>
          <p:nvPr>
            <p:ph type="title"/>
          </p:nvPr>
        </p:nvSpPr>
        <p:spPr>
          <a:xfrm>
            <a:off x="1199456" y="620688"/>
            <a:ext cx="6995120" cy="922337"/>
          </a:xfrm>
          <a:ln>
            <a:solidFill>
              <a:schemeClr val="bg1"/>
            </a:solidFill>
          </a:ln>
        </p:spPr>
        <p:txBody>
          <a:bodyPr/>
          <a:lstStyle/>
          <a:p>
            <a:r>
              <a:rPr lang="en-GB" b="1" dirty="0">
                <a:solidFill>
                  <a:srgbClr val="21409A"/>
                </a:solidFill>
              </a:rPr>
              <a:t>The Examen Prayer</a:t>
            </a:r>
          </a:p>
        </p:txBody>
      </p:sp>
      <p:sp>
        <p:nvSpPr>
          <p:cNvPr id="3" name="Content Placeholder 2">
            <a:extLst>
              <a:ext uri="{FF2B5EF4-FFF2-40B4-BE49-F238E27FC236}">
                <a16:creationId xmlns:a16="http://schemas.microsoft.com/office/drawing/2014/main" id="{3DC53DFD-A646-DD31-BA6F-FE46EB1F625C}"/>
              </a:ext>
            </a:extLst>
          </p:cNvPr>
          <p:cNvSpPr>
            <a:spLocks noGrp="1"/>
          </p:cNvSpPr>
          <p:nvPr>
            <p:ph idx="1"/>
          </p:nvPr>
        </p:nvSpPr>
        <p:spPr>
          <a:xfrm>
            <a:off x="1383508" y="2060848"/>
            <a:ext cx="7560840" cy="3888408"/>
          </a:xfrm>
        </p:spPr>
        <p:txBody>
          <a:bodyPr/>
          <a:lstStyle/>
          <a:p>
            <a:pPr marL="514350" indent="-514350">
              <a:buClr>
                <a:srgbClr val="EF4423"/>
              </a:buClr>
              <a:buFont typeface="+mj-lt"/>
              <a:buAutoNum type="arabicParenR"/>
            </a:pPr>
            <a:r>
              <a:rPr lang="en-GB" dirty="0"/>
              <a:t>Gratitude</a:t>
            </a:r>
          </a:p>
          <a:p>
            <a:pPr marL="514350" indent="-514350">
              <a:buClr>
                <a:srgbClr val="EF4423"/>
              </a:buClr>
              <a:buFont typeface="+mj-lt"/>
              <a:buAutoNum type="arabicParenR"/>
            </a:pPr>
            <a:r>
              <a:rPr lang="en-GB" dirty="0"/>
              <a:t>Asking for the guidance of the Holy Spirit</a:t>
            </a:r>
          </a:p>
          <a:p>
            <a:pPr marL="514350" indent="-514350">
              <a:buClr>
                <a:srgbClr val="EF4423"/>
              </a:buClr>
              <a:buFont typeface="+mj-lt"/>
              <a:buAutoNum type="arabicParenR"/>
            </a:pPr>
            <a:r>
              <a:rPr lang="en-GB" dirty="0"/>
              <a:t>Looking back over my daily experience </a:t>
            </a:r>
          </a:p>
          <a:p>
            <a:pPr marL="514350" indent="-514350">
              <a:buClr>
                <a:srgbClr val="EF4423"/>
              </a:buClr>
              <a:buFont typeface="+mj-lt"/>
              <a:buAutoNum type="arabicParenR"/>
            </a:pPr>
            <a:r>
              <a:rPr lang="en-GB" dirty="0"/>
              <a:t>Asking for forgiveness &amp; healing</a:t>
            </a:r>
          </a:p>
          <a:p>
            <a:pPr marL="514350" indent="-514350">
              <a:buClr>
                <a:srgbClr val="EF4423"/>
              </a:buClr>
              <a:buFont typeface="+mj-lt"/>
              <a:buAutoNum type="arabicParenR"/>
            </a:pPr>
            <a:r>
              <a:rPr lang="en-GB" dirty="0"/>
              <a:t>Asking God’s help for the future</a:t>
            </a:r>
          </a:p>
        </p:txBody>
      </p:sp>
      <p:pic>
        <p:nvPicPr>
          <p:cNvPr id="4" name="Picture 3" descr="A close-up of a window&#10;&#10;Description automatically generated with medium confidence">
            <a:extLst>
              <a:ext uri="{FF2B5EF4-FFF2-40B4-BE49-F238E27FC236}">
                <a16:creationId xmlns:a16="http://schemas.microsoft.com/office/drawing/2014/main" id="{C148B175-BAD6-F93E-8789-528BBC07D5AF}"/>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9768408" y="747211"/>
            <a:ext cx="1791934" cy="593557"/>
          </a:xfrm>
          <a:prstGeom prst="rect">
            <a:avLst/>
          </a:prstGeom>
        </p:spPr>
      </p:pic>
    </p:spTree>
    <p:extLst>
      <p:ext uri="{BB962C8B-B14F-4D97-AF65-F5344CB8AC3E}">
        <p14:creationId xmlns:p14="http://schemas.microsoft.com/office/powerpoint/2010/main" val="327419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74AF-4E81-65DA-C47C-1CC9DB884579}"/>
              </a:ext>
            </a:extLst>
          </p:cNvPr>
          <p:cNvSpPr>
            <a:spLocks noGrp="1"/>
          </p:cNvSpPr>
          <p:nvPr>
            <p:ph type="title"/>
          </p:nvPr>
        </p:nvSpPr>
        <p:spPr>
          <a:xfrm>
            <a:off x="335360" y="1352"/>
            <a:ext cx="10515600" cy="1325563"/>
          </a:xfrm>
        </p:spPr>
        <p:txBody>
          <a:bodyPr/>
          <a:lstStyle/>
          <a:p>
            <a:r>
              <a:rPr lang="en-GB" b="1" dirty="0">
                <a:solidFill>
                  <a:schemeClr val="tx2">
                    <a:lumMod val="75000"/>
                    <a:lumOff val="25000"/>
                  </a:schemeClr>
                </a:solidFill>
              </a:rPr>
              <a:t>Fruits of the Examen</a:t>
            </a:r>
          </a:p>
        </p:txBody>
      </p:sp>
      <p:pic>
        <p:nvPicPr>
          <p:cNvPr id="6" name="Picture 2" descr="Image result for psalm 23 2-3">
            <a:extLst>
              <a:ext uri="{FF2B5EF4-FFF2-40B4-BE49-F238E27FC236}">
                <a16:creationId xmlns:a16="http://schemas.microsoft.com/office/drawing/2014/main" id="{A9AE610D-6033-09AE-E5E5-43AA0B308E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3592" y="1301560"/>
            <a:ext cx="7698877" cy="514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172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061D-2F68-CABF-700E-7B885C9F277C}"/>
              </a:ext>
            </a:extLst>
          </p:cNvPr>
          <p:cNvSpPr>
            <a:spLocks noGrp="1"/>
          </p:cNvSpPr>
          <p:nvPr>
            <p:ph type="title"/>
          </p:nvPr>
        </p:nvSpPr>
        <p:spPr/>
        <p:txBody>
          <a:bodyPr/>
          <a:lstStyle/>
          <a:p>
            <a:r>
              <a:rPr lang="en-GB" b="1" dirty="0">
                <a:solidFill>
                  <a:schemeClr val="tx2">
                    <a:lumMod val="75000"/>
                    <a:lumOff val="25000"/>
                  </a:schemeClr>
                </a:solidFill>
              </a:rPr>
              <a:t>Examen Resources</a:t>
            </a:r>
          </a:p>
        </p:txBody>
      </p:sp>
      <p:pic>
        <p:nvPicPr>
          <p:cNvPr id="9" name="Content Placeholder 8">
            <a:extLst>
              <a:ext uri="{FF2B5EF4-FFF2-40B4-BE49-F238E27FC236}">
                <a16:creationId xmlns:a16="http://schemas.microsoft.com/office/drawing/2014/main" id="{72DFD937-771A-D237-9B03-5BE8E8C880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0" y="1890945"/>
            <a:ext cx="10515600" cy="422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359FD330-9771-CCDF-1228-D6EB2362E5A6}"/>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5" name="Slide Number Placeholder 4">
            <a:extLst>
              <a:ext uri="{FF2B5EF4-FFF2-40B4-BE49-F238E27FC236}">
                <a16:creationId xmlns:a16="http://schemas.microsoft.com/office/drawing/2014/main" id="{54007CC8-1905-1440-2FE3-5EF35FBAE114}"/>
              </a:ext>
            </a:extLst>
          </p:cNvPr>
          <p:cNvSpPr>
            <a:spLocks noGrp="1"/>
          </p:cNvSpPr>
          <p:nvPr>
            <p:ph type="sldNum" sz="quarter" idx="12"/>
          </p:nvPr>
        </p:nvSpPr>
        <p:spPr/>
        <p:txBody>
          <a:bodyPr/>
          <a:lstStyle/>
          <a:p>
            <a:pPr>
              <a:defRPr/>
            </a:pPr>
            <a:fld id="{D4CD839F-E774-4A4A-B877-3AD66D467E01}" type="slidenum">
              <a:rPr lang="en-GB" smtClean="0"/>
              <a:pPr>
                <a:defRPr/>
              </a:pPr>
              <a:t>8</a:t>
            </a:fld>
            <a:endParaRPr lang="en-GB"/>
          </a:p>
        </p:txBody>
      </p:sp>
    </p:spTree>
    <p:extLst>
      <p:ext uri="{BB962C8B-B14F-4D97-AF65-F5344CB8AC3E}">
        <p14:creationId xmlns:p14="http://schemas.microsoft.com/office/powerpoint/2010/main" val="77136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8F5D-56FF-F8B8-9926-77616706BA82}"/>
              </a:ext>
            </a:extLst>
          </p:cNvPr>
          <p:cNvSpPr>
            <a:spLocks noGrp="1"/>
          </p:cNvSpPr>
          <p:nvPr>
            <p:ph type="title"/>
          </p:nvPr>
        </p:nvSpPr>
        <p:spPr/>
        <p:txBody>
          <a:bodyPr/>
          <a:lstStyle/>
          <a:p>
            <a:r>
              <a:rPr lang="en-GB" b="1" dirty="0">
                <a:solidFill>
                  <a:schemeClr val="tx2">
                    <a:lumMod val="75000"/>
                    <a:lumOff val="25000"/>
                  </a:schemeClr>
                </a:solidFill>
              </a:rPr>
              <a:t>Examen resources</a:t>
            </a:r>
          </a:p>
        </p:txBody>
      </p:sp>
      <p:pic>
        <p:nvPicPr>
          <p:cNvPr id="8" name="Content Placeholder 7">
            <a:extLst>
              <a:ext uri="{FF2B5EF4-FFF2-40B4-BE49-F238E27FC236}">
                <a16:creationId xmlns:a16="http://schemas.microsoft.com/office/drawing/2014/main" id="{9CF00E88-F10E-C63D-04B9-F7CE8DC386BC}"/>
              </a:ext>
            </a:extLst>
          </p:cNvPr>
          <p:cNvPicPr>
            <a:picLocks noGrp="1" noChangeAspect="1"/>
          </p:cNvPicPr>
          <p:nvPr>
            <p:ph idx="1"/>
          </p:nvPr>
        </p:nvPicPr>
        <p:blipFill>
          <a:blip r:embed="rId3"/>
          <a:stretch>
            <a:fillRect/>
          </a:stretch>
        </p:blipFill>
        <p:spPr bwMode="auto">
          <a:xfrm>
            <a:off x="609600" y="1916832"/>
            <a:ext cx="2592288" cy="349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1FAEE69-509C-2E6C-7918-435E99F0B1D6}"/>
              </a:ext>
            </a:extLst>
          </p:cNvPr>
          <p:cNvSpPr>
            <a:spLocks noGrp="1"/>
          </p:cNvSpPr>
          <p:nvPr>
            <p:ph type="ftr" sz="quarter" idx="11"/>
          </p:nvPr>
        </p:nvSpPr>
        <p:spPr/>
        <p:txBody>
          <a:bodyPr/>
          <a:lstStyle/>
          <a:p>
            <a:pPr>
              <a:defRPr/>
            </a:pPr>
            <a:r>
              <a:rPr lang="en-GB"/>
              <a:t>Spiritual Conversation Course – Module 1</a:t>
            </a:r>
            <a:endParaRPr lang="en-GB" dirty="0"/>
          </a:p>
        </p:txBody>
      </p:sp>
      <p:sp>
        <p:nvSpPr>
          <p:cNvPr id="5" name="Slide Number Placeholder 4">
            <a:extLst>
              <a:ext uri="{FF2B5EF4-FFF2-40B4-BE49-F238E27FC236}">
                <a16:creationId xmlns:a16="http://schemas.microsoft.com/office/drawing/2014/main" id="{4D662328-A58B-DF97-620D-A9568D8E3252}"/>
              </a:ext>
            </a:extLst>
          </p:cNvPr>
          <p:cNvSpPr>
            <a:spLocks noGrp="1"/>
          </p:cNvSpPr>
          <p:nvPr>
            <p:ph type="sldNum" sz="quarter" idx="12"/>
          </p:nvPr>
        </p:nvSpPr>
        <p:spPr/>
        <p:txBody>
          <a:bodyPr/>
          <a:lstStyle/>
          <a:p>
            <a:pPr>
              <a:defRPr/>
            </a:pPr>
            <a:fld id="{D4CD839F-E774-4A4A-B877-3AD66D467E01}" type="slidenum">
              <a:rPr lang="en-GB" smtClean="0"/>
              <a:pPr>
                <a:defRPr/>
              </a:pPr>
              <a:t>9</a:t>
            </a:fld>
            <a:endParaRPr lang="en-GB"/>
          </a:p>
        </p:txBody>
      </p:sp>
      <p:pic>
        <p:nvPicPr>
          <p:cNvPr id="10" name="Picture 9">
            <a:extLst>
              <a:ext uri="{FF2B5EF4-FFF2-40B4-BE49-F238E27FC236}">
                <a16:creationId xmlns:a16="http://schemas.microsoft.com/office/drawing/2014/main" id="{F724887D-EB86-1832-9FF9-BB8D2299313B}"/>
              </a:ext>
            </a:extLst>
          </p:cNvPr>
          <p:cNvPicPr>
            <a:picLocks noChangeAspect="1"/>
          </p:cNvPicPr>
          <p:nvPr/>
        </p:nvPicPr>
        <p:blipFill>
          <a:blip r:embed="rId4"/>
          <a:stretch>
            <a:fillRect/>
          </a:stretch>
        </p:blipFill>
        <p:spPr>
          <a:xfrm>
            <a:off x="4583832" y="1962001"/>
            <a:ext cx="2592288" cy="3656978"/>
          </a:xfrm>
          <a:prstGeom prst="rect">
            <a:avLst/>
          </a:prstGeom>
        </p:spPr>
      </p:pic>
      <p:pic>
        <p:nvPicPr>
          <p:cNvPr id="12" name="Picture 11">
            <a:extLst>
              <a:ext uri="{FF2B5EF4-FFF2-40B4-BE49-F238E27FC236}">
                <a16:creationId xmlns:a16="http://schemas.microsoft.com/office/drawing/2014/main" id="{9AD9C73A-7A77-4E43-9FE6-555BCFD10F71}"/>
              </a:ext>
            </a:extLst>
          </p:cNvPr>
          <p:cNvPicPr>
            <a:picLocks noChangeAspect="1"/>
          </p:cNvPicPr>
          <p:nvPr/>
        </p:nvPicPr>
        <p:blipFill>
          <a:blip r:embed="rId5"/>
          <a:stretch>
            <a:fillRect/>
          </a:stretch>
        </p:blipFill>
        <p:spPr>
          <a:xfrm>
            <a:off x="8400256" y="1943247"/>
            <a:ext cx="3024336" cy="3675732"/>
          </a:xfrm>
          <a:prstGeom prst="rect">
            <a:avLst/>
          </a:prstGeom>
        </p:spPr>
      </p:pic>
    </p:spTree>
    <p:extLst>
      <p:ext uri="{BB962C8B-B14F-4D97-AF65-F5344CB8AC3E}">
        <p14:creationId xmlns:p14="http://schemas.microsoft.com/office/powerpoint/2010/main" val="893115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DATA" val="&lt;database version=&quot;7.0&quot;&gt;&lt;object type=&quot;1&quot; unique_id=&quot;10001&quot;&gt;&lt;object type=&quot;8&quot; unique_id=&quot;15452&quot;&gt;&lt;/object&gt;&lt;object type=&quot;2&quot; unique_id=&quot;15453&quot;&gt;&lt;object type=&quot;3&quot; unique_id=&quot;15454&quot;&gt;&lt;property id=&quot;20148&quot; value=&quot;5&quot;/&gt;&lt;property id=&quot;20300&quot; value=&quot;Slide 1 - &amp;quot;Criminal Law 2011-12&amp;#x0D;&amp;#x0A;Dr John Russell&amp;quot;&quot;/&gt;&lt;property id=&quot;20307&quot; value=&quot;652&quot;/&gt;&lt;/object&gt;&lt;object type=&quot;3&quot; unique_id=&quot;23255&quot;&gt;&lt;property id=&quot;20148&quot; value=&quot;5&quot;/&gt;&lt;property id=&quot;20300&quot; value=&quot;Slide 2 - &amp;quot;Overview&amp;quot;&quot;/&gt;&lt;property id=&quot;20307&quot; value=&quot;654&quot;/&gt;&lt;/object&gt;&lt;object type=&quot;3&quot; unique_id=&quot;23256&quot;&gt;&lt;property id=&quot;20148&quot; value=&quot;5&quot;/&gt;&lt;property id=&quot;20300&quot; value=&quot;Slide 3 - &amp;quot;Overview&amp;quot;&quot;/&gt;&lt;property id=&quot;20307&quot; value=&quot;655&quot;/&gt;&lt;/object&gt;&lt;object type=&quot;3&quot; unique_id=&quot;23257&quot;&gt;&lt;property id=&quot;20148&quot; value=&quot;5&quot;/&gt;&lt;property id=&quot;20300&quot; value=&quot;Slide 4 - &amp;quot;Robbery&amp;quot;&quot;/&gt;&lt;property id=&quot;20307&quot; value=&quot;656&quot;/&gt;&lt;/object&gt;&lt;object type=&quot;3&quot; unique_id=&quot;23258&quot;&gt;&lt;property id=&quot;20148&quot; value=&quot;5&quot;/&gt;&lt;property id=&quot;20300&quot; value=&quot;Slide 6 - &amp;quot;Robbery&amp;quot;&quot;/&gt;&lt;property id=&quot;20307&quot; value=&quot;657&quot;/&gt;&lt;/object&gt;&lt;object type=&quot;3&quot; unique_id=&quot;23259&quot;&gt;&lt;property id=&quot;20148&quot; value=&quot;5&quot;/&gt;&lt;property id=&quot;20300&quot; value=&quot;Slide 7 - &amp;quot;Robbery&amp;quot;&quot;/&gt;&lt;property id=&quot;20307&quot; value=&quot;658&quot;/&gt;&lt;/object&gt;&lt;object type=&quot;3&quot; unique_id=&quot;23261&quot;&gt;&lt;property id=&quot;20148&quot; value=&quot;5&quot;/&gt;&lt;property id=&quot;20300&quot; value=&quot;Slide 10 - &amp;quot;Burglary&amp;quot;&quot;/&gt;&lt;property id=&quot;20307&quot; value=&quot;660&quot;/&gt;&lt;/object&gt;&lt;object type=&quot;3&quot; unique_id=&quot;23262&quot;&gt;&lt;property id=&quot;20148&quot; value=&quot;5&quot;/&gt;&lt;property id=&quot;20300&quot; value=&quot;Slide 12 - &amp;quot;Burglary&amp;quot;&quot;/&gt;&lt;property id=&quot;20307&quot; value=&quot;661&quot;/&gt;&lt;/object&gt;&lt;object type=&quot;3&quot; unique_id=&quot;23263&quot;&gt;&lt;property id=&quot;20148&quot; value=&quot;5&quot;/&gt;&lt;property id=&quot;20300&quot; value=&quot;Slide 13 - &amp;quot;Burglary&amp;quot;&quot;/&gt;&lt;property id=&quot;20307&quot; value=&quot;662&quot;/&gt;&lt;/object&gt;&lt;object type=&quot;3&quot; unique_id=&quot;23264&quot;&gt;&lt;property id=&quot;20148&quot; value=&quot;5&quot;/&gt;&lt;property id=&quot;20300&quot; value=&quot;Slide 14 - &amp;quot;Burglary&amp;quot;&quot;/&gt;&lt;property id=&quot;20307&quot; value=&quot;663&quot;/&gt;&lt;/object&gt;&lt;object type=&quot;3&quot; unique_id=&quot;23265&quot;&gt;&lt;property id=&quot;20148&quot; value=&quot;5&quot;/&gt;&lt;property id=&quot;20300&quot; value=&quot;Slide 15 - &amp;quot;Burglary&amp;quot;&quot;/&gt;&lt;property id=&quot;20307&quot; value=&quot;664&quot;/&gt;&lt;/object&gt;&lt;object type=&quot;3&quot; unique_id=&quot;23267&quot;&gt;&lt;property id=&quot;20148&quot; value=&quot;5&quot;/&gt;&lt;property id=&quot;20300&quot; value=&quot;Slide 16 - &amp;quot;Burglary&amp;quot;&quot;/&gt;&lt;property id=&quot;20307&quot; value=&quot;666&quot;/&gt;&lt;/object&gt;&lt;object type=&quot;3&quot; unique_id=&quot;23268&quot;&gt;&lt;property id=&quot;20148&quot; value=&quot;5&quot;/&gt;&lt;property id=&quot;20300&quot; value=&quot;Slide 17 - &amp;quot;Burglary&amp;quot;&quot;/&gt;&lt;property id=&quot;20307&quot; value=&quot;667&quot;/&gt;&lt;/object&gt;&lt;object type=&quot;3&quot; unique_id=&quot;23269&quot;&gt;&lt;property id=&quot;20148&quot; value=&quot;5&quot;/&gt;&lt;property id=&quot;20300&quot; value=&quot;Slide 18 - &amp;quot;Burglary&amp;quot;&quot;/&gt;&lt;property id=&quot;20307&quot; value=&quot;668&quot;/&gt;&lt;/object&gt;&lt;object type=&quot;3&quot; unique_id=&quot;23271&quot;&gt;&lt;property id=&quot;20148&quot; value=&quot;5&quot;/&gt;&lt;property id=&quot;20300&quot; value=&quot;Slide 19 - &amp;quot;Burglary&amp;quot;&quot;/&gt;&lt;property id=&quot;20307&quot; value=&quot;670&quot;/&gt;&lt;/object&gt;&lt;object type=&quot;3&quot; unique_id=&quot;23272&quot;&gt;&lt;property id=&quot;20148&quot; value=&quot;5&quot;/&gt;&lt;property id=&quot;20300&quot; value=&quot;Slide 21 - &amp;quot;Blackmail&amp;quot;&quot;/&gt;&lt;property id=&quot;20307&quot; value=&quot;671&quot;/&gt;&lt;/object&gt;&lt;object type=&quot;3&quot; unique_id=&quot;23273&quot;&gt;&lt;property id=&quot;20148&quot; value=&quot;5&quot;/&gt;&lt;property id=&quot;20300&quot; value=&quot;Slide 23 - &amp;quot;Blackmail&amp;quot;&quot;/&gt;&lt;property id=&quot;20307&quot; value=&quot;672&quot;/&gt;&lt;/object&gt;&lt;object type=&quot;3&quot; unique_id=&quot;23274&quot;&gt;&lt;property id=&quot;20148&quot; value=&quot;5&quot;/&gt;&lt;property id=&quot;20300&quot; value=&quot;Slide 24 - &amp;quot;Blackmail&amp;quot;&quot;/&gt;&lt;property id=&quot;20307&quot; value=&quot;673&quot;/&gt;&lt;/object&gt;&lt;object type=&quot;3&quot; unique_id=&quot;23275&quot;&gt;&lt;property id=&quot;20148&quot; value=&quot;5&quot;/&gt;&lt;property id=&quot;20300&quot; value=&quot;Slide 25 - &amp;quot;Blackmail&amp;quot;&quot;/&gt;&lt;property id=&quot;20307&quot; value=&quot;674&quot;/&gt;&lt;/object&gt;&lt;object type=&quot;3&quot; unique_id=&quot;23276&quot;&gt;&lt;property id=&quot;20148&quot; value=&quot;5&quot;/&gt;&lt;property id=&quot;20300&quot; value=&quot;Slide 26 - &amp;quot;Blackmail&amp;quot;&quot;/&gt;&lt;property id=&quot;20307&quot; value=&quot;675&quot;/&gt;&lt;/object&gt;&lt;object type=&quot;3&quot; unique_id=&quot;23277&quot;&gt;&lt;property id=&quot;20148&quot; value=&quot;5&quot;/&gt;&lt;property id=&quot;20300&quot; value=&quot;Slide 27 - &amp;quot;Blackmail&amp;quot;&quot;/&gt;&lt;property id=&quot;20307&quot; value=&quot;676&quot;/&gt;&lt;/object&gt;&lt;object type=&quot;3&quot; unique_id=&quot;23280&quot;&gt;&lt;property id=&quot;20148&quot; value=&quot;5&quot;/&gt;&lt;property id=&quot;20300&quot; value=&quot;Slide 28&quot;/&gt;&lt;property id=&quot;20307&quot; value=&quot;680&quot;/&gt;&lt;/object&gt;&lt;object type=&quot;3&quot; unique_id=&quot;23339&quot;&gt;&lt;property id=&quot;20148&quot; value=&quot;5&quot;/&gt;&lt;property id=&quot;20300&quot; value=&quot;Slide 5 - &amp;quot;Robbery&amp;quot;&quot;/&gt;&lt;property id=&quot;20307&quot; value=&quot;681&quot;/&gt;&lt;/object&gt;&lt;object type=&quot;3&quot; unique_id=&quot;23340&quot;&gt;&lt;property id=&quot;20148&quot; value=&quot;5&quot;/&gt;&lt;property id=&quot;20300&quot; value=&quot;Slide 8 - &amp;quot;Robbery&amp;quot;&quot;/&gt;&lt;property id=&quot;20307&quot; value=&quot;682&quot;/&gt;&lt;/object&gt;&lt;object type=&quot;3&quot; unique_id=&quot;23341&quot;&gt;&lt;property id=&quot;20148&quot; value=&quot;5&quot;/&gt;&lt;property id=&quot;20300&quot; value=&quot;Slide 11 - &amp;quot;Burglary&amp;quot;&quot;/&gt;&lt;property id=&quot;20307&quot; value=&quot;683&quot;/&gt;&lt;/object&gt;&lt;object type=&quot;3&quot; unique_id=&quot;23435&quot;&gt;&lt;property id=&quot;20148&quot; value=&quot;5&quot;/&gt;&lt;property id=&quot;20300&quot; value=&quot;Slide 22 - &amp;quot;Blackmail&amp;quot;&quot;/&gt;&lt;property id=&quot;20307&quot; value=&quot;684&quot;/&gt;&lt;/object&gt;&lt;object type=&quot;3&quot; unique_id=&quot;23436&quot;&gt;&lt;property id=&quot;20148&quot; value=&quot;5&quot;/&gt;&lt;property id=&quot;20300&quot; value=&quot;Slide 9&quot;/&gt;&lt;property id=&quot;20307&quot; value=&quot;686&quot;/&gt;&lt;/object&gt;&lt;object type=&quot;3&quot; unique_id=&quot;23437&quot;&gt;&lt;property id=&quot;20148&quot; value=&quot;5&quot;/&gt;&lt;property id=&quot;20300&quot; value=&quot;Slide 20&quot;/&gt;&lt;property id=&quot;20307&quot; value=&quot;687&quot;/&gt;&lt;/object&gt;&lt;object type=&quot;3&quot; unique_id=&quot;23438&quot;&gt;&lt;property id=&quot;20148&quot; value=&quot;5&quot;/&gt;&lt;property id=&quot;20300&quot; value=&quot;Slide 29 - &amp;quot;SGS preparation&amp;quot;&quot;/&gt;&lt;property id=&quot;20307&quot; value=&quot;685&quot;/&gt;&lt;/object&gt;&lt;object type=&quot;3&quot; unique_id=&quot;23439&quot;&gt;&lt;property id=&quot;20148&quot; value=&quot;5&quot;/&gt;&lt;property id=&quot;20300&quot; value=&quot;Slide 30 - &amp;quot;Pre-Easter Large Group Session&amp;quot;&quot;/&gt;&lt;property id=&quot;20307&quot; value=&quot;688&quot;/&gt;&lt;/object&gt;&lt;/object&gt;&lt;/object&gt;&lt;/database&gt;"/>
  <p:tag name="SECTOMILLISECCONVERT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urple">
  <a:themeElements>
    <a:clrScheme name="LSBU">
      <a:dk1>
        <a:sysClr val="windowText" lastClr="000000"/>
      </a:dk1>
      <a:lt1>
        <a:sysClr val="window" lastClr="FFFFFF"/>
      </a:lt1>
      <a:dk2>
        <a:srgbClr val="000000"/>
      </a:dk2>
      <a:lt2>
        <a:srgbClr val="FFFFFF"/>
      </a:lt2>
      <a:accent1>
        <a:srgbClr val="00BAFF"/>
      </a:accent1>
      <a:accent2>
        <a:srgbClr val="60F20B"/>
      </a:accent2>
      <a:accent3>
        <a:srgbClr val="FFD800"/>
      </a:accent3>
      <a:accent4>
        <a:srgbClr val="FF6600"/>
      </a:accent4>
      <a:accent5>
        <a:srgbClr val="FF0097"/>
      </a:accent5>
      <a:accent6>
        <a:srgbClr val="AF2FE4"/>
      </a:accent6>
      <a:hlink>
        <a:srgbClr val="0000FF"/>
      </a:hlink>
      <a:folHlink>
        <a:srgbClr val="800080"/>
      </a:folHlink>
    </a:clrScheme>
    <a:fontScheme name="LSB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9f930703bb118c88126740165fae9337">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3d128f301fb7b3d2f473a5b1c88eb1bb"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14FAB2-C3D1-4C7C-97D4-EA3B767D7FED}">
  <ds:schemaRefs>
    <ds:schemaRef ds:uri="http://purl.org/dc/elements/1.1/"/>
    <ds:schemaRef ds:uri="c8e8acce-9069-4d32-802f-c81c2b98ca36"/>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91f26f25-1717-4b86-a1b4-8d7140b77ed9"/>
    <ds:schemaRef ds:uri="http://purl.org/dc/dcmitype/"/>
    <ds:schemaRef ds:uri="http://purl.org/dc/terms/"/>
  </ds:schemaRefs>
</ds:datastoreItem>
</file>

<file path=customXml/itemProps2.xml><?xml version="1.0" encoding="utf-8"?>
<ds:datastoreItem xmlns:ds="http://schemas.openxmlformats.org/officeDocument/2006/customXml" ds:itemID="{86142920-9AD4-44FE-92F8-DE633E58FE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26f25-1717-4b86-a1b4-8d7140b77ed9"/>
    <ds:schemaRef ds:uri="c8e8acce-9069-4d32-802f-c81c2b98ca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1B66C1-38C5-40F0-B02D-3995DE5D23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5745</TotalTime>
  <Words>1263</Words>
  <Application>Microsoft Office PowerPoint</Application>
  <PresentationFormat>Widescreen</PresentationFormat>
  <Paragraphs>83</Paragraphs>
  <Slides>12</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Aptos</vt:lpstr>
      <vt:lpstr>Aptos Display</vt:lpstr>
      <vt:lpstr>Arial</vt:lpstr>
      <vt:lpstr>Times New Roman</vt:lpstr>
      <vt:lpstr>Verdana</vt:lpstr>
      <vt:lpstr>Wingdings</vt:lpstr>
      <vt:lpstr>1_Default Design</vt:lpstr>
      <vt:lpstr>Purple</vt:lpstr>
      <vt:lpstr>Office Theme</vt:lpstr>
      <vt:lpstr>Practice &amp; Reflection  </vt:lpstr>
      <vt:lpstr>Before we next meet</vt:lpstr>
      <vt:lpstr>The Examen Prayer</vt:lpstr>
      <vt:lpstr>Noticing the God moments</vt:lpstr>
      <vt:lpstr>PowerPoint Presentation</vt:lpstr>
      <vt:lpstr>The Examen Prayer</vt:lpstr>
      <vt:lpstr>Fruits of the Examen</vt:lpstr>
      <vt:lpstr>Examen Resources</vt:lpstr>
      <vt:lpstr>Examen resources</vt:lpstr>
      <vt:lpstr>Spiritual Conversation practice before Module 2</vt:lpstr>
      <vt:lpstr>PowerPoint Presentation</vt:lpstr>
      <vt:lpstr>PowerPoint Presentation</vt:lpstr>
    </vt:vector>
  </TitlesOfParts>
  <Company>London South Bank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Criminal Law 2011-12 Dr John Russell</dc:title>
  <dc:creator>Dr John Russell</dc:creator>
  <cp:lastModifiedBy>Clare Bick</cp:lastModifiedBy>
  <cp:revision>256</cp:revision>
  <cp:lastPrinted>2022-06-08T12:06:58Z</cp:lastPrinted>
  <dcterms:created xsi:type="dcterms:W3CDTF">2005-05-06T14:06:05Z</dcterms:created>
  <dcterms:modified xsi:type="dcterms:W3CDTF">2026-05-09T08:54:48Z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y fmtid="{D5CDD505-2E9C-101B-9397-08002B2CF9AE}" pid="3" name="MediaServiceImageTags">
    <vt:lpwstr/>
  </property>
</Properties>
</file>