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3EFD3-3023-B058-EBCE-B08AAC2FA4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3DA4D4-1C8A-C995-35C1-6A1C6A67A6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BF5B92-3FC2-62A4-538A-F17335DCE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0FD7E-CF2A-4135-9381-1F7974202D21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763836-5F04-7D8D-D919-4249708A1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D70DFB-513F-147F-037A-195418020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C9DE0-47EC-435B-86D6-A9EE66443D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264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12551-E1C5-6448-7F9F-B2291D750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FF733B-043F-FABA-E713-16B329DE79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25C8C1-916C-D2CD-6427-C5E609B3F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0FD7E-CF2A-4135-9381-1F7974202D21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8F8A0F-CE89-95EA-1005-9908114AA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F32BFC-F7DD-F70A-43BD-6FF6490CB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C9DE0-47EC-435B-86D6-A9EE66443D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496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1213A9-4F7F-9F18-00B1-5F1E498613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836866-317E-CB84-3F8E-7B232A4FF5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2328E-5051-CA6A-52B1-5D2C9816F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0FD7E-CF2A-4135-9381-1F7974202D21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817B62-2672-E48E-AF0C-030A0FE4C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A69FC6-2011-F138-A64A-BE2DF218A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C9DE0-47EC-435B-86D6-A9EE66443D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116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6839B-C0E7-FA54-A383-326A22C8F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3BB4-FC6B-764A-D2A4-35011E93B9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2FCD3E-3612-5F86-73BD-19FA3E81D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0FD7E-CF2A-4135-9381-1F7974202D21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F635F7-B08A-D7B4-EC61-59558DE8B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AD603-4C6A-67F7-032F-356129CEA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C9DE0-47EC-435B-86D6-A9EE66443D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0165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52325-1ADD-9855-B1D0-583DEDF56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A0C038-4422-BD5D-AF10-762BD530CE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BE0367-F8D3-242F-F80C-9B8FCB0D9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0FD7E-CF2A-4135-9381-1F7974202D21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66CC28-5986-9475-3A46-F5ACD818D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C9E370-D4E1-571D-365A-E0FE338BB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C9DE0-47EC-435B-86D6-A9EE66443D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2562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11419-7AE8-BBFC-D8D0-3E1055E25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7BC52-B0FF-2A49-54B9-8F022252D1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8AB874-063B-0DD3-5139-B7A195680E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8BD1B1-894F-5BA9-4CE6-4636A1EF9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0FD7E-CF2A-4135-9381-1F7974202D21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FE4C92-9909-3605-8165-298C2FC47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87F7CC-2E51-BE93-D66F-9CBFAF8A5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C9DE0-47EC-435B-86D6-A9EE66443D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3437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A56B8-46DD-129D-700A-7614E4F18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25D451-4BA1-6FE9-521E-EAB0330126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66A62F-109E-DC9B-DEB3-EE933628E9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9FE35F-0B6E-4784-B47A-F093C3BE7F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9F3018-D3C3-5D78-BDB9-59248EA4E6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C49A07-797B-378F-ABE0-E3F8D953C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0FD7E-CF2A-4135-9381-1F7974202D21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297841-0231-12BD-2B80-FD2388FFE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A88DD8-FCE3-617B-4DE4-B82EB0262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C9DE0-47EC-435B-86D6-A9EE66443D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4610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87DDE-F40D-BD98-4665-BE1B77633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2B7963-FDFF-F380-F0E7-C6889195C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0FD7E-CF2A-4135-9381-1F7974202D21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22BF36-9558-953E-0707-2194B2864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555637-2390-801B-67ED-52A620AED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C9DE0-47EC-435B-86D6-A9EE66443D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4263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11D30F-01CB-F8B5-E2D6-3B428C9A5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0FD7E-CF2A-4135-9381-1F7974202D21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AF5018-5C06-7EEA-A1A0-10EEFB5B2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D0EC0E-611F-1BCC-65EC-49E663D16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C9DE0-47EC-435B-86D6-A9EE66443D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007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9FD19-5186-4543-0773-7AA3427CA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7F386C-5374-E375-22F0-70C49B38D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3D87E0-1571-69EC-DD4F-9826149C96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23E443-8130-B0D1-65C0-05A68F958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0FD7E-CF2A-4135-9381-1F7974202D21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3959F8-C85A-21A2-9B04-7D4D9F918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B761AF-DB4A-818D-C9F5-BA70D3010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C9DE0-47EC-435B-86D6-A9EE66443D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503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47D1D-B7F6-D3B9-21DD-6C7989E5D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C4B446-A160-206E-EB73-0510CF80A4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0E562E-A433-DFB7-32F0-1EA242681E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3E7AFE-9284-2F78-205A-94C388C24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0FD7E-CF2A-4135-9381-1F7974202D21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E25980-9B16-2BF0-2570-68E645012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DAFDB3-7C58-C6EE-3500-60CA54938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C9DE0-47EC-435B-86D6-A9EE66443D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736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99305A-551A-AA75-9D7E-2EF73AADF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8832FE-B188-B499-A6D8-807ED7519E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0B49EF-2C6D-26E0-FB82-D544171253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0FD7E-CF2A-4135-9381-1F7974202D21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06DD5A-0A94-012E-AAA1-4B9D0CDCCE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2F4E26-68A0-870F-DAC5-FBE40CE4D7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5C9DE0-47EC-435B-86D6-A9EE66443D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569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EEC34-F17F-08D4-506D-5B09FF9ABEC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Philosophy Through the Year: Friedrich Nietzsche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6107AD-AFC6-F3E8-89FB-341FF61C76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Week 2: </a:t>
            </a:r>
            <a:r>
              <a:rPr lang="en-GB" i="1" dirty="0"/>
              <a:t>Daybreak</a:t>
            </a:r>
            <a:r>
              <a:rPr lang="en-GB" dirty="0"/>
              <a:t> and </a:t>
            </a:r>
            <a:r>
              <a:rPr lang="en-GB" i="1" dirty="0"/>
              <a:t>The Gay Science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615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EA1F2-5F6B-0664-A19A-08389D0FE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Daybreak and The Gay Science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B21C53-4CE3-5910-4FB9-62B3259BBD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i="1" dirty="0"/>
              <a:t>Key texts</a:t>
            </a:r>
          </a:p>
          <a:p>
            <a:r>
              <a:rPr lang="en-GB" i="1" dirty="0"/>
              <a:t>D</a:t>
            </a:r>
            <a:r>
              <a:rPr lang="en-GB" dirty="0"/>
              <a:t> II: 102, 103, </a:t>
            </a:r>
            <a:r>
              <a:rPr lang="en-GB" b="1" dirty="0"/>
              <a:t>119</a:t>
            </a:r>
            <a:r>
              <a:rPr lang="en-GB" dirty="0"/>
              <a:t>, 130, 560</a:t>
            </a:r>
          </a:p>
          <a:p>
            <a:r>
              <a:rPr lang="en-GB" i="1" dirty="0"/>
              <a:t>GS</a:t>
            </a:r>
            <a:r>
              <a:rPr lang="en-GB" dirty="0"/>
              <a:t> I: 1, 11, 26 &amp; 54; </a:t>
            </a:r>
          </a:p>
          <a:p>
            <a:r>
              <a:rPr lang="en-GB" i="1" dirty="0"/>
              <a:t>GS</a:t>
            </a:r>
            <a:r>
              <a:rPr lang="en-GB" dirty="0"/>
              <a:t> III: 108, 110, 117, 125, 127 </a:t>
            </a:r>
          </a:p>
          <a:p>
            <a:r>
              <a:rPr lang="en-GB" dirty="0"/>
              <a:t>GS IV: 278, 283, </a:t>
            </a:r>
            <a:r>
              <a:rPr lang="en-GB" b="1" dirty="0"/>
              <a:t>290</a:t>
            </a:r>
            <a:r>
              <a:rPr lang="en-GB" dirty="0"/>
              <a:t>, 294, </a:t>
            </a:r>
            <a:r>
              <a:rPr lang="en-GB" b="1" dirty="0"/>
              <a:t>338</a:t>
            </a:r>
            <a:r>
              <a:rPr lang="en-GB" dirty="0"/>
              <a:t>*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77682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5177A376361E4097C7A579BA2D6EB3" ma:contentTypeVersion="15" ma:contentTypeDescription="Create a new document." ma:contentTypeScope="" ma:versionID="9f930703bb118c88126740165fae9337">
  <xsd:schema xmlns:xsd="http://www.w3.org/2001/XMLSchema" xmlns:xs="http://www.w3.org/2001/XMLSchema" xmlns:p="http://schemas.microsoft.com/office/2006/metadata/properties" xmlns:ns2="91f26f25-1717-4b86-a1b4-8d7140b77ed9" xmlns:ns3="c8e8acce-9069-4d32-802f-c81c2b98ca36" targetNamespace="http://schemas.microsoft.com/office/2006/metadata/properties" ma:root="true" ma:fieldsID="3d128f301fb7b3d2f473a5b1c88eb1bb" ns2:_="" ns3:_="">
    <xsd:import namespace="91f26f25-1717-4b86-a1b4-8d7140b77ed9"/>
    <xsd:import namespace="c8e8acce-9069-4d32-802f-c81c2b98ca3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f26f25-1717-4b86-a1b4-8d7140b77e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97e797dd-a372-4630-b35c-17781ee670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e8acce-9069-4d32-802f-c81c2b98ca3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50283d9e-c408-46fb-a1b8-65ee7e6218c4}" ma:internalName="TaxCatchAll" ma:showField="CatchAllData" ma:web="c8e8acce-9069-4d32-802f-c81c2b98ca3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1f26f25-1717-4b86-a1b4-8d7140b77ed9">
      <Terms xmlns="http://schemas.microsoft.com/office/infopath/2007/PartnerControls"/>
    </lcf76f155ced4ddcb4097134ff3c332f>
    <TaxCatchAll xmlns="c8e8acce-9069-4d32-802f-c81c2b98ca36" xsi:nil="true"/>
  </documentManagement>
</p:properties>
</file>

<file path=customXml/itemProps1.xml><?xml version="1.0" encoding="utf-8"?>
<ds:datastoreItem xmlns:ds="http://schemas.openxmlformats.org/officeDocument/2006/customXml" ds:itemID="{2232DE3A-41A8-4A18-8979-83772A9354B4}"/>
</file>

<file path=customXml/itemProps2.xml><?xml version="1.0" encoding="utf-8"?>
<ds:datastoreItem xmlns:ds="http://schemas.openxmlformats.org/officeDocument/2006/customXml" ds:itemID="{F7A0E6B3-024A-44A3-A69C-819897A2C022}"/>
</file>

<file path=customXml/itemProps3.xml><?xml version="1.0" encoding="utf-8"?>
<ds:datastoreItem xmlns:ds="http://schemas.openxmlformats.org/officeDocument/2006/customXml" ds:itemID="{4BE6FB9F-4799-4101-8B67-B2652FBD002D}"/>
</file>

<file path=docProps/app.xml><?xml version="1.0" encoding="utf-8"?>
<Properties xmlns="http://schemas.openxmlformats.org/officeDocument/2006/extended-properties" xmlns:vt="http://schemas.openxmlformats.org/officeDocument/2006/docPropsVTypes">
  <TotalTime>1129</TotalTime>
  <Words>70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Philosophy Through the Year: Friedrich Nietzsche</vt:lpstr>
      <vt:lpstr>Daybreak and The Gay Science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 Stuart Jesson</dc:creator>
  <cp:lastModifiedBy>Dr Stuart Jesson</cp:lastModifiedBy>
  <cp:revision>1</cp:revision>
  <dcterms:created xsi:type="dcterms:W3CDTF">2026-05-05T14:22:14Z</dcterms:created>
  <dcterms:modified xsi:type="dcterms:W3CDTF">2026-05-06T09:11:55Z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0x010100745177A376361E4097C7A579BA2D6EB3</vt:lpwstr>
  </property>
  <property fmtid="{D5CDD505-2E9C-101B-9397-08002B2CF9AE}" pid="3" name="MediaServiceImageTags">
    <vt:lpwstr/>
  </property>
</Properties>
</file>