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2.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56" r:id="rId2"/>
    <p:sldId id="267" r:id="rId3"/>
    <p:sldId id="268" r:id="rId4"/>
    <p:sldId id="269" r:id="rId5"/>
    <p:sldId id="270" r:id="rId6"/>
    <p:sldId id="271" r:id="rId7"/>
    <p:sldId id="272" r:id="rId8"/>
    <p:sldId id="273" r:id="rId9"/>
    <p:sldId id="265" r:id="rId10"/>
  </p:sldIdLst>
  <p:sldSz cx="12192000" cy="6858000"/>
  <p:notesSz cx="6858000" cy="9144000"/>
  <p:defaultTextStyle>
    <a:defPPr rtl="0">
      <a:defRPr lang="en-GB"/>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11" autoAdjust="0"/>
    <p:restoredTop sz="94660"/>
  </p:normalViewPr>
  <p:slideViewPr>
    <p:cSldViewPr snapToGrid="0">
      <p:cViewPr varScale="1">
        <p:scale>
          <a:sx n="62" d="100"/>
          <a:sy n="62" d="100"/>
        </p:scale>
        <p:origin x="816" y="40"/>
      </p:cViewPr>
      <p:guideLst/>
    </p:cSldViewPr>
  </p:slideViewPr>
  <p:notesTextViewPr>
    <p:cViewPr>
      <p:scale>
        <a:sx n="1" d="1"/>
        <a:sy n="1" d="1"/>
      </p:scale>
      <p:origin x="0" y="0"/>
    </p:cViewPr>
  </p:notesTextViewPr>
  <p:notesViewPr>
    <p:cSldViewPr snapToGrid="0">
      <p:cViewPr varScale="1">
        <p:scale>
          <a:sx n="86" d="100"/>
          <a:sy n="86" d="100"/>
        </p:scale>
        <p:origin x="311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86C3D2F-5A05-4596-A225-FC145657010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a:p>
        </p:txBody>
      </p:sp>
      <p:sp>
        <p:nvSpPr>
          <p:cNvPr id="3" name="Date Placeholder 2">
            <a:extLst>
              <a:ext uri="{FF2B5EF4-FFF2-40B4-BE49-F238E27FC236}">
                <a16:creationId xmlns:a16="http://schemas.microsoft.com/office/drawing/2014/main" id="{F39C051B-F26C-4470-B56C-092B4E1C4CF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7C9A4EFF-2523-432B-8E30-40B949A58C27}" type="datetime1">
              <a:rPr lang="en-GB" smtClean="0"/>
              <a:t>11/06/2026</a:t>
            </a:fld>
            <a:endParaRPr lang="en-GB"/>
          </a:p>
        </p:txBody>
      </p:sp>
      <p:sp>
        <p:nvSpPr>
          <p:cNvPr id="4" name="Footer Placeholder 3">
            <a:extLst>
              <a:ext uri="{FF2B5EF4-FFF2-40B4-BE49-F238E27FC236}">
                <a16:creationId xmlns:a16="http://schemas.microsoft.com/office/drawing/2014/main" id="{CD59DB8B-3A1C-4291-8A97-C19C5D31C36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a:p>
        </p:txBody>
      </p:sp>
      <p:sp>
        <p:nvSpPr>
          <p:cNvPr id="5" name="Slide Number Placeholder 4">
            <a:extLst>
              <a:ext uri="{FF2B5EF4-FFF2-40B4-BE49-F238E27FC236}">
                <a16:creationId xmlns:a16="http://schemas.microsoft.com/office/drawing/2014/main" id="{9E6310B9-42FE-4FE9-8C0B-5C7382DBB0E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EFCFFF0-B784-4FE7-8A38-F89DE294F830}" type="slidenum">
              <a:rPr lang="en-GB" smtClean="0"/>
              <a:t>‹#›</a:t>
            </a:fld>
            <a:endParaRPr lang="en-GB"/>
          </a:p>
        </p:txBody>
      </p:sp>
    </p:spTree>
    <p:extLst>
      <p:ext uri="{BB962C8B-B14F-4D97-AF65-F5344CB8AC3E}">
        <p14:creationId xmlns:p14="http://schemas.microsoft.com/office/powerpoint/2010/main" val="210156693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9217426E-794B-4F4A-8E0A-E9EB729BA137}" type="datetime1">
              <a:rPr lang="en-GB" noProof="0" smtClean="0"/>
              <a:t>11/06/2026</a:t>
            </a:fld>
            <a:endParaRPr lang="en-GB" noProof="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98C672F-171E-46DC-915C-C7BCF99F5C42}" type="slidenum">
              <a:rPr lang="en-GB" noProof="0" smtClean="0"/>
              <a:t>‹#›</a:t>
            </a:fld>
            <a:endParaRPr lang="en-GB" noProof="0"/>
          </a:p>
        </p:txBody>
      </p:sp>
    </p:spTree>
    <p:extLst>
      <p:ext uri="{BB962C8B-B14F-4D97-AF65-F5344CB8AC3E}">
        <p14:creationId xmlns:p14="http://schemas.microsoft.com/office/powerpoint/2010/main" val="195849806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a:p>
        </p:txBody>
      </p:sp>
      <p:sp>
        <p:nvSpPr>
          <p:cNvPr id="4" name="Slide Number Placeholder 3"/>
          <p:cNvSpPr>
            <a:spLocks noGrp="1"/>
          </p:cNvSpPr>
          <p:nvPr>
            <p:ph type="sldNum" sz="quarter" idx="5"/>
          </p:nvPr>
        </p:nvSpPr>
        <p:spPr/>
        <p:txBody>
          <a:bodyPr rtlCol="0"/>
          <a:lstStyle/>
          <a:p>
            <a:pPr rtl="0"/>
            <a:fld id="{998C672F-171E-46DC-915C-C7BCF99F5C42}" type="slidenum">
              <a:rPr lang="en-GB" smtClean="0"/>
              <a:t>1</a:t>
            </a:fld>
            <a:endParaRPr lang="en-GB"/>
          </a:p>
        </p:txBody>
      </p:sp>
    </p:spTree>
    <p:extLst>
      <p:ext uri="{BB962C8B-B14F-4D97-AF65-F5344CB8AC3E}">
        <p14:creationId xmlns:p14="http://schemas.microsoft.com/office/powerpoint/2010/main" val="2919126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90C7D-FFD8-7D5D-61CD-2EB86B1A5E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DFC8F6-A308-F016-82CA-40E6B60713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7A3F7C-AFB3-A362-00E6-AD60AAF1A513}"/>
              </a:ext>
            </a:extLst>
          </p:cNvPr>
          <p:cNvSpPr>
            <a:spLocks noGrp="1"/>
          </p:cNvSpPr>
          <p:nvPr>
            <p:ph type="body" idx="1"/>
          </p:nvPr>
        </p:nvSpPr>
        <p:spPr/>
        <p:txBody>
          <a:bodyPr rtlCol="0"/>
          <a:lstStyle/>
          <a:p>
            <a:pPr rtl="0"/>
            <a:endParaRPr lang="en-GB"/>
          </a:p>
        </p:txBody>
      </p:sp>
      <p:sp>
        <p:nvSpPr>
          <p:cNvPr id="4" name="Slide Number Placeholder 3">
            <a:extLst>
              <a:ext uri="{FF2B5EF4-FFF2-40B4-BE49-F238E27FC236}">
                <a16:creationId xmlns:a16="http://schemas.microsoft.com/office/drawing/2014/main" id="{FD82317F-50D5-990B-DBA5-EC99C2BF7EDE}"/>
              </a:ext>
            </a:extLst>
          </p:cNvPr>
          <p:cNvSpPr>
            <a:spLocks noGrp="1"/>
          </p:cNvSpPr>
          <p:nvPr>
            <p:ph type="sldNum" sz="quarter" idx="5"/>
          </p:nvPr>
        </p:nvSpPr>
        <p:spPr/>
        <p:txBody>
          <a:bodyPr rtlCol="0"/>
          <a:lstStyle/>
          <a:p>
            <a:pPr rtl="0"/>
            <a:fld id="{998C672F-171E-46DC-915C-C7BCF99F5C42}" type="slidenum">
              <a:rPr lang="en-GB" smtClean="0"/>
              <a:t>2</a:t>
            </a:fld>
            <a:endParaRPr lang="en-GB"/>
          </a:p>
        </p:txBody>
      </p:sp>
    </p:spTree>
    <p:extLst>
      <p:ext uri="{BB962C8B-B14F-4D97-AF65-F5344CB8AC3E}">
        <p14:creationId xmlns:p14="http://schemas.microsoft.com/office/powerpoint/2010/main" val="83320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90091-899B-CAFE-85D2-127E7BC0A9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9B1F3D-4CE5-E9D7-F80F-1A8AFCEEE2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DF9A28-51C1-FB5B-07A0-FB3B4330549F}"/>
              </a:ext>
            </a:extLst>
          </p:cNvPr>
          <p:cNvSpPr>
            <a:spLocks noGrp="1"/>
          </p:cNvSpPr>
          <p:nvPr>
            <p:ph type="body" idx="1"/>
          </p:nvPr>
        </p:nvSpPr>
        <p:spPr/>
        <p:txBody>
          <a:bodyPr rtlCol="0"/>
          <a:lstStyle/>
          <a:p>
            <a:pPr rtl="0"/>
            <a:endParaRPr lang="en-GB"/>
          </a:p>
        </p:txBody>
      </p:sp>
      <p:sp>
        <p:nvSpPr>
          <p:cNvPr id="4" name="Slide Number Placeholder 3">
            <a:extLst>
              <a:ext uri="{FF2B5EF4-FFF2-40B4-BE49-F238E27FC236}">
                <a16:creationId xmlns:a16="http://schemas.microsoft.com/office/drawing/2014/main" id="{475A1BD9-22B8-CA21-3E11-C05D42FA4571}"/>
              </a:ext>
            </a:extLst>
          </p:cNvPr>
          <p:cNvSpPr>
            <a:spLocks noGrp="1"/>
          </p:cNvSpPr>
          <p:nvPr>
            <p:ph type="sldNum" sz="quarter" idx="5"/>
          </p:nvPr>
        </p:nvSpPr>
        <p:spPr/>
        <p:txBody>
          <a:bodyPr rtlCol="0"/>
          <a:lstStyle/>
          <a:p>
            <a:pPr rtl="0"/>
            <a:fld id="{998C672F-171E-46DC-915C-C7BCF99F5C42}" type="slidenum">
              <a:rPr lang="en-GB" smtClean="0"/>
              <a:t>3</a:t>
            </a:fld>
            <a:endParaRPr lang="en-GB"/>
          </a:p>
        </p:txBody>
      </p:sp>
    </p:spTree>
    <p:extLst>
      <p:ext uri="{BB962C8B-B14F-4D97-AF65-F5344CB8AC3E}">
        <p14:creationId xmlns:p14="http://schemas.microsoft.com/office/powerpoint/2010/main" val="1310188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CF08D-B88D-083F-3EBF-43C0F3852D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18721F-9F3A-B42B-EE6A-F54C4FA1B1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692764-87A2-7844-C099-3695F0678ED3}"/>
              </a:ext>
            </a:extLst>
          </p:cNvPr>
          <p:cNvSpPr>
            <a:spLocks noGrp="1"/>
          </p:cNvSpPr>
          <p:nvPr>
            <p:ph type="body" idx="1"/>
          </p:nvPr>
        </p:nvSpPr>
        <p:spPr/>
        <p:txBody>
          <a:bodyPr rtlCol="0"/>
          <a:lstStyle/>
          <a:p>
            <a:pPr rtl="0"/>
            <a:endParaRPr lang="en-GB"/>
          </a:p>
        </p:txBody>
      </p:sp>
      <p:sp>
        <p:nvSpPr>
          <p:cNvPr id="4" name="Slide Number Placeholder 3">
            <a:extLst>
              <a:ext uri="{FF2B5EF4-FFF2-40B4-BE49-F238E27FC236}">
                <a16:creationId xmlns:a16="http://schemas.microsoft.com/office/drawing/2014/main" id="{119D7C87-0D76-053D-04FA-387A95D3394B}"/>
              </a:ext>
            </a:extLst>
          </p:cNvPr>
          <p:cNvSpPr>
            <a:spLocks noGrp="1"/>
          </p:cNvSpPr>
          <p:nvPr>
            <p:ph type="sldNum" sz="quarter" idx="5"/>
          </p:nvPr>
        </p:nvSpPr>
        <p:spPr/>
        <p:txBody>
          <a:bodyPr rtlCol="0"/>
          <a:lstStyle/>
          <a:p>
            <a:pPr rtl="0"/>
            <a:fld id="{998C672F-171E-46DC-915C-C7BCF99F5C42}" type="slidenum">
              <a:rPr lang="en-GB" smtClean="0"/>
              <a:t>4</a:t>
            </a:fld>
            <a:endParaRPr lang="en-GB"/>
          </a:p>
        </p:txBody>
      </p:sp>
    </p:spTree>
    <p:extLst>
      <p:ext uri="{BB962C8B-B14F-4D97-AF65-F5344CB8AC3E}">
        <p14:creationId xmlns:p14="http://schemas.microsoft.com/office/powerpoint/2010/main" val="1596409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1B8CBD-897A-AEB9-26E8-FCD51E6FCE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33BFC2-2368-A814-AB08-84D2F94529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A425B2-6050-A9ED-6896-139F9C213444}"/>
              </a:ext>
            </a:extLst>
          </p:cNvPr>
          <p:cNvSpPr>
            <a:spLocks noGrp="1"/>
          </p:cNvSpPr>
          <p:nvPr>
            <p:ph type="body" idx="1"/>
          </p:nvPr>
        </p:nvSpPr>
        <p:spPr/>
        <p:txBody>
          <a:bodyPr rtlCol="0"/>
          <a:lstStyle/>
          <a:p>
            <a:pPr rtl="0"/>
            <a:endParaRPr lang="en-GB"/>
          </a:p>
        </p:txBody>
      </p:sp>
      <p:sp>
        <p:nvSpPr>
          <p:cNvPr id="4" name="Slide Number Placeholder 3">
            <a:extLst>
              <a:ext uri="{FF2B5EF4-FFF2-40B4-BE49-F238E27FC236}">
                <a16:creationId xmlns:a16="http://schemas.microsoft.com/office/drawing/2014/main" id="{2422596B-6718-6D5F-ABD8-CDFE394E39B2}"/>
              </a:ext>
            </a:extLst>
          </p:cNvPr>
          <p:cNvSpPr>
            <a:spLocks noGrp="1"/>
          </p:cNvSpPr>
          <p:nvPr>
            <p:ph type="sldNum" sz="quarter" idx="5"/>
          </p:nvPr>
        </p:nvSpPr>
        <p:spPr/>
        <p:txBody>
          <a:bodyPr rtlCol="0"/>
          <a:lstStyle/>
          <a:p>
            <a:pPr rtl="0"/>
            <a:fld id="{998C672F-171E-46DC-915C-C7BCF99F5C42}" type="slidenum">
              <a:rPr lang="en-GB" smtClean="0"/>
              <a:t>5</a:t>
            </a:fld>
            <a:endParaRPr lang="en-GB"/>
          </a:p>
        </p:txBody>
      </p:sp>
    </p:spTree>
    <p:extLst>
      <p:ext uri="{BB962C8B-B14F-4D97-AF65-F5344CB8AC3E}">
        <p14:creationId xmlns:p14="http://schemas.microsoft.com/office/powerpoint/2010/main" val="3331932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BBB39-F5C3-D176-2A5C-640A248634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F1ED30-A8C7-37F6-A865-E0B4D133CF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4687EA-F8C0-2087-189B-AC2F0EB18D67}"/>
              </a:ext>
            </a:extLst>
          </p:cNvPr>
          <p:cNvSpPr>
            <a:spLocks noGrp="1"/>
          </p:cNvSpPr>
          <p:nvPr>
            <p:ph type="body" idx="1"/>
          </p:nvPr>
        </p:nvSpPr>
        <p:spPr/>
        <p:txBody>
          <a:bodyPr rtlCol="0"/>
          <a:lstStyle/>
          <a:p>
            <a:pPr rtl="0"/>
            <a:endParaRPr lang="en-GB"/>
          </a:p>
        </p:txBody>
      </p:sp>
      <p:sp>
        <p:nvSpPr>
          <p:cNvPr id="4" name="Slide Number Placeholder 3">
            <a:extLst>
              <a:ext uri="{FF2B5EF4-FFF2-40B4-BE49-F238E27FC236}">
                <a16:creationId xmlns:a16="http://schemas.microsoft.com/office/drawing/2014/main" id="{5D88FA70-D5DB-3E4D-8D76-53FAB2C909E7}"/>
              </a:ext>
            </a:extLst>
          </p:cNvPr>
          <p:cNvSpPr>
            <a:spLocks noGrp="1"/>
          </p:cNvSpPr>
          <p:nvPr>
            <p:ph type="sldNum" sz="quarter" idx="5"/>
          </p:nvPr>
        </p:nvSpPr>
        <p:spPr/>
        <p:txBody>
          <a:bodyPr rtlCol="0"/>
          <a:lstStyle/>
          <a:p>
            <a:pPr rtl="0"/>
            <a:fld id="{998C672F-171E-46DC-915C-C7BCF99F5C42}" type="slidenum">
              <a:rPr lang="en-GB" smtClean="0"/>
              <a:t>6</a:t>
            </a:fld>
            <a:endParaRPr lang="en-GB"/>
          </a:p>
        </p:txBody>
      </p:sp>
    </p:spTree>
    <p:extLst>
      <p:ext uri="{BB962C8B-B14F-4D97-AF65-F5344CB8AC3E}">
        <p14:creationId xmlns:p14="http://schemas.microsoft.com/office/powerpoint/2010/main" val="19448270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978569-CAA1-269D-04E9-A18674764E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7D71FF-54C8-7CD3-C4B7-9FCD83FCBE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C59FEE-3CFE-F6EA-6902-634C74D1607E}"/>
              </a:ext>
            </a:extLst>
          </p:cNvPr>
          <p:cNvSpPr>
            <a:spLocks noGrp="1"/>
          </p:cNvSpPr>
          <p:nvPr>
            <p:ph type="body" idx="1"/>
          </p:nvPr>
        </p:nvSpPr>
        <p:spPr/>
        <p:txBody>
          <a:bodyPr rtlCol="0"/>
          <a:lstStyle/>
          <a:p>
            <a:pPr rtl="0"/>
            <a:endParaRPr lang="en-GB"/>
          </a:p>
        </p:txBody>
      </p:sp>
      <p:sp>
        <p:nvSpPr>
          <p:cNvPr id="4" name="Slide Number Placeholder 3">
            <a:extLst>
              <a:ext uri="{FF2B5EF4-FFF2-40B4-BE49-F238E27FC236}">
                <a16:creationId xmlns:a16="http://schemas.microsoft.com/office/drawing/2014/main" id="{99D1D5F3-DF62-2D79-9DA6-01D9E92E3B4A}"/>
              </a:ext>
            </a:extLst>
          </p:cNvPr>
          <p:cNvSpPr>
            <a:spLocks noGrp="1"/>
          </p:cNvSpPr>
          <p:nvPr>
            <p:ph type="sldNum" sz="quarter" idx="5"/>
          </p:nvPr>
        </p:nvSpPr>
        <p:spPr/>
        <p:txBody>
          <a:bodyPr rtlCol="0"/>
          <a:lstStyle/>
          <a:p>
            <a:pPr rtl="0"/>
            <a:fld id="{998C672F-171E-46DC-915C-C7BCF99F5C42}" type="slidenum">
              <a:rPr lang="en-GB" smtClean="0"/>
              <a:t>7</a:t>
            </a:fld>
            <a:endParaRPr lang="en-GB"/>
          </a:p>
        </p:txBody>
      </p:sp>
    </p:spTree>
    <p:extLst>
      <p:ext uri="{BB962C8B-B14F-4D97-AF65-F5344CB8AC3E}">
        <p14:creationId xmlns:p14="http://schemas.microsoft.com/office/powerpoint/2010/main" val="28381659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3CA2A-BC35-AA07-0ACB-8ECDE84A18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68D9C1-1948-6FAA-A5E7-24F46FCDA5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D95478-B70F-6EE2-D9D3-048A7C1048DF}"/>
              </a:ext>
            </a:extLst>
          </p:cNvPr>
          <p:cNvSpPr>
            <a:spLocks noGrp="1"/>
          </p:cNvSpPr>
          <p:nvPr>
            <p:ph type="body" idx="1"/>
          </p:nvPr>
        </p:nvSpPr>
        <p:spPr/>
        <p:txBody>
          <a:bodyPr rtlCol="0"/>
          <a:lstStyle/>
          <a:p>
            <a:pPr rtl="0"/>
            <a:endParaRPr lang="en-GB"/>
          </a:p>
        </p:txBody>
      </p:sp>
      <p:sp>
        <p:nvSpPr>
          <p:cNvPr id="4" name="Slide Number Placeholder 3">
            <a:extLst>
              <a:ext uri="{FF2B5EF4-FFF2-40B4-BE49-F238E27FC236}">
                <a16:creationId xmlns:a16="http://schemas.microsoft.com/office/drawing/2014/main" id="{C2A4A247-F653-F661-54E2-62F6D5D34FDB}"/>
              </a:ext>
            </a:extLst>
          </p:cNvPr>
          <p:cNvSpPr>
            <a:spLocks noGrp="1"/>
          </p:cNvSpPr>
          <p:nvPr>
            <p:ph type="sldNum" sz="quarter" idx="5"/>
          </p:nvPr>
        </p:nvSpPr>
        <p:spPr/>
        <p:txBody>
          <a:bodyPr rtlCol="0"/>
          <a:lstStyle/>
          <a:p>
            <a:pPr rtl="0"/>
            <a:fld id="{998C672F-171E-46DC-915C-C7BCF99F5C42}" type="slidenum">
              <a:rPr lang="en-GB" smtClean="0"/>
              <a:t>8</a:t>
            </a:fld>
            <a:endParaRPr lang="en-GB"/>
          </a:p>
        </p:txBody>
      </p:sp>
    </p:spTree>
    <p:extLst>
      <p:ext uri="{BB962C8B-B14F-4D97-AF65-F5344CB8AC3E}">
        <p14:creationId xmlns:p14="http://schemas.microsoft.com/office/powerpoint/2010/main" val="30425893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a:p>
        </p:txBody>
      </p:sp>
      <p:sp>
        <p:nvSpPr>
          <p:cNvPr id="4" name="Slide Number Placeholder 3"/>
          <p:cNvSpPr>
            <a:spLocks noGrp="1"/>
          </p:cNvSpPr>
          <p:nvPr>
            <p:ph type="sldNum" sz="quarter" idx="5"/>
          </p:nvPr>
        </p:nvSpPr>
        <p:spPr/>
        <p:txBody>
          <a:bodyPr rtlCol="0"/>
          <a:lstStyle/>
          <a:p>
            <a:pPr rtl="0"/>
            <a:fld id="{998C672F-171E-46DC-915C-C7BCF99F5C42}" type="slidenum">
              <a:rPr lang="en-GB" smtClean="0"/>
              <a:t>9</a:t>
            </a:fld>
            <a:endParaRPr lang="en-GB"/>
          </a:p>
        </p:txBody>
      </p:sp>
    </p:spTree>
    <p:extLst>
      <p:ext uri="{BB962C8B-B14F-4D97-AF65-F5344CB8AC3E}">
        <p14:creationId xmlns:p14="http://schemas.microsoft.com/office/powerpoint/2010/main" val="2203268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txBody>
          <a:bodyPr/>
          <a:lstStyle/>
          <a:p>
            <a:endParaRPr lang="en-GB"/>
          </a:p>
        </p:txBody>
      </p:sp>
      <p:sp>
        <p:nvSpPr>
          <p:cNvPr id="2" name="Title 1"/>
          <p:cNvSpPr>
            <a:spLocks noGrp="1"/>
          </p:cNvSpPr>
          <p:nvPr>
            <p:ph type="ctrTitle"/>
          </p:nvPr>
        </p:nvSpPr>
        <p:spPr>
          <a:xfrm>
            <a:off x="1078523" y="1098388"/>
            <a:ext cx="10318418" cy="4394988"/>
          </a:xfrm>
        </p:spPr>
        <p:txBody>
          <a:bodyPr rtlCol="0" anchor="ctr">
            <a:noAutofit/>
          </a:bodyPr>
          <a:lstStyle>
            <a:lvl1pPr algn="ctr">
              <a:defRPr sz="10000" spc="800" baseline="0"/>
            </a:lvl1pPr>
          </a:lstStyle>
          <a:p>
            <a:pPr rtl="0"/>
            <a:r>
              <a:rPr lang="en-US" noProof="0"/>
              <a:t>Click to edit Master title style</a:t>
            </a:r>
            <a:endParaRPr lang="en-GB" noProof="0"/>
          </a:p>
        </p:txBody>
      </p:sp>
      <p:sp>
        <p:nvSpPr>
          <p:cNvPr id="3" name="Subtitle 2"/>
          <p:cNvSpPr>
            <a:spLocks noGrp="1"/>
          </p:cNvSpPr>
          <p:nvPr>
            <p:ph type="subTitle" idx="1"/>
          </p:nvPr>
        </p:nvSpPr>
        <p:spPr>
          <a:xfrm>
            <a:off x="2215045" y="5979196"/>
            <a:ext cx="8045373" cy="742279"/>
          </a:xfrm>
        </p:spPr>
        <p:txBody>
          <a:bodyPr rtlCol="0"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noProof="0"/>
              <a:t>Click to edit Master subtitle style</a:t>
            </a:r>
            <a:endParaRPr lang="en-GB" noProof="0"/>
          </a:p>
        </p:txBody>
      </p:sp>
      <p:sp>
        <p:nvSpPr>
          <p:cNvPr id="4" name="Date Placeholder 3"/>
          <p:cNvSpPr>
            <a:spLocks noGrp="1"/>
          </p:cNvSpPr>
          <p:nvPr>
            <p:ph type="dt" sz="half" idx="10"/>
          </p:nvPr>
        </p:nvSpPr>
        <p:spPr>
          <a:xfrm>
            <a:off x="1078523" y="6375679"/>
            <a:ext cx="2329722" cy="348462"/>
          </a:xfrm>
        </p:spPr>
        <p:txBody>
          <a:bodyPr rtlCol="0"/>
          <a:lstStyle>
            <a:lvl1pPr>
              <a:defRPr baseline="0">
                <a:solidFill>
                  <a:schemeClr val="accent1">
                    <a:lumMod val="50000"/>
                  </a:schemeClr>
                </a:solidFill>
              </a:defRPr>
            </a:lvl1pPr>
          </a:lstStyle>
          <a:p>
            <a:pPr rtl="0"/>
            <a:fld id="{032A32EE-A172-4A5A-9007-38522D7274D5}" type="datetime1">
              <a:rPr lang="en-GB" noProof="0" smtClean="0"/>
              <a:t>11/06/2026</a:t>
            </a:fld>
            <a:endParaRPr lang="en-GB" noProof="0"/>
          </a:p>
        </p:txBody>
      </p:sp>
      <p:sp>
        <p:nvSpPr>
          <p:cNvPr id="5" name="Footer Placeholder 4"/>
          <p:cNvSpPr>
            <a:spLocks noGrp="1"/>
          </p:cNvSpPr>
          <p:nvPr>
            <p:ph type="ftr" sz="quarter" idx="11"/>
          </p:nvPr>
        </p:nvSpPr>
        <p:spPr>
          <a:xfrm>
            <a:off x="4180332" y="6375679"/>
            <a:ext cx="4114800" cy="345796"/>
          </a:xfrm>
        </p:spPr>
        <p:txBody>
          <a:bodyPr rtlCol="0"/>
          <a:lstStyle>
            <a:lvl1pPr>
              <a:defRPr baseline="0">
                <a:solidFill>
                  <a:schemeClr val="accent1">
                    <a:lumMod val="50000"/>
                  </a:schemeClr>
                </a:solidFill>
              </a:defRPr>
            </a:lvl1pPr>
          </a:lstStyle>
          <a:p>
            <a:pPr rtl="0"/>
            <a:endParaRPr lang="en-GB" noProof="0"/>
          </a:p>
        </p:txBody>
      </p:sp>
      <p:sp>
        <p:nvSpPr>
          <p:cNvPr id="6" name="Slide Number Placeholder 5"/>
          <p:cNvSpPr>
            <a:spLocks noGrp="1"/>
          </p:cNvSpPr>
          <p:nvPr>
            <p:ph type="sldNum" sz="quarter" idx="12"/>
          </p:nvPr>
        </p:nvSpPr>
        <p:spPr>
          <a:xfrm>
            <a:off x="9067218" y="6375679"/>
            <a:ext cx="2329723" cy="345796"/>
          </a:xfrm>
        </p:spPr>
        <p:txBody>
          <a:bodyPr rtlCol="0"/>
          <a:lstStyle>
            <a:lvl1pPr>
              <a:defRPr baseline="0">
                <a:solidFill>
                  <a:schemeClr val="accent1">
                    <a:lumMod val="50000"/>
                  </a:schemeClr>
                </a:solidFill>
              </a:defRPr>
            </a:lvl1pPr>
          </a:lstStyle>
          <a:p>
            <a:pPr rtl="0"/>
            <a:fld id="{299DD5A9-4EF1-497E-92EF-2D23CF305E03}" type="slidenum">
              <a:rPr lang="en-GB" noProof="0" smtClean="0"/>
              <a:t>‹#›</a:t>
            </a:fld>
            <a:endParaRPr lang="en-GB" noProof="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2405246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a:p>
        </p:txBody>
      </p:sp>
      <p:sp>
        <p:nvSpPr>
          <p:cNvPr id="3" name="Vertical Text Placeholder 2"/>
          <p:cNvSpPr>
            <a:spLocks noGrp="1"/>
          </p:cNvSpPr>
          <p:nvPr>
            <p:ph type="body" orient="vert" idx="1" hasCustomPrompt="1"/>
          </p:nvPr>
        </p:nvSpPr>
        <p:spPr/>
        <p:txBody>
          <a:bodyPr vert="eaVert"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Date Placeholder 3"/>
          <p:cNvSpPr>
            <a:spLocks noGrp="1"/>
          </p:cNvSpPr>
          <p:nvPr>
            <p:ph type="dt" sz="half" idx="10"/>
          </p:nvPr>
        </p:nvSpPr>
        <p:spPr/>
        <p:txBody>
          <a:bodyPr rtlCol="0"/>
          <a:lstStyle/>
          <a:p>
            <a:pPr rtl="0"/>
            <a:fld id="{61DBB3A4-D30C-4C20-B7A0-CA5599D31E70}" type="datetime1">
              <a:rPr lang="en-GB" noProof="0" smtClean="0"/>
              <a:t>11/06/2026</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299DD5A9-4EF1-497E-92EF-2D23CF305E03}" type="slidenum">
              <a:rPr lang="en-GB" noProof="0" smtClean="0"/>
              <a:t>‹#›</a:t>
            </a:fld>
            <a:endParaRPr lang="en-GB" noProof="0"/>
          </a:p>
        </p:txBody>
      </p:sp>
    </p:spTree>
    <p:extLst>
      <p:ext uri="{BB962C8B-B14F-4D97-AF65-F5344CB8AC3E}">
        <p14:creationId xmlns:p14="http://schemas.microsoft.com/office/powerpoint/2010/main" val="162219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rtlCol="0"/>
          <a:lstStyle/>
          <a:p>
            <a:pPr rtl="0"/>
            <a:r>
              <a:rPr lang="en-US" noProof="0"/>
              <a:t>Click to edit Master title style</a:t>
            </a:r>
            <a:endParaRPr lang="en-GB" noProof="0"/>
          </a:p>
        </p:txBody>
      </p:sp>
      <p:sp>
        <p:nvSpPr>
          <p:cNvPr id="3" name="Vertical Text Placeholder 2"/>
          <p:cNvSpPr>
            <a:spLocks noGrp="1"/>
          </p:cNvSpPr>
          <p:nvPr>
            <p:ph type="body" orient="vert" idx="1" hasCustomPrompt="1"/>
          </p:nvPr>
        </p:nvSpPr>
        <p:spPr>
          <a:xfrm>
            <a:off x="1257300" y="382385"/>
            <a:ext cx="8392585" cy="5600405"/>
          </a:xfrm>
        </p:spPr>
        <p:txBody>
          <a:bodyPr vert="eaVert"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Date Placeholder 3"/>
          <p:cNvSpPr>
            <a:spLocks noGrp="1"/>
          </p:cNvSpPr>
          <p:nvPr>
            <p:ph type="dt" sz="half" idx="10"/>
          </p:nvPr>
        </p:nvSpPr>
        <p:spPr/>
        <p:txBody>
          <a:bodyPr rtlCol="0"/>
          <a:lstStyle/>
          <a:p>
            <a:pPr rtl="0"/>
            <a:fld id="{DBF5D1CF-1458-47D1-9672-BE852180645A}" type="datetime1">
              <a:rPr lang="en-GB" noProof="0" smtClean="0"/>
              <a:t>11/06/2026</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299DD5A9-4EF1-497E-92EF-2D23CF305E03}" type="slidenum">
              <a:rPr lang="en-GB" noProof="0" smtClean="0"/>
              <a:t>‹#›</a:t>
            </a:fld>
            <a:endParaRPr lang="en-GB" noProof="0"/>
          </a:p>
        </p:txBody>
      </p:sp>
    </p:spTree>
    <p:extLst>
      <p:ext uri="{BB962C8B-B14F-4D97-AF65-F5344CB8AC3E}">
        <p14:creationId xmlns:p14="http://schemas.microsoft.com/office/powerpoint/2010/main" val="3383596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a:p>
        </p:txBody>
      </p:sp>
      <p:sp>
        <p:nvSpPr>
          <p:cNvPr id="3" name="Content Placeholder 2"/>
          <p:cNvSpPr>
            <a:spLocks noGrp="1"/>
          </p:cNvSpPr>
          <p:nvPr>
            <p:ph idx="1" hasCustomPrompt="1"/>
          </p:nvPr>
        </p:nvSpPr>
        <p:spPr/>
        <p:txBody>
          <a:bodyPr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Date Placeholder 3"/>
          <p:cNvSpPr>
            <a:spLocks noGrp="1"/>
          </p:cNvSpPr>
          <p:nvPr>
            <p:ph type="dt" sz="half" idx="10"/>
          </p:nvPr>
        </p:nvSpPr>
        <p:spPr/>
        <p:txBody>
          <a:bodyPr rtlCol="0"/>
          <a:lstStyle/>
          <a:p>
            <a:pPr rtl="0"/>
            <a:fld id="{F65469FF-EA6C-461B-863A-0CA5D22A0E4B}" type="datetime1">
              <a:rPr lang="en-GB" noProof="0" smtClean="0"/>
              <a:t>11/06/2026</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299DD5A9-4EF1-497E-92EF-2D23CF305E03}" type="slidenum">
              <a:rPr lang="en-GB" noProof="0" smtClean="0"/>
              <a:t>‹#›</a:t>
            </a:fld>
            <a:endParaRPr lang="en-GB" noProof="0"/>
          </a:p>
        </p:txBody>
      </p:sp>
    </p:spTree>
    <p:extLst>
      <p:ext uri="{BB962C8B-B14F-4D97-AF65-F5344CB8AC3E}">
        <p14:creationId xmlns:p14="http://schemas.microsoft.com/office/powerpoint/2010/main" val="2869611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rtlCol="0" anchor="b">
            <a:normAutofit/>
          </a:bodyPr>
          <a:lstStyle>
            <a:lvl1pPr>
              <a:defRPr sz="8400" spc="800" baseline="0">
                <a:solidFill>
                  <a:schemeClr val="tx2"/>
                </a:solidFill>
              </a:defRPr>
            </a:lvl1pPr>
          </a:lstStyle>
          <a:p>
            <a:pPr rtl="0"/>
            <a:r>
              <a:rPr lang="en-US" noProof="0"/>
              <a:t>Click to edit Master title style</a:t>
            </a:r>
            <a:endParaRPr lang="en-GB" noProof="0"/>
          </a:p>
        </p:txBody>
      </p:sp>
      <p:sp>
        <p:nvSpPr>
          <p:cNvPr id="3" name="Text Placeholder 2"/>
          <p:cNvSpPr>
            <a:spLocks noGrp="1"/>
          </p:cNvSpPr>
          <p:nvPr>
            <p:ph type="body" idx="1" hasCustomPrompt="1"/>
          </p:nvPr>
        </p:nvSpPr>
        <p:spPr>
          <a:xfrm>
            <a:off x="3242930" y="5159781"/>
            <a:ext cx="7017488" cy="951135"/>
          </a:xfrm>
        </p:spPr>
        <p:txBody>
          <a:bodyPr rtlCol="0">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n-GB" noProof="0"/>
              <a:t>Edit Master text styles</a:t>
            </a:r>
          </a:p>
        </p:txBody>
      </p:sp>
      <p:sp>
        <p:nvSpPr>
          <p:cNvPr id="4" name="Date Placeholder 3"/>
          <p:cNvSpPr>
            <a:spLocks noGrp="1"/>
          </p:cNvSpPr>
          <p:nvPr>
            <p:ph type="dt" sz="half" idx="10"/>
          </p:nvPr>
        </p:nvSpPr>
        <p:spPr>
          <a:xfrm>
            <a:off x="3236546" y="6375679"/>
            <a:ext cx="1493947" cy="348462"/>
          </a:xfrm>
        </p:spPr>
        <p:txBody>
          <a:bodyPr rtlCol="0"/>
          <a:lstStyle>
            <a:lvl1pPr>
              <a:defRPr baseline="0">
                <a:solidFill>
                  <a:schemeClr val="tx2"/>
                </a:solidFill>
              </a:defRPr>
            </a:lvl1pPr>
          </a:lstStyle>
          <a:p>
            <a:pPr rtl="0"/>
            <a:fld id="{0F3FC925-489A-479C-BC7A-9E97CC53B26C}" type="datetime1">
              <a:rPr lang="en-GB" noProof="0" smtClean="0"/>
              <a:t>11/06/2026</a:t>
            </a:fld>
            <a:endParaRPr lang="en-GB" noProof="0"/>
          </a:p>
        </p:txBody>
      </p:sp>
      <p:sp>
        <p:nvSpPr>
          <p:cNvPr id="5" name="Footer Placeholder 4"/>
          <p:cNvSpPr>
            <a:spLocks noGrp="1"/>
          </p:cNvSpPr>
          <p:nvPr>
            <p:ph type="ftr" sz="quarter" idx="11"/>
          </p:nvPr>
        </p:nvSpPr>
        <p:spPr>
          <a:xfrm>
            <a:off x="5279064" y="6375679"/>
            <a:ext cx="4114800" cy="345796"/>
          </a:xfrm>
        </p:spPr>
        <p:txBody>
          <a:bodyPr rtlCol="0"/>
          <a:lstStyle>
            <a:lvl1pPr>
              <a:defRPr baseline="0">
                <a:solidFill>
                  <a:schemeClr val="tx2"/>
                </a:solidFill>
              </a:defRPr>
            </a:lvl1pPr>
          </a:lstStyle>
          <a:p>
            <a:pPr rtl="0"/>
            <a:endParaRPr lang="en-GB" noProof="0"/>
          </a:p>
        </p:txBody>
      </p:sp>
      <p:sp>
        <p:nvSpPr>
          <p:cNvPr id="6" name="Slide Number Placeholder 5"/>
          <p:cNvSpPr>
            <a:spLocks noGrp="1"/>
          </p:cNvSpPr>
          <p:nvPr>
            <p:ph type="sldNum" sz="quarter" idx="12"/>
          </p:nvPr>
        </p:nvSpPr>
        <p:spPr>
          <a:xfrm>
            <a:off x="9942434" y="6375679"/>
            <a:ext cx="1487566" cy="345796"/>
          </a:xfrm>
        </p:spPr>
        <p:txBody>
          <a:bodyPr rtlCol="0"/>
          <a:lstStyle>
            <a:lvl1pPr>
              <a:defRPr baseline="0">
                <a:solidFill>
                  <a:schemeClr val="tx2"/>
                </a:solidFill>
              </a:defRPr>
            </a:lvl1pPr>
          </a:lstStyle>
          <a:p>
            <a:pPr rtl="0"/>
            <a:fld id="{299DD5A9-4EF1-497E-92EF-2D23CF305E03}" type="slidenum">
              <a:rPr lang="en-GB" noProof="0" smtClean="0"/>
              <a:t>‹#›</a:t>
            </a:fld>
            <a:endParaRPr lang="en-GB" noProof="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txBody>
            <a:bodyPr/>
            <a:lstStyle/>
            <a:p>
              <a:endParaRPr lang="en-GB"/>
            </a:p>
          </p:txBody>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txBody>
            <a:bodyPr/>
            <a:lstStyle/>
            <a:p>
              <a:endParaRPr lang="en-GB"/>
            </a:p>
          </p:txBody>
        </p:sp>
      </p:grpSp>
    </p:spTree>
    <p:extLst>
      <p:ext uri="{BB962C8B-B14F-4D97-AF65-F5344CB8AC3E}">
        <p14:creationId xmlns:p14="http://schemas.microsoft.com/office/powerpoint/2010/main" val="51319442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a:p>
        </p:txBody>
      </p:sp>
      <p:sp>
        <p:nvSpPr>
          <p:cNvPr id="3" name="Content Placeholder 2"/>
          <p:cNvSpPr>
            <a:spLocks noGrp="1"/>
          </p:cNvSpPr>
          <p:nvPr>
            <p:ph sz="half" idx="1" hasCustomPrompt="1"/>
          </p:nvPr>
        </p:nvSpPr>
        <p:spPr>
          <a:xfrm>
            <a:off x="1257300" y="2286000"/>
            <a:ext cx="4800600" cy="3619500"/>
          </a:xfrm>
        </p:spPr>
        <p:txBody>
          <a:bodyPr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Content Placeholder 3"/>
          <p:cNvSpPr>
            <a:spLocks noGrp="1"/>
          </p:cNvSpPr>
          <p:nvPr>
            <p:ph sz="half" idx="2" hasCustomPrompt="1"/>
          </p:nvPr>
        </p:nvSpPr>
        <p:spPr>
          <a:xfrm>
            <a:off x="6647796" y="2286000"/>
            <a:ext cx="4800600" cy="3619500"/>
          </a:xfrm>
        </p:spPr>
        <p:txBody>
          <a:bodyPr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5" name="Date Placeholder 4"/>
          <p:cNvSpPr>
            <a:spLocks noGrp="1"/>
          </p:cNvSpPr>
          <p:nvPr>
            <p:ph type="dt" sz="half" idx="10"/>
          </p:nvPr>
        </p:nvSpPr>
        <p:spPr/>
        <p:txBody>
          <a:bodyPr rtlCol="0"/>
          <a:lstStyle/>
          <a:p>
            <a:pPr rtl="0"/>
            <a:fld id="{DEEE424E-6D45-443A-9C03-31CDF5AD16EE}" type="datetime1">
              <a:rPr lang="en-GB" noProof="0" smtClean="0"/>
              <a:t>11/06/2026</a:t>
            </a:fld>
            <a:endParaRPr lang="en-GB" noProof="0"/>
          </a:p>
        </p:txBody>
      </p:sp>
      <p:sp>
        <p:nvSpPr>
          <p:cNvPr id="6" name="Footer Placeholder 5"/>
          <p:cNvSpPr>
            <a:spLocks noGrp="1"/>
          </p:cNvSpPr>
          <p:nvPr>
            <p:ph type="ftr" sz="quarter" idx="11"/>
          </p:nvPr>
        </p:nvSpPr>
        <p:spPr/>
        <p:txBody>
          <a:bodyPr rtlCol="0"/>
          <a:lstStyle/>
          <a:p>
            <a:pPr rtl="0"/>
            <a:endParaRPr lang="en-GB" noProof="0"/>
          </a:p>
        </p:txBody>
      </p:sp>
      <p:sp>
        <p:nvSpPr>
          <p:cNvPr id="7" name="Slide Number Placeholder 6"/>
          <p:cNvSpPr>
            <a:spLocks noGrp="1"/>
          </p:cNvSpPr>
          <p:nvPr>
            <p:ph type="sldNum" sz="quarter" idx="12"/>
          </p:nvPr>
        </p:nvSpPr>
        <p:spPr/>
        <p:txBody>
          <a:bodyPr rtlCol="0"/>
          <a:lstStyle/>
          <a:p>
            <a:pPr rtl="0"/>
            <a:fld id="{299DD5A9-4EF1-497E-92EF-2D23CF305E03}" type="slidenum">
              <a:rPr lang="en-GB" noProof="0" smtClean="0"/>
              <a:t>‹#›</a:t>
            </a:fld>
            <a:endParaRPr lang="en-GB" noProof="0"/>
          </a:p>
        </p:txBody>
      </p:sp>
    </p:spTree>
    <p:extLst>
      <p:ext uri="{BB962C8B-B14F-4D97-AF65-F5344CB8AC3E}">
        <p14:creationId xmlns:p14="http://schemas.microsoft.com/office/powerpoint/2010/main" val="270027440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rtlCol="0"/>
          <a:lstStyle/>
          <a:p>
            <a:pPr rtl="0"/>
            <a:r>
              <a:rPr lang="en-US" noProof="0"/>
              <a:t>Click to edit Master title style</a:t>
            </a:r>
            <a:endParaRPr lang="en-GB" noProof="0"/>
          </a:p>
        </p:txBody>
      </p:sp>
      <p:sp>
        <p:nvSpPr>
          <p:cNvPr id="3" name="Text Placeholder 2"/>
          <p:cNvSpPr>
            <a:spLocks noGrp="1"/>
          </p:cNvSpPr>
          <p:nvPr>
            <p:ph type="body" idx="1" hasCustomPrompt="1"/>
          </p:nvPr>
        </p:nvSpPr>
        <p:spPr>
          <a:xfrm>
            <a:off x="1251678" y="2199633"/>
            <a:ext cx="4800600" cy="632529"/>
          </a:xfrm>
        </p:spPr>
        <p:txBody>
          <a:bodyPr rtlCol="0"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Edit Master text styles</a:t>
            </a:r>
          </a:p>
        </p:txBody>
      </p:sp>
      <p:sp>
        <p:nvSpPr>
          <p:cNvPr id="4" name="Content Placeholder 3"/>
          <p:cNvSpPr>
            <a:spLocks noGrp="1"/>
          </p:cNvSpPr>
          <p:nvPr>
            <p:ph sz="half" idx="2" hasCustomPrompt="1"/>
          </p:nvPr>
        </p:nvSpPr>
        <p:spPr>
          <a:xfrm>
            <a:off x="1257300" y="2909102"/>
            <a:ext cx="4800600" cy="2996398"/>
          </a:xfrm>
        </p:spPr>
        <p:txBody>
          <a:bodyPr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5" name="Text Placeholder 4"/>
          <p:cNvSpPr>
            <a:spLocks noGrp="1"/>
          </p:cNvSpPr>
          <p:nvPr>
            <p:ph type="body" sz="quarter" idx="3" hasCustomPrompt="1"/>
          </p:nvPr>
        </p:nvSpPr>
        <p:spPr>
          <a:xfrm>
            <a:off x="6633864" y="2199633"/>
            <a:ext cx="4800600" cy="632529"/>
          </a:xfrm>
        </p:spPr>
        <p:txBody>
          <a:bodyPr rtlCol="0"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Edit Master text styles</a:t>
            </a:r>
          </a:p>
        </p:txBody>
      </p:sp>
      <p:sp>
        <p:nvSpPr>
          <p:cNvPr id="6" name="Content Placeholder 5"/>
          <p:cNvSpPr>
            <a:spLocks noGrp="1"/>
          </p:cNvSpPr>
          <p:nvPr>
            <p:ph sz="quarter" idx="4" hasCustomPrompt="1"/>
          </p:nvPr>
        </p:nvSpPr>
        <p:spPr>
          <a:xfrm>
            <a:off x="6633864" y="2909102"/>
            <a:ext cx="4800600" cy="2996398"/>
          </a:xfrm>
        </p:spPr>
        <p:txBody>
          <a:bodyPr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7" name="Date Placeholder 6"/>
          <p:cNvSpPr>
            <a:spLocks noGrp="1"/>
          </p:cNvSpPr>
          <p:nvPr>
            <p:ph type="dt" sz="half" idx="10"/>
          </p:nvPr>
        </p:nvSpPr>
        <p:spPr/>
        <p:txBody>
          <a:bodyPr rtlCol="0"/>
          <a:lstStyle/>
          <a:p>
            <a:pPr rtl="0"/>
            <a:fld id="{5A352A18-8029-4D22-8127-85E372561AE6}" type="datetime1">
              <a:rPr lang="en-GB" noProof="0" smtClean="0"/>
              <a:t>11/06/2026</a:t>
            </a:fld>
            <a:endParaRPr lang="en-GB" noProof="0"/>
          </a:p>
        </p:txBody>
      </p:sp>
      <p:sp>
        <p:nvSpPr>
          <p:cNvPr id="8" name="Footer Placeholder 7"/>
          <p:cNvSpPr>
            <a:spLocks noGrp="1"/>
          </p:cNvSpPr>
          <p:nvPr>
            <p:ph type="ftr" sz="quarter" idx="11"/>
          </p:nvPr>
        </p:nvSpPr>
        <p:spPr/>
        <p:txBody>
          <a:bodyPr rtlCol="0"/>
          <a:lstStyle/>
          <a:p>
            <a:pPr rtl="0"/>
            <a:endParaRPr lang="en-GB" noProof="0"/>
          </a:p>
        </p:txBody>
      </p:sp>
      <p:sp>
        <p:nvSpPr>
          <p:cNvPr id="9" name="Slide Number Placeholder 8"/>
          <p:cNvSpPr>
            <a:spLocks noGrp="1"/>
          </p:cNvSpPr>
          <p:nvPr>
            <p:ph type="sldNum" sz="quarter" idx="12"/>
          </p:nvPr>
        </p:nvSpPr>
        <p:spPr/>
        <p:txBody>
          <a:bodyPr rtlCol="0"/>
          <a:lstStyle/>
          <a:p>
            <a:pPr rtl="0"/>
            <a:fld id="{299DD5A9-4EF1-497E-92EF-2D23CF305E03}" type="slidenum">
              <a:rPr lang="en-GB" noProof="0" smtClean="0"/>
              <a:t>‹#›</a:t>
            </a:fld>
            <a:endParaRPr lang="en-GB" noProof="0"/>
          </a:p>
        </p:txBody>
      </p:sp>
    </p:spTree>
    <p:extLst>
      <p:ext uri="{BB962C8B-B14F-4D97-AF65-F5344CB8AC3E}">
        <p14:creationId xmlns:p14="http://schemas.microsoft.com/office/powerpoint/2010/main" val="55832357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a:p>
        </p:txBody>
      </p:sp>
      <p:sp>
        <p:nvSpPr>
          <p:cNvPr id="3" name="Date Placeholder 2"/>
          <p:cNvSpPr>
            <a:spLocks noGrp="1"/>
          </p:cNvSpPr>
          <p:nvPr>
            <p:ph type="dt" sz="half" idx="10"/>
          </p:nvPr>
        </p:nvSpPr>
        <p:spPr/>
        <p:txBody>
          <a:bodyPr rtlCol="0"/>
          <a:lstStyle/>
          <a:p>
            <a:pPr rtl="0"/>
            <a:fld id="{50AF4673-F5B8-4958-B241-14F303BA8E79}" type="datetime1">
              <a:rPr lang="en-GB" noProof="0" smtClean="0"/>
              <a:t>11/06/2026</a:t>
            </a:fld>
            <a:endParaRPr lang="en-GB" noProof="0"/>
          </a:p>
        </p:txBody>
      </p:sp>
      <p:sp>
        <p:nvSpPr>
          <p:cNvPr id="4" name="Footer Placeholder 3"/>
          <p:cNvSpPr>
            <a:spLocks noGrp="1"/>
          </p:cNvSpPr>
          <p:nvPr>
            <p:ph type="ftr" sz="quarter" idx="11"/>
          </p:nvPr>
        </p:nvSpPr>
        <p:spPr/>
        <p:txBody>
          <a:bodyPr rtlCol="0"/>
          <a:lstStyle/>
          <a:p>
            <a:pPr rtl="0"/>
            <a:endParaRPr lang="en-GB" noProof="0"/>
          </a:p>
        </p:txBody>
      </p:sp>
      <p:sp>
        <p:nvSpPr>
          <p:cNvPr id="5" name="Slide Number Placeholder 4"/>
          <p:cNvSpPr>
            <a:spLocks noGrp="1"/>
          </p:cNvSpPr>
          <p:nvPr>
            <p:ph type="sldNum" sz="quarter" idx="12"/>
          </p:nvPr>
        </p:nvSpPr>
        <p:spPr/>
        <p:txBody>
          <a:bodyPr rtlCol="0"/>
          <a:lstStyle/>
          <a:p>
            <a:pPr rtl="0"/>
            <a:fld id="{299DD5A9-4EF1-497E-92EF-2D23CF305E03}" type="slidenum">
              <a:rPr lang="en-GB" noProof="0" smtClean="0"/>
              <a:t>‹#›</a:t>
            </a:fld>
            <a:endParaRPr lang="en-GB" noProof="0"/>
          </a:p>
        </p:txBody>
      </p:sp>
    </p:spTree>
    <p:extLst>
      <p:ext uri="{BB962C8B-B14F-4D97-AF65-F5344CB8AC3E}">
        <p14:creationId xmlns:p14="http://schemas.microsoft.com/office/powerpoint/2010/main" val="2849935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0"/>
          <a:lstStyle/>
          <a:p>
            <a:pPr rtl="0"/>
            <a:fld id="{66CE53F0-E5BE-4F21-B548-D5C07D9C8B5B}" type="datetime1">
              <a:rPr lang="en-GB" noProof="0" smtClean="0"/>
              <a:t>11/06/2026</a:t>
            </a:fld>
            <a:endParaRPr lang="en-GB" noProof="0"/>
          </a:p>
        </p:txBody>
      </p:sp>
      <p:sp>
        <p:nvSpPr>
          <p:cNvPr id="3" name="Footer Placeholder 2"/>
          <p:cNvSpPr>
            <a:spLocks noGrp="1"/>
          </p:cNvSpPr>
          <p:nvPr>
            <p:ph type="ftr" sz="quarter" idx="11"/>
          </p:nvPr>
        </p:nvSpPr>
        <p:spPr/>
        <p:txBody>
          <a:bodyPr rtlCol="0"/>
          <a:lstStyle/>
          <a:p>
            <a:pPr rtl="0"/>
            <a:endParaRPr lang="en-GB" noProof="0"/>
          </a:p>
        </p:txBody>
      </p:sp>
      <p:sp>
        <p:nvSpPr>
          <p:cNvPr id="4" name="Slide Number Placeholder 3"/>
          <p:cNvSpPr>
            <a:spLocks noGrp="1"/>
          </p:cNvSpPr>
          <p:nvPr>
            <p:ph type="sldNum" sz="quarter" idx="12"/>
          </p:nvPr>
        </p:nvSpPr>
        <p:spPr/>
        <p:txBody>
          <a:bodyPr rtlCol="0"/>
          <a:lstStyle/>
          <a:p>
            <a:pPr rtl="0"/>
            <a:fld id="{299DD5A9-4EF1-497E-92EF-2D23CF305E03}" type="slidenum">
              <a:rPr lang="en-GB" noProof="0" smtClean="0"/>
              <a:t>‹#›</a:t>
            </a:fld>
            <a:endParaRPr lang="en-GB" noProof="0"/>
          </a:p>
        </p:txBody>
      </p:sp>
    </p:spTree>
    <p:extLst>
      <p:ext uri="{BB962C8B-B14F-4D97-AF65-F5344CB8AC3E}">
        <p14:creationId xmlns:p14="http://schemas.microsoft.com/office/powerpoint/2010/main" val="616351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rtlCol="0" anchor="b">
            <a:normAutofit/>
          </a:bodyPr>
          <a:lstStyle>
            <a:lvl1pPr>
              <a:lnSpc>
                <a:spcPct val="100000"/>
              </a:lnSpc>
              <a:defRPr sz="1900" b="1" i="0" cap="all" spc="300" baseline="0">
                <a:solidFill>
                  <a:schemeClr val="accent1"/>
                </a:solidFill>
                <a:latin typeface="+mn-lt"/>
              </a:defRPr>
            </a:lvl1pPr>
          </a:lstStyle>
          <a:p>
            <a:pPr rtl="0"/>
            <a:r>
              <a:rPr lang="en-US" noProof="0"/>
              <a:t>Click to edit Master title style</a:t>
            </a:r>
            <a:endParaRPr lang="en-GB" noProof="0"/>
          </a:p>
        </p:txBody>
      </p:sp>
      <p:sp>
        <p:nvSpPr>
          <p:cNvPr id="3" name="Content Placeholder 2"/>
          <p:cNvSpPr>
            <a:spLocks noGrp="1"/>
          </p:cNvSpPr>
          <p:nvPr>
            <p:ph idx="1" hasCustomPrompt="1"/>
          </p:nvPr>
        </p:nvSpPr>
        <p:spPr>
          <a:xfrm>
            <a:off x="765051" y="920377"/>
            <a:ext cx="6158418" cy="4985124"/>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Text Placeholder 3"/>
          <p:cNvSpPr>
            <a:spLocks noGrp="1"/>
          </p:cNvSpPr>
          <p:nvPr>
            <p:ph type="body" sz="half" idx="2" hasCustomPrompt="1"/>
          </p:nvPr>
        </p:nvSpPr>
        <p:spPr>
          <a:xfrm>
            <a:off x="8337885" y="1741336"/>
            <a:ext cx="3092115" cy="4164164"/>
          </a:xfrm>
        </p:spPr>
        <p:txBody>
          <a:bodyPr rtlCol="0"/>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n-GB" noProof="0"/>
              <a:t>Edit Master text styles</a:t>
            </a:r>
          </a:p>
        </p:txBody>
      </p:sp>
      <p:sp>
        <p:nvSpPr>
          <p:cNvPr id="5" name="Date Placeholder 4"/>
          <p:cNvSpPr>
            <a:spLocks noGrp="1"/>
          </p:cNvSpPr>
          <p:nvPr>
            <p:ph type="dt" sz="half" idx="10"/>
          </p:nvPr>
        </p:nvSpPr>
        <p:spPr>
          <a:xfrm>
            <a:off x="765051" y="6375679"/>
            <a:ext cx="1233355" cy="348462"/>
          </a:xfrm>
        </p:spPr>
        <p:txBody>
          <a:bodyPr rtlCol="0"/>
          <a:lstStyle/>
          <a:p>
            <a:pPr rtl="0"/>
            <a:fld id="{DD47E932-371F-4006-B83D-7C9DE4AB4D36}" type="datetime1">
              <a:rPr lang="en-GB" noProof="0" smtClean="0"/>
              <a:t>11/06/2026</a:t>
            </a:fld>
            <a:endParaRPr lang="en-GB" noProof="0"/>
          </a:p>
        </p:txBody>
      </p:sp>
      <p:sp>
        <p:nvSpPr>
          <p:cNvPr id="6" name="Footer Placeholder 5"/>
          <p:cNvSpPr>
            <a:spLocks noGrp="1"/>
          </p:cNvSpPr>
          <p:nvPr>
            <p:ph type="ftr" sz="quarter" idx="11"/>
          </p:nvPr>
        </p:nvSpPr>
        <p:spPr>
          <a:xfrm>
            <a:off x="2103620" y="6375679"/>
            <a:ext cx="3482179" cy="345796"/>
          </a:xfrm>
        </p:spPr>
        <p:txBody>
          <a:bodyPr rtlCol="0"/>
          <a:lstStyle/>
          <a:p>
            <a:pPr rtl="0"/>
            <a:endParaRPr lang="en-GB" noProof="0"/>
          </a:p>
        </p:txBody>
      </p:sp>
      <p:sp>
        <p:nvSpPr>
          <p:cNvPr id="7" name="Slide Number Placeholder 6"/>
          <p:cNvSpPr>
            <a:spLocks noGrp="1"/>
          </p:cNvSpPr>
          <p:nvPr>
            <p:ph type="sldNum" sz="quarter" idx="12"/>
          </p:nvPr>
        </p:nvSpPr>
        <p:spPr>
          <a:xfrm>
            <a:off x="5691014" y="6375679"/>
            <a:ext cx="1232456" cy="345796"/>
          </a:xfrm>
        </p:spPr>
        <p:txBody>
          <a:bodyPr rtlCol="0"/>
          <a:lstStyle/>
          <a:p>
            <a:pPr rtl="0"/>
            <a:fld id="{299DD5A9-4EF1-497E-92EF-2D23CF305E03}" type="slidenum">
              <a:rPr lang="en-GB" noProof="0" smtClean="0"/>
              <a:t>‹#›</a:t>
            </a:fld>
            <a:endParaRPr lang="en-GB" noProof="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88637214"/>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n-US" noProof="0"/>
              <a:t>Click icon to add picture</a:t>
            </a:r>
            <a:endParaRPr lang="en-GB" noProof="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rtlCol="0" anchor="b">
            <a:normAutofit/>
          </a:bodyPr>
          <a:lstStyle>
            <a:lvl1pPr>
              <a:lnSpc>
                <a:spcPct val="100000"/>
              </a:lnSpc>
              <a:defRPr sz="1900" b="1" i="0" spc="300" baseline="0">
                <a:solidFill>
                  <a:schemeClr val="accent1"/>
                </a:solidFill>
                <a:latin typeface="+mn-lt"/>
              </a:defRPr>
            </a:lvl1pPr>
          </a:lstStyle>
          <a:p>
            <a:pPr rtl="0"/>
            <a:r>
              <a:rPr lang="en-US" noProof="0"/>
              <a:t>Click to edit Master title style</a:t>
            </a:r>
            <a:endParaRPr lang="en-GB" noProof="0"/>
          </a:p>
        </p:txBody>
      </p:sp>
      <p:sp>
        <p:nvSpPr>
          <p:cNvPr id="4" name="Text Placeholder 3"/>
          <p:cNvSpPr>
            <a:spLocks noGrp="1"/>
          </p:cNvSpPr>
          <p:nvPr>
            <p:ph type="body" sz="half" idx="2" hasCustomPrompt="1"/>
          </p:nvPr>
        </p:nvSpPr>
        <p:spPr>
          <a:xfrm>
            <a:off x="8337883" y="1741336"/>
            <a:ext cx="3092117" cy="4164164"/>
          </a:xfrm>
        </p:spPr>
        <p:txBody>
          <a:bodyPr rtlCol="0"/>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n-GB" noProof="0"/>
              <a:t>Edit Master text styles</a:t>
            </a:r>
          </a:p>
        </p:txBody>
      </p:sp>
      <p:sp>
        <p:nvSpPr>
          <p:cNvPr id="5" name="Date Placeholder 4"/>
          <p:cNvSpPr>
            <a:spLocks noGrp="1"/>
          </p:cNvSpPr>
          <p:nvPr>
            <p:ph type="dt" sz="half" idx="10"/>
          </p:nvPr>
        </p:nvSpPr>
        <p:spPr>
          <a:xfrm>
            <a:off x="765950" y="6375679"/>
            <a:ext cx="1232456" cy="348462"/>
          </a:xfrm>
        </p:spPr>
        <p:txBody>
          <a:bodyPr rtlCol="0"/>
          <a:lstStyle/>
          <a:p>
            <a:pPr rtl="0"/>
            <a:fld id="{89EC0C6A-CC07-484B-99BC-B6C935DCA222}" type="datetime1">
              <a:rPr lang="en-GB" noProof="0" smtClean="0"/>
              <a:t>11/06/2026</a:t>
            </a:fld>
            <a:endParaRPr lang="en-GB" noProof="0"/>
          </a:p>
        </p:txBody>
      </p:sp>
      <p:sp>
        <p:nvSpPr>
          <p:cNvPr id="6" name="Footer Placeholder 5"/>
          <p:cNvSpPr>
            <a:spLocks noGrp="1"/>
          </p:cNvSpPr>
          <p:nvPr>
            <p:ph type="ftr" sz="quarter" idx="11"/>
          </p:nvPr>
        </p:nvSpPr>
        <p:spPr>
          <a:xfrm>
            <a:off x="2103621" y="6375679"/>
            <a:ext cx="3482178" cy="345796"/>
          </a:xfrm>
        </p:spPr>
        <p:txBody>
          <a:bodyPr rtlCol="0"/>
          <a:lstStyle/>
          <a:p>
            <a:pPr rtl="0"/>
            <a:endParaRPr lang="en-GB" noProof="0"/>
          </a:p>
        </p:txBody>
      </p:sp>
      <p:sp>
        <p:nvSpPr>
          <p:cNvPr id="7" name="Slide Number Placeholder 6"/>
          <p:cNvSpPr>
            <a:spLocks noGrp="1"/>
          </p:cNvSpPr>
          <p:nvPr>
            <p:ph type="sldNum" sz="quarter" idx="12"/>
          </p:nvPr>
        </p:nvSpPr>
        <p:spPr>
          <a:xfrm>
            <a:off x="5687568" y="6375679"/>
            <a:ext cx="1234440" cy="345796"/>
          </a:xfrm>
        </p:spPr>
        <p:txBody>
          <a:bodyPr rtlCol="0"/>
          <a:lstStyle/>
          <a:p>
            <a:pPr rtl="0"/>
            <a:fld id="{299DD5A9-4EF1-497E-92EF-2D23CF305E03}" type="slidenum">
              <a:rPr lang="en-GB" noProof="0" smtClean="0"/>
              <a:t>‹#›</a:t>
            </a:fld>
            <a:endParaRPr lang="en-GB" noProof="0"/>
          </a:p>
        </p:txBody>
      </p:sp>
    </p:spTree>
    <p:extLst>
      <p:ext uri="{BB962C8B-B14F-4D97-AF65-F5344CB8AC3E}">
        <p14:creationId xmlns:p14="http://schemas.microsoft.com/office/powerpoint/2010/main" val="753837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pPr rtl="0"/>
            <a:r>
              <a:rPr lang="en-US" noProof="0"/>
              <a:t>Click to edit Master title style</a:t>
            </a:r>
            <a:endParaRPr lang="en-GB" noProof="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pPr rtl="0"/>
            <a:fld id="{05CF82AF-E082-4040-8395-7136B0A90EA4}" type="datetime1">
              <a:rPr lang="en-GB" noProof="0" smtClean="0"/>
              <a:t>11/06/2026</a:t>
            </a:fld>
            <a:endParaRPr lang="en-GB" noProof="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pPr rtl="0"/>
            <a:endParaRPr lang="en-GB" noProof="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rtl="0"/>
            <a:fld id="{299DD5A9-4EF1-497E-92EF-2D23CF305E03}" type="slidenum">
              <a:rPr lang="en-GB" noProof="0" smtClean="0"/>
              <a:t>‹#›</a:t>
            </a:fld>
            <a:endParaRPr lang="en-GB" noProof="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txBody>
          <a:bodyPr/>
          <a:lstStyle/>
          <a:p>
            <a:endParaRPr lang="en-GB"/>
          </a:p>
        </p:txBody>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28180720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188DD-3717-47D0-B979-D111D81B46AA}"/>
              </a:ext>
            </a:extLst>
          </p:cNvPr>
          <p:cNvSpPr>
            <a:spLocks noGrp="1"/>
          </p:cNvSpPr>
          <p:nvPr>
            <p:ph type="ctrTitle"/>
          </p:nvPr>
        </p:nvSpPr>
        <p:spPr>
          <a:xfrm>
            <a:off x="1078523" y="1098388"/>
            <a:ext cx="10318418" cy="4394988"/>
          </a:xfrm>
        </p:spPr>
        <p:txBody>
          <a:bodyPr rtlCol="0"/>
          <a:lstStyle/>
          <a:p>
            <a:pPr rtl="0"/>
            <a:r>
              <a:rPr lang="en-GB" sz="4800" dirty="0">
                <a:latin typeface="Bodoni MT" panose="02070603080606020203" pitchFamily="18" charset="0"/>
              </a:rPr>
              <a:t>LJC Philosophy through the year</a:t>
            </a:r>
            <a:br>
              <a:rPr lang="en-GB" sz="4800" dirty="0">
                <a:latin typeface="Bodoni MT" panose="02070603080606020203" pitchFamily="18" charset="0"/>
              </a:rPr>
            </a:br>
            <a:br>
              <a:rPr lang="en-GB" sz="4800" dirty="0">
                <a:latin typeface="Bodoni MT" panose="02070603080606020203" pitchFamily="18" charset="0"/>
              </a:rPr>
            </a:br>
            <a:r>
              <a:rPr lang="en-GB" sz="4800" dirty="0">
                <a:latin typeface="Bodoni MT" panose="02070603080606020203" pitchFamily="18" charset="0"/>
              </a:rPr>
              <a:t>phenomenology</a:t>
            </a:r>
            <a:br>
              <a:rPr lang="en-GB" sz="4800" dirty="0">
                <a:latin typeface="Bodoni MT" panose="02070603080606020203" pitchFamily="18" charset="0"/>
              </a:rPr>
            </a:br>
            <a:r>
              <a:rPr lang="en-GB" sz="4800" dirty="0">
                <a:latin typeface="Bodoni MT" panose="02070603080606020203" pitchFamily="18" charset="0"/>
              </a:rPr>
              <a:t>Week 1: introduction to method</a:t>
            </a:r>
          </a:p>
        </p:txBody>
      </p:sp>
      <p:sp>
        <p:nvSpPr>
          <p:cNvPr id="8" name="TextBox 7">
            <a:extLst>
              <a:ext uri="{FF2B5EF4-FFF2-40B4-BE49-F238E27FC236}">
                <a16:creationId xmlns:a16="http://schemas.microsoft.com/office/drawing/2014/main" id="{F7EDFBFC-5564-4D5D-8F01-C829B7B40C08}"/>
              </a:ext>
            </a:extLst>
          </p:cNvPr>
          <p:cNvSpPr txBox="1"/>
          <p:nvPr/>
        </p:nvSpPr>
        <p:spPr>
          <a:xfrm>
            <a:off x="3666271" y="5955687"/>
            <a:ext cx="8224344" cy="523220"/>
          </a:xfrm>
          <a:prstGeom prst="rect">
            <a:avLst/>
          </a:prstGeom>
          <a:noFill/>
        </p:spPr>
        <p:txBody>
          <a:bodyPr wrap="square" rtlCol="0">
            <a:spAutoFit/>
          </a:bodyPr>
          <a:lstStyle/>
          <a:p>
            <a:pPr rtl="0"/>
            <a:r>
              <a:rPr lang="en-GB" sz="2800" dirty="0">
                <a:latin typeface="Times New Roman" panose="02020603050405020304" pitchFamily="18" charset="0"/>
                <a:cs typeface="Times New Roman" panose="02020603050405020304" pitchFamily="18" charset="0"/>
              </a:rPr>
              <a:t>DR SARAH PAWLETT JACKSON</a:t>
            </a:r>
          </a:p>
        </p:txBody>
      </p:sp>
    </p:spTree>
    <p:extLst>
      <p:ext uri="{BB962C8B-B14F-4D97-AF65-F5344CB8AC3E}">
        <p14:creationId xmlns:p14="http://schemas.microsoft.com/office/powerpoint/2010/main" val="1957017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64AABC-979C-474B-7B87-49C9D6DF12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690A1D-24B3-5990-E985-EE8F0787F0F8}"/>
              </a:ext>
            </a:extLst>
          </p:cNvPr>
          <p:cNvSpPr>
            <a:spLocks noGrp="1"/>
          </p:cNvSpPr>
          <p:nvPr>
            <p:ph type="title"/>
          </p:nvPr>
        </p:nvSpPr>
        <p:spPr>
          <a:xfrm>
            <a:off x="1203434" y="382385"/>
            <a:ext cx="10893973" cy="1630346"/>
          </a:xfrm>
        </p:spPr>
        <p:txBody>
          <a:bodyPr rtlCol="0">
            <a:normAutofit/>
          </a:bodyPr>
          <a:lstStyle/>
          <a:p>
            <a:pPr rtl="0"/>
            <a:r>
              <a:rPr lang="en-GB" sz="4000" dirty="0">
                <a:latin typeface="Bodoni MT" panose="02070603080606020203" pitchFamily="18" charset="0"/>
              </a:rPr>
              <a:t>What is Phenomenology?  </a:t>
            </a:r>
          </a:p>
        </p:txBody>
      </p:sp>
      <p:sp>
        <p:nvSpPr>
          <p:cNvPr id="3" name="Content Placeholder 2">
            <a:extLst>
              <a:ext uri="{FF2B5EF4-FFF2-40B4-BE49-F238E27FC236}">
                <a16:creationId xmlns:a16="http://schemas.microsoft.com/office/drawing/2014/main" id="{340DE3FA-2E0E-6624-19CA-2E5BC64ACDAD}"/>
              </a:ext>
            </a:extLst>
          </p:cNvPr>
          <p:cNvSpPr>
            <a:spLocks noGrp="1"/>
          </p:cNvSpPr>
          <p:nvPr>
            <p:ph idx="1"/>
          </p:nvPr>
        </p:nvSpPr>
        <p:spPr>
          <a:xfrm>
            <a:off x="1251678" y="1680211"/>
            <a:ext cx="5037362" cy="4199382"/>
          </a:xfrm>
        </p:spPr>
        <p:txBody>
          <a:bodyPr rtlCol="0">
            <a:normAutofit lnSpcReduction="10000"/>
          </a:bodyPr>
          <a:lstStyle/>
          <a:p>
            <a:r>
              <a:rPr lang="en-GB" sz="2200" i="1" dirty="0"/>
              <a:t>Phenomenon</a:t>
            </a:r>
            <a:r>
              <a:rPr lang="en-GB" sz="2200" dirty="0"/>
              <a:t> + </a:t>
            </a:r>
            <a:r>
              <a:rPr lang="en-GB" sz="2200" i="1" dirty="0"/>
              <a:t>Logos:</a:t>
            </a:r>
            <a:r>
              <a:rPr lang="en-GB" sz="2200" dirty="0"/>
              <a:t> Reasoning about that which appears. [</a:t>
            </a:r>
            <a:r>
              <a:rPr lang="en-GB" sz="2200" i="1" dirty="0"/>
              <a:t>phenomenon – </a:t>
            </a:r>
            <a:r>
              <a:rPr lang="en-GB" sz="2200" dirty="0"/>
              <a:t>‘to show itself’]</a:t>
            </a:r>
          </a:p>
          <a:p>
            <a:r>
              <a:rPr lang="en-GB" sz="2200" dirty="0"/>
              <a:t>An exploration of the meaning and structure of experience</a:t>
            </a:r>
          </a:p>
          <a:p>
            <a:r>
              <a:rPr lang="en-GB" sz="2200" dirty="0"/>
              <a:t>A particular methodology of philosophical analysis</a:t>
            </a:r>
          </a:p>
          <a:p>
            <a:r>
              <a:rPr lang="en-GB" sz="2200" dirty="0"/>
              <a:t>An established tradition in the history of philosophy – coming to prominence in the early 20</a:t>
            </a:r>
            <a:r>
              <a:rPr lang="en-GB" sz="2200" baseline="30000" dirty="0"/>
              <a:t>th</a:t>
            </a:r>
            <a:r>
              <a:rPr lang="en-GB" sz="2200" dirty="0"/>
              <a:t> Century in Continental Europe</a:t>
            </a:r>
          </a:p>
        </p:txBody>
      </p:sp>
      <p:pic>
        <p:nvPicPr>
          <p:cNvPr id="1026" name="Picture 2" descr="Sunlight casts striped shadows across a framed artwork.">
            <a:extLst>
              <a:ext uri="{FF2B5EF4-FFF2-40B4-BE49-F238E27FC236}">
                <a16:creationId xmlns:a16="http://schemas.microsoft.com/office/drawing/2014/main" id="{92B6DF0C-3301-917F-4D0E-B6D1BE64E0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52479" y="1246007"/>
            <a:ext cx="3486405" cy="5229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4908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73832-D7D8-F232-ADCB-3ABB1AF7A7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50066D-D08D-6324-AC49-F07B5C50D694}"/>
              </a:ext>
            </a:extLst>
          </p:cNvPr>
          <p:cNvSpPr>
            <a:spLocks noGrp="1"/>
          </p:cNvSpPr>
          <p:nvPr>
            <p:ph type="title"/>
          </p:nvPr>
        </p:nvSpPr>
        <p:spPr>
          <a:xfrm>
            <a:off x="1203434" y="382385"/>
            <a:ext cx="10893973" cy="1630346"/>
          </a:xfrm>
        </p:spPr>
        <p:txBody>
          <a:bodyPr rtlCol="0">
            <a:normAutofit/>
          </a:bodyPr>
          <a:lstStyle/>
          <a:p>
            <a:pPr rtl="0"/>
            <a:r>
              <a:rPr lang="en-GB" sz="4000" dirty="0">
                <a:latin typeface="Bodoni MT" panose="02070603080606020203" pitchFamily="18" charset="0"/>
              </a:rPr>
              <a:t>Key figures in phenomenology</a:t>
            </a:r>
          </a:p>
        </p:txBody>
      </p:sp>
      <p:sp>
        <p:nvSpPr>
          <p:cNvPr id="3" name="Content Placeholder 2">
            <a:extLst>
              <a:ext uri="{FF2B5EF4-FFF2-40B4-BE49-F238E27FC236}">
                <a16:creationId xmlns:a16="http://schemas.microsoft.com/office/drawing/2014/main" id="{647255E2-59CA-4B09-CFF2-DAFEEDF96536}"/>
              </a:ext>
            </a:extLst>
          </p:cNvPr>
          <p:cNvSpPr>
            <a:spLocks noGrp="1"/>
          </p:cNvSpPr>
          <p:nvPr>
            <p:ph idx="1"/>
          </p:nvPr>
        </p:nvSpPr>
        <p:spPr>
          <a:xfrm>
            <a:off x="1251678" y="1680211"/>
            <a:ext cx="5037362" cy="4199382"/>
          </a:xfrm>
        </p:spPr>
        <p:txBody>
          <a:bodyPr rtlCol="0">
            <a:normAutofit/>
          </a:bodyPr>
          <a:lstStyle/>
          <a:p>
            <a:r>
              <a:rPr lang="en-GB" sz="2200" dirty="0"/>
              <a:t>Edmund Husserl (1859–1938)</a:t>
            </a:r>
          </a:p>
          <a:p>
            <a:r>
              <a:rPr lang="en-GB" sz="2200" dirty="0"/>
              <a:t>Martin Heidegger (1889–1976)</a:t>
            </a:r>
          </a:p>
          <a:p>
            <a:r>
              <a:rPr lang="en-GB" sz="2200" dirty="0"/>
              <a:t>Edith Stein (1891–1942)</a:t>
            </a:r>
          </a:p>
          <a:p>
            <a:r>
              <a:rPr lang="en-GB" sz="2200" dirty="0"/>
              <a:t>Jean-Paul Sartre (1905–80)</a:t>
            </a:r>
          </a:p>
          <a:p>
            <a:r>
              <a:rPr lang="en-GB" sz="2200" dirty="0"/>
              <a:t>Simone De Beauvoir (1908–1986)</a:t>
            </a:r>
          </a:p>
          <a:p>
            <a:r>
              <a:rPr lang="en-GB" sz="2200" dirty="0"/>
              <a:t>Maurice Merleau-Ponty (1908–1961)</a:t>
            </a:r>
          </a:p>
          <a:p>
            <a:r>
              <a:rPr lang="en-GB" sz="2200" dirty="0"/>
              <a:t>Emmanuel Levinas (1906-1995)</a:t>
            </a:r>
          </a:p>
          <a:p>
            <a:r>
              <a:rPr lang="en-GB" sz="2200" dirty="0"/>
              <a:t>…and many others </a:t>
            </a:r>
          </a:p>
        </p:txBody>
      </p:sp>
      <p:pic>
        <p:nvPicPr>
          <p:cNvPr id="2050" name="Picture 2" descr="Edmund Husserl on Our Layers of ...">
            <a:extLst>
              <a:ext uri="{FF2B5EF4-FFF2-40B4-BE49-F238E27FC236}">
                <a16:creationId xmlns:a16="http://schemas.microsoft.com/office/drawing/2014/main" id="{2C60D6F8-35FD-164A-8CDC-781BE8BA1F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5308" y="1082040"/>
            <a:ext cx="1876425" cy="24384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A059E9F-0489-4B31-0AF3-40BD644A6F24}"/>
              </a:ext>
            </a:extLst>
          </p:cNvPr>
          <p:cNvSpPr txBox="1"/>
          <p:nvPr/>
        </p:nvSpPr>
        <p:spPr>
          <a:xfrm>
            <a:off x="6038533" y="3545840"/>
            <a:ext cx="1473200" cy="369332"/>
          </a:xfrm>
          <a:prstGeom prst="rect">
            <a:avLst/>
          </a:prstGeom>
          <a:noFill/>
        </p:spPr>
        <p:txBody>
          <a:bodyPr wrap="square" rtlCol="0">
            <a:spAutoFit/>
          </a:bodyPr>
          <a:lstStyle/>
          <a:p>
            <a:r>
              <a:rPr lang="en-GB" dirty="0"/>
              <a:t>Husserl</a:t>
            </a:r>
          </a:p>
        </p:txBody>
      </p:sp>
      <p:pic>
        <p:nvPicPr>
          <p:cNvPr id="2052" name="Picture 4" descr="Martin Heidegger and the question of ...">
            <a:extLst>
              <a:ext uri="{FF2B5EF4-FFF2-40B4-BE49-F238E27FC236}">
                <a16:creationId xmlns:a16="http://schemas.microsoft.com/office/drawing/2014/main" id="{D30B84DE-90DE-A9E2-729F-80D342F1392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51153" y="1174387"/>
            <a:ext cx="2466975" cy="184785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12F1B51-2C27-8D09-66AB-12F79F8D9C3B}"/>
              </a:ext>
            </a:extLst>
          </p:cNvPr>
          <p:cNvSpPr txBox="1"/>
          <p:nvPr/>
        </p:nvSpPr>
        <p:spPr>
          <a:xfrm>
            <a:off x="8541544" y="3022237"/>
            <a:ext cx="1676400" cy="369332"/>
          </a:xfrm>
          <a:prstGeom prst="rect">
            <a:avLst/>
          </a:prstGeom>
          <a:noFill/>
        </p:spPr>
        <p:txBody>
          <a:bodyPr wrap="square" rtlCol="0">
            <a:spAutoFit/>
          </a:bodyPr>
          <a:lstStyle/>
          <a:p>
            <a:r>
              <a:rPr lang="en-GB" dirty="0"/>
              <a:t>Heidegger</a:t>
            </a:r>
          </a:p>
        </p:txBody>
      </p:sp>
      <p:pic>
        <p:nvPicPr>
          <p:cNvPr id="2054" name="Picture 6" descr="Stein, Edith (1891-1942) - History of ...">
            <a:extLst>
              <a:ext uri="{FF2B5EF4-FFF2-40B4-BE49-F238E27FC236}">
                <a16:creationId xmlns:a16="http://schemas.microsoft.com/office/drawing/2014/main" id="{3802AD3F-2063-DDC2-74F3-066F4E65E81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89040" y="3940572"/>
            <a:ext cx="1933575" cy="237172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94781DE5-42C6-8B01-3CD9-D8E5FFBD41E1}"/>
              </a:ext>
            </a:extLst>
          </p:cNvPr>
          <p:cNvSpPr txBox="1"/>
          <p:nvPr/>
        </p:nvSpPr>
        <p:spPr>
          <a:xfrm>
            <a:off x="6863239" y="6290949"/>
            <a:ext cx="1296987" cy="369332"/>
          </a:xfrm>
          <a:prstGeom prst="rect">
            <a:avLst/>
          </a:prstGeom>
          <a:noFill/>
        </p:spPr>
        <p:txBody>
          <a:bodyPr wrap="square" rtlCol="0">
            <a:spAutoFit/>
          </a:bodyPr>
          <a:lstStyle/>
          <a:p>
            <a:r>
              <a:rPr lang="en-GB" dirty="0"/>
              <a:t>Stein</a:t>
            </a:r>
          </a:p>
        </p:txBody>
      </p:sp>
      <p:pic>
        <p:nvPicPr>
          <p:cNvPr id="2056" name="Picture 8" descr="Key Theories of Maurice Merleau-Ponty ...">
            <a:extLst>
              <a:ext uri="{FF2B5EF4-FFF2-40B4-BE49-F238E27FC236}">
                <a16:creationId xmlns:a16="http://schemas.microsoft.com/office/drawing/2014/main" id="{8F8BBF6C-C040-E16E-1909-E9F75B70F6D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86508" y="3657918"/>
            <a:ext cx="2486025" cy="18383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327F9D3F-8F1B-76F0-760F-B8CF9E630966}"/>
              </a:ext>
            </a:extLst>
          </p:cNvPr>
          <p:cNvSpPr txBox="1"/>
          <p:nvPr/>
        </p:nvSpPr>
        <p:spPr>
          <a:xfrm>
            <a:off x="9287239" y="5618480"/>
            <a:ext cx="1684562" cy="369332"/>
          </a:xfrm>
          <a:prstGeom prst="rect">
            <a:avLst/>
          </a:prstGeom>
          <a:noFill/>
        </p:spPr>
        <p:txBody>
          <a:bodyPr wrap="square" rtlCol="0">
            <a:spAutoFit/>
          </a:bodyPr>
          <a:lstStyle/>
          <a:p>
            <a:r>
              <a:rPr lang="en-GB" dirty="0"/>
              <a:t>Merleau-Ponty</a:t>
            </a:r>
          </a:p>
        </p:txBody>
      </p:sp>
    </p:spTree>
    <p:extLst>
      <p:ext uri="{BB962C8B-B14F-4D97-AF65-F5344CB8AC3E}">
        <p14:creationId xmlns:p14="http://schemas.microsoft.com/office/powerpoint/2010/main" val="4200842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FE570-EB61-C5FE-0D44-ECD81180C2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6030C0-CCF6-006A-2658-54F52E88341E}"/>
              </a:ext>
            </a:extLst>
          </p:cNvPr>
          <p:cNvSpPr>
            <a:spLocks noGrp="1"/>
          </p:cNvSpPr>
          <p:nvPr>
            <p:ph type="title"/>
          </p:nvPr>
        </p:nvSpPr>
        <p:spPr>
          <a:xfrm>
            <a:off x="1203434" y="382385"/>
            <a:ext cx="10893973" cy="1630346"/>
          </a:xfrm>
        </p:spPr>
        <p:txBody>
          <a:bodyPr rtlCol="0">
            <a:normAutofit/>
          </a:bodyPr>
          <a:lstStyle/>
          <a:p>
            <a:pPr rtl="0"/>
            <a:r>
              <a:rPr lang="en-GB" sz="4000" dirty="0">
                <a:latin typeface="Bodoni MT" panose="02070603080606020203" pitchFamily="18" charset="0"/>
              </a:rPr>
              <a:t>Phenomenological method </a:t>
            </a:r>
          </a:p>
        </p:txBody>
      </p:sp>
      <p:sp>
        <p:nvSpPr>
          <p:cNvPr id="3" name="Content Placeholder 2">
            <a:extLst>
              <a:ext uri="{FF2B5EF4-FFF2-40B4-BE49-F238E27FC236}">
                <a16:creationId xmlns:a16="http://schemas.microsoft.com/office/drawing/2014/main" id="{539FB71B-CDC4-C9CC-27AE-D862DE0E773B}"/>
              </a:ext>
            </a:extLst>
          </p:cNvPr>
          <p:cNvSpPr>
            <a:spLocks noGrp="1"/>
          </p:cNvSpPr>
          <p:nvPr>
            <p:ph idx="1"/>
          </p:nvPr>
        </p:nvSpPr>
        <p:spPr>
          <a:xfrm>
            <a:off x="1251678" y="1402080"/>
            <a:ext cx="9736888" cy="4897120"/>
          </a:xfrm>
        </p:spPr>
        <p:txBody>
          <a:bodyPr rtlCol="0">
            <a:normAutofit/>
          </a:bodyPr>
          <a:lstStyle/>
          <a:p>
            <a:pPr marL="0" indent="0">
              <a:buNone/>
            </a:pPr>
            <a:r>
              <a:rPr lang="en-GB" sz="2200" b="1" dirty="0"/>
              <a:t>Step 1: A careful description of experience </a:t>
            </a:r>
            <a:r>
              <a:rPr lang="en-GB" sz="2200" b="1" i="1" dirty="0"/>
              <a:t>as it is given to consciousness</a:t>
            </a:r>
            <a:endParaRPr lang="en-GB" sz="2200" b="1" dirty="0"/>
          </a:p>
          <a:p>
            <a:r>
              <a:rPr lang="en-GB" sz="2200" dirty="0"/>
              <a:t>'Phenomenology is the study of structures of consciousness as experienced from the first-person point of view.’ (Woodruff Smith, 2013, Introduction)</a:t>
            </a:r>
          </a:p>
          <a:p>
            <a:r>
              <a:rPr lang="en-GB" sz="2200" dirty="0"/>
              <a:t>'Phenomenology may be characterised initially in a broad sense as the unprejudiced descriptive study of whatever appears to consciousness, precisely in the manner in which it so appears.’ (Moran in Moran &amp; Mooney, 2000, Introduction</a:t>
            </a:r>
            <a:r>
              <a:rPr lang="en-GB" sz="2200" i="1" dirty="0"/>
              <a:t>)</a:t>
            </a:r>
          </a:p>
          <a:p>
            <a:r>
              <a:rPr lang="en-GB" sz="2200" dirty="0"/>
              <a:t>'Phenomenology's first step is to seek to avoid all misconstructions and impositions placed on experience in advance, whether these are drawn from religious or cultural traditions, from everyday common sense, or indeed from science itself. Explanations are not to be imposed before the phenomena have been understood from within.’ (Moran, 2000, p4)</a:t>
            </a:r>
          </a:p>
          <a:p>
            <a:pPr marL="0" indent="0">
              <a:buNone/>
            </a:pPr>
            <a:endParaRPr lang="en-GB" sz="2200" dirty="0"/>
          </a:p>
        </p:txBody>
      </p:sp>
    </p:spTree>
    <p:extLst>
      <p:ext uri="{BB962C8B-B14F-4D97-AF65-F5344CB8AC3E}">
        <p14:creationId xmlns:p14="http://schemas.microsoft.com/office/powerpoint/2010/main" val="803706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E34E2-BECD-6C0A-9351-B5E058D436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1F4A96-77F8-F2FE-4834-07A2FB6FFE70}"/>
              </a:ext>
            </a:extLst>
          </p:cNvPr>
          <p:cNvSpPr>
            <a:spLocks noGrp="1"/>
          </p:cNvSpPr>
          <p:nvPr>
            <p:ph type="title"/>
          </p:nvPr>
        </p:nvSpPr>
        <p:spPr>
          <a:xfrm>
            <a:off x="1203434" y="382385"/>
            <a:ext cx="10893973" cy="1630346"/>
          </a:xfrm>
        </p:spPr>
        <p:txBody>
          <a:bodyPr rtlCol="0">
            <a:normAutofit/>
          </a:bodyPr>
          <a:lstStyle/>
          <a:p>
            <a:pPr rtl="0"/>
            <a:r>
              <a:rPr lang="en-GB" sz="4000" dirty="0">
                <a:latin typeface="Bodoni MT" panose="02070603080606020203" pitchFamily="18" charset="0"/>
              </a:rPr>
              <a:t>Phenomenological method </a:t>
            </a:r>
          </a:p>
        </p:txBody>
      </p:sp>
      <p:sp>
        <p:nvSpPr>
          <p:cNvPr id="3" name="Content Placeholder 2">
            <a:extLst>
              <a:ext uri="{FF2B5EF4-FFF2-40B4-BE49-F238E27FC236}">
                <a16:creationId xmlns:a16="http://schemas.microsoft.com/office/drawing/2014/main" id="{1A428F84-73EE-E638-B26D-7429732D7027}"/>
              </a:ext>
            </a:extLst>
          </p:cNvPr>
          <p:cNvSpPr>
            <a:spLocks noGrp="1"/>
          </p:cNvSpPr>
          <p:nvPr>
            <p:ph idx="1"/>
          </p:nvPr>
        </p:nvSpPr>
        <p:spPr>
          <a:xfrm>
            <a:off x="1251678" y="1452880"/>
            <a:ext cx="9736888" cy="4426713"/>
          </a:xfrm>
        </p:spPr>
        <p:txBody>
          <a:bodyPr rtlCol="0">
            <a:normAutofit/>
          </a:bodyPr>
          <a:lstStyle/>
          <a:p>
            <a:pPr marL="0" indent="0">
              <a:buNone/>
            </a:pPr>
            <a:r>
              <a:rPr lang="en-GB" sz="2200" b="1" dirty="0"/>
              <a:t>Step 2:  An analysis of the intelligibility conditions of what is generated in this descriptive process</a:t>
            </a:r>
          </a:p>
          <a:p>
            <a:pPr marL="0" indent="0">
              <a:buNone/>
            </a:pPr>
            <a:endParaRPr lang="en-GB" sz="2200" dirty="0"/>
          </a:p>
          <a:p>
            <a:r>
              <a:rPr lang="en-GB" sz="2200" dirty="0"/>
              <a:t>‘Phenomenology seeks to reflect on the conditions of possibility of experience and cognition.’ (Zahavi, ‘Phenomenology’ in Moran 2008,</a:t>
            </a:r>
            <a:r>
              <a:rPr lang="en-GB" sz="2200" i="1" dirty="0"/>
              <a:t> </a:t>
            </a:r>
            <a:r>
              <a:rPr lang="en-GB" sz="2200" dirty="0"/>
              <a:t>p663)</a:t>
            </a:r>
          </a:p>
          <a:p>
            <a:endParaRPr lang="en-GB" sz="2200" dirty="0"/>
          </a:p>
          <a:p>
            <a:r>
              <a:rPr lang="en-GB" sz="2200" dirty="0"/>
              <a:t>A form of </a:t>
            </a:r>
            <a:r>
              <a:rPr lang="en-GB" sz="2200" i="1" dirty="0"/>
              <a:t>transcendental reasoning</a:t>
            </a:r>
          </a:p>
          <a:p>
            <a:r>
              <a:rPr lang="en-GB" sz="2200" dirty="0"/>
              <a:t>Phenomenologists are essentially united in their analyses that consciousness is structured by, for example, temporality, embodiment and intersubjectivity</a:t>
            </a:r>
          </a:p>
        </p:txBody>
      </p:sp>
    </p:spTree>
    <p:extLst>
      <p:ext uri="{BB962C8B-B14F-4D97-AF65-F5344CB8AC3E}">
        <p14:creationId xmlns:p14="http://schemas.microsoft.com/office/powerpoint/2010/main" val="1663178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9F633-F1D1-C685-0D51-5166C0757A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E26DA2-70F4-7568-88F9-FFE735BC3673}"/>
              </a:ext>
            </a:extLst>
          </p:cNvPr>
          <p:cNvSpPr>
            <a:spLocks noGrp="1"/>
          </p:cNvSpPr>
          <p:nvPr>
            <p:ph type="title"/>
          </p:nvPr>
        </p:nvSpPr>
        <p:spPr>
          <a:xfrm>
            <a:off x="1203434" y="382385"/>
            <a:ext cx="10893973" cy="1630346"/>
          </a:xfrm>
        </p:spPr>
        <p:txBody>
          <a:bodyPr rtlCol="0">
            <a:normAutofit/>
          </a:bodyPr>
          <a:lstStyle/>
          <a:p>
            <a:pPr rtl="0"/>
            <a:r>
              <a:rPr lang="en-GB" sz="4000" dirty="0">
                <a:latin typeface="Bodoni MT" panose="02070603080606020203" pitchFamily="18" charset="0"/>
              </a:rPr>
              <a:t>Husserl’s </a:t>
            </a:r>
            <a:r>
              <a:rPr lang="en-GB" sz="4000" i="1" dirty="0" err="1">
                <a:latin typeface="Bodoni MT" panose="02070603080606020203" pitchFamily="18" charset="0"/>
              </a:rPr>
              <a:t>epochÉ</a:t>
            </a:r>
            <a:r>
              <a:rPr lang="en-GB" sz="4000" dirty="0">
                <a:latin typeface="Bodoni MT" panose="02070603080606020203" pitchFamily="18" charset="0"/>
              </a:rPr>
              <a:t> </a:t>
            </a:r>
          </a:p>
        </p:txBody>
      </p:sp>
      <p:sp>
        <p:nvSpPr>
          <p:cNvPr id="3" name="Content Placeholder 2">
            <a:extLst>
              <a:ext uri="{FF2B5EF4-FFF2-40B4-BE49-F238E27FC236}">
                <a16:creationId xmlns:a16="http://schemas.microsoft.com/office/drawing/2014/main" id="{7BC478E6-F308-438A-76F6-E81C60E5AAEC}"/>
              </a:ext>
            </a:extLst>
          </p:cNvPr>
          <p:cNvSpPr>
            <a:spLocks noGrp="1"/>
          </p:cNvSpPr>
          <p:nvPr>
            <p:ph idx="1"/>
          </p:nvPr>
        </p:nvSpPr>
        <p:spPr>
          <a:xfrm>
            <a:off x="1251678" y="1402080"/>
            <a:ext cx="9650002" cy="4897120"/>
          </a:xfrm>
        </p:spPr>
        <p:txBody>
          <a:bodyPr rtlCol="0">
            <a:normAutofit/>
          </a:bodyPr>
          <a:lstStyle/>
          <a:p>
            <a:r>
              <a:rPr lang="en-GB" sz="2200" dirty="0"/>
              <a:t>The </a:t>
            </a:r>
            <a:r>
              <a:rPr lang="en-GB" sz="2200" i="1" dirty="0" err="1"/>
              <a:t>epoché</a:t>
            </a:r>
            <a:r>
              <a:rPr lang="en-GB" sz="2200" i="1" dirty="0"/>
              <a:t> </a:t>
            </a:r>
            <a:r>
              <a:rPr lang="en-GB" sz="2200" dirty="0"/>
              <a:t>or ‘bracketing’ process asks us to suspend or withhold our ‘natural attitude’ to the world</a:t>
            </a:r>
          </a:p>
          <a:p>
            <a:r>
              <a:rPr lang="en-GB" sz="2200" dirty="0"/>
              <a:t>Husserl advocates a methodology which starts with the fact that ‘this life is continually there </a:t>
            </a:r>
            <a:r>
              <a:rPr lang="en-GB" sz="2200" i="1" dirty="0"/>
              <a:t>for me</a:t>
            </a:r>
            <a:r>
              <a:rPr lang="en-GB" sz="2200" dirty="0"/>
              <a:t>. Continually, in respect of a field of the present, it is given to consciousness perceptually, with the most </a:t>
            </a:r>
            <a:r>
              <a:rPr lang="en-GB" sz="2200" dirty="0" err="1"/>
              <a:t>originary</a:t>
            </a:r>
            <a:r>
              <a:rPr lang="en-GB" sz="2200" dirty="0"/>
              <a:t> originality, as it itself.’ (Husserl, 1950/1999, p1)</a:t>
            </a:r>
          </a:p>
          <a:p>
            <a:r>
              <a:rPr lang="en-GB" sz="2200" dirty="0"/>
              <a:t>‘All judgements must be derived from experiences ‘in which the affairs and affair-complexes in question are present to me as ‘they themselves.’’ (Husserl, 1950/1999, p13)</a:t>
            </a:r>
          </a:p>
          <a:p>
            <a:r>
              <a:rPr lang="en-GB" sz="2200" dirty="0"/>
              <a:t>‘The </a:t>
            </a:r>
            <a:r>
              <a:rPr lang="en-GB" sz="2200" i="1" dirty="0" err="1"/>
              <a:t>epoché</a:t>
            </a:r>
            <a:r>
              <a:rPr lang="en-GB" sz="2200" i="1" dirty="0"/>
              <a:t> </a:t>
            </a:r>
            <a:r>
              <a:rPr lang="en-GB" sz="2200" dirty="0"/>
              <a:t>entails a change of attitude towards reality, and not an exclusion of reality.’ (Zahavi in Moran, 2008, p670)</a:t>
            </a:r>
          </a:p>
          <a:p>
            <a:endParaRPr lang="en-GB" dirty="0"/>
          </a:p>
          <a:p>
            <a:endParaRPr lang="en-GB" sz="2200" dirty="0"/>
          </a:p>
        </p:txBody>
      </p:sp>
    </p:spTree>
    <p:extLst>
      <p:ext uri="{BB962C8B-B14F-4D97-AF65-F5344CB8AC3E}">
        <p14:creationId xmlns:p14="http://schemas.microsoft.com/office/powerpoint/2010/main" val="329161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2C40D-BADA-316C-4C44-DE86CD82E8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DF214A-8471-DE74-6ABA-2701F650A2AB}"/>
              </a:ext>
            </a:extLst>
          </p:cNvPr>
          <p:cNvSpPr>
            <a:spLocks noGrp="1"/>
          </p:cNvSpPr>
          <p:nvPr>
            <p:ph type="title"/>
          </p:nvPr>
        </p:nvSpPr>
        <p:spPr>
          <a:xfrm>
            <a:off x="1203434" y="382385"/>
            <a:ext cx="10893973" cy="1630346"/>
          </a:xfrm>
        </p:spPr>
        <p:txBody>
          <a:bodyPr rtlCol="0">
            <a:normAutofit/>
          </a:bodyPr>
          <a:lstStyle/>
          <a:p>
            <a:pPr rtl="0"/>
            <a:r>
              <a:rPr lang="en-GB" sz="4000" dirty="0">
                <a:latin typeface="Bodoni MT" panose="02070603080606020203" pitchFamily="18" charset="0"/>
              </a:rPr>
              <a:t>Cartesian meditations </a:t>
            </a:r>
          </a:p>
        </p:txBody>
      </p:sp>
      <p:sp>
        <p:nvSpPr>
          <p:cNvPr id="3" name="Content Placeholder 2">
            <a:extLst>
              <a:ext uri="{FF2B5EF4-FFF2-40B4-BE49-F238E27FC236}">
                <a16:creationId xmlns:a16="http://schemas.microsoft.com/office/drawing/2014/main" id="{E3CA5D7F-FE2C-EC4A-AF24-8EA5E4B0A5D6}"/>
              </a:ext>
            </a:extLst>
          </p:cNvPr>
          <p:cNvSpPr>
            <a:spLocks noGrp="1"/>
          </p:cNvSpPr>
          <p:nvPr>
            <p:ph idx="1"/>
          </p:nvPr>
        </p:nvSpPr>
        <p:spPr>
          <a:xfrm>
            <a:off x="1251678" y="1402080"/>
            <a:ext cx="6963464" cy="4897120"/>
          </a:xfrm>
        </p:spPr>
        <p:txBody>
          <a:bodyPr rtlCol="0">
            <a:normAutofit lnSpcReduction="10000"/>
          </a:bodyPr>
          <a:lstStyle/>
          <a:p>
            <a:r>
              <a:rPr lang="en-GB" sz="2200" dirty="0"/>
              <a:t>Follows Descartes’ ‘turn to the subject’ in his </a:t>
            </a:r>
            <a:r>
              <a:rPr lang="en-GB" sz="2200" i="1" dirty="0"/>
              <a:t>Meditations on First Philosophy </a:t>
            </a:r>
            <a:r>
              <a:rPr lang="en-GB" sz="2200" dirty="0"/>
              <a:t>and the discovery of the </a:t>
            </a:r>
            <a:r>
              <a:rPr lang="en-GB" sz="2200" i="1" dirty="0"/>
              <a:t>cogito </a:t>
            </a:r>
            <a:r>
              <a:rPr lang="en-GB" sz="2200" dirty="0"/>
              <a:t>– of one’s own consciousness – as the foundation for philosophical reflection</a:t>
            </a:r>
          </a:p>
          <a:p>
            <a:r>
              <a:rPr lang="en-GB" sz="2200" dirty="0"/>
              <a:t>But criticises Descartes for not following through on this, and introducing unwarranted assumptions </a:t>
            </a:r>
            <a:r>
              <a:rPr lang="en-GB" sz="2200" i="1" dirty="0"/>
              <a:t> </a:t>
            </a:r>
            <a:endParaRPr lang="en-GB" sz="2200" dirty="0"/>
          </a:p>
          <a:p>
            <a:r>
              <a:rPr lang="en-GB" sz="2200" dirty="0"/>
              <a:t>‘But, no matter what the status of this phenomenon's claim to actuality and no matter whether, at some future time, I decide critically that the world exists or that it is an illusion, still this phenomenon itself, as mine, is not nothing but is precisely what makes such critical decisions at all possible...Moreover, this life is continually there for me.’ (Husserl, 1950/1999, p19)</a:t>
            </a:r>
          </a:p>
          <a:p>
            <a:pPr marL="0" indent="0">
              <a:buNone/>
            </a:pPr>
            <a:endParaRPr lang="en-GB" sz="2200" dirty="0"/>
          </a:p>
        </p:txBody>
      </p:sp>
      <p:pic>
        <p:nvPicPr>
          <p:cNvPr id="1026" name="Picture 2" descr="Cartesian Meditations Chapter Summary ...">
            <a:extLst>
              <a:ext uri="{FF2B5EF4-FFF2-40B4-BE49-F238E27FC236}">
                <a16:creationId xmlns:a16="http://schemas.microsoft.com/office/drawing/2014/main" id="{164CCC31-6ECA-0098-E0F6-DBD85DA6EA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5142" y="1336993"/>
            <a:ext cx="3302123" cy="4962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0990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8F77C-BED5-7A79-3B07-241CC1FC6B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96412C-14A5-1E0A-5599-2BCF0B35E896}"/>
              </a:ext>
            </a:extLst>
          </p:cNvPr>
          <p:cNvSpPr>
            <a:spLocks noGrp="1"/>
          </p:cNvSpPr>
          <p:nvPr>
            <p:ph type="title"/>
          </p:nvPr>
        </p:nvSpPr>
        <p:spPr>
          <a:xfrm>
            <a:off x="1203434" y="382385"/>
            <a:ext cx="10893973" cy="1630346"/>
          </a:xfrm>
        </p:spPr>
        <p:txBody>
          <a:bodyPr rtlCol="0">
            <a:normAutofit/>
          </a:bodyPr>
          <a:lstStyle/>
          <a:p>
            <a:pPr rtl="0"/>
            <a:r>
              <a:rPr lang="en-GB" sz="4000" dirty="0">
                <a:latin typeface="Bodoni MT" panose="02070603080606020203" pitchFamily="18" charset="0"/>
              </a:rPr>
              <a:t>Intentionality</a:t>
            </a:r>
          </a:p>
        </p:txBody>
      </p:sp>
      <p:sp>
        <p:nvSpPr>
          <p:cNvPr id="3" name="Content Placeholder 2">
            <a:extLst>
              <a:ext uri="{FF2B5EF4-FFF2-40B4-BE49-F238E27FC236}">
                <a16:creationId xmlns:a16="http://schemas.microsoft.com/office/drawing/2014/main" id="{DA99A752-8C41-8CD0-1273-87813958CFFB}"/>
              </a:ext>
            </a:extLst>
          </p:cNvPr>
          <p:cNvSpPr>
            <a:spLocks noGrp="1"/>
          </p:cNvSpPr>
          <p:nvPr>
            <p:ph idx="1"/>
          </p:nvPr>
        </p:nvSpPr>
        <p:spPr>
          <a:xfrm>
            <a:off x="1251678" y="1452880"/>
            <a:ext cx="9736888" cy="4426713"/>
          </a:xfrm>
        </p:spPr>
        <p:txBody>
          <a:bodyPr rtlCol="0">
            <a:normAutofit/>
          </a:bodyPr>
          <a:lstStyle/>
          <a:p>
            <a:r>
              <a:rPr lang="en-GB" sz="2200" dirty="0"/>
              <a:t>Intentionality is one of the fundamental structures of consciousness</a:t>
            </a:r>
          </a:p>
          <a:p>
            <a:r>
              <a:rPr lang="en-GB" sz="2200" dirty="0"/>
              <a:t>It refers to the fact that consciousness is always </a:t>
            </a:r>
            <a:r>
              <a:rPr lang="en-GB" sz="2200" i="1" dirty="0"/>
              <a:t>consciousness-of </a:t>
            </a:r>
            <a:r>
              <a:rPr lang="en-GB" sz="2200" dirty="0"/>
              <a:t>something: subjectivity is always ‘about’ something – it is directed towards the world</a:t>
            </a:r>
          </a:p>
          <a:p>
            <a:r>
              <a:rPr lang="en-GB" sz="2200" dirty="0"/>
              <a:t>This cuts against mind-world dualisms in the history of philosophy </a:t>
            </a:r>
          </a:p>
          <a:p>
            <a:r>
              <a:rPr lang="en-GB" sz="2200" dirty="0"/>
              <a:t>‘The subjectivity disclosed by phenomenological reduction is not a concealed interiority but an open-world relation.’ (Zahavi in Moran, 2008, p664)</a:t>
            </a:r>
          </a:p>
          <a:p>
            <a:r>
              <a:rPr lang="en-GB" sz="2200" dirty="0"/>
              <a:t>‘Subjectivity is not hermetically sealed up within itself, remote from the world and inaccessible to the other. Rather, it is above all a relation to the world.’ (Zahavi, 2001, p163)</a:t>
            </a:r>
          </a:p>
          <a:p>
            <a:endParaRPr lang="en-GB" sz="2200" dirty="0"/>
          </a:p>
        </p:txBody>
      </p:sp>
    </p:spTree>
    <p:extLst>
      <p:ext uri="{BB962C8B-B14F-4D97-AF65-F5344CB8AC3E}">
        <p14:creationId xmlns:p14="http://schemas.microsoft.com/office/powerpoint/2010/main" val="2429696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hidden="1">
            <a:extLst>
              <a:ext uri="{FF2B5EF4-FFF2-40B4-BE49-F238E27FC236}">
                <a16:creationId xmlns:a16="http://schemas.microsoft.com/office/drawing/2014/main" id="{28A3E57F-DE9A-45F6-BEF3-EF8EEA07E065}"/>
              </a:ext>
            </a:extLst>
          </p:cNvPr>
          <p:cNvSpPr>
            <a:spLocks noGrp="1"/>
          </p:cNvSpPr>
          <p:nvPr>
            <p:ph type="title"/>
          </p:nvPr>
        </p:nvSpPr>
        <p:spPr>
          <a:xfrm>
            <a:off x="2802662" y="756357"/>
            <a:ext cx="8187071" cy="1253066"/>
          </a:xfrm>
        </p:spPr>
        <p:txBody>
          <a:bodyPr rtlCol="0"/>
          <a:lstStyle/>
          <a:p>
            <a:pPr rtl="0"/>
            <a:r>
              <a:rPr lang="en-gb" dirty="0"/>
              <a:t>Slide </a:t>
            </a:r>
            <a:r>
              <a:rPr lang="en-gb" dirty="0" err="1"/>
              <a:t>Tite</a:t>
            </a:r>
            <a:endParaRPr lang="en-gb" dirty="0"/>
          </a:p>
        </p:txBody>
      </p:sp>
      <p:sp>
        <p:nvSpPr>
          <p:cNvPr id="6" name="TextBox 5">
            <a:extLst>
              <a:ext uri="{FF2B5EF4-FFF2-40B4-BE49-F238E27FC236}">
                <a16:creationId xmlns:a16="http://schemas.microsoft.com/office/drawing/2014/main" id="{51CA1257-66A3-465A-A773-E2D1F421929F}"/>
              </a:ext>
            </a:extLst>
          </p:cNvPr>
          <p:cNvSpPr txBox="1"/>
          <p:nvPr/>
        </p:nvSpPr>
        <p:spPr>
          <a:xfrm>
            <a:off x="3032566" y="243068"/>
            <a:ext cx="8295833" cy="6247864"/>
          </a:xfrm>
          <a:prstGeom prst="rect">
            <a:avLst/>
          </a:prstGeom>
          <a:noFill/>
        </p:spPr>
        <p:txBody>
          <a:bodyPr wrap="square" rtlCol="0">
            <a:spAutoFit/>
          </a:bodyPr>
          <a:lstStyle/>
          <a:p>
            <a:pPr rtl="0"/>
            <a:r>
              <a:rPr lang="en-GB" sz="4000" dirty="0">
                <a:latin typeface="Bodoni MT" panose="02070603080606020203" pitchFamily="18" charset="0"/>
              </a:rPr>
              <a:t>References and Further Reading</a:t>
            </a:r>
          </a:p>
          <a:p>
            <a:endParaRPr lang="en-GB" dirty="0"/>
          </a:p>
          <a:p>
            <a:r>
              <a:rPr lang="en-GB" dirty="0"/>
              <a:t>Heidegger, Martin (1962) </a:t>
            </a:r>
            <a:r>
              <a:rPr lang="en-GB" i="1" dirty="0"/>
              <a:t>Being and Time</a:t>
            </a:r>
            <a:r>
              <a:rPr lang="en-GB" dirty="0"/>
              <a:t>, trans. </a:t>
            </a:r>
            <a:r>
              <a:rPr lang="en-GB" dirty="0" err="1"/>
              <a:t>Macquarrie</a:t>
            </a:r>
            <a:r>
              <a:rPr lang="en-GB" dirty="0"/>
              <a:t> &amp; Robinson, Blackwell</a:t>
            </a:r>
          </a:p>
          <a:p>
            <a:r>
              <a:rPr lang="en-GB" dirty="0"/>
              <a:t>Husserl, Edmund (1950/1999) </a:t>
            </a:r>
            <a:r>
              <a:rPr lang="en-GB" i="1" dirty="0"/>
              <a:t>Cartesian Meditations, </a:t>
            </a:r>
            <a:r>
              <a:rPr lang="en-GB" dirty="0"/>
              <a:t>trans. D. Cairns, Kluwer</a:t>
            </a:r>
          </a:p>
          <a:p>
            <a:r>
              <a:rPr lang="en-GB" dirty="0"/>
              <a:t>Luft, Sebastian &amp; Overgaard Søren (eds.) (2012) </a:t>
            </a:r>
            <a:r>
              <a:rPr lang="en-GB" i="1" dirty="0"/>
              <a:t>The Routledge Companion to Phenomenology,</a:t>
            </a:r>
            <a:r>
              <a:rPr lang="en-GB" dirty="0"/>
              <a:t> Routledge</a:t>
            </a:r>
          </a:p>
          <a:p>
            <a:r>
              <a:rPr lang="en-GB" dirty="0" err="1"/>
              <a:t>Merleau</a:t>
            </a:r>
            <a:r>
              <a:rPr lang="en-GB" dirty="0"/>
              <a:t> Ponty, Maurice (1945/2012) </a:t>
            </a:r>
            <a:r>
              <a:rPr lang="en-GB" i="1" dirty="0"/>
              <a:t>Phenomenology of Perception,</a:t>
            </a:r>
            <a:r>
              <a:rPr lang="en-GB" dirty="0"/>
              <a:t> trans. D.A. Landes, Routledge</a:t>
            </a:r>
          </a:p>
          <a:p>
            <a:r>
              <a:rPr lang="en-GB" dirty="0"/>
              <a:t>Moran, Dermot (2000) </a:t>
            </a:r>
            <a:r>
              <a:rPr lang="en-GB" i="1" dirty="0"/>
              <a:t>Introduction to Phenomenology, </a:t>
            </a:r>
            <a:r>
              <a:rPr lang="en-GB" dirty="0"/>
              <a:t>Routledge</a:t>
            </a:r>
          </a:p>
          <a:p>
            <a:r>
              <a:rPr lang="en-GB" dirty="0"/>
              <a:t>Moran, Dermot (ed.) (2008) </a:t>
            </a:r>
            <a:r>
              <a:rPr lang="en-GB" i="1" dirty="0"/>
              <a:t>The Routledge Companion to Twentieth-Century Philosophy, </a:t>
            </a:r>
            <a:r>
              <a:rPr lang="en-GB" dirty="0"/>
              <a:t>Routledge</a:t>
            </a:r>
            <a:r>
              <a:rPr lang="en-GB" i="1" dirty="0"/>
              <a:t> </a:t>
            </a:r>
          </a:p>
          <a:p>
            <a:r>
              <a:rPr lang="en-GB" dirty="0"/>
              <a:t>Moran, Dermot &amp; Mooney, Timothy (2000) </a:t>
            </a:r>
            <a:r>
              <a:rPr lang="en-GB" i="1" dirty="0"/>
              <a:t>The Phenomenology Reader, </a:t>
            </a:r>
            <a:r>
              <a:rPr lang="en-GB" dirty="0"/>
              <a:t>Routledge </a:t>
            </a:r>
          </a:p>
          <a:p>
            <a:r>
              <a:rPr lang="en-GB" dirty="0"/>
              <a:t>Mulhall, Stephen (1996) </a:t>
            </a:r>
            <a:r>
              <a:rPr lang="en-GB" i="1" dirty="0"/>
              <a:t>Heidegger and Being and Time, </a:t>
            </a:r>
            <a:r>
              <a:rPr lang="en-GB" dirty="0"/>
              <a:t>Routledge</a:t>
            </a:r>
          </a:p>
          <a:p>
            <a:r>
              <a:rPr lang="en-GB" dirty="0" err="1"/>
              <a:t>Noë</a:t>
            </a:r>
            <a:r>
              <a:rPr lang="en-GB" dirty="0"/>
              <a:t>,  Alva (2007) 'The Critique of Pure Phenomenology' in Phenomenology and the Cognitive Sciences, Volume 6, Issue 1-2, pp 231-245</a:t>
            </a:r>
          </a:p>
          <a:p>
            <a:r>
              <a:rPr lang="en-GB" dirty="0"/>
              <a:t>Sartre, Jean Paul (1943/2003) </a:t>
            </a:r>
            <a:r>
              <a:rPr lang="en-GB" i="1" dirty="0"/>
              <a:t>Being and Nothingness, </a:t>
            </a:r>
            <a:r>
              <a:rPr lang="en-GB" dirty="0"/>
              <a:t>trans. H. Barnes., Routledge </a:t>
            </a:r>
          </a:p>
          <a:p>
            <a:r>
              <a:rPr lang="en-GB" dirty="0"/>
              <a:t>Stein, Edith (1964) </a:t>
            </a:r>
            <a:r>
              <a:rPr lang="en-GB" i="1" dirty="0"/>
              <a:t>On the Problem of Empathy, </a:t>
            </a:r>
            <a:r>
              <a:rPr lang="en-GB" dirty="0"/>
              <a:t>trans. W Stein, M. </a:t>
            </a:r>
            <a:r>
              <a:rPr lang="en-GB" dirty="0" err="1"/>
              <a:t>Nijhoff</a:t>
            </a:r>
            <a:endParaRPr lang="en-GB" dirty="0"/>
          </a:p>
          <a:p>
            <a:r>
              <a:rPr lang="en-GB" dirty="0"/>
              <a:t>Woodruff Smith, David (2013) ‘Phenomenology’ </a:t>
            </a:r>
            <a:r>
              <a:rPr lang="en-GB" i="1" dirty="0"/>
              <a:t>Stanford Encyclopedia of Philosophy</a:t>
            </a:r>
          </a:p>
          <a:p>
            <a:r>
              <a:rPr lang="en-GB" dirty="0"/>
              <a:t>Zahavi, Dan (2001) ‘Beyond Empathy’, </a:t>
            </a:r>
            <a:r>
              <a:rPr lang="en-GB" i="1" dirty="0"/>
              <a:t>Journal of Consciousness Studies</a:t>
            </a:r>
            <a:r>
              <a:rPr lang="en-GB" dirty="0"/>
              <a:t>, 8(5–7), 151–67. </a:t>
            </a:r>
            <a:endParaRPr lang="en-GB" i="1" dirty="0"/>
          </a:p>
          <a:p>
            <a:r>
              <a:rPr lang="en-GB" dirty="0"/>
              <a:t>Zahavi, Dan (2012) </a:t>
            </a:r>
            <a:r>
              <a:rPr lang="en-GB" i="1" dirty="0"/>
              <a:t>The Oxford Handbook of Contemporary Phenomenology, </a:t>
            </a:r>
            <a:r>
              <a:rPr lang="en-GB" dirty="0"/>
              <a:t>OUP</a:t>
            </a:r>
          </a:p>
          <a:p>
            <a:r>
              <a:rPr lang="en-GB" b="1" i="1" dirty="0"/>
              <a:t> </a:t>
            </a:r>
            <a:endParaRPr lang="en-GB" dirty="0"/>
          </a:p>
        </p:txBody>
      </p:sp>
    </p:spTree>
    <p:extLst>
      <p:ext uri="{BB962C8B-B14F-4D97-AF65-F5344CB8AC3E}">
        <p14:creationId xmlns:p14="http://schemas.microsoft.com/office/powerpoint/2010/main" val="1059349071"/>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61209596_TF55916208_Win32" id="{664CDB35-1299-4333-891F-D3582805EDDE}" vid="{A41CA43F-07B8-4D85-A4D0-4C1CBA1C76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45177A376361E4097C7A579BA2D6EB3" ma:contentTypeVersion="15" ma:contentTypeDescription="Create a new document." ma:contentTypeScope="" ma:versionID="9f930703bb118c88126740165fae9337">
  <xsd:schema xmlns:xsd="http://www.w3.org/2001/XMLSchema" xmlns:xs="http://www.w3.org/2001/XMLSchema" xmlns:p="http://schemas.microsoft.com/office/2006/metadata/properties" xmlns:ns2="91f26f25-1717-4b86-a1b4-8d7140b77ed9" xmlns:ns3="c8e8acce-9069-4d32-802f-c81c2b98ca36" targetNamespace="http://schemas.microsoft.com/office/2006/metadata/properties" ma:root="true" ma:fieldsID="3d128f301fb7b3d2f473a5b1c88eb1bb" ns2:_="" ns3:_="">
    <xsd:import namespace="91f26f25-1717-4b86-a1b4-8d7140b77ed9"/>
    <xsd:import namespace="c8e8acce-9069-4d32-802f-c81c2b98ca3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f26f25-1717-4b86-a1b4-8d7140b77e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7e797dd-a372-4630-b35c-17781ee6705e"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e8acce-9069-4d32-802f-c81c2b98ca3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0283d9e-c408-46fb-a1b8-65ee7e6218c4}" ma:internalName="TaxCatchAll" ma:showField="CatchAllData" ma:web="c8e8acce-9069-4d32-802f-c81c2b98ca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1f26f25-1717-4b86-a1b4-8d7140b77ed9">
      <Terms xmlns="http://schemas.microsoft.com/office/infopath/2007/PartnerControls"/>
    </lcf76f155ced4ddcb4097134ff3c332f>
    <TaxCatchAll xmlns="c8e8acce-9069-4d32-802f-c81c2b98ca36" xsi:nil="true"/>
  </documentManagement>
</p:properties>
</file>

<file path=customXml/itemProps1.xml><?xml version="1.0" encoding="utf-8"?>
<ds:datastoreItem xmlns:ds="http://schemas.openxmlformats.org/officeDocument/2006/customXml" ds:itemID="{2FCB88EC-2247-4BDE-95B0-2D49B9134816}"/>
</file>

<file path=customXml/itemProps2.xml><?xml version="1.0" encoding="utf-8"?>
<ds:datastoreItem xmlns:ds="http://schemas.openxmlformats.org/officeDocument/2006/customXml" ds:itemID="{EC5F5E25-7190-4F6C-91DC-10C4CB400B3B}"/>
</file>

<file path=customXml/itemProps3.xml><?xml version="1.0" encoding="utf-8"?>
<ds:datastoreItem xmlns:ds="http://schemas.openxmlformats.org/officeDocument/2006/customXml" ds:itemID="{41D4A973-C8FC-463A-9812-0BED879BDD5E}"/>
</file>

<file path=docProps/app.xml><?xml version="1.0" encoding="utf-8"?>
<Properties xmlns="http://schemas.openxmlformats.org/officeDocument/2006/extended-properties" xmlns:vt="http://schemas.openxmlformats.org/officeDocument/2006/docPropsVTypes">
  <Template>Getting to know your teacher</Template>
  <TotalTime>3577</TotalTime>
  <Words>970</Words>
  <Application>Microsoft Office PowerPoint</Application>
  <PresentationFormat>Widescreen</PresentationFormat>
  <Paragraphs>74</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Bodoni MT</vt:lpstr>
      <vt:lpstr>Calibri</vt:lpstr>
      <vt:lpstr>Gill Sans MT</vt:lpstr>
      <vt:lpstr>Impact</vt:lpstr>
      <vt:lpstr>Times New Roman</vt:lpstr>
      <vt:lpstr>Badge</vt:lpstr>
      <vt:lpstr>LJC Philosophy through the year  phenomenology Week 1: introduction to method</vt:lpstr>
      <vt:lpstr>What is Phenomenology?  </vt:lpstr>
      <vt:lpstr>Key figures in phenomenology</vt:lpstr>
      <vt:lpstr>Phenomenological method </vt:lpstr>
      <vt:lpstr>Phenomenological method </vt:lpstr>
      <vt:lpstr>Husserl’s epochÉ </vt:lpstr>
      <vt:lpstr>Cartesian meditations </vt:lpstr>
      <vt:lpstr>Intentionality</vt:lpstr>
      <vt:lpstr>Slide Tite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Sarah Pawlett Jackson</dc:creator>
  <cp:lastModifiedBy>Sarah Pawlett Jackson</cp:lastModifiedBy>
  <cp:revision>110</cp:revision>
  <dcterms:created xsi:type="dcterms:W3CDTF">2025-09-17T09:53:02Z</dcterms:created>
  <dcterms:modified xsi:type="dcterms:W3CDTF">2026-06-11T08:54:30Z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0x010100745177A376361E4097C7A579BA2D6EB3</vt:lpwstr>
  </property>
</Properties>
</file>