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56" r:id="rId2"/>
    <p:sldId id="274" r:id="rId3"/>
    <p:sldId id="276" r:id="rId4"/>
    <p:sldId id="277" r:id="rId5"/>
    <p:sldId id="278" r:id="rId6"/>
    <p:sldId id="279" r:id="rId7"/>
    <p:sldId id="265" r:id="rId8"/>
  </p:sldIdLst>
  <p:sldSz cx="12192000" cy="6858000"/>
  <p:notesSz cx="6858000" cy="9144000"/>
  <p:defaultTextStyle>
    <a:defPPr rtl="0">
      <a:defRPr lang="en-GB"/>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11" autoAdjust="0"/>
    <p:restoredTop sz="94660"/>
  </p:normalViewPr>
  <p:slideViewPr>
    <p:cSldViewPr snapToGrid="0">
      <p:cViewPr varScale="1">
        <p:scale>
          <a:sx n="62" d="100"/>
          <a:sy n="62" d="100"/>
        </p:scale>
        <p:origin x="816" y="28"/>
      </p:cViewPr>
      <p:guideLst/>
    </p:cSldViewPr>
  </p:slideViewPr>
  <p:notesTextViewPr>
    <p:cViewPr>
      <p:scale>
        <a:sx n="1" d="1"/>
        <a:sy n="1" d="1"/>
      </p:scale>
      <p:origin x="0" y="0"/>
    </p:cViewPr>
  </p:notesTextViewPr>
  <p:notesViewPr>
    <p:cSldViewPr snapToGrid="0">
      <p:cViewPr varScale="1">
        <p:scale>
          <a:sx n="86" d="100"/>
          <a:sy n="86" d="100"/>
        </p:scale>
        <p:origin x="311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86C3D2F-5A05-4596-A225-FC145657010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a:p>
        </p:txBody>
      </p:sp>
      <p:sp>
        <p:nvSpPr>
          <p:cNvPr id="3" name="Date Placeholder 2">
            <a:extLst>
              <a:ext uri="{FF2B5EF4-FFF2-40B4-BE49-F238E27FC236}">
                <a16:creationId xmlns:a16="http://schemas.microsoft.com/office/drawing/2014/main" id="{F39C051B-F26C-4470-B56C-092B4E1C4CF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7C9A4EFF-2523-432B-8E30-40B949A58C27}" type="datetime1">
              <a:rPr lang="en-GB" smtClean="0"/>
              <a:t>16/06/2026</a:t>
            </a:fld>
            <a:endParaRPr lang="en-GB"/>
          </a:p>
        </p:txBody>
      </p:sp>
      <p:sp>
        <p:nvSpPr>
          <p:cNvPr id="4" name="Footer Placeholder 3">
            <a:extLst>
              <a:ext uri="{FF2B5EF4-FFF2-40B4-BE49-F238E27FC236}">
                <a16:creationId xmlns:a16="http://schemas.microsoft.com/office/drawing/2014/main" id="{CD59DB8B-3A1C-4291-8A97-C19C5D31C36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a:p>
        </p:txBody>
      </p:sp>
      <p:sp>
        <p:nvSpPr>
          <p:cNvPr id="5" name="Slide Number Placeholder 4">
            <a:extLst>
              <a:ext uri="{FF2B5EF4-FFF2-40B4-BE49-F238E27FC236}">
                <a16:creationId xmlns:a16="http://schemas.microsoft.com/office/drawing/2014/main" id="{9E6310B9-42FE-4FE9-8C0B-5C7382DBB0E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EFCFFF0-B784-4FE7-8A38-F89DE294F830}" type="slidenum">
              <a:rPr lang="en-GB" smtClean="0"/>
              <a:t>‹#›</a:t>
            </a:fld>
            <a:endParaRPr lang="en-GB"/>
          </a:p>
        </p:txBody>
      </p:sp>
    </p:spTree>
    <p:extLst>
      <p:ext uri="{BB962C8B-B14F-4D97-AF65-F5344CB8AC3E}">
        <p14:creationId xmlns:p14="http://schemas.microsoft.com/office/powerpoint/2010/main" val="210156693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9217426E-794B-4F4A-8E0A-E9EB729BA137}" type="datetime1">
              <a:rPr lang="en-GB" noProof="0" smtClean="0"/>
              <a:t>16/06/2026</a:t>
            </a:fld>
            <a:endParaRPr lang="en-GB" noProof="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98C672F-171E-46DC-915C-C7BCF99F5C42}" type="slidenum">
              <a:rPr lang="en-GB" noProof="0" smtClean="0"/>
              <a:t>‹#›</a:t>
            </a:fld>
            <a:endParaRPr lang="en-GB" noProof="0"/>
          </a:p>
        </p:txBody>
      </p:sp>
    </p:spTree>
    <p:extLst>
      <p:ext uri="{BB962C8B-B14F-4D97-AF65-F5344CB8AC3E}">
        <p14:creationId xmlns:p14="http://schemas.microsoft.com/office/powerpoint/2010/main" val="195849806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a:p>
        </p:txBody>
      </p:sp>
      <p:sp>
        <p:nvSpPr>
          <p:cNvPr id="4" name="Slide Number Placeholder 3"/>
          <p:cNvSpPr>
            <a:spLocks noGrp="1"/>
          </p:cNvSpPr>
          <p:nvPr>
            <p:ph type="sldNum" sz="quarter" idx="5"/>
          </p:nvPr>
        </p:nvSpPr>
        <p:spPr/>
        <p:txBody>
          <a:bodyPr rtlCol="0"/>
          <a:lstStyle/>
          <a:p>
            <a:pPr rtl="0"/>
            <a:fld id="{998C672F-171E-46DC-915C-C7BCF99F5C42}" type="slidenum">
              <a:rPr lang="en-GB" smtClean="0"/>
              <a:t>1</a:t>
            </a:fld>
            <a:endParaRPr lang="en-GB"/>
          </a:p>
        </p:txBody>
      </p:sp>
    </p:spTree>
    <p:extLst>
      <p:ext uri="{BB962C8B-B14F-4D97-AF65-F5344CB8AC3E}">
        <p14:creationId xmlns:p14="http://schemas.microsoft.com/office/powerpoint/2010/main" val="2919126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DA5840-3E75-9984-D09C-836BF6386E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8706B2-4A2F-FC7F-3E52-758EC83D9E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16A26D-B6CE-E6B4-64B3-B8A435D3A08C}"/>
              </a:ext>
            </a:extLst>
          </p:cNvPr>
          <p:cNvSpPr>
            <a:spLocks noGrp="1"/>
          </p:cNvSpPr>
          <p:nvPr>
            <p:ph type="body" idx="1"/>
          </p:nvPr>
        </p:nvSpPr>
        <p:spPr/>
        <p:txBody>
          <a:bodyPr rtlCol="0"/>
          <a:lstStyle/>
          <a:p>
            <a:pPr rtl="0"/>
            <a:endParaRPr lang="en-GB"/>
          </a:p>
        </p:txBody>
      </p:sp>
      <p:sp>
        <p:nvSpPr>
          <p:cNvPr id="4" name="Slide Number Placeholder 3">
            <a:extLst>
              <a:ext uri="{FF2B5EF4-FFF2-40B4-BE49-F238E27FC236}">
                <a16:creationId xmlns:a16="http://schemas.microsoft.com/office/drawing/2014/main" id="{06FE9418-DBD5-F5E5-3E29-4F97AEE7443F}"/>
              </a:ext>
            </a:extLst>
          </p:cNvPr>
          <p:cNvSpPr>
            <a:spLocks noGrp="1"/>
          </p:cNvSpPr>
          <p:nvPr>
            <p:ph type="sldNum" sz="quarter" idx="5"/>
          </p:nvPr>
        </p:nvSpPr>
        <p:spPr/>
        <p:txBody>
          <a:bodyPr rtlCol="0"/>
          <a:lstStyle/>
          <a:p>
            <a:pPr rtl="0"/>
            <a:fld id="{998C672F-171E-46DC-915C-C7BCF99F5C42}" type="slidenum">
              <a:rPr lang="en-GB" smtClean="0"/>
              <a:t>2</a:t>
            </a:fld>
            <a:endParaRPr lang="en-GB"/>
          </a:p>
        </p:txBody>
      </p:sp>
    </p:spTree>
    <p:extLst>
      <p:ext uri="{BB962C8B-B14F-4D97-AF65-F5344CB8AC3E}">
        <p14:creationId xmlns:p14="http://schemas.microsoft.com/office/powerpoint/2010/main" val="25846145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8A163-C7AD-27DB-A7EC-4FBB2289E8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6D38C3-1B78-8C18-3193-803D4C97D6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5F0E1D-1A10-A4D9-AC97-2CD885CE3034}"/>
              </a:ext>
            </a:extLst>
          </p:cNvPr>
          <p:cNvSpPr>
            <a:spLocks noGrp="1"/>
          </p:cNvSpPr>
          <p:nvPr>
            <p:ph type="body" idx="1"/>
          </p:nvPr>
        </p:nvSpPr>
        <p:spPr/>
        <p:txBody>
          <a:bodyPr rtlCol="0"/>
          <a:lstStyle/>
          <a:p>
            <a:pPr rtl="0"/>
            <a:endParaRPr lang="en-GB"/>
          </a:p>
        </p:txBody>
      </p:sp>
      <p:sp>
        <p:nvSpPr>
          <p:cNvPr id="4" name="Slide Number Placeholder 3">
            <a:extLst>
              <a:ext uri="{FF2B5EF4-FFF2-40B4-BE49-F238E27FC236}">
                <a16:creationId xmlns:a16="http://schemas.microsoft.com/office/drawing/2014/main" id="{0955EA16-B2CD-87A0-50E9-349071D1E6FB}"/>
              </a:ext>
            </a:extLst>
          </p:cNvPr>
          <p:cNvSpPr>
            <a:spLocks noGrp="1"/>
          </p:cNvSpPr>
          <p:nvPr>
            <p:ph type="sldNum" sz="quarter" idx="5"/>
          </p:nvPr>
        </p:nvSpPr>
        <p:spPr/>
        <p:txBody>
          <a:bodyPr rtlCol="0"/>
          <a:lstStyle/>
          <a:p>
            <a:pPr rtl="0"/>
            <a:fld id="{998C672F-171E-46DC-915C-C7BCF99F5C42}" type="slidenum">
              <a:rPr lang="en-GB" smtClean="0"/>
              <a:t>3</a:t>
            </a:fld>
            <a:endParaRPr lang="en-GB"/>
          </a:p>
        </p:txBody>
      </p:sp>
    </p:spTree>
    <p:extLst>
      <p:ext uri="{BB962C8B-B14F-4D97-AF65-F5344CB8AC3E}">
        <p14:creationId xmlns:p14="http://schemas.microsoft.com/office/powerpoint/2010/main" val="3065301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835785-F8B6-B8AF-DAD7-7EA5FB0A5C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DE5B3E-5AFD-E30D-CF88-0FE341CB96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DD3DD5-2556-BD58-955E-711134E20F16}"/>
              </a:ext>
            </a:extLst>
          </p:cNvPr>
          <p:cNvSpPr>
            <a:spLocks noGrp="1"/>
          </p:cNvSpPr>
          <p:nvPr>
            <p:ph type="body" idx="1"/>
          </p:nvPr>
        </p:nvSpPr>
        <p:spPr/>
        <p:txBody>
          <a:bodyPr rtlCol="0"/>
          <a:lstStyle/>
          <a:p>
            <a:pPr rtl="0"/>
            <a:endParaRPr lang="en-GB"/>
          </a:p>
        </p:txBody>
      </p:sp>
      <p:sp>
        <p:nvSpPr>
          <p:cNvPr id="4" name="Slide Number Placeholder 3">
            <a:extLst>
              <a:ext uri="{FF2B5EF4-FFF2-40B4-BE49-F238E27FC236}">
                <a16:creationId xmlns:a16="http://schemas.microsoft.com/office/drawing/2014/main" id="{392A74F4-342D-58EB-EEFD-00FBF8A2219B}"/>
              </a:ext>
            </a:extLst>
          </p:cNvPr>
          <p:cNvSpPr>
            <a:spLocks noGrp="1"/>
          </p:cNvSpPr>
          <p:nvPr>
            <p:ph type="sldNum" sz="quarter" idx="5"/>
          </p:nvPr>
        </p:nvSpPr>
        <p:spPr/>
        <p:txBody>
          <a:bodyPr rtlCol="0"/>
          <a:lstStyle/>
          <a:p>
            <a:pPr rtl="0"/>
            <a:fld id="{998C672F-171E-46DC-915C-C7BCF99F5C42}" type="slidenum">
              <a:rPr lang="en-GB" smtClean="0"/>
              <a:t>4</a:t>
            </a:fld>
            <a:endParaRPr lang="en-GB"/>
          </a:p>
        </p:txBody>
      </p:sp>
    </p:spTree>
    <p:extLst>
      <p:ext uri="{BB962C8B-B14F-4D97-AF65-F5344CB8AC3E}">
        <p14:creationId xmlns:p14="http://schemas.microsoft.com/office/powerpoint/2010/main" val="2714000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8A63C-282F-51B7-68C8-6B974B12C7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61620B-7D83-0DE7-9F69-06374FF02E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022C0E-0D17-F5AF-882D-245B0BD850A8}"/>
              </a:ext>
            </a:extLst>
          </p:cNvPr>
          <p:cNvSpPr>
            <a:spLocks noGrp="1"/>
          </p:cNvSpPr>
          <p:nvPr>
            <p:ph type="body" idx="1"/>
          </p:nvPr>
        </p:nvSpPr>
        <p:spPr/>
        <p:txBody>
          <a:bodyPr rtlCol="0"/>
          <a:lstStyle/>
          <a:p>
            <a:pPr rtl="0"/>
            <a:endParaRPr lang="en-GB"/>
          </a:p>
        </p:txBody>
      </p:sp>
      <p:sp>
        <p:nvSpPr>
          <p:cNvPr id="4" name="Slide Number Placeholder 3">
            <a:extLst>
              <a:ext uri="{FF2B5EF4-FFF2-40B4-BE49-F238E27FC236}">
                <a16:creationId xmlns:a16="http://schemas.microsoft.com/office/drawing/2014/main" id="{750768A3-B8EB-3900-B5E4-D9E24B15DA82}"/>
              </a:ext>
            </a:extLst>
          </p:cNvPr>
          <p:cNvSpPr>
            <a:spLocks noGrp="1"/>
          </p:cNvSpPr>
          <p:nvPr>
            <p:ph type="sldNum" sz="quarter" idx="5"/>
          </p:nvPr>
        </p:nvSpPr>
        <p:spPr/>
        <p:txBody>
          <a:bodyPr rtlCol="0"/>
          <a:lstStyle/>
          <a:p>
            <a:pPr rtl="0"/>
            <a:fld id="{998C672F-171E-46DC-915C-C7BCF99F5C42}" type="slidenum">
              <a:rPr lang="en-GB" smtClean="0"/>
              <a:t>5</a:t>
            </a:fld>
            <a:endParaRPr lang="en-GB"/>
          </a:p>
        </p:txBody>
      </p:sp>
    </p:spTree>
    <p:extLst>
      <p:ext uri="{BB962C8B-B14F-4D97-AF65-F5344CB8AC3E}">
        <p14:creationId xmlns:p14="http://schemas.microsoft.com/office/powerpoint/2010/main" val="20939619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6F6106-3C7B-8968-BC89-8A881168B6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E78E04-0234-F58B-7892-2FCCA2BA2B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CA3F00-14F7-9388-D449-9FE65E24EE62}"/>
              </a:ext>
            </a:extLst>
          </p:cNvPr>
          <p:cNvSpPr>
            <a:spLocks noGrp="1"/>
          </p:cNvSpPr>
          <p:nvPr>
            <p:ph type="body" idx="1"/>
          </p:nvPr>
        </p:nvSpPr>
        <p:spPr/>
        <p:txBody>
          <a:bodyPr rtlCol="0"/>
          <a:lstStyle/>
          <a:p>
            <a:pPr rtl="0"/>
            <a:endParaRPr lang="en-GB"/>
          </a:p>
        </p:txBody>
      </p:sp>
      <p:sp>
        <p:nvSpPr>
          <p:cNvPr id="4" name="Slide Number Placeholder 3">
            <a:extLst>
              <a:ext uri="{FF2B5EF4-FFF2-40B4-BE49-F238E27FC236}">
                <a16:creationId xmlns:a16="http://schemas.microsoft.com/office/drawing/2014/main" id="{069D8BC2-1519-60D1-F310-E9477ADFAF92}"/>
              </a:ext>
            </a:extLst>
          </p:cNvPr>
          <p:cNvSpPr>
            <a:spLocks noGrp="1"/>
          </p:cNvSpPr>
          <p:nvPr>
            <p:ph type="sldNum" sz="quarter" idx="5"/>
          </p:nvPr>
        </p:nvSpPr>
        <p:spPr/>
        <p:txBody>
          <a:bodyPr rtlCol="0"/>
          <a:lstStyle/>
          <a:p>
            <a:pPr rtl="0"/>
            <a:fld id="{998C672F-171E-46DC-915C-C7BCF99F5C42}" type="slidenum">
              <a:rPr lang="en-GB" smtClean="0"/>
              <a:t>6</a:t>
            </a:fld>
            <a:endParaRPr lang="en-GB"/>
          </a:p>
        </p:txBody>
      </p:sp>
    </p:spTree>
    <p:extLst>
      <p:ext uri="{BB962C8B-B14F-4D97-AF65-F5344CB8AC3E}">
        <p14:creationId xmlns:p14="http://schemas.microsoft.com/office/powerpoint/2010/main" val="29923461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a:p>
        </p:txBody>
      </p:sp>
      <p:sp>
        <p:nvSpPr>
          <p:cNvPr id="4" name="Slide Number Placeholder 3"/>
          <p:cNvSpPr>
            <a:spLocks noGrp="1"/>
          </p:cNvSpPr>
          <p:nvPr>
            <p:ph type="sldNum" sz="quarter" idx="5"/>
          </p:nvPr>
        </p:nvSpPr>
        <p:spPr/>
        <p:txBody>
          <a:bodyPr rtlCol="0"/>
          <a:lstStyle/>
          <a:p>
            <a:pPr rtl="0"/>
            <a:fld id="{998C672F-171E-46DC-915C-C7BCF99F5C42}" type="slidenum">
              <a:rPr lang="en-GB" smtClean="0"/>
              <a:t>7</a:t>
            </a:fld>
            <a:endParaRPr lang="en-GB"/>
          </a:p>
        </p:txBody>
      </p:sp>
    </p:spTree>
    <p:extLst>
      <p:ext uri="{BB962C8B-B14F-4D97-AF65-F5344CB8AC3E}">
        <p14:creationId xmlns:p14="http://schemas.microsoft.com/office/powerpoint/2010/main" val="2203268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txBody>
          <a:bodyPr/>
          <a:lstStyle/>
          <a:p>
            <a:endParaRPr lang="en-GB"/>
          </a:p>
        </p:txBody>
      </p:sp>
      <p:sp>
        <p:nvSpPr>
          <p:cNvPr id="2" name="Title 1"/>
          <p:cNvSpPr>
            <a:spLocks noGrp="1"/>
          </p:cNvSpPr>
          <p:nvPr>
            <p:ph type="ctrTitle"/>
          </p:nvPr>
        </p:nvSpPr>
        <p:spPr>
          <a:xfrm>
            <a:off x="1078523" y="1098388"/>
            <a:ext cx="10318418" cy="4394988"/>
          </a:xfrm>
        </p:spPr>
        <p:txBody>
          <a:bodyPr rtlCol="0" anchor="ctr">
            <a:noAutofit/>
          </a:bodyPr>
          <a:lstStyle>
            <a:lvl1pPr algn="ctr">
              <a:defRPr sz="10000" spc="800" baseline="0"/>
            </a:lvl1pPr>
          </a:lstStyle>
          <a:p>
            <a:pPr rtl="0"/>
            <a:r>
              <a:rPr lang="en-US" noProof="0"/>
              <a:t>Click to edit Master title style</a:t>
            </a:r>
            <a:endParaRPr lang="en-GB" noProof="0"/>
          </a:p>
        </p:txBody>
      </p:sp>
      <p:sp>
        <p:nvSpPr>
          <p:cNvPr id="3" name="Subtitle 2"/>
          <p:cNvSpPr>
            <a:spLocks noGrp="1"/>
          </p:cNvSpPr>
          <p:nvPr>
            <p:ph type="subTitle" idx="1"/>
          </p:nvPr>
        </p:nvSpPr>
        <p:spPr>
          <a:xfrm>
            <a:off x="2215045" y="5979196"/>
            <a:ext cx="8045373" cy="742279"/>
          </a:xfrm>
        </p:spPr>
        <p:txBody>
          <a:bodyPr rtlCol="0"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noProof="0"/>
              <a:t>Click to edit Master subtitle style</a:t>
            </a:r>
            <a:endParaRPr lang="en-GB" noProof="0"/>
          </a:p>
        </p:txBody>
      </p:sp>
      <p:sp>
        <p:nvSpPr>
          <p:cNvPr id="4" name="Date Placeholder 3"/>
          <p:cNvSpPr>
            <a:spLocks noGrp="1"/>
          </p:cNvSpPr>
          <p:nvPr>
            <p:ph type="dt" sz="half" idx="10"/>
          </p:nvPr>
        </p:nvSpPr>
        <p:spPr>
          <a:xfrm>
            <a:off x="1078523" y="6375679"/>
            <a:ext cx="2329722" cy="348462"/>
          </a:xfrm>
        </p:spPr>
        <p:txBody>
          <a:bodyPr rtlCol="0"/>
          <a:lstStyle>
            <a:lvl1pPr>
              <a:defRPr baseline="0">
                <a:solidFill>
                  <a:schemeClr val="accent1">
                    <a:lumMod val="50000"/>
                  </a:schemeClr>
                </a:solidFill>
              </a:defRPr>
            </a:lvl1pPr>
          </a:lstStyle>
          <a:p>
            <a:pPr rtl="0"/>
            <a:fld id="{032A32EE-A172-4A5A-9007-38522D7274D5}" type="datetime1">
              <a:rPr lang="en-GB" noProof="0" smtClean="0"/>
              <a:t>16/06/2026</a:t>
            </a:fld>
            <a:endParaRPr lang="en-GB" noProof="0"/>
          </a:p>
        </p:txBody>
      </p:sp>
      <p:sp>
        <p:nvSpPr>
          <p:cNvPr id="5" name="Footer Placeholder 4"/>
          <p:cNvSpPr>
            <a:spLocks noGrp="1"/>
          </p:cNvSpPr>
          <p:nvPr>
            <p:ph type="ftr" sz="quarter" idx="11"/>
          </p:nvPr>
        </p:nvSpPr>
        <p:spPr>
          <a:xfrm>
            <a:off x="4180332" y="6375679"/>
            <a:ext cx="4114800" cy="345796"/>
          </a:xfrm>
        </p:spPr>
        <p:txBody>
          <a:bodyPr rtlCol="0"/>
          <a:lstStyle>
            <a:lvl1pPr>
              <a:defRPr baseline="0">
                <a:solidFill>
                  <a:schemeClr val="accent1">
                    <a:lumMod val="50000"/>
                  </a:schemeClr>
                </a:solidFill>
              </a:defRPr>
            </a:lvl1pPr>
          </a:lstStyle>
          <a:p>
            <a:pPr rtl="0"/>
            <a:endParaRPr lang="en-GB" noProof="0"/>
          </a:p>
        </p:txBody>
      </p:sp>
      <p:sp>
        <p:nvSpPr>
          <p:cNvPr id="6" name="Slide Number Placeholder 5"/>
          <p:cNvSpPr>
            <a:spLocks noGrp="1"/>
          </p:cNvSpPr>
          <p:nvPr>
            <p:ph type="sldNum" sz="quarter" idx="12"/>
          </p:nvPr>
        </p:nvSpPr>
        <p:spPr>
          <a:xfrm>
            <a:off x="9067218" y="6375679"/>
            <a:ext cx="2329723" cy="345796"/>
          </a:xfrm>
        </p:spPr>
        <p:txBody>
          <a:bodyPr rtlCol="0"/>
          <a:lstStyle>
            <a:lvl1pPr>
              <a:defRPr baseline="0">
                <a:solidFill>
                  <a:schemeClr val="accent1">
                    <a:lumMod val="50000"/>
                  </a:schemeClr>
                </a:solidFill>
              </a:defRPr>
            </a:lvl1pPr>
          </a:lstStyle>
          <a:p>
            <a:pPr rtl="0"/>
            <a:fld id="{299DD5A9-4EF1-497E-92EF-2D23CF305E03}" type="slidenum">
              <a:rPr lang="en-GB" noProof="0" smtClean="0"/>
              <a:t>‹#›</a:t>
            </a:fld>
            <a:endParaRPr lang="en-GB" noProof="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2405246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a:p>
        </p:txBody>
      </p:sp>
      <p:sp>
        <p:nvSpPr>
          <p:cNvPr id="3" name="Vertical Text Placeholder 2"/>
          <p:cNvSpPr>
            <a:spLocks noGrp="1"/>
          </p:cNvSpPr>
          <p:nvPr>
            <p:ph type="body" orient="vert" idx="1" hasCustomPrompt="1"/>
          </p:nvPr>
        </p:nvSpPr>
        <p:spPr/>
        <p:txBody>
          <a:bodyPr vert="eaVert"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Date Placeholder 3"/>
          <p:cNvSpPr>
            <a:spLocks noGrp="1"/>
          </p:cNvSpPr>
          <p:nvPr>
            <p:ph type="dt" sz="half" idx="10"/>
          </p:nvPr>
        </p:nvSpPr>
        <p:spPr/>
        <p:txBody>
          <a:bodyPr rtlCol="0"/>
          <a:lstStyle/>
          <a:p>
            <a:pPr rtl="0"/>
            <a:fld id="{61DBB3A4-D30C-4C20-B7A0-CA5599D31E70}" type="datetime1">
              <a:rPr lang="en-GB" noProof="0" smtClean="0"/>
              <a:t>16/06/2026</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299DD5A9-4EF1-497E-92EF-2D23CF305E03}" type="slidenum">
              <a:rPr lang="en-GB" noProof="0" smtClean="0"/>
              <a:t>‹#›</a:t>
            </a:fld>
            <a:endParaRPr lang="en-GB" noProof="0"/>
          </a:p>
        </p:txBody>
      </p:sp>
    </p:spTree>
    <p:extLst>
      <p:ext uri="{BB962C8B-B14F-4D97-AF65-F5344CB8AC3E}">
        <p14:creationId xmlns:p14="http://schemas.microsoft.com/office/powerpoint/2010/main" val="162219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rtlCol="0"/>
          <a:lstStyle/>
          <a:p>
            <a:pPr rtl="0"/>
            <a:r>
              <a:rPr lang="en-US" noProof="0"/>
              <a:t>Click to edit Master title style</a:t>
            </a:r>
            <a:endParaRPr lang="en-GB" noProof="0"/>
          </a:p>
        </p:txBody>
      </p:sp>
      <p:sp>
        <p:nvSpPr>
          <p:cNvPr id="3" name="Vertical Text Placeholder 2"/>
          <p:cNvSpPr>
            <a:spLocks noGrp="1"/>
          </p:cNvSpPr>
          <p:nvPr>
            <p:ph type="body" orient="vert" idx="1" hasCustomPrompt="1"/>
          </p:nvPr>
        </p:nvSpPr>
        <p:spPr>
          <a:xfrm>
            <a:off x="1257300" y="382385"/>
            <a:ext cx="8392585" cy="5600405"/>
          </a:xfrm>
        </p:spPr>
        <p:txBody>
          <a:bodyPr vert="eaVert"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Date Placeholder 3"/>
          <p:cNvSpPr>
            <a:spLocks noGrp="1"/>
          </p:cNvSpPr>
          <p:nvPr>
            <p:ph type="dt" sz="half" idx="10"/>
          </p:nvPr>
        </p:nvSpPr>
        <p:spPr/>
        <p:txBody>
          <a:bodyPr rtlCol="0"/>
          <a:lstStyle/>
          <a:p>
            <a:pPr rtl="0"/>
            <a:fld id="{DBF5D1CF-1458-47D1-9672-BE852180645A}" type="datetime1">
              <a:rPr lang="en-GB" noProof="0" smtClean="0"/>
              <a:t>16/06/2026</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299DD5A9-4EF1-497E-92EF-2D23CF305E03}" type="slidenum">
              <a:rPr lang="en-GB" noProof="0" smtClean="0"/>
              <a:t>‹#›</a:t>
            </a:fld>
            <a:endParaRPr lang="en-GB" noProof="0"/>
          </a:p>
        </p:txBody>
      </p:sp>
    </p:spTree>
    <p:extLst>
      <p:ext uri="{BB962C8B-B14F-4D97-AF65-F5344CB8AC3E}">
        <p14:creationId xmlns:p14="http://schemas.microsoft.com/office/powerpoint/2010/main" val="3383596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a:p>
        </p:txBody>
      </p:sp>
      <p:sp>
        <p:nvSpPr>
          <p:cNvPr id="3" name="Content Placeholder 2"/>
          <p:cNvSpPr>
            <a:spLocks noGrp="1"/>
          </p:cNvSpPr>
          <p:nvPr>
            <p:ph idx="1" hasCustomPrompt="1"/>
          </p:nvPr>
        </p:nvSpPr>
        <p:spPr/>
        <p:txBody>
          <a:bodyPr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Date Placeholder 3"/>
          <p:cNvSpPr>
            <a:spLocks noGrp="1"/>
          </p:cNvSpPr>
          <p:nvPr>
            <p:ph type="dt" sz="half" idx="10"/>
          </p:nvPr>
        </p:nvSpPr>
        <p:spPr/>
        <p:txBody>
          <a:bodyPr rtlCol="0"/>
          <a:lstStyle/>
          <a:p>
            <a:pPr rtl="0"/>
            <a:fld id="{F65469FF-EA6C-461B-863A-0CA5D22A0E4B}" type="datetime1">
              <a:rPr lang="en-GB" noProof="0" smtClean="0"/>
              <a:t>16/06/2026</a:t>
            </a:fld>
            <a:endParaRPr lang="en-GB" noProof="0"/>
          </a:p>
        </p:txBody>
      </p:sp>
      <p:sp>
        <p:nvSpPr>
          <p:cNvPr id="5" name="Footer Placeholder 4"/>
          <p:cNvSpPr>
            <a:spLocks noGrp="1"/>
          </p:cNvSpPr>
          <p:nvPr>
            <p:ph type="ftr" sz="quarter" idx="11"/>
          </p:nvPr>
        </p:nvSpPr>
        <p:spPr/>
        <p:txBody>
          <a:bodyPr rtlCol="0"/>
          <a:lstStyle/>
          <a:p>
            <a:pPr rtl="0"/>
            <a:endParaRPr lang="en-GB" noProof="0"/>
          </a:p>
        </p:txBody>
      </p:sp>
      <p:sp>
        <p:nvSpPr>
          <p:cNvPr id="6" name="Slide Number Placeholder 5"/>
          <p:cNvSpPr>
            <a:spLocks noGrp="1"/>
          </p:cNvSpPr>
          <p:nvPr>
            <p:ph type="sldNum" sz="quarter" idx="12"/>
          </p:nvPr>
        </p:nvSpPr>
        <p:spPr/>
        <p:txBody>
          <a:bodyPr rtlCol="0"/>
          <a:lstStyle/>
          <a:p>
            <a:pPr rtl="0"/>
            <a:fld id="{299DD5A9-4EF1-497E-92EF-2D23CF305E03}" type="slidenum">
              <a:rPr lang="en-GB" noProof="0" smtClean="0"/>
              <a:t>‹#›</a:t>
            </a:fld>
            <a:endParaRPr lang="en-GB" noProof="0"/>
          </a:p>
        </p:txBody>
      </p:sp>
    </p:spTree>
    <p:extLst>
      <p:ext uri="{BB962C8B-B14F-4D97-AF65-F5344CB8AC3E}">
        <p14:creationId xmlns:p14="http://schemas.microsoft.com/office/powerpoint/2010/main" val="2869611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rtlCol="0" anchor="b">
            <a:normAutofit/>
          </a:bodyPr>
          <a:lstStyle>
            <a:lvl1pPr>
              <a:defRPr sz="8400" spc="800" baseline="0">
                <a:solidFill>
                  <a:schemeClr val="tx2"/>
                </a:solidFill>
              </a:defRPr>
            </a:lvl1pPr>
          </a:lstStyle>
          <a:p>
            <a:pPr rtl="0"/>
            <a:r>
              <a:rPr lang="en-US" noProof="0"/>
              <a:t>Click to edit Master title style</a:t>
            </a:r>
            <a:endParaRPr lang="en-GB" noProof="0"/>
          </a:p>
        </p:txBody>
      </p:sp>
      <p:sp>
        <p:nvSpPr>
          <p:cNvPr id="3" name="Text Placeholder 2"/>
          <p:cNvSpPr>
            <a:spLocks noGrp="1"/>
          </p:cNvSpPr>
          <p:nvPr>
            <p:ph type="body" idx="1" hasCustomPrompt="1"/>
          </p:nvPr>
        </p:nvSpPr>
        <p:spPr>
          <a:xfrm>
            <a:off x="3242930" y="5159781"/>
            <a:ext cx="7017488" cy="951135"/>
          </a:xfrm>
        </p:spPr>
        <p:txBody>
          <a:bodyPr rtlCol="0">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n-GB" noProof="0"/>
              <a:t>Edit Master text styles</a:t>
            </a:r>
          </a:p>
        </p:txBody>
      </p:sp>
      <p:sp>
        <p:nvSpPr>
          <p:cNvPr id="4" name="Date Placeholder 3"/>
          <p:cNvSpPr>
            <a:spLocks noGrp="1"/>
          </p:cNvSpPr>
          <p:nvPr>
            <p:ph type="dt" sz="half" idx="10"/>
          </p:nvPr>
        </p:nvSpPr>
        <p:spPr>
          <a:xfrm>
            <a:off x="3236546" y="6375679"/>
            <a:ext cx="1493947" cy="348462"/>
          </a:xfrm>
        </p:spPr>
        <p:txBody>
          <a:bodyPr rtlCol="0"/>
          <a:lstStyle>
            <a:lvl1pPr>
              <a:defRPr baseline="0">
                <a:solidFill>
                  <a:schemeClr val="tx2"/>
                </a:solidFill>
              </a:defRPr>
            </a:lvl1pPr>
          </a:lstStyle>
          <a:p>
            <a:pPr rtl="0"/>
            <a:fld id="{0F3FC925-489A-479C-BC7A-9E97CC53B26C}" type="datetime1">
              <a:rPr lang="en-GB" noProof="0" smtClean="0"/>
              <a:t>16/06/2026</a:t>
            </a:fld>
            <a:endParaRPr lang="en-GB" noProof="0"/>
          </a:p>
        </p:txBody>
      </p:sp>
      <p:sp>
        <p:nvSpPr>
          <p:cNvPr id="5" name="Footer Placeholder 4"/>
          <p:cNvSpPr>
            <a:spLocks noGrp="1"/>
          </p:cNvSpPr>
          <p:nvPr>
            <p:ph type="ftr" sz="quarter" idx="11"/>
          </p:nvPr>
        </p:nvSpPr>
        <p:spPr>
          <a:xfrm>
            <a:off x="5279064" y="6375679"/>
            <a:ext cx="4114800" cy="345796"/>
          </a:xfrm>
        </p:spPr>
        <p:txBody>
          <a:bodyPr rtlCol="0"/>
          <a:lstStyle>
            <a:lvl1pPr>
              <a:defRPr baseline="0">
                <a:solidFill>
                  <a:schemeClr val="tx2"/>
                </a:solidFill>
              </a:defRPr>
            </a:lvl1pPr>
          </a:lstStyle>
          <a:p>
            <a:pPr rtl="0"/>
            <a:endParaRPr lang="en-GB" noProof="0"/>
          </a:p>
        </p:txBody>
      </p:sp>
      <p:sp>
        <p:nvSpPr>
          <p:cNvPr id="6" name="Slide Number Placeholder 5"/>
          <p:cNvSpPr>
            <a:spLocks noGrp="1"/>
          </p:cNvSpPr>
          <p:nvPr>
            <p:ph type="sldNum" sz="quarter" idx="12"/>
          </p:nvPr>
        </p:nvSpPr>
        <p:spPr>
          <a:xfrm>
            <a:off x="9942434" y="6375679"/>
            <a:ext cx="1487566" cy="345796"/>
          </a:xfrm>
        </p:spPr>
        <p:txBody>
          <a:bodyPr rtlCol="0"/>
          <a:lstStyle>
            <a:lvl1pPr>
              <a:defRPr baseline="0">
                <a:solidFill>
                  <a:schemeClr val="tx2"/>
                </a:solidFill>
              </a:defRPr>
            </a:lvl1pPr>
          </a:lstStyle>
          <a:p>
            <a:pPr rtl="0"/>
            <a:fld id="{299DD5A9-4EF1-497E-92EF-2D23CF305E03}" type="slidenum">
              <a:rPr lang="en-GB" noProof="0" smtClean="0"/>
              <a:t>‹#›</a:t>
            </a:fld>
            <a:endParaRPr lang="en-GB" noProof="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txBody>
            <a:bodyPr/>
            <a:lstStyle/>
            <a:p>
              <a:endParaRPr lang="en-GB"/>
            </a:p>
          </p:txBody>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txBody>
            <a:bodyPr/>
            <a:lstStyle/>
            <a:p>
              <a:endParaRPr lang="en-GB"/>
            </a:p>
          </p:txBody>
        </p:sp>
      </p:grpSp>
    </p:spTree>
    <p:extLst>
      <p:ext uri="{BB962C8B-B14F-4D97-AF65-F5344CB8AC3E}">
        <p14:creationId xmlns:p14="http://schemas.microsoft.com/office/powerpoint/2010/main" val="51319442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a:p>
        </p:txBody>
      </p:sp>
      <p:sp>
        <p:nvSpPr>
          <p:cNvPr id="3" name="Content Placeholder 2"/>
          <p:cNvSpPr>
            <a:spLocks noGrp="1"/>
          </p:cNvSpPr>
          <p:nvPr>
            <p:ph sz="half" idx="1" hasCustomPrompt="1"/>
          </p:nvPr>
        </p:nvSpPr>
        <p:spPr>
          <a:xfrm>
            <a:off x="1257300" y="2286000"/>
            <a:ext cx="4800600" cy="3619500"/>
          </a:xfrm>
        </p:spPr>
        <p:txBody>
          <a:bodyPr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Content Placeholder 3"/>
          <p:cNvSpPr>
            <a:spLocks noGrp="1"/>
          </p:cNvSpPr>
          <p:nvPr>
            <p:ph sz="half" idx="2" hasCustomPrompt="1"/>
          </p:nvPr>
        </p:nvSpPr>
        <p:spPr>
          <a:xfrm>
            <a:off x="6647796" y="2286000"/>
            <a:ext cx="4800600" cy="3619500"/>
          </a:xfrm>
        </p:spPr>
        <p:txBody>
          <a:bodyPr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5" name="Date Placeholder 4"/>
          <p:cNvSpPr>
            <a:spLocks noGrp="1"/>
          </p:cNvSpPr>
          <p:nvPr>
            <p:ph type="dt" sz="half" idx="10"/>
          </p:nvPr>
        </p:nvSpPr>
        <p:spPr/>
        <p:txBody>
          <a:bodyPr rtlCol="0"/>
          <a:lstStyle/>
          <a:p>
            <a:pPr rtl="0"/>
            <a:fld id="{DEEE424E-6D45-443A-9C03-31CDF5AD16EE}" type="datetime1">
              <a:rPr lang="en-GB" noProof="0" smtClean="0"/>
              <a:t>16/06/2026</a:t>
            </a:fld>
            <a:endParaRPr lang="en-GB" noProof="0"/>
          </a:p>
        </p:txBody>
      </p:sp>
      <p:sp>
        <p:nvSpPr>
          <p:cNvPr id="6" name="Footer Placeholder 5"/>
          <p:cNvSpPr>
            <a:spLocks noGrp="1"/>
          </p:cNvSpPr>
          <p:nvPr>
            <p:ph type="ftr" sz="quarter" idx="11"/>
          </p:nvPr>
        </p:nvSpPr>
        <p:spPr/>
        <p:txBody>
          <a:bodyPr rtlCol="0"/>
          <a:lstStyle/>
          <a:p>
            <a:pPr rtl="0"/>
            <a:endParaRPr lang="en-GB" noProof="0"/>
          </a:p>
        </p:txBody>
      </p:sp>
      <p:sp>
        <p:nvSpPr>
          <p:cNvPr id="7" name="Slide Number Placeholder 6"/>
          <p:cNvSpPr>
            <a:spLocks noGrp="1"/>
          </p:cNvSpPr>
          <p:nvPr>
            <p:ph type="sldNum" sz="quarter" idx="12"/>
          </p:nvPr>
        </p:nvSpPr>
        <p:spPr/>
        <p:txBody>
          <a:bodyPr rtlCol="0"/>
          <a:lstStyle/>
          <a:p>
            <a:pPr rtl="0"/>
            <a:fld id="{299DD5A9-4EF1-497E-92EF-2D23CF305E03}" type="slidenum">
              <a:rPr lang="en-GB" noProof="0" smtClean="0"/>
              <a:t>‹#›</a:t>
            </a:fld>
            <a:endParaRPr lang="en-GB" noProof="0"/>
          </a:p>
        </p:txBody>
      </p:sp>
    </p:spTree>
    <p:extLst>
      <p:ext uri="{BB962C8B-B14F-4D97-AF65-F5344CB8AC3E}">
        <p14:creationId xmlns:p14="http://schemas.microsoft.com/office/powerpoint/2010/main" val="270027440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rtlCol="0"/>
          <a:lstStyle/>
          <a:p>
            <a:pPr rtl="0"/>
            <a:r>
              <a:rPr lang="en-US" noProof="0"/>
              <a:t>Click to edit Master title style</a:t>
            </a:r>
            <a:endParaRPr lang="en-GB" noProof="0"/>
          </a:p>
        </p:txBody>
      </p:sp>
      <p:sp>
        <p:nvSpPr>
          <p:cNvPr id="3" name="Text Placeholder 2"/>
          <p:cNvSpPr>
            <a:spLocks noGrp="1"/>
          </p:cNvSpPr>
          <p:nvPr>
            <p:ph type="body" idx="1" hasCustomPrompt="1"/>
          </p:nvPr>
        </p:nvSpPr>
        <p:spPr>
          <a:xfrm>
            <a:off x="1251678" y="2199633"/>
            <a:ext cx="4800600" cy="632529"/>
          </a:xfrm>
        </p:spPr>
        <p:txBody>
          <a:bodyPr rtlCol="0"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Edit Master text styles</a:t>
            </a:r>
          </a:p>
        </p:txBody>
      </p:sp>
      <p:sp>
        <p:nvSpPr>
          <p:cNvPr id="4" name="Content Placeholder 3"/>
          <p:cNvSpPr>
            <a:spLocks noGrp="1"/>
          </p:cNvSpPr>
          <p:nvPr>
            <p:ph sz="half" idx="2" hasCustomPrompt="1"/>
          </p:nvPr>
        </p:nvSpPr>
        <p:spPr>
          <a:xfrm>
            <a:off x="1257300" y="2909102"/>
            <a:ext cx="4800600" cy="2996398"/>
          </a:xfrm>
        </p:spPr>
        <p:txBody>
          <a:bodyPr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5" name="Text Placeholder 4"/>
          <p:cNvSpPr>
            <a:spLocks noGrp="1"/>
          </p:cNvSpPr>
          <p:nvPr>
            <p:ph type="body" sz="quarter" idx="3" hasCustomPrompt="1"/>
          </p:nvPr>
        </p:nvSpPr>
        <p:spPr>
          <a:xfrm>
            <a:off x="6633864" y="2199633"/>
            <a:ext cx="4800600" cy="632529"/>
          </a:xfrm>
        </p:spPr>
        <p:txBody>
          <a:bodyPr rtlCol="0"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Edit Master text styles</a:t>
            </a:r>
          </a:p>
        </p:txBody>
      </p:sp>
      <p:sp>
        <p:nvSpPr>
          <p:cNvPr id="6" name="Content Placeholder 5"/>
          <p:cNvSpPr>
            <a:spLocks noGrp="1"/>
          </p:cNvSpPr>
          <p:nvPr>
            <p:ph sz="quarter" idx="4" hasCustomPrompt="1"/>
          </p:nvPr>
        </p:nvSpPr>
        <p:spPr>
          <a:xfrm>
            <a:off x="6633864" y="2909102"/>
            <a:ext cx="4800600" cy="2996398"/>
          </a:xfrm>
        </p:spPr>
        <p:txBody>
          <a:bodyPr rtlCol="0"/>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7" name="Date Placeholder 6"/>
          <p:cNvSpPr>
            <a:spLocks noGrp="1"/>
          </p:cNvSpPr>
          <p:nvPr>
            <p:ph type="dt" sz="half" idx="10"/>
          </p:nvPr>
        </p:nvSpPr>
        <p:spPr/>
        <p:txBody>
          <a:bodyPr rtlCol="0"/>
          <a:lstStyle/>
          <a:p>
            <a:pPr rtl="0"/>
            <a:fld id="{5A352A18-8029-4D22-8127-85E372561AE6}" type="datetime1">
              <a:rPr lang="en-GB" noProof="0" smtClean="0"/>
              <a:t>16/06/2026</a:t>
            </a:fld>
            <a:endParaRPr lang="en-GB" noProof="0"/>
          </a:p>
        </p:txBody>
      </p:sp>
      <p:sp>
        <p:nvSpPr>
          <p:cNvPr id="8" name="Footer Placeholder 7"/>
          <p:cNvSpPr>
            <a:spLocks noGrp="1"/>
          </p:cNvSpPr>
          <p:nvPr>
            <p:ph type="ftr" sz="quarter" idx="11"/>
          </p:nvPr>
        </p:nvSpPr>
        <p:spPr/>
        <p:txBody>
          <a:bodyPr rtlCol="0"/>
          <a:lstStyle/>
          <a:p>
            <a:pPr rtl="0"/>
            <a:endParaRPr lang="en-GB" noProof="0"/>
          </a:p>
        </p:txBody>
      </p:sp>
      <p:sp>
        <p:nvSpPr>
          <p:cNvPr id="9" name="Slide Number Placeholder 8"/>
          <p:cNvSpPr>
            <a:spLocks noGrp="1"/>
          </p:cNvSpPr>
          <p:nvPr>
            <p:ph type="sldNum" sz="quarter" idx="12"/>
          </p:nvPr>
        </p:nvSpPr>
        <p:spPr/>
        <p:txBody>
          <a:bodyPr rtlCol="0"/>
          <a:lstStyle/>
          <a:p>
            <a:pPr rtl="0"/>
            <a:fld id="{299DD5A9-4EF1-497E-92EF-2D23CF305E03}" type="slidenum">
              <a:rPr lang="en-GB" noProof="0" smtClean="0"/>
              <a:t>‹#›</a:t>
            </a:fld>
            <a:endParaRPr lang="en-GB" noProof="0"/>
          </a:p>
        </p:txBody>
      </p:sp>
    </p:spTree>
    <p:extLst>
      <p:ext uri="{BB962C8B-B14F-4D97-AF65-F5344CB8AC3E}">
        <p14:creationId xmlns:p14="http://schemas.microsoft.com/office/powerpoint/2010/main" val="55832357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a:p>
        </p:txBody>
      </p:sp>
      <p:sp>
        <p:nvSpPr>
          <p:cNvPr id="3" name="Date Placeholder 2"/>
          <p:cNvSpPr>
            <a:spLocks noGrp="1"/>
          </p:cNvSpPr>
          <p:nvPr>
            <p:ph type="dt" sz="half" idx="10"/>
          </p:nvPr>
        </p:nvSpPr>
        <p:spPr/>
        <p:txBody>
          <a:bodyPr rtlCol="0"/>
          <a:lstStyle/>
          <a:p>
            <a:pPr rtl="0"/>
            <a:fld id="{50AF4673-F5B8-4958-B241-14F303BA8E79}" type="datetime1">
              <a:rPr lang="en-GB" noProof="0" smtClean="0"/>
              <a:t>16/06/2026</a:t>
            </a:fld>
            <a:endParaRPr lang="en-GB" noProof="0"/>
          </a:p>
        </p:txBody>
      </p:sp>
      <p:sp>
        <p:nvSpPr>
          <p:cNvPr id="4" name="Footer Placeholder 3"/>
          <p:cNvSpPr>
            <a:spLocks noGrp="1"/>
          </p:cNvSpPr>
          <p:nvPr>
            <p:ph type="ftr" sz="quarter" idx="11"/>
          </p:nvPr>
        </p:nvSpPr>
        <p:spPr/>
        <p:txBody>
          <a:bodyPr rtlCol="0"/>
          <a:lstStyle/>
          <a:p>
            <a:pPr rtl="0"/>
            <a:endParaRPr lang="en-GB" noProof="0"/>
          </a:p>
        </p:txBody>
      </p:sp>
      <p:sp>
        <p:nvSpPr>
          <p:cNvPr id="5" name="Slide Number Placeholder 4"/>
          <p:cNvSpPr>
            <a:spLocks noGrp="1"/>
          </p:cNvSpPr>
          <p:nvPr>
            <p:ph type="sldNum" sz="quarter" idx="12"/>
          </p:nvPr>
        </p:nvSpPr>
        <p:spPr/>
        <p:txBody>
          <a:bodyPr rtlCol="0"/>
          <a:lstStyle/>
          <a:p>
            <a:pPr rtl="0"/>
            <a:fld id="{299DD5A9-4EF1-497E-92EF-2D23CF305E03}" type="slidenum">
              <a:rPr lang="en-GB" noProof="0" smtClean="0"/>
              <a:t>‹#›</a:t>
            </a:fld>
            <a:endParaRPr lang="en-GB" noProof="0"/>
          </a:p>
        </p:txBody>
      </p:sp>
    </p:spTree>
    <p:extLst>
      <p:ext uri="{BB962C8B-B14F-4D97-AF65-F5344CB8AC3E}">
        <p14:creationId xmlns:p14="http://schemas.microsoft.com/office/powerpoint/2010/main" val="2849935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0"/>
          <a:lstStyle/>
          <a:p>
            <a:pPr rtl="0"/>
            <a:fld id="{66CE53F0-E5BE-4F21-B548-D5C07D9C8B5B}" type="datetime1">
              <a:rPr lang="en-GB" noProof="0" smtClean="0"/>
              <a:t>16/06/2026</a:t>
            </a:fld>
            <a:endParaRPr lang="en-GB" noProof="0"/>
          </a:p>
        </p:txBody>
      </p:sp>
      <p:sp>
        <p:nvSpPr>
          <p:cNvPr id="3" name="Footer Placeholder 2"/>
          <p:cNvSpPr>
            <a:spLocks noGrp="1"/>
          </p:cNvSpPr>
          <p:nvPr>
            <p:ph type="ftr" sz="quarter" idx="11"/>
          </p:nvPr>
        </p:nvSpPr>
        <p:spPr/>
        <p:txBody>
          <a:bodyPr rtlCol="0"/>
          <a:lstStyle/>
          <a:p>
            <a:pPr rtl="0"/>
            <a:endParaRPr lang="en-GB" noProof="0"/>
          </a:p>
        </p:txBody>
      </p:sp>
      <p:sp>
        <p:nvSpPr>
          <p:cNvPr id="4" name="Slide Number Placeholder 3"/>
          <p:cNvSpPr>
            <a:spLocks noGrp="1"/>
          </p:cNvSpPr>
          <p:nvPr>
            <p:ph type="sldNum" sz="quarter" idx="12"/>
          </p:nvPr>
        </p:nvSpPr>
        <p:spPr/>
        <p:txBody>
          <a:bodyPr rtlCol="0"/>
          <a:lstStyle/>
          <a:p>
            <a:pPr rtl="0"/>
            <a:fld id="{299DD5A9-4EF1-497E-92EF-2D23CF305E03}" type="slidenum">
              <a:rPr lang="en-GB" noProof="0" smtClean="0"/>
              <a:t>‹#›</a:t>
            </a:fld>
            <a:endParaRPr lang="en-GB" noProof="0"/>
          </a:p>
        </p:txBody>
      </p:sp>
    </p:spTree>
    <p:extLst>
      <p:ext uri="{BB962C8B-B14F-4D97-AF65-F5344CB8AC3E}">
        <p14:creationId xmlns:p14="http://schemas.microsoft.com/office/powerpoint/2010/main" val="616351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rtlCol="0" anchor="b">
            <a:normAutofit/>
          </a:bodyPr>
          <a:lstStyle>
            <a:lvl1pPr>
              <a:lnSpc>
                <a:spcPct val="100000"/>
              </a:lnSpc>
              <a:defRPr sz="1900" b="1" i="0" cap="all" spc="300" baseline="0">
                <a:solidFill>
                  <a:schemeClr val="accent1"/>
                </a:solidFill>
                <a:latin typeface="+mn-lt"/>
              </a:defRPr>
            </a:lvl1pPr>
          </a:lstStyle>
          <a:p>
            <a:pPr rtl="0"/>
            <a:r>
              <a:rPr lang="en-US" noProof="0"/>
              <a:t>Click to edit Master title style</a:t>
            </a:r>
            <a:endParaRPr lang="en-GB" noProof="0"/>
          </a:p>
        </p:txBody>
      </p:sp>
      <p:sp>
        <p:nvSpPr>
          <p:cNvPr id="3" name="Content Placeholder 2"/>
          <p:cNvSpPr>
            <a:spLocks noGrp="1"/>
          </p:cNvSpPr>
          <p:nvPr>
            <p:ph idx="1" hasCustomPrompt="1"/>
          </p:nvPr>
        </p:nvSpPr>
        <p:spPr>
          <a:xfrm>
            <a:off x="765051" y="920377"/>
            <a:ext cx="6158418" cy="4985124"/>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en-GB" noProof="0"/>
              <a:t>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4" name="Text Placeholder 3"/>
          <p:cNvSpPr>
            <a:spLocks noGrp="1"/>
          </p:cNvSpPr>
          <p:nvPr>
            <p:ph type="body" sz="half" idx="2" hasCustomPrompt="1"/>
          </p:nvPr>
        </p:nvSpPr>
        <p:spPr>
          <a:xfrm>
            <a:off x="8337885" y="1741336"/>
            <a:ext cx="3092115" cy="4164164"/>
          </a:xfrm>
        </p:spPr>
        <p:txBody>
          <a:bodyPr rtlCol="0"/>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n-GB" noProof="0"/>
              <a:t>Edit Master text styles</a:t>
            </a:r>
          </a:p>
        </p:txBody>
      </p:sp>
      <p:sp>
        <p:nvSpPr>
          <p:cNvPr id="5" name="Date Placeholder 4"/>
          <p:cNvSpPr>
            <a:spLocks noGrp="1"/>
          </p:cNvSpPr>
          <p:nvPr>
            <p:ph type="dt" sz="half" idx="10"/>
          </p:nvPr>
        </p:nvSpPr>
        <p:spPr>
          <a:xfrm>
            <a:off x="765051" y="6375679"/>
            <a:ext cx="1233355" cy="348462"/>
          </a:xfrm>
        </p:spPr>
        <p:txBody>
          <a:bodyPr rtlCol="0"/>
          <a:lstStyle/>
          <a:p>
            <a:pPr rtl="0"/>
            <a:fld id="{DD47E932-371F-4006-B83D-7C9DE4AB4D36}" type="datetime1">
              <a:rPr lang="en-GB" noProof="0" smtClean="0"/>
              <a:t>16/06/2026</a:t>
            </a:fld>
            <a:endParaRPr lang="en-GB" noProof="0"/>
          </a:p>
        </p:txBody>
      </p:sp>
      <p:sp>
        <p:nvSpPr>
          <p:cNvPr id="6" name="Footer Placeholder 5"/>
          <p:cNvSpPr>
            <a:spLocks noGrp="1"/>
          </p:cNvSpPr>
          <p:nvPr>
            <p:ph type="ftr" sz="quarter" idx="11"/>
          </p:nvPr>
        </p:nvSpPr>
        <p:spPr>
          <a:xfrm>
            <a:off x="2103620" y="6375679"/>
            <a:ext cx="3482179" cy="345796"/>
          </a:xfrm>
        </p:spPr>
        <p:txBody>
          <a:bodyPr rtlCol="0"/>
          <a:lstStyle/>
          <a:p>
            <a:pPr rtl="0"/>
            <a:endParaRPr lang="en-GB" noProof="0"/>
          </a:p>
        </p:txBody>
      </p:sp>
      <p:sp>
        <p:nvSpPr>
          <p:cNvPr id="7" name="Slide Number Placeholder 6"/>
          <p:cNvSpPr>
            <a:spLocks noGrp="1"/>
          </p:cNvSpPr>
          <p:nvPr>
            <p:ph type="sldNum" sz="quarter" idx="12"/>
          </p:nvPr>
        </p:nvSpPr>
        <p:spPr>
          <a:xfrm>
            <a:off x="5691014" y="6375679"/>
            <a:ext cx="1232456" cy="345796"/>
          </a:xfrm>
        </p:spPr>
        <p:txBody>
          <a:bodyPr rtlCol="0"/>
          <a:lstStyle/>
          <a:p>
            <a:pPr rtl="0"/>
            <a:fld id="{299DD5A9-4EF1-497E-92EF-2D23CF305E03}" type="slidenum">
              <a:rPr lang="en-GB" noProof="0" smtClean="0"/>
              <a:t>‹#›</a:t>
            </a:fld>
            <a:endParaRPr lang="en-GB" noProof="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88637214"/>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n-US" noProof="0"/>
              <a:t>Click icon to add picture</a:t>
            </a:r>
            <a:endParaRPr lang="en-GB" noProof="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rtlCol="0" anchor="b">
            <a:normAutofit/>
          </a:bodyPr>
          <a:lstStyle>
            <a:lvl1pPr>
              <a:lnSpc>
                <a:spcPct val="100000"/>
              </a:lnSpc>
              <a:defRPr sz="1900" b="1" i="0" spc="300" baseline="0">
                <a:solidFill>
                  <a:schemeClr val="accent1"/>
                </a:solidFill>
                <a:latin typeface="+mn-lt"/>
              </a:defRPr>
            </a:lvl1pPr>
          </a:lstStyle>
          <a:p>
            <a:pPr rtl="0"/>
            <a:r>
              <a:rPr lang="en-US" noProof="0"/>
              <a:t>Click to edit Master title style</a:t>
            </a:r>
            <a:endParaRPr lang="en-GB" noProof="0"/>
          </a:p>
        </p:txBody>
      </p:sp>
      <p:sp>
        <p:nvSpPr>
          <p:cNvPr id="4" name="Text Placeholder 3"/>
          <p:cNvSpPr>
            <a:spLocks noGrp="1"/>
          </p:cNvSpPr>
          <p:nvPr>
            <p:ph type="body" sz="half" idx="2" hasCustomPrompt="1"/>
          </p:nvPr>
        </p:nvSpPr>
        <p:spPr>
          <a:xfrm>
            <a:off x="8337883" y="1741336"/>
            <a:ext cx="3092117" cy="4164164"/>
          </a:xfrm>
        </p:spPr>
        <p:txBody>
          <a:bodyPr rtlCol="0"/>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n-GB" noProof="0"/>
              <a:t>Edit Master text styles</a:t>
            </a:r>
          </a:p>
        </p:txBody>
      </p:sp>
      <p:sp>
        <p:nvSpPr>
          <p:cNvPr id="5" name="Date Placeholder 4"/>
          <p:cNvSpPr>
            <a:spLocks noGrp="1"/>
          </p:cNvSpPr>
          <p:nvPr>
            <p:ph type="dt" sz="half" idx="10"/>
          </p:nvPr>
        </p:nvSpPr>
        <p:spPr>
          <a:xfrm>
            <a:off x="765950" y="6375679"/>
            <a:ext cx="1232456" cy="348462"/>
          </a:xfrm>
        </p:spPr>
        <p:txBody>
          <a:bodyPr rtlCol="0"/>
          <a:lstStyle/>
          <a:p>
            <a:pPr rtl="0"/>
            <a:fld id="{89EC0C6A-CC07-484B-99BC-B6C935DCA222}" type="datetime1">
              <a:rPr lang="en-GB" noProof="0" smtClean="0"/>
              <a:t>16/06/2026</a:t>
            </a:fld>
            <a:endParaRPr lang="en-GB" noProof="0"/>
          </a:p>
        </p:txBody>
      </p:sp>
      <p:sp>
        <p:nvSpPr>
          <p:cNvPr id="6" name="Footer Placeholder 5"/>
          <p:cNvSpPr>
            <a:spLocks noGrp="1"/>
          </p:cNvSpPr>
          <p:nvPr>
            <p:ph type="ftr" sz="quarter" idx="11"/>
          </p:nvPr>
        </p:nvSpPr>
        <p:spPr>
          <a:xfrm>
            <a:off x="2103621" y="6375679"/>
            <a:ext cx="3482178" cy="345796"/>
          </a:xfrm>
        </p:spPr>
        <p:txBody>
          <a:bodyPr rtlCol="0"/>
          <a:lstStyle/>
          <a:p>
            <a:pPr rtl="0"/>
            <a:endParaRPr lang="en-GB" noProof="0"/>
          </a:p>
        </p:txBody>
      </p:sp>
      <p:sp>
        <p:nvSpPr>
          <p:cNvPr id="7" name="Slide Number Placeholder 6"/>
          <p:cNvSpPr>
            <a:spLocks noGrp="1"/>
          </p:cNvSpPr>
          <p:nvPr>
            <p:ph type="sldNum" sz="quarter" idx="12"/>
          </p:nvPr>
        </p:nvSpPr>
        <p:spPr>
          <a:xfrm>
            <a:off x="5687568" y="6375679"/>
            <a:ext cx="1234440" cy="345796"/>
          </a:xfrm>
        </p:spPr>
        <p:txBody>
          <a:bodyPr rtlCol="0"/>
          <a:lstStyle/>
          <a:p>
            <a:pPr rtl="0"/>
            <a:fld id="{299DD5A9-4EF1-497E-92EF-2D23CF305E03}" type="slidenum">
              <a:rPr lang="en-GB" noProof="0" smtClean="0"/>
              <a:t>‹#›</a:t>
            </a:fld>
            <a:endParaRPr lang="en-GB" noProof="0"/>
          </a:p>
        </p:txBody>
      </p:sp>
    </p:spTree>
    <p:extLst>
      <p:ext uri="{BB962C8B-B14F-4D97-AF65-F5344CB8AC3E}">
        <p14:creationId xmlns:p14="http://schemas.microsoft.com/office/powerpoint/2010/main" val="753837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pPr rtl="0"/>
            <a:r>
              <a:rPr lang="en-US" noProof="0"/>
              <a:t>Click to edit Master title style</a:t>
            </a:r>
            <a:endParaRPr lang="en-GB" noProof="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pPr rtl="0"/>
            <a:fld id="{05CF82AF-E082-4040-8395-7136B0A90EA4}" type="datetime1">
              <a:rPr lang="en-GB" noProof="0" smtClean="0"/>
              <a:t>16/06/2026</a:t>
            </a:fld>
            <a:endParaRPr lang="en-GB" noProof="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pPr rtl="0"/>
            <a:endParaRPr lang="en-GB" noProof="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pPr rtl="0"/>
            <a:fld id="{299DD5A9-4EF1-497E-92EF-2D23CF305E03}" type="slidenum">
              <a:rPr lang="en-GB" noProof="0" smtClean="0"/>
              <a:t>‹#›</a:t>
            </a:fld>
            <a:endParaRPr lang="en-GB" noProof="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txBody>
          <a:bodyPr/>
          <a:lstStyle/>
          <a:p>
            <a:endParaRPr lang="en-GB"/>
          </a:p>
        </p:txBody>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28180720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188DD-3717-47D0-B979-D111D81B46AA}"/>
              </a:ext>
            </a:extLst>
          </p:cNvPr>
          <p:cNvSpPr>
            <a:spLocks noGrp="1"/>
          </p:cNvSpPr>
          <p:nvPr>
            <p:ph type="ctrTitle"/>
          </p:nvPr>
        </p:nvSpPr>
        <p:spPr>
          <a:xfrm>
            <a:off x="1078523" y="1098388"/>
            <a:ext cx="10318418" cy="4394988"/>
          </a:xfrm>
        </p:spPr>
        <p:txBody>
          <a:bodyPr rtlCol="0"/>
          <a:lstStyle/>
          <a:p>
            <a:pPr rtl="0"/>
            <a:r>
              <a:rPr lang="en-GB" sz="4800" dirty="0">
                <a:latin typeface="Bodoni MT" panose="02070603080606020203" pitchFamily="18" charset="0"/>
              </a:rPr>
              <a:t>LJC Philosophy through the year</a:t>
            </a:r>
            <a:br>
              <a:rPr lang="en-GB" sz="4800" dirty="0">
                <a:latin typeface="Bodoni MT" panose="02070603080606020203" pitchFamily="18" charset="0"/>
              </a:rPr>
            </a:br>
            <a:br>
              <a:rPr lang="en-GB" sz="4800" dirty="0">
                <a:latin typeface="Bodoni MT" panose="02070603080606020203" pitchFamily="18" charset="0"/>
              </a:rPr>
            </a:br>
            <a:r>
              <a:rPr lang="en-GB" sz="4800" dirty="0">
                <a:latin typeface="Bodoni MT" panose="02070603080606020203" pitchFamily="18" charset="0"/>
              </a:rPr>
              <a:t>phenomenology</a:t>
            </a:r>
            <a:br>
              <a:rPr lang="en-GB" sz="4800" dirty="0">
                <a:latin typeface="Bodoni MT" panose="02070603080606020203" pitchFamily="18" charset="0"/>
              </a:rPr>
            </a:br>
            <a:r>
              <a:rPr lang="en-GB" sz="4800" dirty="0">
                <a:latin typeface="Bodoni MT" panose="02070603080606020203" pitchFamily="18" charset="0"/>
              </a:rPr>
              <a:t>Week 2: embodiment &amp; being-in-the-world</a:t>
            </a:r>
          </a:p>
        </p:txBody>
      </p:sp>
      <p:sp>
        <p:nvSpPr>
          <p:cNvPr id="8" name="TextBox 7">
            <a:extLst>
              <a:ext uri="{FF2B5EF4-FFF2-40B4-BE49-F238E27FC236}">
                <a16:creationId xmlns:a16="http://schemas.microsoft.com/office/drawing/2014/main" id="{F7EDFBFC-5564-4D5D-8F01-C829B7B40C08}"/>
              </a:ext>
            </a:extLst>
          </p:cNvPr>
          <p:cNvSpPr txBox="1"/>
          <p:nvPr/>
        </p:nvSpPr>
        <p:spPr>
          <a:xfrm>
            <a:off x="3666271" y="5955687"/>
            <a:ext cx="8224344" cy="523220"/>
          </a:xfrm>
          <a:prstGeom prst="rect">
            <a:avLst/>
          </a:prstGeom>
          <a:noFill/>
        </p:spPr>
        <p:txBody>
          <a:bodyPr wrap="square" rtlCol="0">
            <a:spAutoFit/>
          </a:bodyPr>
          <a:lstStyle/>
          <a:p>
            <a:pPr rtl="0"/>
            <a:r>
              <a:rPr lang="en-GB" sz="2800" dirty="0">
                <a:latin typeface="Times New Roman" panose="02020603050405020304" pitchFamily="18" charset="0"/>
                <a:cs typeface="Times New Roman" panose="02020603050405020304" pitchFamily="18" charset="0"/>
              </a:rPr>
              <a:t>DR SARAH PAWLETT JACKSON</a:t>
            </a:r>
          </a:p>
        </p:txBody>
      </p:sp>
    </p:spTree>
    <p:extLst>
      <p:ext uri="{BB962C8B-B14F-4D97-AF65-F5344CB8AC3E}">
        <p14:creationId xmlns:p14="http://schemas.microsoft.com/office/powerpoint/2010/main" val="1957017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229E38-B853-8BC1-1826-5A2A2FB25E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386958-8B71-128C-B64B-7EF136D013E4}"/>
              </a:ext>
            </a:extLst>
          </p:cNvPr>
          <p:cNvSpPr>
            <a:spLocks noGrp="1"/>
          </p:cNvSpPr>
          <p:nvPr>
            <p:ph type="title"/>
          </p:nvPr>
        </p:nvSpPr>
        <p:spPr>
          <a:xfrm>
            <a:off x="1203434" y="382385"/>
            <a:ext cx="10893973" cy="1630346"/>
          </a:xfrm>
        </p:spPr>
        <p:txBody>
          <a:bodyPr rtlCol="0">
            <a:normAutofit/>
          </a:bodyPr>
          <a:lstStyle/>
          <a:p>
            <a:pPr rtl="0"/>
            <a:r>
              <a:rPr lang="en-GB" sz="4000" dirty="0">
                <a:latin typeface="Bodoni MT" panose="02070603080606020203" pitchFamily="18" charset="0"/>
              </a:rPr>
              <a:t>Heidegger’s </a:t>
            </a:r>
            <a:r>
              <a:rPr lang="en-GB" sz="4000" i="1" dirty="0" err="1">
                <a:latin typeface="Bodoni MT" panose="02070603080606020203" pitchFamily="18" charset="0"/>
              </a:rPr>
              <a:t>dasein</a:t>
            </a:r>
            <a:endParaRPr lang="en-GB" sz="4000" dirty="0">
              <a:latin typeface="Bodoni MT" panose="02070603080606020203" pitchFamily="18" charset="0"/>
            </a:endParaRPr>
          </a:p>
        </p:txBody>
      </p:sp>
      <p:sp>
        <p:nvSpPr>
          <p:cNvPr id="3" name="Content Placeholder 2">
            <a:extLst>
              <a:ext uri="{FF2B5EF4-FFF2-40B4-BE49-F238E27FC236}">
                <a16:creationId xmlns:a16="http://schemas.microsoft.com/office/drawing/2014/main" id="{91806207-7447-1250-7DB2-D2F60370B758}"/>
              </a:ext>
            </a:extLst>
          </p:cNvPr>
          <p:cNvSpPr>
            <a:spLocks noGrp="1"/>
          </p:cNvSpPr>
          <p:nvPr>
            <p:ph idx="1"/>
          </p:nvPr>
        </p:nvSpPr>
        <p:spPr>
          <a:xfrm>
            <a:off x="1251678" y="1452880"/>
            <a:ext cx="6551202" cy="5140960"/>
          </a:xfrm>
        </p:spPr>
        <p:txBody>
          <a:bodyPr rtlCol="0">
            <a:normAutofit/>
          </a:bodyPr>
          <a:lstStyle/>
          <a:p>
            <a:r>
              <a:rPr lang="en-GB" sz="2200" dirty="0"/>
              <a:t>Heidegger’s slant on phenomenological method: an ‘existential analytic of </a:t>
            </a:r>
            <a:r>
              <a:rPr lang="en-GB" sz="2200" i="1" dirty="0"/>
              <a:t>Dasein</a:t>
            </a:r>
            <a:r>
              <a:rPr lang="en-GB" sz="2200" dirty="0"/>
              <a:t>’ (Heidegger, 1962, p33). </a:t>
            </a:r>
          </a:p>
          <a:p>
            <a:r>
              <a:rPr lang="en-GB" sz="2200" i="1" dirty="0"/>
              <a:t>Dasein – </a:t>
            </a:r>
            <a:r>
              <a:rPr lang="en-GB" sz="2200" dirty="0"/>
              <a:t>literally </a:t>
            </a:r>
            <a:r>
              <a:rPr lang="en-GB" sz="2200" i="1" dirty="0"/>
              <a:t>being-there – </a:t>
            </a:r>
            <a:r>
              <a:rPr lang="en-GB" sz="2200" dirty="0"/>
              <a:t>is Heidegger’s term for human subjectivity, so coined to emphasise the necessary and structural relationship between subjectivity and its world.</a:t>
            </a:r>
          </a:p>
          <a:p>
            <a:r>
              <a:rPr lang="en-GB" sz="2200" dirty="0"/>
              <a:t>He advocates the importance of phenomenological analysis to stay with </a:t>
            </a:r>
            <a:r>
              <a:rPr lang="en-GB" sz="2200" i="1" dirty="0"/>
              <a:t>Dasein’s ‘</a:t>
            </a:r>
            <a:r>
              <a:rPr lang="en-GB" sz="2200" dirty="0"/>
              <a:t>being-in-the-world’, (ibid pp.52-62) where we ‘always already’ find ourselves.</a:t>
            </a:r>
          </a:p>
          <a:p>
            <a:pPr marL="0" indent="0">
              <a:buNone/>
            </a:pPr>
            <a:endParaRPr lang="en-GB" sz="2200" dirty="0"/>
          </a:p>
        </p:txBody>
      </p:sp>
      <p:pic>
        <p:nvPicPr>
          <p:cNvPr id="7" name="Picture 6">
            <a:extLst>
              <a:ext uri="{FF2B5EF4-FFF2-40B4-BE49-F238E27FC236}">
                <a16:creationId xmlns:a16="http://schemas.microsoft.com/office/drawing/2014/main" id="{8AD27584-7EDC-5ED2-3014-A9C024A3D946}"/>
              </a:ext>
            </a:extLst>
          </p:cNvPr>
          <p:cNvPicPr>
            <a:picLocks noChangeAspect="1"/>
          </p:cNvPicPr>
          <p:nvPr/>
        </p:nvPicPr>
        <p:blipFill>
          <a:blip r:embed="rId3"/>
          <a:stretch>
            <a:fillRect/>
          </a:stretch>
        </p:blipFill>
        <p:spPr>
          <a:xfrm>
            <a:off x="8220708" y="1197558"/>
            <a:ext cx="3156950" cy="5140960"/>
          </a:xfrm>
          <a:prstGeom prst="rect">
            <a:avLst/>
          </a:prstGeom>
        </p:spPr>
      </p:pic>
    </p:spTree>
    <p:extLst>
      <p:ext uri="{BB962C8B-B14F-4D97-AF65-F5344CB8AC3E}">
        <p14:creationId xmlns:p14="http://schemas.microsoft.com/office/powerpoint/2010/main" val="3818906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1B739-5D71-674A-2DC4-418FC8A1BF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EE75EF-6EFB-828D-3A5C-9CD8AA92D628}"/>
              </a:ext>
            </a:extLst>
          </p:cNvPr>
          <p:cNvSpPr>
            <a:spLocks noGrp="1"/>
          </p:cNvSpPr>
          <p:nvPr>
            <p:ph type="title"/>
          </p:nvPr>
        </p:nvSpPr>
        <p:spPr>
          <a:xfrm>
            <a:off x="1203434" y="382385"/>
            <a:ext cx="10893973" cy="1630346"/>
          </a:xfrm>
        </p:spPr>
        <p:txBody>
          <a:bodyPr rtlCol="0">
            <a:normAutofit/>
          </a:bodyPr>
          <a:lstStyle/>
          <a:p>
            <a:pPr rtl="0"/>
            <a:r>
              <a:rPr lang="en-GB" sz="4000" dirty="0">
                <a:latin typeface="Bodoni MT" panose="02070603080606020203" pitchFamily="18" charset="0"/>
              </a:rPr>
              <a:t>Heidegger (vs Husserl)</a:t>
            </a:r>
          </a:p>
        </p:txBody>
      </p:sp>
      <p:sp>
        <p:nvSpPr>
          <p:cNvPr id="3" name="Content Placeholder 2">
            <a:extLst>
              <a:ext uri="{FF2B5EF4-FFF2-40B4-BE49-F238E27FC236}">
                <a16:creationId xmlns:a16="http://schemas.microsoft.com/office/drawing/2014/main" id="{525A8A04-BD7D-6D93-650F-3BA8B4B0BCA1}"/>
              </a:ext>
            </a:extLst>
          </p:cNvPr>
          <p:cNvSpPr>
            <a:spLocks noGrp="1"/>
          </p:cNvSpPr>
          <p:nvPr>
            <p:ph idx="1"/>
          </p:nvPr>
        </p:nvSpPr>
        <p:spPr>
          <a:xfrm>
            <a:off x="1251678" y="1452880"/>
            <a:ext cx="10483122" cy="4673600"/>
          </a:xfrm>
        </p:spPr>
        <p:txBody>
          <a:bodyPr rtlCol="0">
            <a:normAutofit fontScale="92500" lnSpcReduction="10000"/>
          </a:bodyPr>
          <a:lstStyle/>
          <a:p>
            <a:r>
              <a:rPr lang="en-GB" sz="2200" dirty="0"/>
              <a:t>Heidegger emphasises </a:t>
            </a:r>
            <a:r>
              <a:rPr lang="en-GB" sz="2200" b="1" dirty="0"/>
              <a:t>care</a:t>
            </a:r>
            <a:r>
              <a:rPr lang="en-GB" sz="2200" dirty="0"/>
              <a:t> as a fundamental structure of the human experience, which he thinks doesn’t come through satisfactorily in Husserl’s account</a:t>
            </a:r>
          </a:p>
          <a:p>
            <a:r>
              <a:rPr lang="en-GB" sz="2200" dirty="0"/>
              <a:t>Heidegger emphasises our everyday </a:t>
            </a:r>
            <a:r>
              <a:rPr lang="en-GB" sz="2200" b="1" dirty="0"/>
              <a:t>practical engagement </a:t>
            </a:r>
            <a:r>
              <a:rPr lang="en-GB" sz="2200" dirty="0"/>
              <a:t>with the material world, where he thinks Husserl is too focused on our experience of perception and cognition. Our ordinary primary engagement with the world is one in which things are ‘ready-to-hand’ for our practical use rather than a more detached ‘present-at-hand’ reflective engagement</a:t>
            </a:r>
          </a:p>
          <a:p>
            <a:r>
              <a:rPr lang="en-GB" sz="2200" dirty="0"/>
              <a:t>Heidegger also critiques the </a:t>
            </a:r>
            <a:r>
              <a:rPr lang="en-GB" sz="2200" dirty="0" err="1"/>
              <a:t>Husserlian</a:t>
            </a:r>
            <a:r>
              <a:rPr lang="en-GB" sz="2200" dirty="0"/>
              <a:t> idea that we should aim to put all of our presuppositions out of play in the bracketing process. He modifies idea and frames this more as a </a:t>
            </a:r>
            <a:r>
              <a:rPr lang="en-GB" sz="2200" b="1" dirty="0"/>
              <a:t>hermeneutical</a:t>
            </a:r>
            <a:r>
              <a:rPr lang="en-GB" sz="2200" i="1" dirty="0"/>
              <a:t> </a:t>
            </a:r>
            <a:r>
              <a:rPr lang="en-GB" sz="2200" dirty="0"/>
              <a:t>process, emphasising that we begin our investigation from a certain standpoint, and as we undergo description and analysis we're always uncovering the presuppositions that we have, in an ongoing hermeneutic circle.</a:t>
            </a:r>
          </a:p>
          <a:p>
            <a:r>
              <a:rPr lang="en-GB" sz="2200" dirty="0"/>
              <a:t>The two are nevertheless still united by a discernible phenomenological method of description and analysis of subjectivity </a:t>
            </a:r>
          </a:p>
          <a:p>
            <a:pPr marL="0" indent="0">
              <a:buNone/>
            </a:pPr>
            <a:endParaRPr lang="en-GB" sz="2200" dirty="0"/>
          </a:p>
          <a:p>
            <a:pPr marL="0" indent="0">
              <a:buNone/>
            </a:pPr>
            <a:endParaRPr lang="en-GB" sz="2200" dirty="0"/>
          </a:p>
          <a:p>
            <a:endParaRPr lang="en-GB" sz="2200" dirty="0"/>
          </a:p>
          <a:p>
            <a:endParaRPr lang="en-GB" sz="2200" dirty="0"/>
          </a:p>
        </p:txBody>
      </p:sp>
    </p:spTree>
    <p:extLst>
      <p:ext uri="{BB962C8B-B14F-4D97-AF65-F5344CB8AC3E}">
        <p14:creationId xmlns:p14="http://schemas.microsoft.com/office/powerpoint/2010/main" val="7700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71C4B-7CE7-E18B-79A0-C5C1EF8C11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E1704E-02EB-7394-52A4-1DD93F99CF3A}"/>
              </a:ext>
            </a:extLst>
          </p:cNvPr>
          <p:cNvSpPr>
            <a:spLocks noGrp="1"/>
          </p:cNvSpPr>
          <p:nvPr>
            <p:ph type="title"/>
          </p:nvPr>
        </p:nvSpPr>
        <p:spPr>
          <a:xfrm>
            <a:off x="1203434" y="382385"/>
            <a:ext cx="10893973" cy="1630346"/>
          </a:xfrm>
        </p:spPr>
        <p:txBody>
          <a:bodyPr rtlCol="0">
            <a:normAutofit/>
          </a:bodyPr>
          <a:lstStyle/>
          <a:p>
            <a:r>
              <a:rPr lang="en-GB" sz="4000" dirty="0">
                <a:latin typeface="Bodoni MT" panose="02070603080606020203" pitchFamily="18" charset="0"/>
              </a:rPr>
              <a:t>Human Subjectivity</a:t>
            </a:r>
          </a:p>
        </p:txBody>
      </p:sp>
      <p:sp>
        <p:nvSpPr>
          <p:cNvPr id="3" name="Content Placeholder 2">
            <a:extLst>
              <a:ext uri="{FF2B5EF4-FFF2-40B4-BE49-F238E27FC236}">
                <a16:creationId xmlns:a16="http://schemas.microsoft.com/office/drawing/2014/main" id="{3755DE9C-CAAB-0705-EB80-F8A1F9F2291D}"/>
              </a:ext>
            </a:extLst>
          </p:cNvPr>
          <p:cNvSpPr>
            <a:spLocks noGrp="1"/>
          </p:cNvSpPr>
          <p:nvPr>
            <p:ph idx="1"/>
          </p:nvPr>
        </p:nvSpPr>
        <p:spPr>
          <a:xfrm>
            <a:off x="1251679" y="1452880"/>
            <a:ext cx="4844321" cy="4673600"/>
          </a:xfrm>
        </p:spPr>
        <p:txBody>
          <a:bodyPr rtlCol="0">
            <a:normAutofit/>
          </a:bodyPr>
          <a:lstStyle/>
          <a:p>
            <a:r>
              <a:rPr lang="en-GB" sz="2200" dirty="0"/>
              <a:t>Perspectival (vs a ‘view from nowhere’)</a:t>
            </a:r>
          </a:p>
          <a:p>
            <a:r>
              <a:rPr lang="en-GB" sz="2200" dirty="0"/>
              <a:t>Shaped by a ‘horizon’</a:t>
            </a:r>
          </a:p>
          <a:p>
            <a:r>
              <a:rPr lang="en-GB" sz="2200" dirty="0"/>
              <a:t>4E: Embodied, Embedded, Enactive, Extended (Varela et al 1991). Here Phenomenology has found fruitful dialogue with cognitive science</a:t>
            </a:r>
          </a:p>
          <a:p>
            <a:r>
              <a:rPr lang="en-GB" sz="2200" dirty="0"/>
              <a:t>Thus, shaped by objectivity in being shaped by the world and the body</a:t>
            </a:r>
          </a:p>
          <a:p>
            <a:r>
              <a:rPr lang="en-GB" sz="2200" dirty="0"/>
              <a:t>(Vs mind-body and mind-world dualisms)</a:t>
            </a:r>
          </a:p>
          <a:p>
            <a:pPr marL="0" indent="0">
              <a:buNone/>
            </a:pPr>
            <a:endParaRPr lang="en-GB" sz="2200" dirty="0"/>
          </a:p>
          <a:p>
            <a:pPr marL="0" indent="0">
              <a:buNone/>
            </a:pPr>
            <a:endParaRPr lang="en-GB" sz="2200" dirty="0"/>
          </a:p>
          <a:p>
            <a:endParaRPr lang="en-GB" sz="2200" dirty="0"/>
          </a:p>
          <a:p>
            <a:endParaRPr lang="en-GB" sz="2200" dirty="0"/>
          </a:p>
        </p:txBody>
      </p:sp>
      <p:pic>
        <p:nvPicPr>
          <p:cNvPr id="4" name="Picture 3" descr="blue and orange sky during sunset">
            <a:extLst>
              <a:ext uri="{FF2B5EF4-FFF2-40B4-BE49-F238E27FC236}">
                <a16:creationId xmlns:a16="http://schemas.microsoft.com/office/drawing/2014/main" id="{62393894-0D2F-4DD8-FBB4-EDAA546EBCE1}"/>
              </a:ext>
            </a:extLst>
          </p:cNvPr>
          <p:cNvPicPr>
            <a:picLocks noChangeAspect="1"/>
          </p:cNvPicPr>
          <p:nvPr/>
        </p:nvPicPr>
        <p:blipFill>
          <a:blip r:embed="rId3"/>
          <a:stretch>
            <a:fillRect/>
          </a:stretch>
        </p:blipFill>
        <p:spPr>
          <a:xfrm>
            <a:off x="6298152" y="1678913"/>
            <a:ext cx="5320631" cy="3550634"/>
          </a:xfrm>
          <a:prstGeom prst="rect">
            <a:avLst/>
          </a:prstGeom>
        </p:spPr>
      </p:pic>
    </p:spTree>
    <p:extLst>
      <p:ext uri="{BB962C8B-B14F-4D97-AF65-F5344CB8AC3E}">
        <p14:creationId xmlns:p14="http://schemas.microsoft.com/office/powerpoint/2010/main" val="2502391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21990-FB5A-C837-B264-B98D362D94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6E5187-8DEE-7283-1EE3-E04F022D199C}"/>
              </a:ext>
            </a:extLst>
          </p:cNvPr>
          <p:cNvSpPr>
            <a:spLocks noGrp="1"/>
          </p:cNvSpPr>
          <p:nvPr>
            <p:ph type="title"/>
          </p:nvPr>
        </p:nvSpPr>
        <p:spPr>
          <a:xfrm>
            <a:off x="1203434" y="382385"/>
            <a:ext cx="10893973" cy="1630346"/>
          </a:xfrm>
        </p:spPr>
        <p:txBody>
          <a:bodyPr rtlCol="0">
            <a:normAutofit/>
          </a:bodyPr>
          <a:lstStyle/>
          <a:p>
            <a:r>
              <a:rPr lang="en-GB" sz="4000" dirty="0">
                <a:latin typeface="Bodoni MT" panose="02070603080606020203" pitchFamily="18" charset="0"/>
              </a:rPr>
              <a:t>4e: Embodied…</a:t>
            </a:r>
          </a:p>
        </p:txBody>
      </p:sp>
      <p:sp>
        <p:nvSpPr>
          <p:cNvPr id="3" name="Content Placeholder 2">
            <a:extLst>
              <a:ext uri="{FF2B5EF4-FFF2-40B4-BE49-F238E27FC236}">
                <a16:creationId xmlns:a16="http://schemas.microsoft.com/office/drawing/2014/main" id="{B77F95BA-FC71-2DA8-26C7-44D9CE5C6DBF}"/>
              </a:ext>
            </a:extLst>
          </p:cNvPr>
          <p:cNvSpPr>
            <a:spLocks noGrp="1"/>
          </p:cNvSpPr>
          <p:nvPr>
            <p:ph idx="1"/>
          </p:nvPr>
        </p:nvSpPr>
        <p:spPr>
          <a:xfrm>
            <a:off x="1251678" y="1253447"/>
            <a:ext cx="10483122" cy="5301465"/>
          </a:xfrm>
        </p:spPr>
        <p:txBody>
          <a:bodyPr rtlCol="0">
            <a:normAutofit/>
          </a:bodyPr>
          <a:lstStyle/>
          <a:p>
            <a:pPr marL="514350" indent="-514350">
              <a:buAutoNum type="romanLcParenBoth"/>
            </a:pPr>
            <a:r>
              <a:rPr lang="en-GB" sz="2200" dirty="0"/>
              <a:t>The perspectival nature of human subjectivity is tied to its embodiment </a:t>
            </a:r>
          </a:p>
          <a:p>
            <a:r>
              <a:rPr lang="en-GB" sz="2000" dirty="0"/>
              <a:t>‘</a:t>
            </a:r>
            <a:r>
              <a:rPr lang="en-US" sz="2000" dirty="0"/>
              <a:t>Perspectives are not free-floating, they are anchored in the lived body.’</a:t>
            </a:r>
            <a:r>
              <a:rPr lang="en-GB" sz="2000" dirty="0"/>
              <a:t> (Vasterling, 2014, p10)</a:t>
            </a:r>
          </a:p>
          <a:p>
            <a:pPr marL="457200" lvl="1" indent="0">
              <a:buNone/>
            </a:pPr>
            <a:endParaRPr lang="en-GB" sz="2000" dirty="0"/>
          </a:p>
          <a:p>
            <a:pPr marL="0" indent="0">
              <a:buNone/>
            </a:pPr>
            <a:r>
              <a:rPr lang="en-GB" sz="2200" dirty="0"/>
              <a:t>(ii) I experience myself as body-as-subject, which is different from body-as-object</a:t>
            </a:r>
          </a:p>
          <a:p>
            <a:r>
              <a:rPr lang="en-GB" dirty="0"/>
              <a:t>Phenomenologists including Husserl, Stein and Merleau-Ponty make a distinction here between the body as </a:t>
            </a:r>
            <a:r>
              <a:rPr lang="en-GB" b="1" i="1" dirty="0" err="1"/>
              <a:t>Korper</a:t>
            </a:r>
            <a:r>
              <a:rPr lang="en-GB" i="1" dirty="0"/>
              <a:t> </a:t>
            </a:r>
            <a:r>
              <a:rPr lang="en-GB" dirty="0"/>
              <a:t>(the objective body or the body-as-object’) and the body as </a:t>
            </a:r>
            <a:r>
              <a:rPr lang="en-GB" b="1" i="1" dirty="0"/>
              <a:t>Leib</a:t>
            </a:r>
            <a:r>
              <a:rPr lang="en-GB" i="1" dirty="0"/>
              <a:t> </a:t>
            </a:r>
            <a:r>
              <a:rPr lang="en-GB" dirty="0"/>
              <a:t>(‘the lived body or body-as-subject.’) (Gallagher, 2014, p9)</a:t>
            </a:r>
          </a:p>
          <a:p>
            <a:pPr marL="0" indent="0">
              <a:buNone/>
            </a:pPr>
            <a:r>
              <a:rPr lang="en-GB" dirty="0"/>
              <a:t>‘The body-as-subject refers to the perceiving (or experiencing) body, the agentive body that moves in action, where most of the experiencing is pre-reflective…As I perceive the world around me, or as I engage in action, I do not experience my body as one object among others in the environment.  At the same time, I am not completely unaware of my position or my movement’ (ibid p10).</a:t>
            </a:r>
            <a:endParaRPr lang="en-GB" sz="2200" dirty="0"/>
          </a:p>
          <a:p>
            <a:r>
              <a:rPr lang="en-GB" dirty="0"/>
              <a:t>Merleau-Ponty: Human beings are always </a:t>
            </a:r>
            <a:r>
              <a:rPr lang="en-GB" b="1" dirty="0"/>
              <a:t>‘subject-objects’ </a:t>
            </a:r>
            <a:r>
              <a:rPr lang="en-GB" dirty="0"/>
              <a:t>(Merleau-Ponty,1945/1970, p95). There is no such thing as ‘pure’ subjectivity.</a:t>
            </a:r>
          </a:p>
          <a:p>
            <a:pPr lvl="1"/>
            <a:endParaRPr lang="en-GB" sz="2000" dirty="0"/>
          </a:p>
          <a:p>
            <a:pPr marL="0" indent="0">
              <a:buNone/>
            </a:pPr>
            <a:endParaRPr lang="en-GB" sz="2200" dirty="0"/>
          </a:p>
          <a:p>
            <a:pPr marL="0" indent="0">
              <a:buNone/>
            </a:pPr>
            <a:endParaRPr lang="en-GB" sz="2200" dirty="0"/>
          </a:p>
          <a:p>
            <a:endParaRPr lang="en-GB" sz="2200" dirty="0"/>
          </a:p>
          <a:p>
            <a:endParaRPr lang="en-GB" sz="2200" dirty="0"/>
          </a:p>
        </p:txBody>
      </p:sp>
    </p:spTree>
    <p:extLst>
      <p:ext uri="{BB962C8B-B14F-4D97-AF65-F5344CB8AC3E}">
        <p14:creationId xmlns:p14="http://schemas.microsoft.com/office/powerpoint/2010/main" val="2051989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0BD68F-5F1F-BFC2-858B-F9311B02D1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81A3E7-FA45-5850-6532-B5F553F95A91}"/>
              </a:ext>
            </a:extLst>
          </p:cNvPr>
          <p:cNvSpPr>
            <a:spLocks noGrp="1"/>
          </p:cNvSpPr>
          <p:nvPr>
            <p:ph type="title"/>
          </p:nvPr>
        </p:nvSpPr>
        <p:spPr>
          <a:xfrm>
            <a:off x="1203434" y="382385"/>
            <a:ext cx="10893973" cy="1630346"/>
          </a:xfrm>
        </p:spPr>
        <p:txBody>
          <a:bodyPr rtlCol="0">
            <a:normAutofit/>
          </a:bodyPr>
          <a:lstStyle/>
          <a:p>
            <a:r>
              <a:rPr lang="en-GB" sz="4000" dirty="0">
                <a:latin typeface="Bodoni MT" panose="02070603080606020203" pitchFamily="18" charset="0"/>
              </a:rPr>
              <a:t>4e: …Embedded, enactive, extended </a:t>
            </a:r>
          </a:p>
        </p:txBody>
      </p:sp>
      <p:sp>
        <p:nvSpPr>
          <p:cNvPr id="3" name="Content Placeholder 2">
            <a:extLst>
              <a:ext uri="{FF2B5EF4-FFF2-40B4-BE49-F238E27FC236}">
                <a16:creationId xmlns:a16="http://schemas.microsoft.com/office/drawing/2014/main" id="{A600F393-476E-28FF-DB7A-0A4052BFCFD4}"/>
              </a:ext>
            </a:extLst>
          </p:cNvPr>
          <p:cNvSpPr>
            <a:spLocks noGrp="1"/>
          </p:cNvSpPr>
          <p:nvPr>
            <p:ph idx="1"/>
          </p:nvPr>
        </p:nvSpPr>
        <p:spPr>
          <a:xfrm>
            <a:off x="1251678" y="1571946"/>
            <a:ext cx="10483122" cy="4982966"/>
          </a:xfrm>
        </p:spPr>
        <p:txBody>
          <a:bodyPr rtlCol="0">
            <a:normAutofit/>
          </a:bodyPr>
          <a:lstStyle/>
          <a:p>
            <a:r>
              <a:rPr lang="en-GB" sz="2200" b="1" dirty="0"/>
              <a:t>Embedded</a:t>
            </a:r>
          </a:p>
          <a:p>
            <a:pPr lvl="1"/>
            <a:r>
              <a:rPr lang="en-GB" sz="2000" dirty="0"/>
              <a:t>Subjectivity is necessarily in-the-world and shaped by the world</a:t>
            </a:r>
          </a:p>
          <a:p>
            <a:pPr lvl="1"/>
            <a:r>
              <a:rPr lang="en-GB" sz="2000" dirty="0"/>
              <a:t>The mind is ‘coupled’ with the environment </a:t>
            </a:r>
          </a:p>
          <a:p>
            <a:r>
              <a:rPr lang="en-GB" sz="2200" b="1" dirty="0"/>
              <a:t>Enactive </a:t>
            </a:r>
            <a:endParaRPr lang="en-GB" b="1" dirty="0"/>
          </a:p>
          <a:p>
            <a:pPr lvl="1"/>
            <a:r>
              <a:rPr lang="en-GB" sz="2000" dirty="0"/>
              <a:t>Movement and orientation of the body are themselves forms of perception</a:t>
            </a:r>
          </a:p>
          <a:p>
            <a:pPr lvl="1"/>
            <a:r>
              <a:rPr lang="en-GB" sz="2000" dirty="0"/>
              <a:t>The world is given to us as ‘affordances’ for action (Gibson 1986/2015) </a:t>
            </a:r>
          </a:p>
          <a:p>
            <a:r>
              <a:rPr lang="en-GB" sz="2200" b="1" dirty="0"/>
              <a:t>Extended </a:t>
            </a:r>
          </a:p>
          <a:p>
            <a:pPr lvl="1"/>
            <a:r>
              <a:rPr lang="en-GB" sz="2000" dirty="0"/>
              <a:t>The way we engage with the world expands or ‘extends’</a:t>
            </a:r>
            <a:r>
              <a:rPr lang="en-GB" sz="2000" i="1" dirty="0"/>
              <a:t> </a:t>
            </a:r>
            <a:r>
              <a:rPr lang="en-GB" sz="2000" dirty="0"/>
              <a:t>our possible experience </a:t>
            </a:r>
          </a:p>
          <a:p>
            <a:pPr lvl="1"/>
            <a:r>
              <a:rPr lang="en-GB" sz="2000" dirty="0"/>
              <a:t>Objects can therefore scaffold and make possible forms of intentionality towards the world, as well as being the content of our experience</a:t>
            </a:r>
          </a:p>
          <a:p>
            <a:endParaRPr lang="en-GB" sz="2200" dirty="0"/>
          </a:p>
          <a:p>
            <a:endParaRPr lang="en-GB" sz="2200" dirty="0"/>
          </a:p>
        </p:txBody>
      </p:sp>
    </p:spTree>
    <p:extLst>
      <p:ext uri="{BB962C8B-B14F-4D97-AF65-F5344CB8AC3E}">
        <p14:creationId xmlns:p14="http://schemas.microsoft.com/office/powerpoint/2010/main" val="182124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hidden="1">
            <a:extLst>
              <a:ext uri="{FF2B5EF4-FFF2-40B4-BE49-F238E27FC236}">
                <a16:creationId xmlns:a16="http://schemas.microsoft.com/office/drawing/2014/main" id="{28A3E57F-DE9A-45F6-BEF3-EF8EEA07E065}"/>
              </a:ext>
            </a:extLst>
          </p:cNvPr>
          <p:cNvSpPr>
            <a:spLocks noGrp="1"/>
          </p:cNvSpPr>
          <p:nvPr>
            <p:ph type="title"/>
          </p:nvPr>
        </p:nvSpPr>
        <p:spPr>
          <a:xfrm>
            <a:off x="2802662" y="756357"/>
            <a:ext cx="8187071" cy="1253066"/>
          </a:xfrm>
        </p:spPr>
        <p:txBody>
          <a:bodyPr rtlCol="0"/>
          <a:lstStyle/>
          <a:p>
            <a:pPr rtl="0"/>
            <a:r>
              <a:rPr lang="en-gb" dirty="0"/>
              <a:t>Slide </a:t>
            </a:r>
            <a:r>
              <a:rPr lang="en-gb" dirty="0" err="1"/>
              <a:t>Tite</a:t>
            </a:r>
            <a:endParaRPr lang="en-gb" dirty="0"/>
          </a:p>
        </p:txBody>
      </p:sp>
      <p:sp>
        <p:nvSpPr>
          <p:cNvPr id="6" name="TextBox 5">
            <a:extLst>
              <a:ext uri="{FF2B5EF4-FFF2-40B4-BE49-F238E27FC236}">
                <a16:creationId xmlns:a16="http://schemas.microsoft.com/office/drawing/2014/main" id="{51CA1257-66A3-465A-A773-E2D1F421929F}"/>
              </a:ext>
            </a:extLst>
          </p:cNvPr>
          <p:cNvSpPr txBox="1"/>
          <p:nvPr/>
        </p:nvSpPr>
        <p:spPr>
          <a:xfrm>
            <a:off x="3032566" y="243068"/>
            <a:ext cx="8906005" cy="6801862"/>
          </a:xfrm>
          <a:prstGeom prst="rect">
            <a:avLst/>
          </a:prstGeom>
          <a:noFill/>
        </p:spPr>
        <p:txBody>
          <a:bodyPr wrap="square" rtlCol="0">
            <a:spAutoFit/>
          </a:bodyPr>
          <a:lstStyle/>
          <a:p>
            <a:pPr rtl="0"/>
            <a:r>
              <a:rPr lang="en-GB" sz="4000" dirty="0">
                <a:latin typeface="Bodoni MT" panose="02070603080606020203" pitchFamily="18" charset="0"/>
              </a:rPr>
              <a:t>References and Further Reading</a:t>
            </a:r>
            <a:endParaRPr lang="en-GB" dirty="0"/>
          </a:p>
          <a:p>
            <a:r>
              <a:rPr lang="en-GB" dirty="0"/>
              <a:t>De </a:t>
            </a:r>
            <a:r>
              <a:rPr lang="en-GB" dirty="0" err="1"/>
              <a:t>Gaynesford</a:t>
            </a:r>
            <a:r>
              <a:rPr lang="en-GB" dirty="0"/>
              <a:t>, Maximillian (2009) ‘Being at Home: Human Beings and Human Bodies’ in Rosen, Michael &amp; Leiter, Brian (eds.) </a:t>
            </a:r>
            <a:r>
              <a:rPr lang="en-GB" i="1" dirty="0"/>
              <a:t>The Oxford Handbook of Continental Philosophy,</a:t>
            </a:r>
            <a:r>
              <a:rPr lang="en-GB" dirty="0"/>
              <a:t> OUP</a:t>
            </a:r>
          </a:p>
          <a:p>
            <a:r>
              <a:rPr lang="en-GB" dirty="0"/>
              <a:t>Dolezal, Luna &amp; Petherbridge, Danielle (eds.) (2017) </a:t>
            </a:r>
            <a:r>
              <a:rPr lang="en-GB" i="1" dirty="0"/>
              <a:t>Body/Self /Other: The Phenomenology of Social Encounters, </a:t>
            </a:r>
            <a:r>
              <a:rPr lang="en-GB" dirty="0"/>
              <a:t>SUNY Press</a:t>
            </a:r>
          </a:p>
          <a:p>
            <a:r>
              <a:rPr lang="en-GB" dirty="0"/>
              <a:t>Fuchs, Thomas (2023) ‘Transhumanism, Embodied Cognition and Psychiatry ’in Zimmerman, Jens (ed.) </a:t>
            </a:r>
            <a:r>
              <a:rPr lang="en-GB" i="1" dirty="0"/>
              <a:t>Human Flourishing in a Technological World: A Theological Perspective, </a:t>
            </a:r>
            <a:r>
              <a:rPr lang="en-GB" dirty="0"/>
              <a:t>OUP</a:t>
            </a:r>
          </a:p>
          <a:p>
            <a:r>
              <a:rPr lang="en-GB" dirty="0"/>
              <a:t>Gallagher, Shaun (2014) ‘Phenomenology and Embodied Cognition’ in Shapiro, Lawrence &amp; Spaulding, Shannon (eds.) </a:t>
            </a:r>
            <a:r>
              <a:rPr lang="en-GB" i="1" dirty="0"/>
              <a:t>The Routledge Handbook of Embodied Cognition, </a:t>
            </a:r>
            <a:r>
              <a:rPr lang="en-GB" dirty="0"/>
              <a:t>Routledge</a:t>
            </a:r>
          </a:p>
          <a:p>
            <a:r>
              <a:rPr lang="en-GB" dirty="0"/>
              <a:t>Gibson, James (1986/2015) </a:t>
            </a:r>
            <a:r>
              <a:rPr lang="en-GB" i="1" dirty="0"/>
              <a:t>The Ecological Approach to Visual Perception,</a:t>
            </a:r>
            <a:r>
              <a:rPr lang="en-GB" dirty="0"/>
              <a:t> Routledge</a:t>
            </a:r>
          </a:p>
          <a:p>
            <a:r>
              <a:rPr lang="en-GB" dirty="0"/>
              <a:t>Heidegger, Martin (1962) </a:t>
            </a:r>
            <a:r>
              <a:rPr lang="en-GB" i="1" dirty="0"/>
              <a:t>Being and Time</a:t>
            </a:r>
            <a:r>
              <a:rPr lang="en-GB" dirty="0"/>
              <a:t>, trans. </a:t>
            </a:r>
            <a:r>
              <a:rPr lang="en-GB" dirty="0" err="1"/>
              <a:t>Macquarrie</a:t>
            </a:r>
            <a:r>
              <a:rPr lang="en-GB" dirty="0"/>
              <a:t> &amp; Robinson, Blackwell</a:t>
            </a:r>
          </a:p>
          <a:p>
            <a:r>
              <a:rPr lang="en-GB" dirty="0" err="1"/>
              <a:t>Heinämaa</a:t>
            </a:r>
            <a:r>
              <a:rPr lang="en-GB" dirty="0"/>
              <a:t>, Sara (2012) ‘The Body’ in Luft, Sebastian &amp; Overgaard Søren (eds.) </a:t>
            </a:r>
            <a:r>
              <a:rPr lang="en-GB" i="1" dirty="0"/>
              <a:t>The Routledge Companion to Phenomenology,</a:t>
            </a:r>
            <a:r>
              <a:rPr lang="en-GB" dirty="0"/>
              <a:t> Routledge</a:t>
            </a:r>
          </a:p>
          <a:p>
            <a:r>
              <a:rPr lang="en-GB" dirty="0" err="1"/>
              <a:t>Merleau</a:t>
            </a:r>
            <a:r>
              <a:rPr lang="en-GB" dirty="0"/>
              <a:t> Ponty, Maurice (1945/2012) </a:t>
            </a:r>
            <a:r>
              <a:rPr lang="en-GB" i="1" dirty="0"/>
              <a:t>Phenomenology of Perception,</a:t>
            </a:r>
            <a:r>
              <a:rPr lang="en-GB" dirty="0"/>
              <a:t> trans. D.A. Landes, Routledge</a:t>
            </a:r>
          </a:p>
          <a:p>
            <a:r>
              <a:rPr lang="en-GB" dirty="0" err="1"/>
              <a:t>Merleau</a:t>
            </a:r>
            <a:r>
              <a:rPr lang="en-GB" dirty="0"/>
              <a:t> Ponty, Maurice (1964) ‘Eye and Mind’, in </a:t>
            </a:r>
            <a:r>
              <a:rPr lang="en-GB" i="1" dirty="0"/>
              <a:t>The Primacy of Perception,</a:t>
            </a:r>
            <a:r>
              <a:rPr lang="en-GB" dirty="0"/>
              <a:t> trans. C. </a:t>
            </a:r>
            <a:r>
              <a:rPr lang="en-GB" dirty="0" err="1"/>
              <a:t>Dallery</a:t>
            </a:r>
            <a:r>
              <a:rPr lang="en-GB" dirty="0"/>
              <a:t>, Northwestern University Press). </a:t>
            </a:r>
          </a:p>
          <a:p>
            <a:r>
              <a:rPr lang="en-GB" dirty="0"/>
              <a:t>Mulhall, Stephen (1996) </a:t>
            </a:r>
            <a:r>
              <a:rPr lang="en-GB" i="1" dirty="0"/>
              <a:t>Heidegger and Being and Time, </a:t>
            </a:r>
            <a:r>
              <a:rPr lang="en-GB" dirty="0"/>
              <a:t>Routledge</a:t>
            </a:r>
          </a:p>
          <a:p>
            <a:r>
              <a:rPr lang="en-GB" dirty="0"/>
              <a:t>Varela, Francisco., Thompson, Evan. &amp; Rosch, Eleanor. (1991) </a:t>
            </a:r>
            <a:r>
              <a:rPr lang="en-GB" i="1" dirty="0"/>
              <a:t>The Embodied Mind: Cognitive Science and Human Experience, </a:t>
            </a:r>
            <a:r>
              <a:rPr lang="en-GB" dirty="0"/>
              <a:t>MIT Press</a:t>
            </a:r>
          </a:p>
          <a:p>
            <a:r>
              <a:rPr lang="en-GB" dirty="0"/>
              <a:t>Vasterling, Veronica (2014) ‘Heidegger’s Hermeneutic Account of Cognition’, </a:t>
            </a:r>
            <a:r>
              <a:rPr lang="en-GB" i="1" dirty="0"/>
              <a:t>Phenomenology and the Cognitive Sciences</a:t>
            </a:r>
            <a:r>
              <a:rPr lang="en-GB" dirty="0"/>
              <a:t> 14(4), 1-19.</a:t>
            </a:r>
          </a:p>
          <a:p>
            <a:endParaRPr lang="en-GB" dirty="0"/>
          </a:p>
          <a:p>
            <a:r>
              <a:rPr lang="en-GB" b="1" i="1" dirty="0"/>
              <a:t> </a:t>
            </a:r>
            <a:endParaRPr lang="en-GB" dirty="0"/>
          </a:p>
        </p:txBody>
      </p:sp>
    </p:spTree>
    <p:extLst>
      <p:ext uri="{BB962C8B-B14F-4D97-AF65-F5344CB8AC3E}">
        <p14:creationId xmlns:p14="http://schemas.microsoft.com/office/powerpoint/2010/main" val="1059349071"/>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61209596_TF55916208_Win32" id="{664CDB35-1299-4333-891F-D3582805EDDE}" vid="{A41CA43F-07B8-4D85-A4D0-4C1CBA1C76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45177A376361E4097C7A579BA2D6EB3" ma:contentTypeVersion="15" ma:contentTypeDescription="Create a new document." ma:contentTypeScope="" ma:versionID="9f930703bb118c88126740165fae9337">
  <xsd:schema xmlns:xsd="http://www.w3.org/2001/XMLSchema" xmlns:xs="http://www.w3.org/2001/XMLSchema" xmlns:p="http://schemas.microsoft.com/office/2006/metadata/properties" xmlns:ns2="91f26f25-1717-4b86-a1b4-8d7140b77ed9" xmlns:ns3="c8e8acce-9069-4d32-802f-c81c2b98ca36" targetNamespace="http://schemas.microsoft.com/office/2006/metadata/properties" ma:root="true" ma:fieldsID="3d128f301fb7b3d2f473a5b1c88eb1bb" ns2:_="" ns3:_="">
    <xsd:import namespace="91f26f25-1717-4b86-a1b4-8d7140b77ed9"/>
    <xsd:import namespace="c8e8acce-9069-4d32-802f-c81c2b98ca3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f26f25-1717-4b86-a1b4-8d7140b77e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7e797dd-a372-4630-b35c-17781ee6705e"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e8acce-9069-4d32-802f-c81c2b98ca3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0283d9e-c408-46fb-a1b8-65ee7e6218c4}" ma:internalName="TaxCatchAll" ma:showField="CatchAllData" ma:web="c8e8acce-9069-4d32-802f-c81c2b98ca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1f26f25-1717-4b86-a1b4-8d7140b77ed9">
      <Terms xmlns="http://schemas.microsoft.com/office/infopath/2007/PartnerControls"/>
    </lcf76f155ced4ddcb4097134ff3c332f>
    <TaxCatchAll xmlns="c8e8acce-9069-4d32-802f-c81c2b98ca36" xsi:nil="true"/>
  </documentManagement>
</p:properties>
</file>

<file path=customXml/itemProps1.xml><?xml version="1.0" encoding="utf-8"?>
<ds:datastoreItem xmlns:ds="http://schemas.openxmlformats.org/officeDocument/2006/customXml" ds:itemID="{E0C2F599-740D-433F-93E0-D35606152A5A}"/>
</file>

<file path=customXml/itemProps2.xml><?xml version="1.0" encoding="utf-8"?>
<ds:datastoreItem xmlns:ds="http://schemas.openxmlformats.org/officeDocument/2006/customXml" ds:itemID="{642C3685-C3C9-4F0E-ACE6-7A7B77FA1E89}"/>
</file>

<file path=customXml/itemProps3.xml><?xml version="1.0" encoding="utf-8"?>
<ds:datastoreItem xmlns:ds="http://schemas.openxmlformats.org/officeDocument/2006/customXml" ds:itemID="{A7E97783-9219-470A-9E03-91E4F3423331}"/>
</file>

<file path=docProps/app.xml><?xml version="1.0" encoding="utf-8"?>
<Properties xmlns="http://schemas.openxmlformats.org/officeDocument/2006/extended-properties" xmlns:vt="http://schemas.openxmlformats.org/officeDocument/2006/docPropsVTypes">
  <Template>Getting to know your teacher</Template>
  <TotalTime>4008</TotalTime>
  <Words>932</Words>
  <Application>Microsoft Office PowerPoint</Application>
  <PresentationFormat>Widescreen</PresentationFormat>
  <Paragraphs>65</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Bodoni MT</vt:lpstr>
      <vt:lpstr>Calibri</vt:lpstr>
      <vt:lpstr>Gill Sans MT</vt:lpstr>
      <vt:lpstr>Impact</vt:lpstr>
      <vt:lpstr>Times New Roman</vt:lpstr>
      <vt:lpstr>Badge</vt:lpstr>
      <vt:lpstr>LJC Philosophy through the year  phenomenology Week 2: embodiment &amp; being-in-the-world</vt:lpstr>
      <vt:lpstr>Heidegger’s dasein</vt:lpstr>
      <vt:lpstr>Heidegger (vs Husserl)</vt:lpstr>
      <vt:lpstr>Human Subjectivity</vt:lpstr>
      <vt:lpstr>4e: Embodied…</vt:lpstr>
      <vt:lpstr>4e: …Embedded, enactive, extended </vt:lpstr>
      <vt:lpstr>Slide Tite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Sarah Pawlett Jackson</dc:creator>
  <cp:lastModifiedBy>Sarah Pawlett Jackson</cp:lastModifiedBy>
  <cp:revision>164</cp:revision>
  <dcterms:created xsi:type="dcterms:W3CDTF">2025-09-17T09:53:02Z</dcterms:created>
  <dcterms:modified xsi:type="dcterms:W3CDTF">2026-06-16T14:55:53Z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0x010100745177A376361E4097C7A579BA2D6EB3</vt:lpwstr>
  </property>
</Properties>
</file>