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FA7E7F-DB9C-45E7-8C98-50F1606E0048}" v="1" dt="2023-07-07T18:01:27.8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4351DB-03E1-EC78-62CD-662915BD5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E59B2C-A7CF-748F-B3A3-A6267BA90F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214683-56FC-F752-80FE-D514A96C7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218264-9914-FEA7-5A70-DE1CA6590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B6F592-98D2-3304-7A2A-EFE512ACA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261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D3727-64D1-8836-C53A-0A57EBA7D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595D6-7ACC-DA35-C248-90600BE079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4955EE-339E-4A43-4F4B-D12419B14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59379-8627-CBFF-5B75-DB23D045A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C2CD4-D167-8E4E-8131-8F703606A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696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23EF41-84CA-F336-CB92-7C3C60DD7C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075BF8-9FAC-F0D7-A6CD-B3383AEA5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72F43-3673-01E8-BE1F-54C047B0F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653F8-5CA7-258C-8E9A-4D3012342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B9E9B-7A60-9E52-2D73-81C9C34B4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0061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9E48F-6F57-7999-0131-1B1EAA8B1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DF70A-6884-947C-997C-6535FB7F27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B3473-D9BE-860C-7EBF-EAB6DF0B1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C462E-EB70-5926-7B10-40D517C14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2C0C58-B908-C5CE-026F-6FDD7E193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7099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B8848-9747-7EB2-B6A6-08359E3A9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25942C-765E-D2A6-370E-E3D9C97C8B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292A76-4873-E391-F38D-9799A8BF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7215D-1724-E5E7-3F05-1947C616D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51D336-93AC-A1FB-B09E-B8AB4C5C7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23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CFD3C-8C16-FB68-3755-B03053031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8396F-1220-60BC-185D-799A6D5B7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F6CC08-5B76-519E-4C19-BF4A988DCF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B35EC7-691C-B86D-FBF9-2AF734776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CCEB67-A0E9-C0C3-CDF0-B1C13AF6F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30663-94D7-1D8D-F48E-665F8543C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833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D649F-D44F-B756-0ACC-398F82FDE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FB3141-F9C0-F7AE-6195-DFAEC4020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A3300A-D7FF-08F3-E878-8839860A0B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2859C4-96AB-23FD-ABB9-9041B3CAF2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F393D7-B43E-4660-7C05-6A769D35B0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B06693-1ACE-2BA3-D656-3EFD2C2790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EB02AA-9547-01C9-D3FD-21AF5C7984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74952AF-24F1-8331-3018-BAE3035CB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65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4817F-189C-A05F-D415-18EF95062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1CE676-F6C1-E9D3-EFF2-FDD5E7C68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A2D5D1-22C0-CF1B-8ABF-5822E718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8E0678-6D47-B719-2DA6-93C64DF2B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825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ED5341-2F51-2818-9357-98236E7E4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926FBB-D614-EC58-F79A-682ADADC3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29A82A-79F6-AF28-0614-2FD67586F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07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2B6A7-9BAA-18F1-D9E5-3C3A39009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43DEB-255D-A6D0-A3DF-0C9ECB833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F124D7-34FA-0E53-44D5-2B1016F050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39D88D-8783-7DC0-B404-1EFB367EF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29231A-9E49-3BA0-9512-5D9CC4121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CC8AD7-0000-4FB9-0747-05AA32EFB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633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74D7E-939E-AB44-FE91-8B6991C51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B9A7C7-7F10-62E0-05E4-F3B7FFFE56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591880-0CBD-7427-0DE9-31AA247894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95A71-5CBB-F5EA-A332-C98E748EE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B4CED-73C3-4F4C-D2EE-68C74E4E0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7D857A-48AA-99E5-40E8-074BE3E50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2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007AEF-7ECF-04FD-2BC2-33D1D6CDE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A56D1E-4F34-E873-3C17-95C600DC2C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A8661-1435-9A35-D909-D00444B414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7962B-27ED-4104-AEDE-24DDEEFA7F48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0BF3A-C8AD-8BB0-BA75-F019C20E05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048FE-373C-07CA-1B38-2161806E56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D2DB15-C098-44A6-BEA2-730F6FAD9C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779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statue of a person dancing&#10;&#10;Description automatically generated">
            <a:extLst>
              <a:ext uri="{FF2B5EF4-FFF2-40B4-BE49-F238E27FC236}">
                <a16:creationId xmlns:a16="http://schemas.microsoft.com/office/drawing/2014/main" id="{DFF8DCA9-C735-6D60-1348-72886FD75B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08" b="1090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856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5177A376361E4097C7A579BA2D6EB3" ma:contentTypeVersion="15" ma:contentTypeDescription="Create a new document." ma:contentTypeScope="" ma:versionID="9f930703bb118c88126740165fae9337">
  <xsd:schema xmlns:xsd="http://www.w3.org/2001/XMLSchema" xmlns:xs="http://www.w3.org/2001/XMLSchema" xmlns:p="http://schemas.microsoft.com/office/2006/metadata/properties" xmlns:ns2="91f26f25-1717-4b86-a1b4-8d7140b77ed9" xmlns:ns3="c8e8acce-9069-4d32-802f-c81c2b98ca36" targetNamespace="http://schemas.microsoft.com/office/2006/metadata/properties" ma:root="true" ma:fieldsID="3d128f301fb7b3d2f473a5b1c88eb1bb" ns2:_="" ns3:_="">
    <xsd:import namespace="91f26f25-1717-4b86-a1b4-8d7140b77ed9"/>
    <xsd:import namespace="c8e8acce-9069-4d32-802f-c81c2b98ca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f26f25-1717-4b86-a1b4-8d7140b77e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7e797dd-a372-4630-b35c-17781ee670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e8acce-9069-4d32-802f-c81c2b98ca3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0283d9e-c408-46fb-a1b8-65ee7e6218c4}" ma:internalName="TaxCatchAll" ma:showField="CatchAllData" ma:web="c8e8acce-9069-4d32-802f-c81c2b98ca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1f26f25-1717-4b86-a1b4-8d7140b77ed9">
      <Terms xmlns="http://schemas.microsoft.com/office/infopath/2007/PartnerControls"/>
    </lcf76f155ced4ddcb4097134ff3c332f>
    <TaxCatchAll xmlns="c8e8acce-9069-4d32-802f-c81c2b98ca3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2F9FE1-87C9-475E-9594-2727F0783066}"/>
</file>

<file path=customXml/itemProps2.xml><?xml version="1.0" encoding="utf-8"?>
<ds:datastoreItem xmlns:ds="http://schemas.openxmlformats.org/officeDocument/2006/customXml" ds:itemID="{3332519F-D7E6-4A69-AFFB-8CA8A1E11FDF}">
  <ds:schemaRefs>
    <ds:schemaRef ds:uri="http://purl.org/dc/elements/1.1/"/>
    <ds:schemaRef ds:uri="http://purl.org/dc/dcmitype/"/>
    <ds:schemaRef ds:uri="33da67a4-6bb2-4b6b-9a28-523c11d103a4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91f26f25-1717-4b86-a1b4-8d7140b77ed9"/>
    <ds:schemaRef ds:uri="c8e8acce-9069-4d32-802f-c81c2b98ca36"/>
  </ds:schemaRefs>
</ds:datastoreItem>
</file>

<file path=customXml/itemProps3.xml><?xml version="1.0" encoding="utf-8"?>
<ds:datastoreItem xmlns:ds="http://schemas.openxmlformats.org/officeDocument/2006/customXml" ds:itemID="{92B62DA3-7183-41D3-ACA6-BF5F53AD7A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Bick</dc:creator>
  <cp:lastModifiedBy>Clare Bick</cp:lastModifiedBy>
  <cp:revision>2</cp:revision>
  <dcterms:created xsi:type="dcterms:W3CDTF">2023-07-07T17:59:56Z</dcterms:created>
  <dcterms:modified xsi:type="dcterms:W3CDTF">2026-06-24T16:38:16Z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0x010100745177A376361E4097C7A579BA2D6EB3</vt:lpwstr>
  </property>
</Properties>
</file>