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7" r:id="rId1"/>
  </p:sldMasterIdLst>
  <p:sldIdLst>
    <p:sldId id="261" r:id="rId2"/>
    <p:sldId id="266" r:id="rId3"/>
    <p:sldId id="262" r:id="rId4"/>
    <p:sldId id="257" r:id="rId5"/>
    <p:sldId id="267" r:id="rId6"/>
    <p:sldId id="259" r:id="rId7"/>
    <p:sldId id="258" r:id="rId8"/>
    <p:sldId id="260" r:id="rId9"/>
    <p:sldId id="264" r:id="rId10"/>
    <p:sldId id="263" r:id="rId11"/>
    <p:sldId id="265" r:id="rId12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49BB4E3-9735-4C5C-8865-7530E8147757}" v="17" dt="2023-05-22T10:00:32.8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63" d="100"/>
          <a:sy n="163" d="100"/>
        </p:scale>
        <p:origin x="222" y="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D57BE55-4C27-4B62-9CE3-43910876E41A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3C704589-C5EF-4879-99AB-89C13A647CB1}">
      <dgm:prSet phldrT="[Text]"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</a:t>
          </a:r>
          <a:r>
            <a:rPr lang="de-DE" b="0" i="0" u="none" strike="noStrike" cap="none" baseline="0" noProof="0" dirty="0">
              <a:latin typeface="Impact"/>
            </a:rPr>
            <a:t>Niederlassungen</a:t>
          </a:r>
          <a:endParaRPr lang="de-DE" dirty="0"/>
        </a:p>
      </dgm:t>
    </dgm:pt>
    <dgm:pt modelId="{82EB4F64-34C4-4644-8FD3-6F85696C362C}" type="parTrans" cxnId="{84E83DC5-3672-4EFB-9AE3-4B8AF98CFE91}">
      <dgm:prSet/>
      <dgm:spPr/>
      <dgm:t>
        <a:bodyPr/>
        <a:lstStyle/>
        <a:p>
          <a:endParaRPr lang="de-DE"/>
        </a:p>
      </dgm:t>
    </dgm:pt>
    <dgm:pt modelId="{F3BA91F9-AA8F-4A1B-B02B-0CA964D5B88B}" type="sibTrans" cxnId="{84E83DC5-3672-4EFB-9AE3-4B8AF98CFE91}">
      <dgm:prSet/>
      <dgm:spPr/>
      <dgm:t>
        <a:bodyPr/>
        <a:lstStyle/>
        <a:p>
          <a:endParaRPr lang="de-DE"/>
        </a:p>
      </dgm:t>
    </dgm:pt>
    <dgm:pt modelId="{5595F063-357E-411D-A150-2CD733630158}">
      <dgm:prSet phldrT="[Text]" phldr="0"/>
      <dgm:spPr/>
      <dgm:t>
        <a:bodyPr/>
        <a:lstStyle/>
        <a:p>
          <a:pPr algn="l" rtl="0"/>
          <a:r>
            <a:rPr lang="de-DE" dirty="0">
              <a:latin typeface="Impact" panose="020B0806030902050204"/>
            </a:rPr>
            <a:t>     Paderborn </a:t>
          </a:r>
        </a:p>
        <a:p>
          <a:pPr algn="l" rtl="0"/>
          <a:r>
            <a:rPr lang="de-DE" dirty="0">
              <a:latin typeface="Impact" panose="020B0806030902050204"/>
            </a:rPr>
            <a:t>     Köln</a:t>
          </a:r>
        </a:p>
        <a:p>
          <a:pPr algn="l" rtl="0"/>
          <a:r>
            <a:rPr lang="de-DE" dirty="0">
              <a:latin typeface="Impact" panose="020B0806030902050204"/>
            </a:rPr>
            <a:t>     </a:t>
          </a:r>
          <a:endParaRPr lang="de-DE" dirty="0"/>
        </a:p>
      </dgm:t>
    </dgm:pt>
    <dgm:pt modelId="{B58D2129-C0F8-42DD-9267-E1508D9798B2}" type="parTrans" cxnId="{ED7B8E12-2B19-41A7-BCC8-56C2F1EFC4DE}">
      <dgm:prSet/>
      <dgm:spPr/>
      <dgm:t>
        <a:bodyPr/>
        <a:lstStyle/>
        <a:p>
          <a:endParaRPr lang="de-DE"/>
        </a:p>
      </dgm:t>
    </dgm:pt>
    <dgm:pt modelId="{1881575E-96B5-4646-B82A-935963F58118}" type="sibTrans" cxnId="{ED7B8E12-2B19-41A7-BCC8-56C2F1EFC4DE}">
      <dgm:prSet/>
      <dgm:spPr/>
      <dgm:t>
        <a:bodyPr/>
        <a:lstStyle/>
        <a:p>
          <a:endParaRPr lang="de-DE"/>
        </a:p>
      </dgm:t>
    </dgm:pt>
    <dgm:pt modelId="{A463E9E5-32F4-4CB1-93F2-0D24B6E76CE4}">
      <dgm:prSet phldrT="[Text]"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Erfahrung</a:t>
          </a:r>
          <a:endParaRPr lang="de-DE" dirty="0"/>
        </a:p>
      </dgm:t>
    </dgm:pt>
    <dgm:pt modelId="{B8F47D8A-CA80-4CBE-A630-B7D3F7C3DA22}" type="parTrans" cxnId="{67087BDE-B56E-4DA8-A510-F161DCA13AB0}">
      <dgm:prSet/>
      <dgm:spPr/>
      <dgm:t>
        <a:bodyPr/>
        <a:lstStyle/>
        <a:p>
          <a:endParaRPr lang="de-DE"/>
        </a:p>
      </dgm:t>
    </dgm:pt>
    <dgm:pt modelId="{DB664BEC-6864-48EB-AB94-B13F37283051}" type="sibTrans" cxnId="{67087BDE-B56E-4DA8-A510-F161DCA13AB0}">
      <dgm:prSet/>
      <dgm:spPr/>
      <dgm:t>
        <a:bodyPr/>
        <a:lstStyle/>
        <a:p>
          <a:endParaRPr lang="de-DE"/>
        </a:p>
      </dgm:t>
    </dgm:pt>
    <dgm:pt modelId="{738FC6B5-4B9F-4EB0-8701-BC1D1B58E01D}">
      <dgm:prSet phldrT="[Text]"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Seit über </a:t>
          </a:r>
          <a:r>
            <a:rPr lang="de-DE" dirty="0" smtClean="0">
              <a:latin typeface="Impact" panose="020B0806030902050204"/>
            </a:rPr>
            <a:t>25 </a:t>
          </a:r>
          <a:r>
            <a:rPr lang="de-DE" dirty="0">
              <a:latin typeface="Impact" panose="020B0806030902050204"/>
            </a:rPr>
            <a:t>Jahren</a:t>
          </a:r>
          <a:endParaRPr lang="de-DE" dirty="0"/>
        </a:p>
      </dgm:t>
    </dgm:pt>
    <dgm:pt modelId="{3198B795-1D9B-42D5-93EC-5FE464B70182}" type="parTrans" cxnId="{01EAE7A3-5E1B-4FFC-A906-84275E6BDC23}">
      <dgm:prSet/>
      <dgm:spPr/>
      <dgm:t>
        <a:bodyPr/>
        <a:lstStyle/>
        <a:p>
          <a:endParaRPr lang="de-DE"/>
        </a:p>
      </dgm:t>
    </dgm:pt>
    <dgm:pt modelId="{9E0DCB2F-06B1-4B37-A368-9CEF67816362}" type="sibTrans" cxnId="{01EAE7A3-5E1B-4FFC-A906-84275E6BDC23}">
      <dgm:prSet/>
      <dgm:spPr/>
      <dgm:t>
        <a:bodyPr/>
        <a:lstStyle/>
        <a:p>
          <a:endParaRPr lang="de-DE"/>
        </a:p>
      </dgm:t>
    </dgm:pt>
    <dgm:pt modelId="{9971388D-ED0F-40D1-965C-C900091C6D55}">
      <dgm:prSet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Hauptsitz</a:t>
          </a:r>
        </a:p>
      </dgm:t>
    </dgm:pt>
    <dgm:pt modelId="{458C0C5A-228E-43F4-844D-85E44C66DAF8}" type="parTrans" cxnId="{51414AFA-3716-4A4D-AF71-A55671D59E1D}">
      <dgm:prSet/>
      <dgm:spPr/>
      <dgm:t>
        <a:bodyPr/>
        <a:lstStyle/>
        <a:p>
          <a:endParaRPr lang="de-DE"/>
        </a:p>
      </dgm:t>
    </dgm:pt>
    <dgm:pt modelId="{CC86FE9B-E7DF-42C1-A179-F8186E922AD8}" type="sibTrans" cxnId="{51414AFA-3716-4A4D-AF71-A55671D59E1D}">
      <dgm:prSet/>
      <dgm:spPr/>
      <dgm:t>
        <a:bodyPr/>
        <a:lstStyle/>
        <a:p>
          <a:endParaRPr lang="de-DE"/>
        </a:p>
      </dgm:t>
    </dgm:pt>
    <dgm:pt modelId="{2F4DCE7E-30B8-4DA7-B478-6368AFDEF4C5}">
      <dgm:prSet phldr="0" custT="1"/>
      <dgm:spPr/>
      <dgm:t>
        <a:bodyPr/>
        <a:lstStyle/>
        <a:p>
          <a:pPr algn="l" rtl="0">
            <a:spcAft>
              <a:spcPts val="0"/>
            </a:spcAft>
          </a:pPr>
          <a:r>
            <a:rPr lang="de-DE" sz="1700" dirty="0" smtClean="0">
              <a:latin typeface="Impact" panose="020B0806030902050204"/>
            </a:rPr>
            <a:t>Münsterstr</a:t>
          </a:r>
          <a:r>
            <a:rPr lang="de-DE" sz="1700" dirty="0">
              <a:latin typeface="Impact" panose="020B0806030902050204"/>
            </a:rPr>
            <a:t>. 17 </a:t>
          </a:r>
          <a:r>
            <a:rPr lang="de-DE" sz="1700" dirty="0" smtClean="0">
              <a:latin typeface="Impact" panose="020B0806030902050204"/>
            </a:rPr>
            <a:t>     </a:t>
          </a:r>
          <a:r>
            <a:rPr lang="de-DE" sz="1600" dirty="0" smtClean="0">
              <a:latin typeface="Impact" panose="020B0806030902050204"/>
            </a:rPr>
            <a:t>33330  </a:t>
          </a:r>
          <a:r>
            <a:rPr lang="de-DE" sz="1600" dirty="0">
              <a:latin typeface="Impact" panose="020B0806030902050204"/>
            </a:rPr>
            <a:t>Gütersloh </a:t>
          </a:r>
          <a:endParaRPr lang="de-DE" sz="1700" dirty="0">
            <a:latin typeface="Impact" panose="020B0806030902050204"/>
          </a:endParaRPr>
        </a:p>
      </dgm:t>
    </dgm:pt>
    <dgm:pt modelId="{D83AEF25-5AEA-46D5-8C7B-0BF308D5F2B6}" type="parTrans" cxnId="{4D24C3DF-A8EA-4932-A17A-751F720BBA49}">
      <dgm:prSet/>
      <dgm:spPr/>
      <dgm:t>
        <a:bodyPr/>
        <a:lstStyle/>
        <a:p>
          <a:endParaRPr lang="de-DE"/>
        </a:p>
      </dgm:t>
    </dgm:pt>
    <dgm:pt modelId="{84715757-C87B-42CB-8245-383E55DB2C2D}" type="sibTrans" cxnId="{4D24C3DF-A8EA-4932-A17A-751F720BBA49}">
      <dgm:prSet/>
      <dgm:spPr/>
      <dgm:t>
        <a:bodyPr/>
        <a:lstStyle/>
        <a:p>
          <a:endParaRPr lang="de-DE"/>
        </a:p>
      </dgm:t>
    </dgm:pt>
    <dgm:pt modelId="{E37D08B4-B08D-4C8B-80B9-BC1E48DF7BEB}" type="pres">
      <dgm:prSet presAssocID="{BD57BE55-4C27-4B62-9CE3-43910876E41A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de-DE"/>
        </a:p>
      </dgm:t>
    </dgm:pt>
    <dgm:pt modelId="{4253375A-05EA-403A-BBA0-5A9B50AA65F4}" type="pres">
      <dgm:prSet presAssocID="{3C704589-C5EF-4879-99AB-89C13A647CB1}" presName="posSpace" presStyleCnt="0"/>
      <dgm:spPr/>
    </dgm:pt>
    <dgm:pt modelId="{369A3A81-3B6C-41BF-838A-139070885324}" type="pres">
      <dgm:prSet presAssocID="{3C704589-C5EF-4879-99AB-89C13A647CB1}" presName="vertFlow" presStyleCnt="0"/>
      <dgm:spPr/>
    </dgm:pt>
    <dgm:pt modelId="{73F844C7-A9E6-4612-A629-A95F25DC0F53}" type="pres">
      <dgm:prSet presAssocID="{3C704589-C5EF-4879-99AB-89C13A647CB1}" presName="topSpace" presStyleCnt="0"/>
      <dgm:spPr/>
    </dgm:pt>
    <dgm:pt modelId="{89D492B0-41C1-49CD-9F8B-0B5883B2857B}" type="pres">
      <dgm:prSet presAssocID="{3C704589-C5EF-4879-99AB-89C13A647CB1}" presName="firstComp" presStyleCnt="0"/>
      <dgm:spPr/>
    </dgm:pt>
    <dgm:pt modelId="{763177BC-5395-4338-A24E-D32AEE7D9232}" type="pres">
      <dgm:prSet presAssocID="{3C704589-C5EF-4879-99AB-89C13A647CB1}" presName="firstChild" presStyleLbl="bgAccFollowNode1" presStyleIdx="0" presStyleCnt="3" custLinFactX="131561" custLinFactNeighborX="200000" custLinFactNeighborY="-2037"/>
      <dgm:spPr/>
      <dgm:t>
        <a:bodyPr/>
        <a:lstStyle/>
        <a:p>
          <a:endParaRPr lang="de-DE"/>
        </a:p>
      </dgm:t>
    </dgm:pt>
    <dgm:pt modelId="{63846990-1A9D-4A9B-B3D8-74F8E43310BF}" type="pres">
      <dgm:prSet presAssocID="{3C704589-C5EF-4879-99AB-89C13A647CB1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752D8E6-0374-4376-A3AE-7E09B666557B}" type="pres">
      <dgm:prSet presAssocID="{3C704589-C5EF-4879-99AB-89C13A647CB1}" presName="negSpace" presStyleCnt="0"/>
      <dgm:spPr/>
    </dgm:pt>
    <dgm:pt modelId="{DAD94542-FBEC-4DFC-BC3B-BE9EDF78148C}" type="pres">
      <dgm:prSet presAssocID="{3C704589-C5EF-4879-99AB-89C13A647CB1}" presName="circle" presStyleLbl="node1" presStyleIdx="0" presStyleCnt="3" custLinFactX="200000" custLinFactNeighborX="202007" custLinFactNeighborY="3543"/>
      <dgm:spPr/>
      <dgm:t>
        <a:bodyPr/>
        <a:lstStyle/>
        <a:p>
          <a:endParaRPr lang="de-DE"/>
        </a:p>
      </dgm:t>
    </dgm:pt>
    <dgm:pt modelId="{B536383A-5242-43DB-BF66-AD95DE511548}" type="pres">
      <dgm:prSet presAssocID="{F3BA91F9-AA8F-4A1B-B02B-0CA964D5B88B}" presName="transSpace" presStyleCnt="0"/>
      <dgm:spPr/>
    </dgm:pt>
    <dgm:pt modelId="{85868625-8467-4BAE-8D5A-0D9DEF709785}" type="pres">
      <dgm:prSet presAssocID="{A463E9E5-32F4-4CB1-93F2-0D24B6E76CE4}" presName="posSpace" presStyleCnt="0"/>
      <dgm:spPr/>
    </dgm:pt>
    <dgm:pt modelId="{1DF0537E-F646-4C47-BCF9-ED61838C6EF2}" type="pres">
      <dgm:prSet presAssocID="{A463E9E5-32F4-4CB1-93F2-0D24B6E76CE4}" presName="vertFlow" presStyleCnt="0"/>
      <dgm:spPr/>
    </dgm:pt>
    <dgm:pt modelId="{1E7D20FA-71ED-4483-B9A9-93A46193ED61}" type="pres">
      <dgm:prSet presAssocID="{A463E9E5-32F4-4CB1-93F2-0D24B6E76CE4}" presName="topSpace" presStyleCnt="0"/>
      <dgm:spPr/>
    </dgm:pt>
    <dgm:pt modelId="{6002253C-E13C-4AA4-B78C-BF8848C79B7F}" type="pres">
      <dgm:prSet presAssocID="{A463E9E5-32F4-4CB1-93F2-0D24B6E76CE4}" presName="firstComp" presStyleCnt="0"/>
      <dgm:spPr/>
    </dgm:pt>
    <dgm:pt modelId="{FED19ABD-2244-447E-9BE3-3A51374271E9}" type="pres">
      <dgm:prSet presAssocID="{A463E9E5-32F4-4CB1-93F2-0D24B6E76CE4}" presName="firstChild" presStyleLbl="bgAccFollowNode1" presStyleIdx="1" presStyleCnt="3"/>
      <dgm:spPr/>
      <dgm:t>
        <a:bodyPr/>
        <a:lstStyle/>
        <a:p>
          <a:endParaRPr lang="de-DE"/>
        </a:p>
      </dgm:t>
    </dgm:pt>
    <dgm:pt modelId="{35C679EE-25C9-48CC-B127-BAEFAD6B5806}" type="pres">
      <dgm:prSet presAssocID="{A463E9E5-32F4-4CB1-93F2-0D24B6E76CE4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6F461B8-6FA0-4D39-A7C7-904F95CE28BE}" type="pres">
      <dgm:prSet presAssocID="{A463E9E5-32F4-4CB1-93F2-0D24B6E76CE4}" presName="negSpace" presStyleCnt="0"/>
      <dgm:spPr/>
    </dgm:pt>
    <dgm:pt modelId="{2917C11B-FF90-449A-B4D4-69333046500F}" type="pres">
      <dgm:prSet presAssocID="{A463E9E5-32F4-4CB1-93F2-0D24B6E76CE4}" presName="circle" presStyleLbl="node1" presStyleIdx="1" presStyleCnt="3"/>
      <dgm:spPr/>
      <dgm:t>
        <a:bodyPr/>
        <a:lstStyle/>
        <a:p>
          <a:endParaRPr lang="de-DE"/>
        </a:p>
      </dgm:t>
    </dgm:pt>
    <dgm:pt modelId="{9C2C9B9C-6F59-43AC-948C-6EA54D1415FA}" type="pres">
      <dgm:prSet presAssocID="{DB664BEC-6864-48EB-AB94-B13F37283051}" presName="transSpace" presStyleCnt="0"/>
      <dgm:spPr/>
    </dgm:pt>
    <dgm:pt modelId="{09A56506-CC3D-495A-B5AA-0742C49C0A2C}" type="pres">
      <dgm:prSet presAssocID="{9971388D-ED0F-40D1-965C-C900091C6D55}" presName="posSpace" presStyleCnt="0"/>
      <dgm:spPr/>
    </dgm:pt>
    <dgm:pt modelId="{5726FC2F-51B3-4A67-B039-3969A924F6D8}" type="pres">
      <dgm:prSet presAssocID="{9971388D-ED0F-40D1-965C-C900091C6D55}" presName="vertFlow" presStyleCnt="0"/>
      <dgm:spPr/>
    </dgm:pt>
    <dgm:pt modelId="{538A751E-46D0-416A-8166-1A38A6EB7616}" type="pres">
      <dgm:prSet presAssocID="{9971388D-ED0F-40D1-965C-C900091C6D55}" presName="topSpace" presStyleCnt="0"/>
      <dgm:spPr/>
    </dgm:pt>
    <dgm:pt modelId="{3330E586-39CB-467D-A802-DBE5BE2EE1F4}" type="pres">
      <dgm:prSet presAssocID="{9971388D-ED0F-40D1-965C-C900091C6D55}" presName="firstComp" presStyleCnt="0"/>
      <dgm:spPr/>
    </dgm:pt>
    <dgm:pt modelId="{4FFF9C1C-8CE2-4871-A8D9-AF0319E878BD}" type="pres">
      <dgm:prSet presAssocID="{9971388D-ED0F-40D1-965C-C900091C6D55}" presName="firstChild" presStyleLbl="bgAccFollowNode1" presStyleIdx="2" presStyleCnt="3" custLinFactX="-125650" custLinFactNeighborX="-200000" custLinFactNeighborY="-2037"/>
      <dgm:spPr/>
      <dgm:t>
        <a:bodyPr/>
        <a:lstStyle/>
        <a:p>
          <a:endParaRPr lang="de-DE"/>
        </a:p>
      </dgm:t>
    </dgm:pt>
    <dgm:pt modelId="{46509226-F837-41BE-B804-E8DDB57DC4CC}" type="pres">
      <dgm:prSet presAssocID="{9971388D-ED0F-40D1-965C-C900091C6D55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8E55EAD-3439-4EC1-86AB-C6C090F7AD12}" type="pres">
      <dgm:prSet presAssocID="{9971388D-ED0F-40D1-965C-C900091C6D55}" presName="negSpace" presStyleCnt="0"/>
      <dgm:spPr/>
    </dgm:pt>
    <dgm:pt modelId="{3DB6D2A0-7E6B-4041-B55A-8EBF717CEEE7}" type="pres">
      <dgm:prSet presAssocID="{9971388D-ED0F-40D1-965C-C900091C6D55}" presName="circle" presStyleLbl="node1" presStyleIdx="2" presStyleCnt="3" custLinFactX="-175380" custLinFactNeighborX="-200000" custLinFactNeighborY="1417"/>
      <dgm:spPr/>
      <dgm:t>
        <a:bodyPr/>
        <a:lstStyle/>
        <a:p>
          <a:endParaRPr lang="de-DE"/>
        </a:p>
      </dgm:t>
    </dgm:pt>
  </dgm:ptLst>
  <dgm:cxnLst>
    <dgm:cxn modelId="{ED7B8E12-2B19-41A7-BCC8-56C2F1EFC4DE}" srcId="{3C704589-C5EF-4879-99AB-89C13A647CB1}" destId="{5595F063-357E-411D-A150-2CD733630158}" srcOrd="0" destOrd="0" parTransId="{B58D2129-C0F8-42DD-9267-E1508D9798B2}" sibTransId="{1881575E-96B5-4646-B82A-935963F58118}"/>
    <dgm:cxn modelId="{67087BDE-B56E-4DA8-A510-F161DCA13AB0}" srcId="{BD57BE55-4C27-4B62-9CE3-43910876E41A}" destId="{A463E9E5-32F4-4CB1-93F2-0D24B6E76CE4}" srcOrd="1" destOrd="0" parTransId="{B8F47D8A-CA80-4CBE-A630-B7D3F7C3DA22}" sibTransId="{DB664BEC-6864-48EB-AB94-B13F37283051}"/>
    <dgm:cxn modelId="{66E5E7E7-9A19-43E2-A353-FA0E20E16A58}" type="presOf" srcId="{5595F063-357E-411D-A150-2CD733630158}" destId="{763177BC-5395-4338-A24E-D32AEE7D9232}" srcOrd="0" destOrd="0" presId="urn:microsoft.com/office/officeart/2005/8/layout/hList9"/>
    <dgm:cxn modelId="{80B41DF6-3ACC-422C-B42C-E6542A1BE8D2}" type="presOf" srcId="{A463E9E5-32F4-4CB1-93F2-0D24B6E76CE4}" destId="{2917C11B-FF90-449A-B4D4-69333046500F}" srcOrd="0" destOrd="0" presId="urn:microsoft.com/office/officeart/2005/8/layout/hList9"/>
    <dgm:cxn modelId="{51414AFA-3716-4A4D-AF71-A55671D59E1D}" srcId="{BD57BE55-4C27-4B62-9CE3-43910876E41A}" destId="{9971388D-ED0F-40D1-965C-C900091C6D55}" srcOrd="2" destOrd="0" parTransId="{458C0C5A-228E-43F4-844D-85E44C66DAF8}" sibTransId="{CC86FE9B-E7DF-42C1-A179-F8186E922AD8}"/>
    <dgm:cxn modelId="{1A4EFC0B-DB78-44AC-A0CC-39BCD65918E8}" type="presOf" srcId="{3C704589-C5EF-4879-99AB-89C13A647CB1}" destId="{DAD94542-FBEC-4DFC-BC3B-BE9EDF78148C}" srcOrd="0" destOrd="0" presId="urn:microsoft.com/office/officeart/2005/8/layout/hList9"/>
    <dgm:cxn modelId="{84E83DC5-3672-4EFB-9AE3-4B8AF98CFE91}" srcId="{BD57BE55-4C27-4B62-9CE3-43910876E41A}" destId="{3C704589-C5EF-4879-99AB-89C13A647CB1}" srcOrd="0" destOrd="0" parTransId="{82EB4F64-34C4-4644-8FD3-6F85696C362C}" sibTransId="{F3BA91F9-AA8F-4A1B-B02B-0CA964D5B88B}"/>
    <dgm:cxn modelId="{8442229E-AC5F-4D19-9265-89C85E4DB2C9}" type="presOf" srcId="{5595F063-357E-411D-A150-2CD733630158}" destId="{63846990-1A9D-4A9B-B3D8-74F8E43310BF}" srcOrd="1" destOrd="0" presId="urn:microsoft.com/office/officeart/2005/8/layout/hList9"/>
    <dgm:cxn modelId="{E58472C5-DECE-4CD1-A81E-402E6A392766}" type="presOf" srcId="{9971388D-ED0F-40D1-965C-C900091C6D55}" destId="{3DB6D2A0-7E6B-4041-B55A-8EBF717CEEE7}" srcOrd="0" destOrd="0" presId="urn:microsoft.com/office/officeart/2005/8/layout/hList9"/>
    <dgm:cxn modelId="{58C674D6-D4B5-4606-B1BA-BC225D252B2E}" type="presOf" srcId="{738FC6B5-4B9F-4EB0-8701-BC1D1B58E01D}" destId="{FED19ABD-2244-447E-9BE3-3A51374271E9}" srcOrd="0" destOrd="0" presId="urn:microsoft.com/office/officeart/2005/8/layout/hList9"/>
    <dgm:cxn modelId="{BEF3BB40-C190-44F6-BCE7-E4002D2B73B3}" type="presOf" srcId="{BD57BE55-4C27-4B62-9CE3-43910876E41A}" destId="{E37D08B4-B08D-4C8B-80B9-BC1E48DF7BEB}" srcOrd="0" destOrd="0" presId="urn:microsoft.com/office/officeart/2005/8/layout/hList9"/>
    <dgm:cxn modelId="{4D24C3DF-A8EA-4932-A17A-751F720BBA49}" srcId="{9971388D-ED0F-40D1-965C-C900091C6D55}" destId="{2F4DCE7E-30B8-4DA7-B478-6368AFDEF4C5}" srcOrd="0" destOrd="0" parTransId="{D83AEF25-5AEA-46D5-8C7B-0BF308D5F2B6}" sibTransId="{84715757-C87B-42CB-8245-383E55DB2C2D}"/>
    <dgm:cxn modelId="{75C06773-7E4E-43FF-81D1-A17D4A9D60CB}" type="presOf" srcId="{2F4DCE7E-30B8-4DA7-B478-6368AFDEF4C5}" destId="{4FFF9C1C-8CE2-4871-A8D9-AF0319E878BD}" srcOrd="0" destOrd="0" presId="urn:microsoft.com/office/officeart/2005/8/layout/hList9"/>
    <dgm:cxn modelId="{ABBB9A84-A512-4E80-BBB7-2C63955F1C26}" type="presOf" srcId="{2F4DCE7E-30B8-4DA7-B478-6368AFDEF4C5}" destId="{46509226-F837-41BE-B804-E8DDB57DC4CC}" srcOrd="1" destOrd="0" presId="urn:microsoft.com/office/officeart/2005/8/layout/hList9"/>
    <dgm:cxn modelId="{DCACB794-50F0-4F99-99D4-C26BBA87582B}" type="presOf" srcId="{738FC6B5-4B9F-4EB0-8701-BC1D1B58E01D}" destId="{35C679EE-25C9-48CC-B127-BAEFAD6B5806}" srcOrd="1" destOrd="0" presId="urn:microsoft.com/office/officeart/2005/8/layout/hList9"/>
    <dgm:cxn modelId="{01EAE7A3-5E1B-4FFC-A906-84275E6BDC23}" srcId="{A463E9E5-32F4-4CB1-93F2-0D24B6E76CE4}" destId="{738FC6B5-4B9F-4EB0-8701-BC1D1B58E01D}" srcOrd="0" destOrd="0" parTransId="{3198B795-1D9B-42D5-93EC-5FE464B70182}" sibTransId="{9E0DCB2F-06B1-4B37-A368-9CEF67816362}"/>
    <dgm:cxn modelId="{3AED8FBD-7EA0-4141-91AE-63355F35CD1A}" type="presParOf" srcId="{E37D08B4-B08D-4C8B-80B9-BC1E48DF7BEB}" destId="{4253375A-05EA-403A-BBA0-5A9B50AA65F4}" srcOrd="0" destOrd="0" presId="urn:microsoft.com/office/officeart/2005/8/layout/hList9"/>
    <dgm:cxn modelId="{32E3297D-1B42-4E58-92F4-2E10AB9B7A92}" type="presParOf" srcId="{E37D08B4-B08D-4C8B-80B9-BC1E48DF7BEB}" destId="{369A3A81-3B6C-41BF-838A-139070885324}" srcOrd="1" destOrd="0" presId="urn:microsoft.com/office/officeart/2005/8/layout/hList9"/>
    <dgm:cxn modelId="{065BF1F1-7E55-420C-97DC-6CB2A51CB375}" type="presParOf" srcId="{369A3A81-3B6C-41BF-838A-139070885324}" destId="{73F844C7-A9E6-4612-A629-A95F25DC0F53}" srcOrd="0" destOrd="0" presId="urn:microsoft.com/office/officeart/2005/8/layout/hList9"/>
    <dgm:cxn modelId="{547D9C29-5E4A-43FE-8A68-3C86C5EE01F8}" type="presParOf" srcId="{369A3A81-3B6C-41BF-838A-139070885324}" destId="{89D492B0-41C1-49CD-9F8B-0B5883B2857B}" srcOrd="1" destOrd="0" presId="urn:microsoft.com/office/officeart/2005/8/layout/hList9"/>
    <dgm:cxn modelId="{F3275FC2-8372-46C0-8D5D-5A3BD116488F}" type="presParOf" srcId="{89D492B0-41C1-49CD-9F8B-0B5883B2857B}" destId="{763177BC-5395-4338-A24E-D32AEE7D9232}" srcOrd="0" destOrd="0" presId="urn:microsoft.com/office/officeart/2005/8/layout/hList9"/>
    <dgm:cxn modelId="{AA5CC7AF-E7F3-4B89-AC5F-B5A64502D4D8}" type="presParOf" srcId="{89D492B0-41C1-49CD-9F8B-0B5883B2857B}" destId="{63846990-1A9D-4A9B-B3D8-74F8E43310BF}" srcOrd="1" destOrd="0" presId="urn:microsoft.com/office/officeart/2005/8/layout/hList9"/>
    <dgm:cxn modelId="{A13A74C0-1FE1-4F09-891E-F2C7C0AEE017}" type="presParOf" srcId="{E37D08B4-B08D-4C8B-80B9-BC1E48DF7BEB}" destId="{7752D8E6-0374-4376-A3AE-7E09B666557B}" srcOrd="2" destOrd="0" presId="urn:microsoft.com/office/officeart/2005/8/layout/hList9"/>
    <dgm:cxn modelId="{54EE2C8D-112E-447D-A774-9CAAD003E7A1}" type="presParOf" srcId="{E37D08B4-B08D-4C8B-80B9-BC1E48DF7BEB}" destId="{DAD94542-FBEC-4DFC-BC3B-BE9EDF78148C}" srcOrd="3" destOrd="0" presId="urn:microsoft.com/office/officeart/2005/8/layout/hList9"/>
    <dgm:cxn modelId="{B92A76BA-F806-4592-B962-DCC418F074D5}" type="presParOf" srcId="{E37D08B4-B08D-4C8B-80B9-BC1E48DF7BEB}" destId="{B536383A-5242-43DB-BF66-AD95DE511548}" srcOrd="4" destOrd="0" presId="urn:microsoft.com/office/officeart/2005/8/layout/hList9"/>
    <dgm:cxn modelId="{92CA55D9-5A70-4C5E-A295-EC30090FF1A1}" type="presParOf" srcId="{E37D08B4-B08D-4C8B-80B9-BC1E48DF7BEB}" destId="{85868625-8467-4BAE-8D5A-0D9DEF709785}" srcOrd="5" destOrd="0" presId="urn:microsoft.com/office/officeart/2005/8/layout/hList9"/>
    <dgm:cxn modelId="{E61667BE-E7A6-4BEE-B3E8-5B02D13B65B7}" type="presParOf" srcId="{E37D08B4-B08D-4C8B-80B9-BC1E48DF7BEB}" destId="{1DF0537E-F646-4C47-BCF9-ED61838C6EF2}" srcOrd="6" destOrd="0" presId="urn:microsoft.com/office/officeart/2005/8/layout/hList9"/>
    <dgm:cxn modelId="{8E74AC1C-969A-4641-B169-050FACAC5312}" type="presParOf" srcId="{1DF0537E-F646-4C47-BCF9-ED61838C6EF2}" destId="{1E7D20FA-71ED-4483-B9A9-93A46193ED61}" srcOrd="0" destOrd="0" presId="urn:microsoft.com/office/officeart/2005/8/layout/hList9"/>
    <dgm:cxn modelId="{D689C370-2E3C-40AF-898D-2773B8488929}" type="presParOf" srcId="{1DF0537E-F646-4C47-BCF9-ED61838C6EF2}" destId="{6002253C-E13C-4AA4-B78C-BF8848C79B7F}" srcOrd="1" destOrd="0" presId="urn:microsoft.com/office/officeart/2005/8/layout/hList9"/>
    <dgm:cxn modelId="{502DD32B-BB4A-4FBB-ACC8-B605CFC3AB1B}" type="presParOf" srcId="{6002253C-E13C-4AA4-B78C-BF8848C79B7F}" destId="{FED19ABD-2244-447E-9BE3-3A51374271E9}" srcOrd="0" destOrd="0" presId="urn:microsoft.com/office/officeart/2005/8/layout/hList9"/>
    <dgm:cxn modelId="{2462634E-E428-4673-911C-88FB2E904990}" type="presParOf" srcId="{6002253C-E13C-4AA4-B78C-BF8848C79B7F}" destId="{35C679EE-25C9-48CC-B127-BAEFAD6B5806}" srcOrd="1" destOrd="0" presId="urn:microsoft.com/office/officeart/2005/8/layout/hList9"/>
    <dgm:cxn modelId="{9274C288-B97D-4B3F-B885-BAA4508BB7E0}" type="presParOf" srcId="{E37D08B4-B08D-4C8B-80B9-BC1E48DF7BEB}" destId="{36F461B8-6FA0-4D39-A7C7-904F95CE28BE}" srcOrd="7" destOrd="0" presId="urn:microsoft.com/office/officeart/2005/8/layout/hList9"/>
    <dgm:cxn modelId="{C139569D-E504-4279-836B-C112E30D948C}" type="presParOf" srcId="{E37D08B4-B08D-4C8B-80B9-BC1E48DF7BEB}" destId="{2917C11B-FF90-449A-B4D4-69333046500F}" srcOrd="8" destOrd="0" presId="urn:microsoft.com/office/officeart/2005/8/layout/hList9"/>
    <dgm:cxn modelId="{BB6C3540-2142-4329-83D3-3AE7FF1279CA}" type="presParOf" srcId="{E37D08B4-B08D-4C8B-80B9-BC1E48DF7BEB}" destId="{9C2C9B9C-6F59-43AC-948C-6EA54D1415FA}" srcOrd="9" destOrd="0" presId="urn:microsoft.com/office/officeart/2005/8/layout/hList9"/>
    <dgm:cxn modelId="{B3A2EFCA-4ABE-4D73-87D3-CCD6335643CB}" type="presParOf" srcId="{E37D08B4-B08D-4C8B-80B9-BC1E48DF7BEB}" destId="{09A56506-CC3D-495A-B5AA-0742C49C0A2C}" srcOrd="10" destOrd="0" presId="urn:microsoft.com/office/officeart/2005/8/layout/hList9"/>
    <dgm:cxn modelId="{B7EA4B75-1AF6-4AB9-A732-0192BBCE9B4C}" type="presParOf" srcId="{E37D08B4-B08D-4C8B-80B9-BC1E48DF7BEB}" destId="{5726FC2F-51B3-4A67-B039-3969A924F6D8}" srcOrd="11" destOrd="0" presId="urn:microsoft.com/office/officeart/2005/8/layout/hList9"/>
    <dgm:cxn modelId="{F0E50949-219F-4EDB-8C3C-286AD2956C4F}" type="presParOf" srcId="{5726FC2F-51B3-4A67-B039-3969A924F6D8}" destId="{538A751E-46D0-416A-8166-1A38A6EB7616}" srcOrd="0" destOrd="0" presId="urn:microsoft.com/office/officeart/2005/8/layout/hList9"/>
    <dgm:cxn modelId="{7B1D5EF3-F46A-451B-BCC0-523F2CEE5C33}" type="presParOf" srcId="{5726FC2F-51B3-4A67-B039-3969A924F6D8}" destId="{3330E586-39CB-467D-A802-DBE5BE2EE1F4}" srcOrd="1" destOrd="0" presId="urn:microsoft.com/office/officeart/2005/8/layout/hList9"/>
    <dgm:cxn modelId="{5356D97B-2AF4-4F8A-8C70-6C862D0B43E6}" type="presParOf" srcId="{3330E586-39CB-467D-A802-DBE5BE2EE1F4}" destId="{4FFF9C1C-8CE2-4871-A8D9-AF0319E878BD}" srcOrd="0" destOrd="0" presId="urn:microsoft.com/office/officeart/2005/8/layout/hList9"/>
    <dgm:cxn modelId="{488FFDDC-6493-4B50-825B-F8BD426525FE}" type="presParOf" srcId="{3330E586-39CB-467D-A802-DBE5BE2EE1F4}" destId="{46509226-F837-41BE-B804-E8DDB57DC4CC}" srcOrd="1" destOrd="0" presId="urn:microsoft.com/office/officeart/2005/8/layout/hList9"/>
    <dgm:cxn modelId="{FBB06F23-FE99-4021-8211-F585A88BC311}" type="presParOf" srcId="{E37D08B4-B08D-4C8B-80B9-BC1E48DF7BEB}" destId="{D8E55EAD-3439-4EC1-86AB-C6C090F7AD12}" srcOrd="12" destOrd="0" presId="urn:microsoft.com/office/officeart/2005/8/layout/hList9"/>
    <dgm:cxn modelId="{7AEBF335-6B05-46B6-81E7-CB127FBCD9A2}" type="presParOf" srcId="{E37D08B4-B08D-4C8B-80B9-BC1E48DF7BEB}" destId="{3DB6D2A0-7E6B-4041-B55A-8EBF717CEEE7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9F4093E-23D9-4DD6-829E-D7D5C5876A4C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27E6F8BD-0DE6-4C39-8224-EFD2B623067A}">
      <dgm:prSet phldrT="[Text]" phldr="0"/>
      <dgm:spPr/>
      <dgm:t>
        <a:bodyPr/>
        <a:lstStyle/>
        <a:p>
          <a:pPr rtl="0"/>
          <a:r>
            <a:rPr lang="de-DE" b="0" i="0" u="none" strike="noStrike" cap="none" baseline="0" noProof="0" dirty="0">
              <a:solidFill>
                <a:srgbClr val="010000"/>
              </a:solidFill>
              <a:latin typeface="Impact"/>
            </a:rPr>
            <a:t> </a:t>
          </a:r>
          <a:r>
            <a:rPr lang="de-DE" b="0" i="0" u="none" strike="noStrike" cap="none" baseline="0" noProof="0" dirty="0">
              <a:latin typeface="Impact"/>
            </a:rPr>
            <a:t>Produktion</a:t>
          </a:r>
          <a:endParaRPr lang="de-DE" dirty="0"/>
        </a:p>
      </dgm:t>
    </dgm:pt>
    <dgm:pt modelId="{8E22E391-4AE4-47C6-9BA4-CB3DCA9E723E}" type="parTrans" cxnId="{2AEF17D9-02BA-4FA5-ABBC-7CC03BC6FBDB}">
      <dgm:prSet/>
      <dgm:spPr/>
      <dgm:t>
        <a:bodyPr/>
        <a:lstStyle/>
        <a:p>
          <a:endParaRPr lang="de-DE"/>
        </a:p>
      </dgm:t>
    </dgm:pt>
    <dgm:pt modelId="{456C76C5-226B-47BA-8159-283753028F15}" type="sibTrans" cxnId="{2AEF17D9-02BA-4FA5-ABBC-7CC03BC6FBDB}">
      <dgm:prSet/>
      <dgm:spPr/>
      <dgm:t>
        <a:bodyPr/>
        <a:lstStyle/>
        <a:p>
          <a:endParaRPr lang="de-DE"/>
        </a:p>
      </dgm:t>
    </dgm:pt>
    <dgm:pt modelId="{E8DA9BEC-9EA4-468F-9D5C-63E70792B59E}">
      <dgm:prSet phldrT="[Text]"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Lager und Transport</a:t>
          </a:r>
          <a:endParaRPr lang="de-DE" dirty="0"/>
        </a:p>
      </dgm:t>
    </dgm:pt>
    <dgm:pt modelId="{288868CA-7C32-420D-9A04-DC0726802A8C}" type="parTrans" cxnId="{591F4B2F-213F-4D58-93BC-9013B80D3087}">
      <dgm:prSet/>
      <dgm:spPr/>
      <dgm:t>
        <a:bodyPr/>
        <a:lstStyle/>
        <a:p>
          <a:endParaRPr lang="de-DE"/>
        </a:p>
      </dgm:t>
    </dgm:pt>
    <dgm:pt modelId="{B093AAE0-936C-49DE-9779-ACCB8FB428ED}" type="sibTrans" cxnId="{591F4B2F-213F-4D58-93BC-9013B80D3087}">
      <dgm:prSet/>
      <dgm:spPr/>
      <dgm:t>
        <a:bodyPr/>
        <a:lstStyle/>
        <a:p>
          <a:endParaRPr lang="de-DE"/>
        </a:p>
      </dgm:t>
    </dgm:pt>
    <dgm:pt modelId="{2614554D-4298-46AC-A18B-DB74EB7E323C}">
      <dgm:prSet phldrT="[Text]"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Staplerfahrer (m/w/d)</a:t>
          </a:r>
          <a:endParaRPr lang="de-DE" dirty="0"/>
        </a:p>
      </dgm:t>
    </dgm:pt>
    <dgm:pt modelId="{EF580D23-CF1A-44A5-838C-A8FD33A9EA2C}" type="parTrans" cxnId="{21FE2D4E-2073-44FC-9A72-2FBBBF0C8559}">
      <dgm:prSet/>
      <dgm:spPr/>
      <dgm:t>
        <a:bodyPr/>
        <a:lstStyle/>
        <a:p>
          <a:endParaRPr lang="de-DE"/>
        </a:p>
      </dgm:t>
    </dgm:pt>
    <dgm:pt modelId="{7FAA6971-93CD-4F82-8049-BC7E429C2609}" type="sibTrans" cxnId="{21FE2D4E-2073-44FC-9A72-2FBBBF0C8559}">
      <dgm:prSet/>
      <dgm:spPr/>
      <dgm:t>
        <a:bodyPr/>
        <a:lstStyle/>
        <a:p>
          <a:endParaRPr lang="de-DE"/>
        </a:p>
      </dgm:t>
    </dgm:pt>
    <dgm:pt modelId="{305196F3-FE72-4C86-86D2-BD2DBC545D4B}">
      <dgm:prSet phldrT="[Text]"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Transport-/Lagerarbeiter (m/w/d)</a:t>
          </a:r>
          <a:endParaRPr lang="de-DE" dirty="0"/>
        </a:p>
      </dgm:t>
    </dgm:pt>
    <dgm:pt modelId="{F26BC9DF-F41A-4927-B606-FE5488743431}" type="parTrans" cxnId="{4B0D039C-A6A1-4967-89F7-D324CB61AA50}">
      <dgm:prSet/>
      <dgm:spPr/>
      <dgm:t>
        <a:bodyPr/>
        <a:lstStyle/>
        <a:p>
          <a:endParaRPr lang="de-DE"/>
        </a:p>
      </dgm:t>
    </dgm:pt>
    <dgm:pt modelId="{35F13245-227E-4C20-9140-78E5A662E74E}" type="sibTrans" cxnId="{4B0D039C-A6A1-4967-89F7-D324CB61AA50}">
      <dgm:prSet/>
      <dgm:spPr/>
      <dgm:t>
        <a:bodyPr/>
        <a:lstStyle/>
        <a:p>
          <a:endParaRPr lang="de-DE"/>
        </a:p>
      </dgm:t>
    </dgm:pt>
    <dgm:pt modelId="{E0559721-8B99-4531-BFB4-3E6B4ABEF87B}">
      <dgm:prSet phldrT="[Text]"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Kommissionierer (m/w/d)</a:t>
          </a:r>
          <a:endParaRPr lang="de-DE" dirty="0"/>
        </a:p>
      </dgm:t>
    </dgm:pt>
    <dgm:pt modelId="{11A04C1A-266E-4BB4-8FA3-B3ECDFA39C40}" type="parTrans" cxnId="{924093DD-387E-4CC5-9669-F5FEA84EC26D}">
      <dgm:prSet/>
      <dgm:spPr/>
      <dgm:t>
        <a:bodyPr/>
        <a:lstStyle/>
        <a:p>
          <a:endParaRPr lang="de-DE"/>
        </a:p>
      </dgm:t>
    </dgm:pt>
    <dgm:pt modelId="{A65E4092-142D-4E65-81AE-719C074526C6}" type="sibTrans" cxnId="{924093DD-387E-4CC5-9669-F5FEA84EC26D}">
      <dgm:prSet/>
      <dgm:spPr/>
      <dgm:t>
        <a:bodyPr/>
        <a:lstStyle/>
        <a:p>
          <a:endParaRPr lang="de-DE"/>
        </a:p>
      </dgm:t>
    </dgm:pt>
    <dgm:pt modelId="{5E31A32A-CEA7-41AE-8BFD-73C5887E464F}">
      <dgm:prSet phldrT="[Text]"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Kfm. Abteilungen</a:t>
          </a:r>
          <a:endParaRPr lang="de-DE" dirty="0"/>
        </a:p>
      </dgm:t>
    </dgm:pt>
    <dgm:pt modelId="{A057547A-0246-4DAB-A837-D005610D4D0F}" type="parTrans" cxnId="{752064B7-0D62-496A-A49B-06A6DA637D25}">
      <dgm:prSet/>
      <dgm:spPr/>
      <dgm:t>
        <a:bodyPr/>
        <a:lstStyle/>
        <a:p>
          <a:endParaRPr lang="de-DE"/>
        </a:p>
      </dgm:t>
    </dgm:pt>
    <dgm:pt modelId="{6487BEFF-9236-435C-983C-E14BC6BCA25E}" type="sibTrans" cxnId="{752064B7-0D62-496A-A49B-06A6DA637D25}">
      <dgm:prSet/>
      <dgm:spPr/>
      <dgm:t>
        <a:bodyPr/>
        <a:lstStyle/>
        <a:p>
          <a:endParaRPr lang="de-DE"/>
        </a:p>
      </dgm:t>
    </dgm:pt>
    <dgm:pt modelId="{C4CA0DDA-76F8-4378-A907-EE5ACF124779}">
      <dgm:prSet phldrT="[Text]"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Buchhalter (m/w/d)</a:t>
          </a:r>
          <a:endParaRPr lang="de-DE" dirty="0"/>
        </a:p>
      </dgm:t>
    </dgm:pt>
    <dgm:pt modelId="{9F910C44-A6B4-4E78-869B-25A3AE65A040}" type="parTrans" cxnId="{2705AA4E-5ECA-4CBC-AE9E-7EA5E3E10F62}">
      <dgm:prSet/>
      <dgm:spPr/>
      <dgm:t>
        <a:bodyPr/>
        <a:lstStyle/>
        <a:p>
          <a:endParaRPr lang="de-DE"/>
        </a:p>
      </dgm:t>
    </dgm:pt>
    <dgm:pt modelId="{24D34B52-3378-4583-B554-C32C75655150}" type="sibTrans" cxnId="{2705AA4E-5ECA-4CBC-AE9E-7EA5E3E10F62}">
      <dgm:prSet/>
      <dgm:spPr/>
      <dgm:t>
        <a:bodyPr/>
        <a:lstStyle/>
        <a:p>
          <a:endParaRPr lang="de-DE"/>
        </a:p>
      </dgm:t>
    </dgm:pt>
    <dgm:pt modelId="{E0538F1F-E2BE-407C-925F-2F7E63F46424}">
      <dgm:prSet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Sachbearbeiter (m/w/d)</a:t>
          </a:r>
        </a:p>
      </dgm:t>
    </dgm:pt>
    <dgm:pt modelId="{8AA26677-8C6F-4BF8-9360-9FB94A74B77A}" type="parTrans" cxnId="{9744B0EC-AD12-410A-9BB1-BCC1A3F389AA}">
      <dgm:prSet/>
      <dgm:spPr/>
      <dgm:t>
        <a:bodyPr/>
        <a:lstStyle/>
        <a:p>
          <a:endParaRPr lang="de-DE"/>
        </a:p>
      </dgm:t>
    </dgm:pt>
    <dgm:pt modelId="{77E4FFC1-862F-44DA-B3A2-462A87CC942E}" type="sibTrans" cxnId="{9744B0EC-AD12-410A-9BB1-BCC1A3F389AA}">
      <dgm:prSet/>
      <dgm:spPr/>
      <dgm:t>
        <a:bodyPr/>
        <a:lstStyle/>
        <a:p>
          <a:endParaRPr lang="de-DE"/>
        </a:p>
      </dgm:t>
    </dgm:pt>
    <dgm:pt modelId="{8064FB1A-1FA5-48CA-A921-BE3CC3C5B436}">
      <dgm:prSet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Empfangskräfte (m/w/d)</a:t>
          </a:r>
        </a:p>
      </dgm:t>
    </dgm:pt>
    <dgm:pt modelId="{9C5C2FE5-F8A3-435A-80D7-2EF13E696359}" type="parTrans" cxnId="{A3C27904-E772-40D7-8F9D-4AC95F590AE8}">
      <dgm:prSet/>
      <dgm:spPr/>
      <dgm:t>
        <a:bodyPr/>
        <a:lstStyle/>
        <a:p>
          <a:endParaRPr lang="de-DE"/>
        </a:p>
      </dgm:t>
    </dgm:pt>
    <dgm:pt modelId="{5955D067-0BFE-4D6A-AFA2-35B0CD732A7B}" type="sibTrans" cxnId="{A3C27904-E772-40D7-8F9D-4AC95F590AE8}">
      <dgm:prSet/>
      <dgm:spPr/>
      <dgm:t>
        <a:bodyPr/>
        <a:lstStyle/>
        <a:p>
          <a:endParaRPr lang="de-DE"/>
        </a:p>
      </dgm:t>
    </dgm:pt>
    <dgm:pt modelId="{58BA2D0C-D2CA-494A-A4F4-8572F22F68F8}">
      <dgm:prSet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Technik</a:t>
          </a:r>
        </a:p>
      </dgm:t>
    </dgm:pt>
    <dgm:pt modelId="{607BC397-4756-469B-A4B1-716DE7FF85D0}" type="parTrans" cxnId="{1D81B7D2-0218-414A-BACD-3D84C87CE05E}">
      <dgm:prSet/>
      <dgm:spPr/>
      <dgm:t>
        <a:bodyPr/>
        <a:lstStyle/>
        <a:p>
          <a:endParaRPr lang="de-DE"/>
        </a:p>
      </dgm:t>
    </dgm:pt>
    <dgm:pt modelId="{D605A99A-84CB-4F3C-A524-1B0316586556}" type="sibTrans" cxnId="{1D81B7D2-0218-414A-BACD-3D84C87CE05E}">
      <dgm:prSet/>
      <dgm:spPr/>
      <dgm:t>
        <a:bodyPr/>
        <a:lstStyle/>
        <a:p>
          <a:endParaRPr lang="de-DE"/>
        </a:p>
      </dgm:t>
    </dgm:pt>
    <dgm:pt modelId="{4ADD9011-36FF-4EC0-BE95-233F031810F4}">
      <dgm:prSet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Betriebselektriker (m/w/d) </a:t>
          </a:r>
          <a:endParaRPr lang="de-DE" dirty="0"/>
        </a:p>
      </dgm:t>
    </dgm:pt>
    <dgm:pt modelId="{940CE072-397F-45BC-BD8F-09396A7B2143}" type="parTrans" cxnId="{B341CA44-CA59-46C4-BE39-37C5885CB662}">
      <dgm:prSet/>
      <dgm:spPr/>
      <dgm:t>
        <a:bodyPr/>
        <a:lstStyle/>
        <a:p>
          <a:endParaRPr lang="de-DE"/>
        </a:p>
      </dgm:t>
    </dgm:pt>
    <dgm:pt modelId="{FDCEFE25-1377-41B1-80A2-7F1104E3D63F}" type="sibTrans" cxnId="{B341CA44-CA59-46C4-BE39-37C5885CB662}">
      <dgm:prSet/>
      <dgm:spPr/>
      <dgm:t>
        <a:bodyPr/>
        <a:lstStyle/>
        <a:p>
          <a:endParaRPr lang="de-DE"/>
        </a:p>
      </dgm:t>
    </dgm:pt>
    <dgm:pt modelId="{FCA73DEB-64D0-438F-9994-C9CA2CF61D9C}">
      <dgm:prSet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Metallbearbeiter (m/w/d)</a:t>
          </a:r>
        </a:p>
      </dgm:t>
    </dgm:pt>
    <dgm:pt modelId="{243F268A-A2B8-4D90-952E-9E97C0742785}" type="parTrans" cxnId="{4CBD6694-8A88-4F4A-91B5-02581425152C}">
      <dgm:prSet/>
      <dgm:spPr/>
      <dgm:t>
        <a:bodyPr/>
        <a:lstStyle/>
        <a:p>
          <a:endParaRPr lang="de-DE"/>
        </a:p>
      </dgm:t>
    </dgm:pt>
    <dgm:pt modelId="{A68A0F59-275F-470C-9E54-A3F8BD708022}" type="sibTrans" cxnId="{4CBD6694-8A88-4F4A-91B5-02581425152C}">
      <dgm:prSet/>
      <dgm:spPr/>
      <dgm:t>
        <a:bodyPr/>
        <a:lstStyle/>
        <a:p>
          <a:endParaRPr lang="de-DE"/>
        </a:p>
      </dgm:t>
    </dgm:pt>
    <dgm:pt modelId="{4DE518DF-002F-41A9-A537-6F3FCA154C97}">
      <dgm:prSet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Betriebsschlosser (m/w/d)</a:t>
          </a:r>
        </a:p>
      </dgm:t>
    </dgm:pt>
    <dgm:pt modelId="{F45E9F2A-3CC6-486A-BF34-E8FBBF3F21E8}" type="parTrans" cxnId="{D6CCB170-9066-4FBF-8364-DF03C12E0490}">
      <dgm:prSet/>
      <dgm:spPr/>
      <dgm:t>
        <a:bodyPr/>
        <a:lstStyle/>
        <a:p>
          <a:endParaRPr lang="de-DE"/>
        </a:p>
      </dgm:t>
    </dgm:pt>
    <dgm:pt modelId="{A7194761-C6F3-4370-806F-47C7CFB0417A}" type="sibTrans" cxnId="{D6CCB170-9066-4FBF-8364-DF03C12E0490}">
      <dgm:prSet/>
      <dgm:spPr/>
      <dgm:t>
        <a:bodyPr/>
        <a:lstStyle/>
        <a:p>
          <a:endParaRPr lang="de-DE"/>
        </a:p>
      </dgm:t>
    </dgm:pt>
    <dgm:pt modelId="{35A2869D-928F-4CBB-B986-E17E7B6F1A9F}">
      <dgm:prSet phldr="0"/>
      <dgm:spPr/>
      <dgm:t>
        <a:bodyPr/>
        <a:lstStyle/>
        <a:p>
          <a:pPr rtl="0"/>
          <a:r>
            <a:rPr lang="de-DE" dirty="0">
              <a:latin typeface="Impact" panose="020B0806030902050204"/>
            </a:rPr>
            <a:t> u.v.m</a:t>
          </a:r>
        </a:p>
      </dgm:t>
    </dgm:pt>
    <dgm:pt modelId="{37436FE6-2A8B-4568-985E-144475916DD3}" type="parTrans" cxnId="{8D1253EE-F70F-432B-8045-AB70830BD5B9}">
      <dgm:prSet/>
      <dgm:spPr/>
      <dgm:t>
        <a:bodyPr/>
        <a:lstStyle/>
        <a:p>
          <a:endParaRPr lang="de-DE"/>
        </a:p>
      </dgm:t>
    </dgm:pt>
    <dgm:pt modelId="{4A2F61CF-EEA4-427F-8532-FAA023E57427}" type="sibTrans" cxnId="{8D1253EE-F70F-432B-8045-AB70830BD5B9}">
      <dgm:prSet/>
      <dgm:spPr/>
      <dgm:t>
        <a:bodyPr/>
        <a:lstStyle/>
        <a:p>
          <a:endParaRPr lang="de-DE"/>
        </a:p>
      </dgm:t>
    </dgm:pt>
    <dgm:pt modelId="{3808577E-7AC9-46AF-9B02-7B065D6F698B}">
      <dgm:prSet phldr="0"/>
      <dgm:spPr/>
      <dgm:t>
        <a:bodyPr/>
        <a:lstStyle/>
        <a:p>
          <a:pPr rtl="0"/>
          <a:r>
            <a:rPr lang="de-DE" sz="1000" dirty="0">
              <a:latin typeface="Impact" panose="020B0806030902050204"/>
            </a:rPr>
            <a:t> Maschinenbediener (m/w/d)</a:t>
          </a:r>
        </a:p>
      </dgm:t>
    </dgm:pt>
    <dgm:pt modelId="{02A80AC2-3B4B-4BAF-BA7C-8D4302539A58}" type="parTrans" cxnId="{BD64FE74-1338-4482-90D2-3DAE39A07091}">
      <dgm:prSet/>
      <dgm:spPr/>
      <dgm:t>
        <a:bodyPr/>
        <a:lstStyle/>
        <a:p>
          <a:endParaRPr lang="de-DE"/>
        </a:p>
      </dgm:t>
    </dgm:pt>
    <dgm:pt modelId="{85C2B4E3-07C0-4AF5-9AF1-76CEED61B417}" type="sibTrans" cxnId="{BD64FE74-1338-4482-90D2-3DAE39A07091}">
      <dgm:prSet/>
      <dgm:spPr/>
      <dgm:t>
        <a:bodyPr/>
        <a:lstStyle/>
        <a:p>
          <a:endParaRPr lang="de-DE"/>
        </a:p>
      </dgm:t>
    </dgm:pt>
    <dgm:pt modelId="{05C2A4B1-FCCE-441C-81C2-C5F72E79FCDF}">
      <dgm:prSet phldr="0"/>
      <dgm:spPr/>
      <dgm:t>
        <a:bodyPr/>
        <a:lstStyle/>
        <a:p>
          <a:pPr rtl="0"/>
          <a:r>
            <a:rPr lang="de-DE" sz="1000" dirty="0">
              <a:latin typeface="Impact" panose="020B0806030902050204"/>
            </a:rPr>
            <a:t> Verpacker (m/w/d)</a:t>
          </a:r>
        </a:p>
      </dgm:t>
    </dgm:pt>
    <dgm:pt modelId="{22CC305F-FC2D-4BA8-953C-0F6F406C2B51}" type="parTrans" cxnId="{626AC359-04F2-4F0C-8C78-35171B40A106}">
      <dgm:prSet/>
      <dgm:spPr/>
      <dgm:t>
        <a:bodyPr/>
        <a:lstStyle/>
        <a:p>
          <a:endParaRPr lang="de-DE"/>
        </a:p>
      </dgm:t>
    </dgm:pt>
    <dgm:pt modelId="{27C68F8D-784A-4892-9572-EC7163DF6261}" type="sibTrans" cxnId="{626AC359-04F2-4F0C-8C78-35171B40A106}">
      <dgm:prSet/>
      <dgm:spPr/>
      <dgm:t>
        <a:bodyPr/>
        <a:lstStyle/>
        <a:p>
          <a:endParaRPr lang="de-DE"/>
        </a:p>
      </dgm:t>
    </dgm:pt>
    <dgm:pt modelId="{D4495FA7-B9FC-40D5-8BED-411F9FD3A3BD}">
      <dgm:prSet phldr="0" custT="1"/>
      <dgm:spPr/>
      <dgm:t>
        <a:bodyPr/>
        <a:lstStyle/>
        <a:p>
          <a:pPr rtl="0"/>
          <a:r>
            <a:rPr lang="de-DE" sz="1000" dirty="0">
              <a:latin typeface="Impact" panose="020B0806030902050204"/>
            </a:rPr>
            <a:t> Reinigungskräfte </a:t>
          </a:r>
          <a:r>
            <a:rPr lang="de-DE" sz="900" dirty="0">
              <a:latin typeface="Impact" panose="020B0806030902050204"/>
            </a:rPr>
            <a:t>(m/w/d)</a:t>
          </a:r>
          <a:endParaRPr lang="de-DE" sz="1000" dirty="0">
            <a:latin typeface="Impact" panose="020B0806030902050204"/>
          </a:endParaRPr>
        </a:p>
      </dgm:t>
    </dgm:pt>
    <dgm:pt modelId="{5E1028B2-B590-4849-8907-4F4413DE07EB}" type="parTrans" cxnId="{2C532949-D507-445B-AC6B-48D90FC92E21}">
      <dgm:prSet/>
      <dgm:spPr/>
      <dgm:t>
        <a:bodyPr/>
        <a:lstStyle/>
        <a:p>
          <a:endParaRPr lang="de-DE"/>
        </a:p>
      </dgm:t>
    </dgm:pt>
    <dgm:pt modelId="{B837EC6E-DC77-457E-A28D-4D130B2DCCEB}" type="sibTrans" cxnId="{2C532949-D507-445B-AC6B-48D90FC92E21}">
      <dgm:prSet/>
      <dgm:spPr/>
      <dgm:t>
        <a:bodyPr/>
        <a:lstStyle/>
        <a:p>
          <a:endParaRPr lang="de-DE"/>
        </a:p>
      </dgm:t>
    </dgm:pt>
    <dgm:pt modelId="{2946AF0F-B0DA-4937-860A-29B8FF2C06A0}" type="pres">
      <dgm:prSet presAssocID="{E9F4093E-23D9-4DD6-829E-D7D5C5876A4C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9075E8DC-A3DA-466F-8764-BE42519B31CE}" type="pres">
      <dgm:prSet presAssocID="{E9F4093E-23D9-4DD6-829E-D7D5C5876A4C}" presName="cycle" presStyleCnt="0"/>
      <dgm:spPr/>
    </dgm:pt>
    <dgm:pt modelId="{EB52BEB5-7F71-4533-BF96-6BA693B1B7FB}" type="pres">
      <dgm:prSet presAssocID="{E9F4093E-23D9-4DD6-829E-D7D5C5876A4C}" presName="centerShape" presStyleCnt="0"/>
      <dgm:spPr/>
    </dgm:pt>
    <dgm:pt modelId="{0F121B75-BFE6-4466-994C-6684B567A3A7}" type="pres">
      <dgm:prSet presAssocID="{E9F4093E-23D9-4DD6-829E-D7D5C5876A4C}" presName="connSite" presStyleLbl="node1" presStyleIdx="0" presStyleCnt="6"/>
      <dgm:spPr/>
    </dgm:pt>
    <dgm:pt modelId="{548BEF14-77BB-4164-8630-91E332B894F0}" type="pres">
      <dgm:prSet presAssocID="{E9F4093E-23D9-4DD6-829E-D7D5C5876A4C}" presName="visible" presStyleLbl="node1" presStyleIdx="0" presStyleCnt="6"/>
      <dgm:spPr/>
    </dgm:pt>
    <dgm:pt modelId="{436057AD-CB27-4812-8D51-87B8D5257C67}" type="pres">
      <dgm:prSet presAssocID="{8E22E391-4AE4-47C6-9BA4-CB3DCA9E723E}" presName="Name25" presStyleLbl="parChTrans1D1" presStyleIdx="0" presStyleCnt="5"/>
      <dgm:spPr/>
      <dgm:t>
        <a:bodyPr/>
        <a:lstStyle/>
        <a:p>
          <a:endParaRPr lang="de-DE"/>
        </a:p>
      </dgm:t>
    </dgm:pt>
    <dgm:pt modelId="{02AFB0CE-944D-407D-8159-BC015EAB93DD}" type="pres">
      <dgm:prSet presAssocID="{27E6F8BD-0DE6-4C39-8224-EFD2B623067A}" presName="node" presStyleCnt="0"/>
      <dgm:spPr/>
    </dgm:pt>
    <dgm:pt modelId="{409161E6-7EA0-43C6-8C8E-99221C4A4322}" type="pres">
      <dgm:prSet presAssocID="{27E6F8BD-0DE6-4C39-8224-EFD2B623067A}" presName="parentNode" presStyleLbl="node1" presStyleIdx="1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0C85D1F-079B-4596-AEA7-9BDDAABD7E2F}" type="pres">
      <dgm:prSet presAssocID="{27E6F8BD-0DE6-4C39-8224-EFD2B623067A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BC1950A-F102-4AE6-AE4F-F119ED1553D7}" type="pres">
      <dgm:prSet presAssocID="{288868CA-7C32-420D-9A04-DC0726802A8C}" presName="Name25" presStyleLbl="parChTrans1D1" presStyleIdx="1" presStyleCnt="5"/>
      <dgm:spPr/>
      <dgm:t>
        <a:bodyPr/>
        <a:lstStyle/>
        <a:p>
          <a:endParaRPr lang="de-DE"/>
        </a:p>
      </dgm:t>
    </dgm:pt>
    <dgm:pt modelId="{D0114EDE-1CEF-43CB-A442-687CA81C4E09}" type="pres">
      <dgm:prSet presAssocID="{E8DA9BEC-9EA4-468F-9D5C-63E70792B59E}" presName="node" presStyleCnt="0"/>
      <dgm:spPr/>
    </dgm:pt>
    <dgm:pt modelId="{BD3E5AF7-3592-4C0B-A65E-245841D13EC5}" type="pres">
      <dgm:prSet presAssocID="{E8DA9BEC-9EA4-468F-9D5C-63E70792B59E}" presName="parentNode" presStyleLbl="node1" presStyleIdx="2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449E7F13-B811-448D-9026-9E4285B907EA}" type="pres">
      <dgm:prSet presAssocID="{E8DA9BEC-9EA4-468F-9D5C-63E70792B59E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55CBFD21-A9C4-4E73-AC82-EB31914ECED9}" type="pres">
      <dgm:prSet presAssocID="{A057547A-0246-4DAB-A837-D005610D4D0F}" presName="Name25" presStyleLbl="parChTrans1D1" presStyleIdx="2" presStyleCnt="5"/>
      <dgm:spPr/>
      <dgm:t>
        <a:bodyPr/>
        <a:lstStyle/>
        <a:p>
          <a:endParaRPr lang="de-DE"/>
        </a:p>
      </dgm:t>
    </dgm:pt>
    <dgm:pt modelId="{D59034E1-D17C-42E4-B7C9-001AE1451E19}" type="pres">
      <dgm:prSet presAssocID="{5E31A32A-CEA7-41AE-8BFD-73C5887E464F}" presName="node" presStyleCnt="0"/>
      <dgm:spPr/>
    </dgm:pt>
    <dgm:pt modelId="{59AE7B52-CDF0-4875-9BEC-62A4CC2242A5}" type="pres">
      <dgm:prSet presAssocID="{5E31A32A-CEA7-41AE-8BFD-73C5887E464F}" presName="parentNode" presStyleLbl="node1" presStyleIdx="3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09CC5FF5-CFA9-46D6-BDEA-1999D2EA7E5E}" type="pres">
      <dgm:prSet presAssocID="{5E31A32A-CEA7-41AE-8BFD-73C5887E464F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049A676-DEC1-47F8-B926-01DE28CA439A}" type="pres">
      <dgm:prSet presAssocID="{607BC397-4756-469B-A4B1-716DE7FF85D0}" presName="Name25" presStyleLbl="parChTrans1D1" presStyleIdx="3" presStyleCnt="5"/>
      <dgm:spPr/>
      <dgm:t>
        <a:bodyPr/>
        <a:lstStyle/>
        <a:p>
          <a:endParaRPr lang="de-DE"/>
        </a:p>
      </dgm:t>
    </dgm:pt>
    <dgm:pt modelId="{F943DA0C-47A1-4B71-90AB-9C9F913D9067}" type="pres">
      <dgm:prSet presAssocID="{58BA2D0C-D2CA-494A-A4F4-8572F22F68F8}" presName="node" presStyleCnt="0"/>
      <dgm:spPr/>
    </dgm:pt>
    <dgm:pt modelId="{A6B8D9A1-DD27-447C-97BC-6CA78A432925}" type="pres">
      <dgm:prSet presAssocID="{58BA2D0C-D2CA-494A-A4F4-8572F22F68F8}" presName="parentNode" presStyleLbl="node1" presStyleIdx="4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EED7F963-3B94-4C69-83C3-04C2214747E8}" type="pres">
      <dgm:prSet presAssocID="{58BA2D0C-D2CA-494A-A4F4-8572F22F68F8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E3F8DF9-47E8-4C50-86FF-1191809D1D22}" type="pres">
      <dgm:prSet presAssocID="{37436FE6-2A8B-4568-985E-144475916DD3}" presName="Name25" presStyleLbl="parChTrans1D1" presStyleIdx="4" presStyleCnt="5"/>
      <dgm:spPr/>
      <dgm:t>
        <a:bodyPr/>
        <a:lstStyle/>
        <a:p>
          <a:endParaRPr lang="de-DE"/>
        </a:p>
      </dgm:t>
    </dgm:pt>
    <dgm:pt modelId="{C708E415-68E3-4A5E-834B-612A29BD12BC}" type="pres">
      <dgm:prSet presAssocID="{35A2869D-928F-4CBB-B986-E17E7B6F1A9F}" presName="node" presStyleCnt="0"/>
      <dgm:spPr/>
    </dgm:pt>
    <dgm:pt modelId="{DC34B4AA-F7E6-48A3-8501-529EAAAFC658}" type="pres">
      <dgm:prSet presAssocID="{35A2869D-928F-4CBB-B986-E17E7B6F1A9F}" presName="parentNode" presStyleLbl="node1" presStyleIdx="5" presStyleCnt="6">
        <dgm:presLayoutVars>
          <dgm:chMax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A27348E8-D179-48C4-AD37-FF0201AAB29C}" type="pres">
      <dgm:prSet presAssocID="{35A2869D-928F-4CBB-B986-E17E7B6F1A9F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2186CFD6-44AA-46CD-A5EF-E21CEBE623B9}" type="presOf" srcId="{5E31A32A-CEA7-41AE-8BFD-73C5887E464F}" destId="{59AE7B52-CDF0-4875-9BEC-62A4CC2242A5}" srcOrd="0" destOrd="0" presId="urn:microsoft.com/office/officeart/2005/8/layout/radial2"/>
    <dgm:cxn modelId="{7DD3DBA9-3D92-4708-A393-49847CF4B634}" type="presOf" srcId="{607BC397-4756-469B-A4B1-716DE7FF85D0}" destId="{D049A676-DEC1-47F8-B926-01DE28CA439A}" srcOrd="0" destOrd="0" presId="urn:microsoft.com/office/officeart/2005/8/layout/radial2"/>
    <dgm:cxn modelId="{426B37A3-16AB-440B-A59D-3B9B3784FCA4}" type="presOf" srcId="{8E22E391-4AE4-47C6-9BA4-CB3DCA9E723E}" destId="{436057AD-CB27-4812-8D51-87B8D5257C67}" srcOrd="0" destOrd="0" presId="urn:microsoft.com/office/officeart/2005/8/layout/radial2"/>
    <dgm:cxn modelId="{4C993181-A7E9-470E-9C2B-3124569DAA54}" type="presOf" srcId="{8064FB1A-1FA5-48CA-A921-BE3CC3C5B436}" destId="{09CC5FF5-CFA9-46D6-BDEA-1999D2EA7E5E}" srcOrd="0" destOrd="2" presId="urn:microsoft.com/office/officeart/2005/8/layout/radial2"/>
    <dgm:cxn modelId="{21FE2D4E-2073-44FC-9A72-2FBBBF0C8559}" srcId="{E8DA9BEC-9EA4-468F-9D5C-63E70792B59E}" destId="{2614554D-4298-46AC-A18B-DB74EB7E323C}" srcOrd="0" destOrd="0" parTransId="{EF580D23-CF1A-44A5-838C-A8FD33A9EA2C}" sibTransId="{7FAA6971-93CD-4F82-8049-BC7E429C2609}"/>
    <dgm:cxn modelId="{F8838065-3322-42F7-B049-3B93248180A0}" type="presOf" srcId="{E8DA9BEC-9EA4-468F-9D5C-63E70792B59E}" destId="{BD3E5AF7-3592-4C0B-A65E-245841D13EC5}" srcOrd="0" destOrd="0" presId="urn:microsoft.com/office/officeart/2005/8/layout/radial2"/>
    <dgm:cxn modelId="{752064B7-0D62-496A-A49B-06A6DA637D25}" srcId="{E9F4093E-23D9-4DD6-829E-D7D5C5876A4C}" destId="{5E31A32A-CEA7-41AE-8BFD-73C5887E464F}" srcOrd="2" destOrd="0" parTransId="{A057547A-0246-4DAB-A837-D005610D4D0F}" sibTransId="{6487BEFF-9236-435C-983C-E14BC6BCA25E}"/>
    <dgm:cxn modelId="{BD64FE74-1338-4482-90D2-3DAE39A07091}" srcId="{27E6F8BD-0DE6-4C39-8224-EFD2B623067A}" destId="{3808577E-7AC9-46AF-9B02-7B065D6F698B}" srcOrd="0" destOrd="0" parTransId="{02A80AC2-3B4B-4BAF-BA7C-8D4302539A58}" sibTransId="{85C2B4E3-07C0-4AF5-9AF1-76CEED61B417}"/>
    <dgm:cxn modelId="{591F4B2F-213F-4D58-93BC-9013B80D3087}" srcId="{E9F4093E-23D9-4DD6-829E-D7D5C5876A4C}" destId="{E8DA9BEC-9EA4-468F-9D5C-63E70792B59E}" srcOrd="1" destOrd="0" parTransId="{288868CA-7C32-420D-9A04-DC0726802A8C}" sibTransId="{B093AAE0-936C-49DE-9779-ACCB8FB428ED}"/>
    <dgm:cxn modelId="{924093DD-387E-4CC5-9669-F5FEA84EC26D}" srcId="{E8DA9BEC-9EA4-468F-9D5C-63E70792B59E}" destId="{E0559721-8B99-4531-BFB4-3E6B4ABEF87B}" srcOrd="2" destOrd="0" parTransId="{11A04C1A-266E-4BB4-8FA3-B3ECDFA39C40}" sibTransId="{A65E4092-142D-4E65-81AE-719C074526C6}"/>
    <dgm:cxn modelId="{2705AA4E-5ECA-4CBC-AE9E-7EA5E3E10F62}" srcId="{5E31A32A-CEA7-41AE-8BFD-73C5887E464F}" destId="{C4CA0DDA-76F8-4378-A907-EE5ACF124779}" srcOrd="0" destOrd="0" parTransId="{9F910C44-A6B4-4E78-869B-25A3AE65A040}" sibTransId="{24D34B52-3378-4583-B554-C32C75655150}"/>
    <dgm:cxn modelId="{9020ABB8-9CE0-4C1B-9FC2-E1BFD3D7E622}" type="presOf" srcId="{05C2A4B1-FCCE-441C-81C2-C5F72E79FCDF}" destId="{30C85D1F-079B-4596-AEA7-9BDDAABD7E2F}" srcOrd="0" destOrd="1" presId="urn:microsoft.com/office/officeart/2005/8/layout/radial2"/>
    <dgm:cxn modelId="{9744B0EC-AD12-410A-9BB1-BCC1A3F389AA}" srcId="{5E31A32A-CEA7-41AE-8BFD-73C5887E464F}" destId="{E0538F1F-E2BE-407C-925F-2F7E63F46424}" srcOrd="1" destOrd="0" parTransId="{8AA26677-8C6F-4BF8-9360-9FB94A74B77A}" sibTransId="{77E4FFC1-862F-44DA-B3A2-462A87CC942E}"/>
    <dgm:cxn modelId="{4037E396-0080-4456-B816-47177966AEE2}" type="presOf" srcId="{A057547A-0246-4DAB-A837-D005610D4D0F}" destId="{55CBFD21-A9C4-4E73-AC82-EB31914ECED9}" srcOrd="0" destOrd="0" presId="urn:microsoft.com/office/officeart/2005/8/layout/radial2"/>
    <dgm:cxn modelId="{D6CCB170-9066-4FBF-8364-DF03C12E0490}" srcId="{58BA2D0C-D2CA-494A-A4F4-8572F22F68F8}" destId="{4DE518DF-002F-41A9-A537-6F3FCA154C97}" srcOrd="2" destOrd="0" parTransId="{F45E9F2A-3CC6-486A-BF34-E8FBBF3F21E8}" sibTransId="{A7194761-C6F3-4370-806F-47C7CFB0417A}"/>
    <dgm:cxn modelId="{E95C7127-BB30-487F-9307-8705CA24A93F}" type="presOf" srcId="{D4495FA7-B9FC-40D5-8BED-411F9FD3A3BD}" destId="{30C85D1F-079B-4596-AEA7-9BDDAABD7E2F}" srcOrd="0" destOrd="2" presId="urn:microsoft.com/office/officeart/2005/8/layout/radial2"/>
    <dgm:cxn modelId="{2B42DD6A-0526-45DC-AF4F-FB24EE84B055}" type="presOf" srcId="{2614554D-4298-46AC-A18B-DB74EB7E323C}" destId="{449E7F13-B811-448D-9026-9E4285B907EA}" srcOrd="0" destOrd="0" presId="urn:microsoft.com/office/officeart/2005/8/layout/radial2"/>
    <dgm:cxn modelId="{B341CA44-CA59-46C4-BE39-37C5885CB662}" srcId="{58BA2D0C-D2CA-494A-A4F4-8572F22F68F8}" destId="{4ADD9011-36FF-4EC0-BE95-233F031810F4}" srcOrd="0" destOrd="0" parTransId="{940CE072-397F-45BC-BD8F-09396A7B2143}" sibTransId="{FDCEFE25-1377-41B1-80A2-7F1104E3D63F}"/>
    <dgm:cxn modelId="{D567CD7E-7347-4E0D-AE42-E1B2B130F479}" type="presOf" srcId="{37436FE6-2A8B-4568-985E-144475916DD3}" destId="{FE3F8DF9-47E8-4C50-86FF-1191809D1D22}" srcOrd="0" destOrd="0" presId="urn:microsoft.com/office/officeart/2005/8/layout/radial2"/>
    <dgm:cxn modelId="{9F218A1F-820C-4E7D-8DB0-C92AFC86482F}" type="presOf" srcId="{58BA2D0C-D2CA-494A-A4F4-8572F22F68F8}" destId="{A6B8D9A1-DD27-447C-97BC-6CA78A432925}" srcOrd="0" destOrd="0" presId="urn:microsoft.com/office/officeart/2005/8/layout/radial2"/>
    <dgm:cxn modelId="{2C532949-D507-445B-AC6B-48D90FC92E21}" srcId="{27E6F8BD-0DE6-4C39-8224-EFD2B623067A}" destId="{D4495FA7-B9FC-40D5-8BED-411F9FD3A3BD}" srcOrd="2" destOrd="0" parTransId="{5E1028B2-B590-4849-8907-4F4413DE07EB}" sibTransId="{B837EC6E-DC77-457E-A28D-4D130B2DCCEB}"/>
    <dgm:cxn modelId="{3A5621A4-7AC1-4A2B-BA35-218DB4300608}" type="presOf" srcId="{35A2869D-928F-4CBB-B986-E17E7B6F1A9F}" destId="{DC34B4AA-F7E6-48A3-8501-529EAAAFC658}" srcOrd="0" destOrd="0" presId="urn:microsoft.com/office/officeart/2005/8/layout/radial2"/>
    <dgm:cxn modelId="{FDD1CB3D-57AB-48E5-84C6-3AAFE06F117F}" type="presOf" srcId="{27E6F8BD-0DE6-4C39-8224-EFD2B623067A}" destId="{409161E6-7EA0-43C6-8C8E-99221C4A4322}" srcOrd="0" destOrd="0" presId="urn:microsoft.com/office/officeart/2005/8/layout/radial2"/>
    <dgm:cxn modelId="{5B52B96C-4394-4AC2-8FDA-0D2EFF036E4D}" type="presOf" srcId="{3808577E-7AC9-46AF-9B02-7B065D6F698B}" destId="{30C85D1F-079B-4596-AEA7-9BDDAABD7E2F}" srcOrd="0" destOrd="0" presId="urn:microsoft.com/office/officeart/2005/8/layout/radial2"/>
    <dgm:cxn modelId="{2AEF17D9-02BA-4FA5-ABBC-7CC03BC6FBDB}" srcId="{E9F4093E-23D9-4DD6-829E-D7D5C5876A4C}" destId="{27E6F8BD-0DE6-4C39-8224-EFD2B623067A}" srcOrd="0" destOrd="0" parTransId="{8E22E391-4AE4-47C6-9BA4-CB3DCA9E723E}" sibTransId="{456C76C5-226B-47BA-8159-283753028F15}"/>
    <dgm:cxn modelId="{2544A1CE-670E-4F86-8A41-BE958457C6AF}" type="presOf" srcId="{305196F3-FE72-4C86-86D2-BD2DBC545D4B}" destId="{449E7F13-B811-448D-9026-9E4285B907EA}" srcOrd="0" destOrd="1" presId="urn:microsoft.com/office/officeart/2005/8/layout/radial2"/>
    <dgm:cxn modelId="{E2EE2DFE-C271-4A96-9FB6-660945CAAD25}" type="presOf" srcId="{E0559721-8B99-4531-BFB4-3E6B4ABEF87B}" destId="{449E7F13-B811-448D-9026-9E4285B907EA}" srcOrd="0" destOrd="2" presId="urn:microsoft.com/office/officeart/2005/8/layout/radial2"/>
    <dgm:cxn modelId="{BB4EE2FF-BFC1-4291-83B5-FE4DC4567FE3}" type="presOf" srcId="{C4CA0DDA-76F8-4378-A907-EE5ACF124779}" destId="{09CC5FF5-CFA9-46D6-BDEA-1999D2EA7E5E}" srcOrd="0" destOrd="0" presId="urn:microsoft.com/office/officeart/2005/8/layout/radial2"/>
    <dgm:cxn modelId="{8D1253EE-F70F-432B-8045-AB70830BD5B9}" srcId="{E9F4093E-23D9-4DD6-829E-D7D5C5876A4C}" destId="{35A2869D-928F-4CBB-B986-E17E7B6F1A9F}" srcOrd="4" destOrd="0" parTransId="{37436FE6-2A8B-4568-985E-144475916DD3}" sibTransId="{4A2F61CF-EEA4-427F-8532-FAA023E57427}"/>
    <dgm:cxn modelId="{F12AF5B5-987C-46FC-BD69-E919815344C0}" type="presOf" srcId="{288868CA-7C32-420D-9A04-DC0726802A8C}" destId="{3BC1950A-F102-4AE6-AE4F-F119ED1553D7}" srcOrd="0" destOrd="0" presId="urn:microsoft.com/office/officeart/2005/8/layout/radial2"/>
    <dgm:cxn modelId="{BAAAA8C1-B2A9-4A8A-8EBF-9C8CB072B61D}" type="presOf" srcId="{FCA73DEB-64D0-438F-9994-C9CA2CF61D9C}" destId="{EED7F963-3B94-4C69-83C3-04C2214747E8}" srcOrd="0" destOrd="1" presId="urn:microsoft.com/office/officeart/2005/8/layout/radial2"/>
    <dgm:cxn modelId="{B03FAAE6-4C1F-4917-9E30-D0FAF872D500}" type="presOf" srcId="{4DE518DF-002F-41A9-A537-6F3FCA154C97}" destId="{EED7F963-3B94-4C69-83C3-04C2214747E8}" srcOrd="0" destOrd="2" presId="urn:microsoft.com/office/officeart/2005/8/layout/radial2"/>
    <dgm:cxn modelId="{A3C27904-E772-40D7-8F9D-4AC95F590AE8}" srcId="{5E31A32A-CEA7-41AE-8BFD-73C5887E464F}" destId="{8064FB1A-1FA5-48CA-A921-BE3CC3C5B436}" srcOrd="2" destOrd="0" parTransId="{9C5C2FE5-F8A3-435A-80D7-2EF13E696359}" sibTransId="{5955D067-0BFE-4D6A-AFA2-35B0CD732A7B}"/>
    <dgm:cxn modelId="{E8929D44-AF1E-4DB0-AC90-4950188CDC8B}" type="presOf" srcId="{4ADD9011-36FF-4EC0-BE95-233F031810F4}" destId="{EED7F963-3B94-4C69-83C3-04C2214747E8}" srcOrd="0" destOrd="0" presId="urn:microsoft.com/office/officeart/2005/8/layout/radial2"/>
    <dgm:cxn modelId="{4B0D039C-A6A1-4967-89F7-D324CB61AA50}" srcId="{E8DA9BEC-9EA4-468F-9D5C-63E70792B59E}" destId="{305196F3-FE72-4C86-86D2-BD2DBC545D4B}" srcOrd="1" destOrd="0" parTransId="{F26BC9DF-F41A-4927-B606-FE5488743431}" sibTransId="{35F13245-227E-4C20-9140-78E5A662E74E}"/>
    <dgm:cxn modelId="{626AC359-04F2-4F0C-8C78-35171B40A106}" srcId="{27E6F8BD-0DE6-4C39-8224-EFD2B623067A}" destId="{05C2A4B1-FCCE-441C-81C2-C5F72E79FCDF}" srcOrd="1" destOrd="0" parTransId="{22CC305F-FC2D-4BA8-953C-0F6F406C2B51}" sibTransId="{27C68F8D-784A-4892-9572-EC7163DF6261}"/>
    <dgm:cxn modelId="{6954FB28-652E-4D32-B378-6C31C732BC72}" type="presOf" srcId="{E0538F1F-E2BE-407C-925F-2F7E63F46424}" destId="{09CC5FF5-CFA9-46D6-BDEA-1999D2EA7E5E}" srcOrd="0" destOrd="1" presId="urn:microsoft.com/office/officeart/2005/8/layout/radial2"/>
    <dgm:cxn modelId="{4CBD6694-8A88-4F4A-91B5-02581425152C}" srcId="{58BA2D0C-D2CA-494A-A4F4-8572F22F68F8}" destId="{FCA73DEB-64D0-438F-9994-C9CA2CF61D9C}" srcOrd="1" destOrd="0" parTransId="{243F268A-A2B8-4D90-952E-9E97C0742785}" sibTransId="{A68A0F59-275F-470C-9E54-A3F8BD708022}"/>
    <dgm:cxn modelId="{1D81B7D2-0218-414A-BACD-3D84C87CE05E}" srcId="{E9F4093E-23D9-4DD6-829E-D7D5C5876A4C}" destId="{58BA2D0C-D2CA-494A-A4F4-8572F22F68F8}" srcOrd="3" destOrd="0" parTransId="{607BC397-4756-469B-A4B1-716DE7FF85D0}" sibTransId="{D605A99A-84CB-4F3C-A524-1B0316586556}"/>
    <dgm:cxn modelId="{18549DC2-7950-4D64-A41B-6ADAA983BAC9}" type="presOf" srcId="{E9F4093E-23D9-4DD6-829E-D7D5C5876A4C}" destId="{2946AF0F-B0DA-4937-860A-29B8FF2C06A0}" srcOrd="0" destOrd="0" presId="urn:microsoft.com/office/officeart/2005/8/layout/radial2"/>
    <dgm:cxn modelId="{06369705-DF4E-4B1B-A23A-8247E99EFA32}" type="presParOf" srcId="{2946AF0F-B0DA-4937-860A-29B8FF2C06A0}" destId="{9075E8DC-A3DA-466F-8764-BE42519B31CE}" srcOrd="0" destOrd="0" presId="urn:microsoft.com/office/officeart/2005/8/layout/radial2"/>
    <dgm:cxn modelId="{B706BA79-9B7B-4116-ACB9-F9F918CD9116}" type="presParOf" srcId="{9075E8DC-A3DA-466F-8764-BE42519B31CE}" destId="{EB52BEB5-7F71-4533-BF96-6BA693B1B7FB}" srcOrd="0" destOrd="0" presId="urn:microsoft.com/office/officeart/2005/8/layout/radial2"/>
    <dgm:cxn modelId="{1C6C4FFE-2128-4838-9654-C001E7BE8E79}" type="presParOf" srcId="{EB52BEB5-7F71-4533-BF96-6BA693B1B7FB}" destId="{0F121B75-BFE6-4466-994C-6684B567A3A7}" srcOrd="0" destOrd="0" presId="urn:microsoft.com/office/officeart/2005/8/layout/radial2"/>
    <dgm:cxn modelId="{BD5843B5-98F4-4DD9-AD44-6569E27E731B}" type="presParOf" srcId="{EB52BEB5-7F71-4533-BF96-6BA693B1B7FB}" destId="{548BEF14-77BB-4164-8630-91E332B894F0}" srcOrd="1" destOrd="0" presId="urn:microsoft.com/office/officeart/2005/8/layout/radial2"/>
    <dgm:cxn modelId="{E403FEF5-3759-4022-83A4-EAFD63CC3018}" type="presParOf" srcId="{9075E8DC-A3DA-466F-8764-BE42519B31CE}" destId="{436057AD-CB27-4812-8D51-87B8D5257C67}" srcOrd="1" destOrd="0" presId="urn:microsoft.com/office/officeart/2005/8/layout/radial2"/>
    <dgm:cxn modelId="{60766DD7-D2E3-40C1-9AFB-4E773D5F762B}" type="presParOf" srcId="{9075E8DC-A3DA-466F-8764-BE42519B31CE}" destId="{02AFB0CE-944D-407D-8159-BC015EAB93DD}" srcOrd="2" destOrd="0" presId="urn:microsoft.com/office/officeart/2005/8/layout/radial2"/>
    <dgm:cxn modelId="{BE50D0DF-89C9-4262-B940-0148D11D6EB4}" type="presParOf" srcId="{02AFB0CE-944D-407D-8159-BC015EAB93DD}" destId="{409161E6-7EA0-43C6-8C8E-99221C4A4322}" srcOrd="0" destOrd="0" presId="urn:microsoft.com/office/officeart/2005/8/layout/radial2"/>
    <dgm:cxn modelId="{DDE55807-9C2C-4D6A-A74E-87243BA6C2FC}" type="presParOf" srcId="{02AFB0CE-944D-407D-8159-BC015EAB93DD}" destId="{30C85D1F-079B-4596-AEA7-9BDDAABD7E2F}" srcOrd="1" destOrd="0" presId="urn:microsoft.com/office/officeart/2005/8/layout/radial2"/>
    <dgm:cxn modelId="{ABCCCB8A-C5F4-48A6-A189-853180F216BC}" type="presParOf" srcId="{9075E8DC-A3DA-466F-8764-BE42519B31CE}" destId="{3BC1950A-F102-4AE6-AE4F-F119ED1553D7}" srcOrd="3" destOrd="0" presId="urn:microsoft.com/office/officeart/2005/8/layout/radial2"/>
    <dgm:cxn modelId="{C233894F-89CE-4C70-B16B-354F990664F3}" type="presParOf" srcId="{9075E8DC-A3DA-466F-8764-BE42519B31CE}" destId="{D0114EDE-1CEF-43CB-A442-687CA81C4E09}" srcOrd="4" destOrd="0" presId="urn:microsoft.com/office/officeart/2005/8/layout/radial2"/>
    <dgm:cxn modelId="{036680B2-F749-4590-9674-15CBA1CC1C41}" type="presParOf" srcId="{D0114EDE-1CEF-43CB-A442-687CA81C4E09}" destId="{BD3E5AF7-3592-4C0B-A65E-245841D13EC5}" srcOrd="0" destOrd="0" presId="urn:microsoft.com/office/officeart/2005/8/layout/radial2"/>
    <dgm:cxn modelId="{E7EAEFD2-CBE1-48E1-833F-E7DA2643C351}" type="presParOf" srcId="{D0114EDE-1CEF-43CB-A442-687CA81C4E09}" destId="{449E7F13-B811-448D-9026-9E4285B907EA}" srcOrd="1" destOrd="0" presId="urn:microsoft.com/office/officeart/2005/8/layout/radial2"/>
    <dgm:cxn modelId="{0484B702-FF61-4710-8252-03B1ACBC3A26}" type="presParOf" srcId="{9075E8DC-A3DA-466F-8764-BE42519B31CE}" destId="{55CBFD21-A9C4-4E73-AC82-EB31914ECED9}" srcOrd="5" destOrd="0" presId="urn:microsoft.com/office/officeart/2005/8/layout/radial2"/>
    <dgm:cxn modelId="{7D57D124-4451-4811-9277-469BE7A44486}" type="presParOf" srcId="{9075E8DC-A3DA-466F-8764-BE42519B31CE}" destId="{D59034E1-D17C-42E4-B7C9-001AE1451E19}" srcOrd="6" destOrd="0" presId="urn:microsoft.com/office/officeart/2005/8/layout/radial2"/>
    <dgm:cxn modelId="{F9657F53-2E86-4DB4-B03B-F88025A48170}" type="presParOf" srcId="{D59034E1-D17C-42E4-B7C9-001AE1451E19}" destId="{59AE7B52-CDF0-4875-9BEC-62A4CC2242A5}" srcOrd="0" destOrd="0" presId="urn:microsoft.com/office/officeart/2005/8/layout/radial2"/>
    <dgm:cxn modelId="{43F19332-6501-4A98-BCB1-FB2A6298E14D}" type="presParOf" srcId="{D59034E1-D17C-42E4-B7C9-001AE1451E19}" destId="{09CC5FF5-CFA9-46D6-BDEA-1999D2EA7E5E}" srcOrd="1" destOrd="0" presId="urn:microsoft.com/office/officeart/2005/8/layout/radial2"/>
    <dgm:cxn modelId="{072BB2D5-C97B-465A-AE8D-4C2DC42DE3E4}" type="presParOf" srcId="{9075E8DC-A3DA-466F-8764-BE42519B31CE}" destId="{D049A676-DEC1-47F8-B926-01DE28CA439A}" srcOrd="7" destOrd="0" presId="urn:microsoft.com/office/officeart/2005/8/layout/radial2"/>
    <dgm:cxn modelId="{674B8FD1-CABB-4364-A484-D06A397B59B4}" type="presParOf" srcId="{9075E8DC-A3DA-466F-8764-BE42519B31CE}" destId="{F943DA0C-47A1-4B71-90AB-9C9F913D9067}" srcOrd="8" destOrd="0" presId="urn:microsoft.com/office/officeart/2005/8/layout/radial2"/>
    <dgm:cxn modelId="{94AE7D11-4134-4929-8636-7BEE57673508}" type="presParOf" srcId="{F943DA0C-47A1-4B71-90AB-9C9F913D9067}" destId="{A6B8D9A1-DD27-447C-97BC-6CA78A432925}" srcOrd="0" destOrd="0" presId="urn:microsoft.com/office/officeart/2005/8/layout/radial2"/>
    <dgm:cxn modelId="{40DBEF4D-9082-432E-AD89-D3C6BA6EB15E}" type="presParOf" srcId="{F943DA0C-47A1-4B71-90AB-9C9F913D9067}" destId="{EED7F963-3B94-4C69-83C3-04C2214747E8}" srcOrd="1" destOrd="0" presId="urn:microsoft.com/office/officeart/2005/8/layout/radial2"/>
    <dgm:cxn modelId="{97A303FB-FF19-4AD9-A545-256ECDB224F4}" type="presParOf" srcId="{9075E8DC-A3DA-466F-8764-BE42519B31CE}" destId="{FE3F8DF9-47E8-4C50-86FF-1191809D1D22}" srcOrd="9" destOrd="0" presId="urn:microsoft.com/office/officeart/2005/8/layout/radial2"/>
    <dgm:cxn modelId="{A671B059-41F0-4130-8348-57C64498BD75}" type="presParOf" srcId="{9075E8DC-A3DA-466F-8764-BE42519B31CE}" destId="{C708E415-68E3-4A5E-834B-612A29BD12BC}" srcOrd="10" destOrd="0" presId="urn:microsoft.com/office/officeart/2005/8/layout/radial2"/>
    <dgm:cxn modelId="{D10C8A17-2568-4E80-ABA2-236149469E2A}" type="presParOf" srcId="{C708E415-68E3-4A5E-834B-612A29BD12BC}" destId="{DC34B4AA-F7E6-48A3-8501-529EAAAFC658}" srcOrd="0" destOrd="0" presId="urn:microsoft.com/office/officeart/2005/8/layout/radial2"/>
    <dgm:cxn modelId="{6A1CD349-B612-41F7-9E56-BFA5B92B9215}" type="presParOf" srcId="{C708E415-68E3-4A5E-834B-612A29BD12BC}" destId="{A27348E8-D179-48C4-AD37-FF0201AAB29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3177BC-5395-4338-A24E-D32AEE7D9232}">
      <dsp:nvSpPr>
        <dsp:cNvPr id="0" name=""/>
        <dsp:cNvSpPr/>
      </dsp:nvSpPr>
      <dsp:spPr>
        <a:xfrm>
          <a:off x="9187080" y="1864473"/>
          <a:ext cx="2386651" cy="15918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3576" rIns="163576" bIns="163576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300" kern="1200" dirty="0">
              <a:latin typeface="Impact" panose="020B0806030902050204"/>
            </a:rPr>
            <a:t>     Paderborn </a:t>
          </a:r>
        </a:p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300" kern="1200" dirty="0">
              <a:latin typeface="Impact" panose="020B0806030902050204"/>
            </a:rPr>
            <a:t>     Köln</a:t>
          </a:r>
        </a:p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300" kern="1200" dirty="0">
              <a:latin typeface="Impact" panose="020B0806030902050204"/>
            </a:rPr>
            <a:t>     </a:t>
          </a:r>
          <a:endParaRPr lang="de-DE" sz="2300" kern="1200" dirty="0"/>
        </a:p>
      </dsp:txBody>
      <dsp:txXfrm>
        <a:off x="9568945" y="1864473"/>
        <a:ext cx="2004787" cy="1591896"/>
      </dsp:txXfrm>
    </dsp:sp>
    <dsp:sp modelId="{DAD94542-FBEC-4DFC-BC3B-BE9EDF78148C}">
      <dsp:nvSpPr>
        <dsp:cNvPr id="0" name=""/>
        <dsp:cNvSpPr/>
      </dsp:nvSpPr>
      <dsp:spPr>
        <a:xfrm>
          <a:off x="8004399" y="1316833"/>
          <a:ext cx="1591101" cy="1591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>
              <a:latin typeface="Impact" panose="020B0806030902050204"/>
            </a:rPr>
            <a:t> </a:t>
          </a:r>
          <a:r>
            <a:rPr lang="de-DE" sz="1200" b="0" i="0" u="none" strike="noStrike" kern="1200" cap="none" baseline="0" noProof="0" dirty="0">
              <a:latin typeface="Impact"/>
            </a:rPr>
            <a:t>Niederlassungen</a:t>
          </a:r>
          <a:endParaRPr lang="de-DE" sz="1200" kern="1200" dirty="0"/>
        </a:p>
      </dsp:txBody>
      <dsp:txXfrm>
        <a:off x="8237410" y="1549844"/>
        <a:ext cx="1125079" cy="1125079"/>
      </dsp:txXfrm>
    </dsp:sp>
    <dsp:sp modelId="{FED19ABD-2244-447E-9BE3-3A51374271E9}">
      <dsp:nvSpPr>
        <dsp:cNvPr id="0" name=""/>
        <dsp:cNvSpPr/>
      </dsp:nvSpPr>
      <dsp:spPr>
        <a:xfrm>
          <a:off x="5251627" y="1896900"/>
          <a:ext cx="2386651" cy="15918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63576" rIns="163576" bIns="163576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300" kern="1200" dirty="0">
              <a:latin typeface="Impact" panose="020B0806030902050204"/>
            </a:rPr>
            <a:t>Seit über </a:t>
          </a:r>
          <a:r>
            <a:rPr lang="de-DE" sz="2300" kern="1200" dirty="0" smtClean="0">
              <a:latin typeface="Impact" panose="020B0806030902050204"/>
            </a:rPr>
            <a:t>25 </a:t>
          </a:r>
          <a:r>
            <a:rPr lang="de-DE" sz="2300" kern="1200" dirty="0">
              <a:latin typeface="Impact" panose="020B0806030902050204"/>
            </a:rPr>
            <a:t>Jahren</a:t>
          </a:r>
          <a:endParaRPr lang="de-DE" sz="2300" kern="1200" dirty="0"/>
        </a:p>
      </dsp:txBody>
      <dsp:txXfrm>
        <a:off x="5633491" y="1896900"/>
        <a:ext cx="2004787" cy="1591896"/>
      </dsp:txXfrm>
    </dsp:sp>
    <dsp:sp modelId="{2917C11B-FF90-449A-B4D4-69333046500F}">
      <dsp:nvSpPr>
        <dsp:cNvPr id="0" name=""/>
        <dsp:cNvSpPr/>
      </dsp:nvSpPr>
      <dsp:spPr>
        <a:xfrm>
          <a:off x="3978745" y="1260460"/>
          <a:ext cx="1591101" cy="1591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>
              <a:latin typeface="Impact" panose="020B0806030902050204"/>
            </a:rPr>
            <a:t> Erfahrung</a:t>
          </a:r>
          <a:endParaRPr lang="de-DE" sz="1200" kern="1200" dirty="0"/>
        </a:p>
      </dsp:txBody>
      <dsp:txXfrm>
        <a:off x="4211756" y="1493471"/>
        <a:ext cx="1125079" cy="1125079"/>
      </dsp:txXfrm>
    </dsp:sp>
    <dsp:sp modelId="{4FFF9C1C-8CE2-4871-A8D9-AF0319E878BD}">
      <dsp:nvSpPr>
        <dsp:cNvPr id="0" name=""/>
        <dsp:cNvSpPr/>
      </dsp:nvSpPr>
      <dsp:spPr>
        <a:xfrm>
          <a:off x="1457248" y="1864473"/>
          <a:ext cx="2386651" cy="1591896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0904" rIns="120904" bIns="120904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de-DE" sz="1700" kern="1200" dirty="0" smtClean="0">
              <a:latin typeface="Impact" panose="020B0806030902050204"/>
            </a:rPr>
            <a:t>Münsterstr</a:t>
          </a:r>
          <a:r>
            <a:rPr lang="de-DE" sz="1700" kern="1200" dirty="0">
              <a:latin typeface="Impact" panose="020B0806030902050204"/>
            </a:rPr>
            <a:t>. 17 </a:t>
          </a:r>
          <a:r>
            <a:rPr lang="de-DE" sz="1700" kern="1200" dirty="0" smtClean="0">
              <a:latin typeface="Impact" panose="020B0806030902050204"/>
            </a:rPr>
            <a:t>     </a:t>
          </a:r>
          <a:r>
            <a:rPr lang="de-DE" sz="1600" kern="1200" dirty="0" smtClean="0">
              <a:latin typeface="Impact" panose="020B0806030902050204"/>
            </a:rPr>
            <a:t>33330  </a:t>
          </a:r>
          <a:r>
            <a:rPr lang="de-DE" sz="1600" kern="1200" dirty="0">
              <a:latin typeface="Impact" panose="020B0806030902050204"/>
            </a:rPr>
            <a:t>Gütersloh </a:t>
          </a:r>
          <a:endParaRPr lang="de-DE" sz="1700" kern="1200" dirty="0">
            <a:latin typeface="Impact" panose="020B0806030902050204"/>
          </a:endParaRPr>
        </a:p>
      </dsp:txBody>
      <dsp:txXfrm>
        <a:off x="1839112" y="1864473"/>
        <a:ext cx="2004787" cy="1591896"/>
      </dsp:txXfrm>
    </dsp:sp>
    <dsp:sp modelId="{3DB6D2A0-7E6B-4041-B55A-8EBF717CEEE7}">
      <dsp:nvSpPr>
        <dsp:cNvPr id="0" name=""/>
        <dsp:cNvSpPr/>
      </dsp:nvSpPr>
      <dsp:spPr>
        <a:xfrm>
          <a:off x="0" y="1283006"/>
          <a:ext cx="1591101" cy="159110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>
              <a:latin typeface="Impact" panose="020B0806030902050204"/>
            </a:rPr>
            <a:t> Hauptsitz</a:t>
          </a:r>
        </a:p>
      </dsp:txBody>
      <dsp:txXfrm>
        <a:off x="233011" y="1516017"/>
        <a:ext cx="1125079" cy="11250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3F8DF9-47E8-4C50-86FF-1191809D1D22}">
      <dsp:nvSpPr>
        <dsp:cNvPr id="0" name=""/>
        <dsp:cNvSpPr/>
      </dsp:nvSpPr>
      <dsp:spPr>
        <a:xfrm rot="3371599">
          <a:off x="3350364" y="4014314"/>
          <a:ext cx="1634548" cy="27553"/>
        </a:xfrm>
        <a:custGeom>
          <a:avLst/>
          <a:gdLst/>
          <a:ahLst/>
          <a:cxnLst/>
          <a:rect l="0" t="0" r="0" b="0"/>
          <a:pathLst>
            <a:path>
              <a:moveTo>
                <a:pt x="0" y="13776"/>
              </a:moveTo>
              <a:lnTo>
                <a:pt x="1634548" y="1377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49A676-DEC1-47F8-B926-01DE28CA439A}">
      <dsp:nvSpPr>
        <dsp:cNvPr id="0" name=""/>
        <dsp:cNvSpPr/>
      </dsp:nvSpPr>
      <dsp:spPr>
        <a:xfrm rot="1740254">
          <a:off x="3804975" y="3442509"/>
          <a:ext cx="1466130" cy="27553"/>
        </a:xfrm>
        <a:custGeom>
          <a:avLst/>
          <a:gdLst/>
          <a:ahLst/>
          <a:cxnLst/>
          <a:rect l="0" t="0" r="0" b="0"/>
          <a:pathLst>
            <a:path>
              <a:moveTo>
                <a:pt x="0" y="13776"/>
              </a:moveTo>
              <a:lnTo>
                <a:pt x="1466130" y="1377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BFD21-A9C4-4E73-AC82-EB31914ECED9}">
      <dsp:nvSpPr>
        <dsp:cNvPr id="0" name=""/>
        <dsp:cNvSpPr/>
      </dsp:nvSpPr>
      <dsp:spPr>
        <a:xfrm>
          <a:off x="3896914" y="2778305"/>
          <a:ext cx="1471246" cy="27553"/>
        </a:xfrm>
        <a:custGeom>
          <a:avLst/>
          <a:gdLst/>
          <a:ahLst/>
          <a:cxnLst/>
          <a:rect l="0" t="0" r="0" b="0"/>
          <a:pathLst>
            <a:path>
              <a:moveTo>
                <a:pt x="0" y="13776"/>
              </a:moveTo>
              <a:lnTo>
                <a:pt x="1471246" y="1377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C1950A-F102-4AE6-AE4F-F119ED1553D7}">
      <dsp:nvSpPr>
        <dsp:cNvPr id="0" name=""/>
        <dsp:cNvSpPr/>
      </dsp:nvSpPr>
      <dsp:spPr>
        <a:xfrm rot="19859746">
          <a:off x="3804975" y="2114101"/>
          <a:ext cx="1466130" cy="27553"/>
        </a:xfrm>
        <a:custGeom>
          <a:avLst/>
          <a:gdLst/>
          <a:ahLst/>
          <a:cxnLst/>
          <a:rect l="0" t="0" r="0" b="0"/>
          <a:pathLst>
            <a:path>
              <a:moveTo>
                <a:pt x="0" y="13776"/>
              </a:moveTo>
              <a:lnTo>
                <a:pt x="1466130" y="1377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6057AD-CB27-4812-8D51-87B8D5257C67}">
      <dsp:nvSpPr>
        <dsp:cNvPr id="0" name=""/>
        <dsp:cNvSpPr/>
      </dsp:nvSpPr>
      <dsp:spPr>
        <a:xfrm rot="18228401">
          <a:off x="3350364" y="1542295"/>
          <a:ext cx="1634548" cy="27553"/>
        </a:xfrm>
        <a:custGeom>
          <a:avLst/>
          <a:gdLst/>
          <a:ahLst/>
          <a:cxnLst/>
          <a:rect l="0" t="0" r="0" b="0"/>
          <a:pathLst>
            <a:path>
              <a:moveTo>
                <a:pt x="0" y="13776"/>
              </a:moveTo>
              <a:lnTo>
                <a:pt x="1634548" y="13776"/>
              </a:lnTo>
            </a:path>
          </a:pathLst>
        </a:custGeom>
        <a:noFill/>
        <a:ln w="15875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8BEF14-77BB-4164-8630-91E332B894F0}">
      <dsp:nvSpPr>
        <dsp:cNvPr id="0" name=""/>
        <dsp:cNvSpPr/>
      </dsp:nvSpPr>
      <dsp:spPr>
        <a:xfrm>
          <a:off x="2544393" y="1996481"/>
          <a:ext cx="1591200" cy="1591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9161E6-7EA0-43C6-8C8E-99221C4A4322}">
      <dsp:nvSpPr>
        <dsp:cNvPr id="0" name=""/>
        <dsp:cNvSpPr/>
      </dsp:nvSpPr>
      <dsp:spPr>
        <a:xfrm>
          <a:off x="4410604" y="2975"/>
          <a:ext cx="954720" cy="954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b="0" i="0" u="none" strike="noStrike" kern="1200" cap="none" baseline="0" noProof="0" dirty="0">
              <a:solidFill>
                <a:srgbClr val="010000"/>
              </a:solidFill>
              <a:latin typeface="Impact"/>
            </a:rPr>
            <a:t> </a:t>
          </a:r>
          <a:r>
            <a:rPr lang="de-DE" sz="1000" b="0" i="0" u="none" strike="noStrike" kern="1200" cap="none" baseline="0" noProof="0" dirty="0">
              <a:latin typeface="Impact"/>
            </a:rPr>
            <a:t>Produktion</a:t>
          </a:r>
          <a:endParaRPr lang="de-DE" sz="1000" kern="1200" dirty="0"/>
        </a:p>
      </dsp:txBody>
      <dsp:txXfrm>
        <a:off x="4550420" y="142791"/>
        <a:ext cx="675088" cy="675088"/>
      </dsp:txXfrm>
    </dsp:sp>
    <dsp:sp modelId="{30C85D1F-079B-4596-AEA7-9BDDAABD7E2F}">
      <dsp:nvSpPr>
        <dsp:cNvPr id="0" name=""/>
        <dsp:cNvSpPr/>
      </dsp:nvSpPr>
      <dsp:spPr>
        <a:xfrm>
          <a:off x="5460796" y="2975"/>
          <a:ext cx="1432080" cy="954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Maschinenbediener (m/w/d)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Verpacker (m/w/d)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Reinigungskräfte </a:t>
          </a:r>
          <a:r>
            <a:rPr lang="de-DE" sz="900" kern="1200" dirty="0">
              <a:latin typeface="Impact" panose="020B0806030902050204"/>
            </a:rPr>
            <a:t>(m/w/d)</a:t>
          </a:r>
          <a:endParaRPr lang="de-DE" sz="1000" kern="1200" dirty="0">
            <a:latin typeface="Impact" panose="020B0806030902050204"/>
          </a:endParaRPr>
        </a:p>
      </dsp:txBody>
      <dsp:txXfrm>
        <a:off x="5460796" y="2975"/>
        <a:ext cx="1432080" cy="954720"/>
      </dsp:txXfrm>
    </dsp:sp>
    <dsp:sp modelId="{BD3E5AF7-3592-4C0B-A65E-245841D13EC5}">
      <dsp:nvSpPr>
        <dsp:cNvPr id="0" name=""/>
        <dsp:cNvSpPr/>
      </dsp:nvSpPr>
      <dsp:spPr>
        <a:xfrm>
          <a:off x="5119299" y="1063613"/>
          <a:ext cx="954720" cy="954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Impact" panose="020B0806030902050204"/>
            </a:rPr>
            <a:t> Lager und Transport</a:t>
          </a:r>
          <a:endParaRPr lang="de-DE" sz="1000" kern="1200" dirty="0"/>
        </a:p>
      </dsp:txBody>
      <dsp:txXfrm>
        <a:off x="5259115" y="1203429"/>
        <a:ext cx="675088" cy="675088"/>
      </dsp:txXfrm>
    </dsp:sp>
    <dsp:sp modelId="{449E7F13-B811-448D-9026-9E4285B907EA}">
      <dsp:nvSpPr>
        <dsp:cNvPr id="0" name=""/>
        <dsp:cNvSpPr/>
      </dsp:nvSpPr>
      <dsp:spPr>
        <a:xfrm>
          <a:off x="6169492" y="1063613"/>
          <a:ext cx="1432080" cy="954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Staplerfahrer (m/w/d)</a:t>
          </a:r>
          <a:endParaRPr lang="de-DE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Transport-/Lagerarbeiter (m/w/d)</a:t>
          </a:r>
          <a:endParaRPr lang="de-DE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Kommissionierer (m/w/d)</a:t>
          </a:r>
          <a:endParaRPr lang="de-DE" sz="1000" kern="1200" dirty="0"/>
        </a:p>
      </dsp:txBody>
      <dsp:txXfrm>
        <a:off x="6169492" y="1063613"/>
        <a:ext cx="1432080" cy="954720"/>
      </dsp:txXfrm>
    </dsp:sp>
    <dsp:sp modelId="{59AE7B52-CDF0-4875-9BEC-62A4CC2242A5}">
      <dsp:nvSpPr>
        <dsp:cNvPr id="0" name=""/>
        <dsp:cNvSpPr/>
      </dsp:nvSpPr>
      <dsp:spPr>
        <a:xfrm>
          <a:off x="5368160" y="2314721"/>
          <a:ext cx="954720" cy="954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Impact" panose="020B0806030902050204"/>
            </a:rPr>
            <a:t> Kfm. Abteilungen</a:t>
          </a:r>
          <a:endParaRPr lang="de-DE" sz="1000" kern="1200" dirty="0"/>
        </a:p>
      </dsp:txBody>
      <dsp:txXfrm>
        <a:off x="5507976" y="2454537"/>
        <a:ext cx="675088" cy="675088"/>
      </dsp:txXfrm>
    </dsp:sp>
    <dsp:sp modelId="{09CC5FF5-CFA9-46D6-BDEA-1999D2EA7E5E}">
      <dsp:nvSpPr>
        <dsp:cNvPr id="0" name=""/>
        <dsp:cNvSpPr/>
      </dsp:nvSpPr>
      <dsp:spPr>
        <a:xfrm>
          <a:off x="6418352" y="2314721"/>
          <a:ext cx="1432080" cy="954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Buchhalter (m/w/d)</a:t>
          </a:r>
          <a:endParaRPr lang="de-DE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Sachbearbeiter (m/w/d)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Empfangskräfte (m/w/d)</a:t>
          </a:r>
        </a:p>
      </dsp:txBody>
      <dsp:txXfrm>
        <a:off x="6418352" y="2314721"/>
        <a:ext cx="1432080" cy="954720"/>
      </dsp:txXfrm>
    </dsp:sp>
    <dsp:sp modelId="{A6B8D9A1-DD27-447C-97BC-6CA78A432925}">
      <dsp:nvSpPr>
        <dsp:cNvPr id="0" name=""/>
        <dsp:cNvSpPr/>
      </dsp:nvSpPr>
      <dsp:spPr>
        <a:xfrm>
          <a:off x="5119299" y="3565829"/>
          <a:ext cx="954720" cy="954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Impact" panose="020B0806030902050204"/>
            </a:rPr>
            <a:t> Technik</a:t>
          </a:r>
        </a:p>
      </dsp:txBody>
      <dsp:txXfrm>
        <a:off x="5259115" y="3705645"/>
        <a:ext cx="675088" cy="675088"/>
      </dsp:txXfrm>
    </dsp:sp>
    <dsp:sp modelId="{EED7F963-3B94-4C69-83C3-04C2214747E8}">
      <dsp:nvSpPr>
        <dsp:cNvPr id="0" name=""/>
        <dsp:cNvSpPr/>
      </dsp:nvSpPr>
      <dsp:spPr>
        <a:xfrm>
          <a:off x="6169492" y="3565829"/>
          <a:ext cx="1432080" cy="954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Betriebselektriker (m/w/d) </a:t>
          </a:r>
          <a:endParaRPr lang="de-DE" sz="1000" kern="1200" dirty="0"/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Metallbearbeiter (m/w/d)</a:t>
          </a:r>
        </a:p>
        <a:p>
          <a:pPr marL="57150" lvl="1" indent="-57150" algn="l" defTabSz="4445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de-DE" sz="1000" kern="1200" dirty="0">
              <a:latin typeface="Impact" panose="020B0806030902050204"/>
            </a:rPr>
            <a:t> Betriebsschlosser (m/w/d)</a:t>
          </a:r>
        </a:p>
      </dsp:txBody>
      <dsp:txXfrm>
        <a:off x="6169492" y="3565829"/>
        <a:ext cx="1432080" cy="954720"/>
      </dsp:txXfrm>
    </dsp:sp>
    <dsp:sp modelId="{DC34B4AA-F7E6-48A3-8501-529EAAAFC658}">
      <dsp:nvSpPr>
        <dsp:cNvPr id="0" name=""/>
        <dsp:cNvSpPr/>
      </dsp:nvSpPr>
      <dsp:spPr>
        <a:xfrm>
          <a:off x="4410604" y="4626468"/>
          <a:ext cx="954720" cy="9547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000" kern="1200" dirty="0">
              <a:latin typeface="Impact" panose="020B0806030902050204"/>
            </a:rPr>
            <a:t> u.v.m</a:t>
          </a:r>
        </a:p>
      </dsp:txBody>
      <dsp:txXfrm>
        <a:off x="4550420" y="4766284"/>
        <a:ext cx="675088" cy="675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AFFB9B-9FB8-469E-96F9-4D32314110B6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41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01153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282072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57081954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5239433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6260411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108455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14265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581286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331118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BDC27-E420-4878-9EE6-7B9656D6442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83560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 Bildsp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801" y="685800"/>
            <a:ext cx="10396882" cy="1151965"/>
          </a:xfrm>
        </p:spPr>
        <p:txBody>
          <a:bodyPr/>
          <a:lstStyle>
            <a:lvl1pPr algn="ctr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91840" y="381302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780" y="2063395"/>
            <a:ext cx="3310128" cy="1536725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91840" y="4389287"/>
            <a:ext cx="3310128" cy="98529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37410" y="381302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235999" y="2063395"/>
            <a:ext cx="3310128" cy="1535237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235999" y="4389286"/>
            <a:ext cx="3310128" cy="98530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768944" y="3813025"/>
            <a:ext cx="33101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90000"/>
              </a:lnSpc>
              <a:buNone/>
              <a:defRPr sz="22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768819" y="2063394"/>
            <a:ext cx="3310128" cy="1537196"/>
          </a:xfrm>
          <a:prstGeom prst="roundRect">
            <a:avLst>
              <a:gd name="adj" fmla="val 0"/>
            </a:avLst>
          </a:prstGeom>
          <a:ln w="57150" cmpd="thinThick">
            <a:solidFill>
              <a:schemeClr val="bg1">
                <a:lumMod val="50000"/>
              </a:schemeClr>
            </a:solidFill>
            <a:miter lim="800000"/>
          </a:ln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768819" y="4389284"/>
            <a:ext cx="3310128" cy="98530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686C4-3AB5-4E0C-86CA-FB108C350AA9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554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45312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F47CF-67C9-420C-80A5-E2069FF0C2DF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1149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03329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332322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7649AC-CB8F-4FF1-9A34-5861C74DD0A7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53115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5CECA-2D3A-4680-9B49-752200DE467C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980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222885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EF78E3-FDA3-4D28-AAA2-0B81F349A39D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10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35BB1C6-BF8F-4481-8AB2-603A1C8A906A}" type="datetimeFigureOut">
              <a:rPr lang="en-US" smtClean="0"/>
              <a:t>4/30/2026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365837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  <p:sldLayoutId id="2147483724" r:id="rId17"/>
    <p:sldLayoutId id="2147483725" r:id="rId18"/>
    <p:sldLayoutId id="2147483726" r:id="rId19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211A17-1E28-42F3-AB38-FB306DB8E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765" y="1984155"/>
            <a:ext cx="10396882" cy="1151965"/>
          </a:xfrm>
        </p:spPr>
        <p:txBody>
          <a:bodyPr>
            <a:normAutofit/>
          </a:bodyPr>
          <a:lstStyle/>
          <a:p>
            <a:r>
              <a:rPr lang="de-DE" sz="6700" b="1" dirty="0" err="1">
                <a:latin typeface="Futura_Poster" pitchFamily="2" charset="0"/>
                <a:cs typeface="Arial" panose="020B0604020202020204" pitchFamily="34" charset="0"/>
              </a:rPr>
              <a:t>A</a:t>
            </a:r>
            <a:r>
              <a:rPr lang="de-DE" sz="4400" b="1" dirty="0" err="1">
                <a:latin typeface="Futura_Poster" pitchFamily="2" charset="0"/>
                <a:cs typeface="Arial" panose="020B0604020202020204" pitchFamily="34" charset="0"/>
              </a:rPr>
              <a:t>U</a:t>
            </a:r>
            <a:r>
              <a:rPr lang="de-DE" sz="4400" b="1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_Poster" pitchFamily="2" charset="0"/>
                <a:cs typeface="Arial" panose="020B0604020202020204" pitchFamily="34" charset="0"/>
              </a:rPr>
              <a:t>ris</a:t>
            </a:r>
            <a:r>
              <a:rPr lang="de-DE" sz="44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_Poster" pitchFamily="2" charset="0"/>
                <a:cs typeface="Arial" panose="020B0604020202020204" pitchFamily="34" charset="0"/>
              </a:rPr>
              <a:t> Personalmanagement GmbH</a:t>
            </a:r>
            <a:endParaRPr lang="de-DE" sz="44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A78C22-287E-450A-82F0-91E87662EDA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56490" y="2560138"/>
            <a:ext cx="10394707" cy="1737723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sz="3600" b="1" dirty="0"/>
              <a:t>Ihr Dienstleister für Industrie und Handwerk</a:t>
            </a:r>
          </a:p>
        </p:txBody>
      </p:sp>
    </p:spTree>
    <p:extLst>
      <p:ext uri="{BB962C8B-B14F-4D97-AF65-F5344CB8AC3E}">
        <p14:creationId xmlns:p14="http://schemas.microsoft.com/office/powerpoint/2010/main" val="3195278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72FD31-64C7-463B-8704-19B895596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67574"/>
            <a:ext cx="10396882" cy="1151965"/>
          </a:xfrm>
        </p:spPr>
        <p:txBody>
          <a:bodyPr>
            <a:normAutofit/>
          </a:bodyPr>
          <a:lstStyle/>
          <a:p>
            <a:pPr algn="l"/>
            <a:r>
              <a:rPr lang="de-DE" sz="2400" b="1" dirty="0">
                <a:solidFill>
                  <a:schemeClr val="tx1"/>
                </a:solidFill>
                <a:latin typeface="Arial"/>
                <a:cs typeface="Arial"/>
              </a:rPr>
              <a:t>WIE SIE UNS ERREICHEN</a:t>
            </a:r>
            <a:endParaRPr lang="de-DE" sz="4000" b="1" dirty="0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DA89693-9B09-4514-B2F7-488ADD2E96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0637" y="992076"/>
            <a:ext cx="3310128" cy="576262"/>
          </a:xfrm>
        </p:spPr>
        <p:txBody>
          <a:bodyPr/>
          <a:lstStyle/>
          <a:p>
            <a:pPr algn="l"/>
            <a:r>
              <a:rPr lang="de-DE" sz="2000" b="1" dirty="0">
                <a:solidFill>
                  <a:schemeClr val="tx1"/>
                </a:solidFill>
                <a:latin typeface="Arial"/>
                <a:cs typeface="Arial"/>
              </a:rPr>
              <a:t>TELEFONISCH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9A28C091-A9A9-43AF-93BE-6C39C8CB72F3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685801" y="1606813"/>
            <a:ext cx="3195109" cy="5110510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</a:t>
            </a:r>
            <a:r>
              <a:rPr lang="de-DE" sz="1100" b="1" dirty="0">
                <a:solidFill>
                  <a:srgbClr val="C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 </a:t>
            </a:r>
            <a:r>
              <a:rPr lang="de-DE" sz="1100" b="1" dirty="0" smtClean="0">
                <a:solidFill>
                  <a:srgbClr val="C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  </a:t>
            </a:r>
            <a:r>
              <a:rPr lang="de-DE" sz="1100" b="1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GEORG </a:t>
            </a:r>
            <a:r>
              <a:rPr lang="de-DE" sz="11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ANDERSEN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      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Geschäftsführer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     </a:t>
            </a: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Tel</a:t>
            </a: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.: 05241 </a:t>
            </a: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307249-0</a:t>
            </a:r>
            <a:b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endParaRPr lang="de-DE" sz="11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</a:t>
            </a: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  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de-DE" sz="11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Anja Andersen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    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 Geschäftsführerin und Datenschutzbeauftragte </a:t>
            </a:r>
            <a:endParaRPr lang="de-DE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     Tel.: 05241 </a:t>
            </a: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305440-0</a:t>
            </a:r>
            <a:b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     </a:t>
            </a:r>
            <a:r>
              <a:rPr lang="de-DE" sz="1100" dirty="0">
                <a:solidFill>
                  <a:prstClr val="white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Mobil: 0152 3427273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u="sng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/>
            </a:r>
            <a:br>
              <a:rPr lang="de-DE" sz="1100" u="sng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r>
              <a:rPr lang="de-DE" sz="1100" b="1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</a:t>
            </a:r>
            <a:r>
              <a:rPr lang="de-DE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 </a:t>
            </a: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 </a:t>
            </a:r>
            <a:r>
              <a:rPr lang="de-DE" sz="1100" dirty="0" smtClean="0">
                <a:solidFill>
                  <a:srgbClr val="0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de-DE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Claudia Bartnik</a:t>
            </a:r>
            <a:endParaRPr lang="de-DE" sz="1100" b="1" dirty="0" smtClean="0">
              <a:solidFill>
                <a:srgbClr val="000000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        Kundenbetreuerin Gütersloh / Paderborn</a:t>
            </a:r>
          </a:p>
          <a:p>
            <a:pPr algn="l">
              <a:lnSpc>
                <a:spcPct val="170000"/>
              </a:lnSpc>
              <a:spcBef>
                <a:spcPts val="0"/>
              </a:spcBef>
            </a:pP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       Tel.: 05241 307249-0 </a:t>
            </a:r>
            <a:b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       Mobil: 0173 8119465</a:t>
            </a:r>
            <a:r>
              <a:rPr lang="de-DE" sz="1100" u="sng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/>
            </a:r>
            <a:br>
              <a:rPr lang="de-DE" sz="1100" u="sng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endParaRPr lang="de-DE" sz="1100" u="sng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de-DE" sz="11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</a:t>
            </a:r>
            <a:r>
              <a:rPr kumimoji="0" lang="de-DE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  </a:t>
            </a:r>
            <a:r>
              <a:rPr kumimoji="0" lang="de-DE" sz="11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de-DE" sz="11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Elisa-Laura Brinkmann</a:t>
            </a:r>
            <a:endParaRPr kumimoji="0" lang="de-DE" sz="11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lvl="0" algn="l">
              <a:spcBef>
                <a:spcPts val="0"/>
              </a:spcBef>
              <a:buClr>
                <a:prstClr val="white"/>
              </a:buClr>
              <a:defRPr/>
            </a:pPr>
            <a:r>
              <a:rPr kumimoji="0" lang="de-DE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      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Verwaltung 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Gütersloh / Paderborn</a:t>
            </a:r>
          </a:p>
          <a:p>
            <a:pPr lvl="0" algn="l">
              <a:spcBef>
                <a:spcPts val="0"/>
              </a:spcBef>
              <a:buClr>
                <a:prstClr val="white"/>
              </a:buClr>
              <a:defRPr/>
            </a:pPr>
            <a:r>
              <a:rPr kumimoji="0" lang="de-DE" sz="11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      Tel.: </a:t>
            </a:r>
            <a:r>
              <a:rPr kumimoji="0" lang="de-DE" sz="1100" b="0" i="0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05241 307249-0</a:t>
            </a:r>
            <a:r>
              <a:rPr kumimoji="0" lang="de-DE" sz="11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/>
            </a:r>
            <a:br>
              <a:rPr kumimoji="0" lang="de-DE" sz="1100" b="0" i="0" u="sng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</a:br>
            <a:r>
              <a:rPr kumimoji="0" lang="de-DE" sz="1100" b="0" i="0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      </a:t>
            </a:r>
            <a:endParaRPr kumimoji="0" lang="de-DE" sz="1100" b="0" i="0" strike="noStrike" kern="1200" cap="none" spc="0" normalizeH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</a:t>
            </a: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  </a:t>
            </a:r>
            <a:r>
              <a:rPr lang="de-DE" sz="1100" dirty="0">
                <a:solidFill>
                  <a:srgbClr val="000000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de-DE" sz="11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Stephanie </a:t>
            </a:r>
            <a:r>
              <a:rPr lang="de-DE" sz="1100" b="1" dirty="0" err="1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Wanning</a:t>
            </a:r>
            <a:endParaRPr lang="de-DE" sz="1100" b="1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      </a:t>
            </a:r>
            <a:r>
              <a:rPr lang="de-DE" sz="1100" dirty="0" smtClean="0"/>
              <a:t>Recruiterin  und Teamassistentin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 smtClean="0"/>
              <a:t>    </a:t>
            </a: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 Tel.: 05241 </a:t>
            </a: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307249-0</a:t>
            </a:r>
            <a:endParaRPr kumimoji="0" lang="de-DE" sz="1100" b="0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lvl="0" algn="l">
              <a:spcBef>
                <a:spcPts val="0"/>
              </a:spcBef>
              <a:buClr>
                <a:prstClr val="white"/>
              </a:buClr>
              <a:defRPr/>
            </a:pPr>
            <a:endParaRPr kumimoji="0" lang="de-DE" sz="1100" b="0" i="0" u="sng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b="1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</a:t>
            </a:r>
            <a:r>
              <a:rPr lang="de-DE" sz="11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 </a:t>
            </a:r>
            <a:r>
              <a:rPr lang="de-DE" sz="1100" b="1" dirty="0" smtClean="0">
                <a:latin typeface="Arial" panose="020B0604020202020204" pitchFamily="34" charset="0"/>
                <a:cs typeface="Arial" panose="020B0604020202020204" pitchFamily="34" charset="0"/>
              </a:rPr>
              <a:t>Hasso </a:t>
            </a:r>
            <a:r>
              <a:rPr lang="de-DE" sz="1100" b="1" dirty="0">
                <a:latin typeface="Arial" panose="020B0604020202020204" pitchFamily="34" charset="0"/>
                <a:cs typeface="Arial" panose="020B0604020202020204" pitchFamily="34" charset="0"/>
              </a:rPr>
              <a:t>Post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   </a:t>
            </a:r>
            <a:r>
              <a:rPr lang="de-DE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Fachsicherheitsberater         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   </a:t>
            </a: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Schulungs </a:t>
            </a: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- &amp; Seminarleitung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  </a:t>
            </a: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 </a:t>
            </a: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</a:t>
            </a: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Tel</a:t>
            </a:r>
            <a:r>
              <a:rPr lang="de-DE" sz="11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.: 02381 </a:t>
            </a:r>
            <a:r>
              <a:rPr lang="de-DE" sz="1100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8761268</a:t>
            </a:r>
            <a:endParaRPr lang="de-DE" sz="11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900" dirty="0">
              <a:solidFill>
                <a:srgbClr val="000000"/>
              </a:solidFill>
              <a:latin typeface="Arial"/>
              <a:ea typeface="+mn-lt"/>
              <a:cs typeface="+mn-lt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de-DE" sz="1100" dirty="0">
              <a:solidFill>
                <a:srgbClr val="000000"/>
              </a:solidFill>
              <a:latin typeface="Arial"/>
              <a:cs typeface="Arial"/>
            </a:endParaRPr>
          </a:p>
          <a:p>
            <a:pPr algn="l">
              <a:lnSpc>
                <a:spcPct val="110000"/>
              </a:lnSpc>
              <a:spcBef>
                <a:spcPts val="0"/>
              </a:spcBef>
            </a:pPr>
            <a:endParaRPr lang="de-DE" sz="1100" dirty="0">
              <a:solidFill>
                <a:srgbClr val="000000"/>
              </a:solidFill>
              <a:latin typeface="Arial"/>
              <a:cs typeface="Arial"/>
            </a:endParaRP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51499A15-5A6D-4F70-BF2A-51ED53D81E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234584" y="1049206"/>
            <a:ext cx="3310128" cy="576262"/>
          </a:xfrm>
        </p:spPr>
        <p:txBody>
          <a:bodyPr/>
          <a:lstStyle/>
          <a:p>
            <a:pPr algn="l"/>
            <a:r>
              <a:rPr lang="de-DE" sz="2000" b="1" dirty="0">
                <a:solidFill>
                  <a:schemeClr val="tx1"/>
                </a:solidFill>
                <a:latin typeface="Arial"/>
                <a:cs typeface="Arial"/>
              </a:rPr>
              <a:t>ONLINE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87E82920-CCC3-458C-A6D5-4A6ACB81B59F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4234584" y="1691237"/>
            <a:ext cx="3324505" cy="3818416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de-DE" sz="16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</a:t>
            </a:r>
            <a:r>
              <a:rPr lang="de-DE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de-DE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   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FACEBOOK</a:t>
            </a: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de-DE" sz="16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</a:t>
            </a:r>
            <a:r>
              <a:rPr lang="de-DE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    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Instagram</a:t>
            </a:r>
            <a:b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1600" b="1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     Tik Tok</a:t>
            </a:r>
            <a:endParaRPr lang="de-DE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de-DE" sz="1600" b="1" dirty="0">
              <a:latin typeface="Arial" panose="020B0604020202020204" pitchFamily="34" charset="0"/>
              <a:ea typeface="+mn-lt"/>
              <a:cs typeface="Arial" panose="020B0604020202020204" pitchFamily="34" charset="0"/>
              <a:sym typeface="Wingdings"/>
            </a:endParaRPr>
          </a:p>
          <a:p>
            <a:pPr algn="l">
              <a:spcBef>
                <a:spcPts val="0"/>
              </a:spcBef>
            </a:pPr>
            <a:r>
              <a:rPr lang="de-DE" sz="1600" b="1" dirty="0" smtClean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     www.auris-personal.de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de-DE" sz="1600" b="1" dirty="0">
                <a:latin typeface="Arial" panose="020B0604020202020204" pitchFamily="34" charset="0"/>
                <a:ea typeface="+mn-lt"/>
                <a:cs typeface="Arial" panose="020B0604020202020204" pitchFamily="34" charset="0"/>
                <a:sym typeface="Wingdings"/>
              </a:rPr>
              <a:t></a:t>
            </a:r>
            <a:r>
              <a:rPr lang="de-DE" sz="16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</a:t>
            </a:r>
            <a:r>
              <a:rPr lang="de-DE" sz="16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Wingdings"/>
              </a:rPr>
              <a:t>    </a:t>
            </a:r>
            <a:r>
              <a:rPr lang="de-DE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und </a:t>
            </a:r>
            <a:r>
              <a:rPr lang="de-DE" sz="1600" b="1" dirty="0">
                <a:latin typeface="Arial" panose="020B0604020202020204" pitchFamily="34" charset="0"/>
                <a:cs typeface="Arial" panose="020B0604020202020204" pitchFamily="34" charset="0"/>
              </a:rPr>
              <a:t>auch bei Xing</a:t>
            </a:r>
          </a:p>
          <a:p>
            <a:pPr algn="l">
              <a:spcBef>
                <a:spcPts val="0"/>
              </a:spcBef>
            </a:pPr>
            <a:endParaRPr lang="de-DE" dirty="0"/>
          </a:p>
        </p:txBody>
      </p:sp>
      <p:sp>
        <p:nvSpPr>
          <p:cNvPr id="9" name="Textplatzhalter 8">
            <a:extLst>
              <a:ext uri="{FF2B5EF4-FFF2-40B4-BE49-F238E27FC236}">
                <a16:creationId xmlns:a16="http://schemas.microsoft.com/office/drawing/2014/main" id="{36B9B14F-DD6F-40E8-B08C-3565BFCD0B1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772555" y="1105808"/>
            <a:ext cx="3310128" cy="576262"/>
          </a:xfrm>
        </p:spPr>
        <p:txBody>
          <a:bodyPr/>
          <a:lstStyle/>
          <a:p>
            <a:pPr algn="l"/>
            <a:r>
              <a:rPr lang="de-DE" sz="2000" b="1" dirty="0">
                <a:solidFill>
                  <a:schemeClr val="tx1"/>
                </a:solidFill>
                <a:latin typeface="Arial"/>
                <a:cs typeface="Arial"/>
              </a:rPr>
              <a:t>PERSÖNLICH</a:t>
            </a:r>
          </a:p>
        </p:txBody>
      </p:sp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1FB53138-2F69-42DB-82AC-3ED593429E18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7713412" y="1691237"/>
            <a:ext cx="3741447" cy="3367271"/>
          </a:xfrm>
        </p:spPr>
        <p:txBody>
          <a:bodyPr>
            <a:normAutofit/>
          </a:bodyPr>
          <a:lstStyle/>
          <a:p>
            <a:pPr algn="l">
              <a:spcBef>
                <a:spcPts val="0"/>
              </a:spcBef>
            </a:pPr>
            <a:r>
              <a:rPr lang="de-DE" b="1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dirty="0">
                <a:solidFill>
                  <a:srgbClr val="C00000"/>
                </a:solidFill>
                <a:latin typeface="Wingdings"/>
                <a:cs typeface="Arial"/>
                <a:sym typeface="Wingdings"/>
              </a:rPr>
              <a:t> </a:t>
            </a:r>
            <a:r>
              <a:rPr lang="de-DE" dirty="0">
                <a:latin typeface="Arial"/>
                <a:cs typeface="Arial"/>
              </a:rPr>
              <a:t>Gütersloh – Münsterstr.  </a:t>
            </a:r>
            <a:r>
              <a:rPr lang="de-DE" dirty="0" smtClean="0">
                <a:latin typeface="Arial"/>
                <a:cs typeface="Arial"/>
              </a:rPr>
              <a:t>17</a:t>
            </a:r>
            <a:br>
              <a:rPr lang="de-DE" dirty="0" smtClean="0">
                <a:latin typeface="Arial"/>
                <a:cs typeface="Arial"/>
              </a:rPr>
            </a:br>
            <a:endParaRPr lang="de-DE" dirty="0">
              <a:latin typeface="Impact" panose="020B0806030902050204"/>
              <a:cs typeface="Arial"/>
            </a:endParaRPr>
          </a:p>
          <a:p>
            <a:pPr algn="l">
              <a:spcBef>
                <a:spcPts val="0"/>
              </a:spcBef>
            </a:pPr>
            <a:r>
              <a:rPr lang="de-DE" b="1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dirty="0">
                <a:solidFill>
                  <a:srgbClr val="C00000"/>
                </a:solidFill>
                <a:latin typeface="Wingdings"/>
                <a:cs typeface="Arial"/>
                <a:sym typeface="Wingdings"/>
              </a:rPr>
              <a:t> </a:t>
            </a:r>
            <a:r>
              <a:rPr lang="de-DE" dirty="0">
                <a:latin typeface="Arial"/>
                <a:cs typeface="Arial"/>
              </a:rPr>
              <a:t>Paderborn </a:t>
            </a:r>
            <a:r>
              <a:rPr lang="de-DE" dirty="0" smtClean="0">
                <a:latin typeface="Arial"/>
                <a:cs typeface="Arial"/>
              </a:rPr>
              <a:t>–Borchener </a:t>
            </a:r>
            <a:r>
              <a:rPr lang="de-DE" dirty="0">
                <a:latin typeface="Arial"/>
                <a:cs typeface="Arial"/>
              </a:rPr>
              <a:t>Str. </a:t>
            </a:r>
            <a:r>
              <a:rPr lang="de-DE" dirty="0" smtClean="0">
                <a:latin typeface="Arial"/>
                <a:cs typeface="Arial"/>
              </a:rPr>
              <a:t>28</a:t>
            </a:r>
            <a:br>
              <a:rPr lang="de-DE" dirty="0" smtClean="0">
                <a:latin typeface="Arial"/>
                <a:cs typeface="Arial"/>
              </a:rPr>
            </a:br>
            <a:endParaRPr lang="de-DE" dirty="0">
              <a:latin typeface="Arial"/>
              <a:cs typeface="Arial"/>
            </a:endParaRPr>
          </a:p>
          <a:p>
            <a:pPr algn="l">
              <a:spcBef>
                <a:spcPts val="0"/>
              </a:spcBef>
            </a:pPr>
            <a:r>
              <a:rPr lang="de-DE" b="1" dirty="0" smtClean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dirty="0">
                <a:solidFill>
                  <a:srgbClr val="C00000"/>
                </a:solidFill>
                <a:latin typeface="Wingdings"/>
                <a:cs typeface="Arial"/>
                <a:sym typeface="Wingdings"/>
              </a:rPr>
              <a:t> </a:t>
            </a:r>
            <a:r>
              <a:rPr lang="de-DE" dirty="0">
                <a:latin typeface="Arial"/>
                <a:cs typeface="Arial"/>
              </a:rPr>
              <a:t>Köln - Erna Scheffler Str. </a:t>
            </a:r>
            <a:r>
              <a:rPr lang="de-DE" dirty="0" smtClean="0">
                <a:latin typeface="Arial"/>
                <a:cs typeface="Arial"/>
              </a:rPr>
              <a:t>1a</a:t>
            </a:r>
            <a:br>
              <a:rPr lang="de-DE" dirty="0" smtClean="0">
                <a:latin typeface="Arial"/>
                <a:cs typeface="Arial"/>
              </a:rPr>
            </a:br>
            <a:endParaRPr lang="de-DE" dirty="0">
              <a:latin typeface="Impact" panose="020B0806030902050204"/>
              <a:cs typeface="Arial"/>
            </a:endParaRPr>
          </a:p>
          <a:p>
            <a:pPr algn="l">
              <a:spcBef>
                <a:spcPts val="0"/>
              </a:spcBef>
            </a:pPr>
            <a:r>
              <a:rPr lang="de-DE" dirty="0">
                <a:latin typeface="Arial"/>
                <a:cs typeface="Arial"/>
              </a:rPr>
              <a:t>        </a:t>
            </a:r>
            <a:endParaRPr lang="de-DE" dirty="0">
              <a:solidFill>
                <a:srgbClr val="000000"/>
              </a:solidFill>
              <a:latin typeface="Arial"/>
              <a:ea typeface="+mn-lt"/>
              <a:cs typeface="Arial"/>
            </a:endParaRPr>
          </a:p>
          <a:p>
            <a:pPr algn="l">
              <a:spcBef>
                <a:spcPts val="0"/>
              </a:spcBef>
            </a:pPr>
            <a:r>
              <a:rPr lang="de-DE" b="1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dirty="0">
                <a:solidFill>
                  <a:srgbClr val="C00000"/>
                </a:solidFill>
                <a:latin typeface="Wingdings"/>
                <a:cs typeface="Arial"/>
                <a:sym typeface="Wingdings"/>
              </a:rPr>
              <a:t> </a:t>
            </a:r>
            <a:r>
              <a:rPr lang="de-DE" b="1" dirty="0">
                <a:latin typeface="Arial"/>
                <a:cs typeface="Arial"/>
              </a:rPr>
              <a:t>Wir kommen auch gerne zu Ihnen</a:t>
            </a:r>
          </a:p>
        </p:txBody>
      </p:sp>
    </p:spTree>
    <p:extLst>
      <p:ext uri="{BB962C8B-B14F-4D97-AF65-F5344CB8AC3E}">
        <p14:creationId xmlns:p14="http://schemas.microsoft.com/office/powerpoint/2010/main" val="11451647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3" descr="Händedruck">
            <a:extLst>
              <a:ext uri="{FF2B5EF4-FFF2-40B4-BE49-F238E27FC236}">
                <a16:creationId xmlns:a16="http://schemas.microsoft.com/office/drawing/2014/main" id="{8A49899A-0585-47B2-8685-09E8741033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rot="21420000">
            <a:off x="4312019" y="374454"/>
            <a:ext cx="2960898" cy="2960898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6536FBF-E37F-4819-A63C-21CA29D7F0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9257" y="3587026"/>
            <a:ext cx="10264470" cy="125006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4000" b="1" kern="1200" cap="all" baseline="0" dirty="0">
                <a:effectLst/>
                <a:latin typeface="Arial"/>
                <a:cs typeface="Arial"/>
              </a:rPr>
              <a:t>Das </a:t>
            </a:r>
            <a:r>
              <a:rPr lang="en-US" sz="4000" b="1" kern="1200" cap="all" baseline="0" dirty="0" err="1">
                <a:effectLst/>
                <a:latin typeface="Arial"/>
                <a:cs typeface="Arial"/>
              </a:rPr>
              <a:t>ganze</a:t>
            </a:r>
            <a:r>
              <a:rPr lang="en-US" sz="4000" b="1" kern="1200" cap="all" baseline="0" dirty="0">
                <a:effectLst/>
                <a:latin typeface="Arial"/>
                <a:cs typeface="Arial"/>
              </a:rPr>
              <a:t> Team der </a:t>
            </a:r>
            <a:br>
              <a:rPr lang="en-US" sz="4000" b="1" kern="1200" cap="all" baseline="0" dirty="0">
                <a:effectLst/>
                <a:latin typeface="Arial"/>
                <a:cs typeface="Arial"/>
              </a:rPr>
            </a:br>
            <a:r>
              <a:rPr lang="en-US" sz="4000" b="1" kern="1200" cap="all" baseline="0" dirty="0">
                <a:effectLst/>
                <a:latin typeface="Arial"/>
                <a:cs typeface="Arial"/>
              </a:rPr>
              <a:t>Auris </a:t>
            </a:r>
            <a:r>
              <a:rPr lang="en-US" sz="4000" b="1" kern="1200" cap="all" baseline="0" dirty="0" err="1">
                <a:effectLst/>
                <a:latin typeface="Arial"/>
                <a:cs typeface="Arial"/>
              </a:rPr>
              <a:t>Personalmanagement</a:t>
            </a:r>
            <a:r>
              <a:rPr lang="en-US" sz="4000" b="1" kern="1200" cap="all" baseline="0" dirty="0">
                <a:effectLst/>
                <a:latin typeface="Arial"/>
                <a:cs typeface="Arial"/>
              </a:rPr>
              <a:t> </a:t>
            </a:r>
            <a:r>
              <a:rPr lang="en-US" sz="4000" b="1" kern="1200" cap="all" baseline="0" dirty="0" err="1">
                <a:effectLst/>
                <a:latin typeface="Arial"/>
                <a:cs typeface="Arial"/>
              </a:rPr>
              <a:t>Gmbh</a:t>
            </a:r>
            <a:r>
              <a:rPr lang="en-US" sz="4000" b="1" kern="1200" cap="all" baseline="0" dirty="0">
                <a:effectLst/>
                <a:latin typeface="Arial"/>
                <a:cs typeface="Arial"/>
              </a:rPr>
              <a:t> </a:t>
            </a:r>
            <a:r>
              <a:rPr lang="en-US" sz="4000" b="1" kern="1200" cap="all" baseline="0" dirty="0" err="1">
                <a:effectLst/>
                <a:latin typeface="Arial"/>
                <a:cs typeface="Arial"/>
              </a:rPr>
              <a:t>FREUt</a:t>
            </a:r>
            <a:r>
              <a:rPr lang="en-US" sz="4000" b="1" kern="1200" cap="all" baseline="0" dirty="0">
                <a:effectLst/>
                <a:latin typeface="Arial"/>
                <a:cs typeface="Arial"/>
              </a:rPr>
              <a:t> SICH AUF SIE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477607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211A17-1E28-42F3-AB38-FB306DB8E0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-4313"/>
            <a:ext cx="10396882" cy="1151965"/>
          </a:xfrm>
        </p:spPr>
        <p:txBody>
          <a:bodyPr>
            <a:normAutofit/>
          </a:bodyPr>
          <a:lstStyle/>
          <a:p>
            <a:r>
              <a:rPr lang="de-DE" sz="6600" b="1" dirty="0">
                <a:latin typeface="Futura_Poster" pitchFamily="2" charset="0"/>
                <a:cs typeface="Arial" panose="020B0604020202020204" pitchFamily="34" charset="0"/>
              </a:rPr>
              <a:t>A</a:t>
            </a:r>
            <a:r>
              <a:rPr lang="de-DE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_Poster" pitchFamily="2" charset="0"/>
                <a:cs typeface="Arial" panose="020B0604020202020204" pitchFamily="34" charset="0"/>
              </a:rPr>
              <a:t>uris Personalmanagement GmbH</a:t>
            </a:r>
            <a:endParaRPr lang="de-DE" sz="4000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7A78C22-287E-450A-82F0-91E87662EDA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2063396"/>
            <a:ext cx="10394707" cy="2103491"/>
          </a:xfrm>
        </p:spPr>
        <p:txBody>
          <a:bodyPr vert="horz" lIns="91440" tIns="45720" rIns="91440" bIns="45720" rtlCol="0" anchor="ctr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dirty="0">
                <a:latin typeface="Wingdings"/>
                <a:cs typeface="Arial"/>
                <a:sym typeface="Wingdings"/>
              </a:rPr>
              <a:t> </a:t>
            </a:r>
            <a:r>
              <a:rPr lang="de-DE" b="1" dirty="0">
                <a:latin typeface="Arial"/>
                <a:cs typeface="Arial"/>
              </a:rPr>
              <a:t>UNSER UNTERNEHMEN IM ÜBERBLICK</a:t>
            </a:r>
            <a:endParaRPr lang="de-DE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b="1" dirty="0">
              <a:solidFill>
                <a:srgbClr val="000000"/>
              </a:solidFill>
              <a:latin typeface="Arial"/>
              <a:ea typeface="+mn-lt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b="1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b="1" dirty="0">
                <a:latin typeface="Wingdings"/>
                <a:cs typeface="Arial"/>
                <a:sym typeface="Wingdings"/>
              </a:rPr>
              <a:t> </a:t>
            </a:r>
            <a:r>
              <a:rPr lang="de-DE" b="1" dirty="0">
                <a:latin typeface="Arial"/>
                <a:cs typeface="Arial"/>
              </a:rPr>
              <a:t>WIR UNTERSTÜTZEN SIE</a:t>
            </a:r>
            <a:endParaRPr lang="de-DE" b="1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de-DE" b="1" dirty="0">
              <a:solidFill>
                <a:srgbClr val="000000"/>
              </a:solidFill>
              <a:latin typeface="Arial"/>
              <a:ea typeface="+mn-lt"/>
              <a:cs typeface="Arial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de-DE" b="1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b="1" dirty="0">
                <a:latin typeface="Wingdings"/>
                <a:cs typeface="Arial"/>
                <a:sym typeface="Wingdings"/>
              </a:rPr>
              <a:t> </a:t>
            </a:r>
            <a:r>
              <a:rPr lang="de-DE" b="1" dirty="0">
                <a:latin typeface="Arial"/>
                <a:cs typeface="Arial"/>
              </a:rPr>
              <a:t>WIE SIE UNS ERREICHEN</a:t>
            </a:r>
            <a:endParaRPr lang="de-DE" b="1" dirty="0"/>
          </a:p>
        </p:txBody>
      </p:sp>
    </p:spTree>
    <p:extLst>
      <p:ext uri="{BB962C8B-B14F-4D97-AF65-F5344CB8AC3E}">
        <p14:creationId xmlns:p14="http://schemas.microsoft.com/office/powerpoint/2010/main" val="109113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34791E-B93C-441E-B785-4E3462009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2631" y="38819"/>
            <a:ext cx="10396882" cy="1151965"/>
          </a:xfrm>
        </p:spPr>
        <p:txBody>
          <a:bodyPr>
            <a:normAutofit/>
          </a:bodyPr>
          <a:lstStyle/>
          <a:p>
            <a:r>
              <a:rPr lang="de-DE" sz="2000" b="1" dirty="0">
                <a:solidFill>
                  <a:schemeClr val="tx1"/>
                </a:solidFill>
                <a:latin typeface="Arial"/>
                <a:cs typeface="Arial"/>
              </a:rPr>
              <a:t>Unser unternehmen im überblick</a:t>
            </a:r>
          </a:p>
        </p:txBody>
      </p:sp>
      <p:graphicFrame>
        <p:nvGraphicFramePr>
          <p:cNvPr id="24" name="Diagramm 24">
            <a:extLst>
              <a:ext uri="{FF2B5EF4-FFF2-40B4-BE49-F238E27FC236}">
                <a16:creationId xmlns:a16="http://schemas.microsoft.com/office/drawing/2014/main" id="{65DA538F-6161-4526-A733-6652AAD4C63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003695858"/>
              </p:ext>
            </p:extLst>
          </p:nvPr>
        </p:nvGraphicFramePr>
        <p:xfrm>
          <a:off x="-4312" y="841677"/>
          <a:ext cx="11617025" cy="47492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0911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65453" y="1061336"/>
            <a:ext cx="3190690" cy="674537"/>
          </a:xfrm>
        </p:spPr>
        <p:txBody>
          <a:bodyPr/>
          <a:lstStyle/>
          <a:p>
            <a:pPr algn="l"/>
            <a:r>
              <a:rPr lang="de-DE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_Poster" pitchFamily="2" charset="0"/>
                <a:cs typeface="Arial" panose="020B0604020202020204" pitchFamily="34" charset="0"/>
              </a:rPr>
              <a:t>      Auris Zeitarbeit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18"/>
          </p:nvPr>
        </p:nvSpPr>
        <p:spPr>
          <a:xfrm>
            <a:off x="710511" y="2224057"/>
            <a:ext cx="3291456" cy="3308679"/>
          </a:xfrm>
        </p:spPr>
        <p:txBody>
          <a:bodyPr>
            <a:normAutofit fontScale="70000" lnSpcReduction="20000"/>
          </a:bodyPr>
          <a:lstStyle/>
          <a:p>
            <a:pPr marL="171450" indent="-171450" algn="l"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100" dirty="0">
                <a:latin typeface="Arial"/>
                <a:cs typeface="Arial"/>
                <a:sym typeface="Wingdings" panose="05000000000000000000" pitchFamily="2" charset="2"/>
              </a:rPr>
              <a:t> </a:t>
            </a: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Langjährige und bewährte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de-DE" sz="1600" dirty="0">
                <a:latin typeface="Arial"/>
                <a:cs typeface="Arial"/>
              </a:rPr>
              <a:t>      Kundenpflege und Bindung</a:t>
            </a:r>
          </a:p>
          <a:p>
            <a:pPr algn="l">
              <a:spcBef>
                <a:spcPts val="0"/>
              </a:spcBef>
            </a:pP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l"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Mitglied des </a:t>
            </a:r>
            <a:r>
              <a:rPr lang="de-DE" sz="1600" dirty="0" smtClean="0">
                <a:latin typeface="Arial"/>
                <a:cs typeface="Arial"/>
                <a:sym typeface="Wingdings" panose="05000000000000000000" pitchFamily="2" charset="2"/>
              </a:rPr>
              <a:t>„GVP– </a:t>
            </a: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Interessenverband          deutscher Zeitarbeitsnehmer e.v.“ </a:t>
            </a:r>
          </a:p>
          <a:p>
            <a:pPr marL="171450" indent="-171450" algn="l">
              <a:spcBef>
                <a:spcPts val="0"/>
              </a:spcBef>
              <a:buFont typeface="Wingdings" panose="05000000000000000000" pitchFamily="2" charset="2"/>
              <a:buChar char="à"/>
            </a:pPr>
            <a:endParaRPr lang="de-DE" sz="1600" dirty="0">
              <a:latin typeface="Arial"/>
              <a:cs typeface="Arial"/>
              <a:sym typeface="Wingdings" panose="05000000000000000000" pitchFamily="2" charset="2"/>
            </a:endParaRPr>
          </a:p>
          <a:p>
            <a:pPr marL="171450" indent="-171450" algn="l"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wir erfüllen alle Kriterien mit denen der </a:t>
            </a:r>
            <a:r>
              <a:rPr lang="de-DE" sz="1600" dirty="0" smtClean="0">
                <a:latin typeface="Arial"/>
                <a:cs typeface="Arial"/>
                <a:sym typeface="Wingdings" panose="05000000000000000000" pitchFamily="2" charset="2"/>
              </a:rPr>
              <a:t>GVP die</a:t>
            </a: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 </a:t>
            </a:r>
            <a:endParaRPr lang="de-DE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>
              <a:spcBef>
                <a:spcPts val="0"/>
              </a:spcBef>
            </a:pP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     Qualität seiner Mitglieder beurteilt</a:t>
            </a:r>
            <a:endParaRPr lang="de-DE" sz="1600" dirty="0">
              <a:latin typeface="Arial"/>
              <a:cs typeface="Arial"/>
            </a:endParaRPr>
          </a:p>
          <a:p>
            <a:pPr algn="l">
              <a:spcBef>
                <a:spcPts val="0"/>
              </a:spcBef>
            </a:pPr>
            <a:endParaRPr lang="de-DE" sz="16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171450" indent="-171450" algn="l"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600" dirty="0">
                <a:solidFill>
                  <a:srgbClr val="C00000"/>
                </a:solidFill>
                <a:latin typeface="Arial"/>
                <a:cs typeface="Arial"/>
                <a:sym typeface="Wingdings" panose="05000000000000000000" pitchFamily="2" charset="2"/>
              </a:rPr>
              <a:t> </a:t>
            </a: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Erfahrener Berater und flexibler</a:t>
            </a:r>
            <a:endParaRPr lang="de-DE" sz="1600" dirty="0">
              <a:latin typeface="Arial"/>
              <a:cs typeface="Arial"/>
            </a:endParaRPr>
          </a:p>
          <a:p>
            <a:pPr algn="l">
              <a:spcBef>
                <a:spcPts val="0"/>
              </a:spcBef>
            </a:pP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      Dienstleister</a:t>
            </a:r>
          </a:p>
          <a:p>
            <a:pPr algn="l">
              <a:spcBef>
                <a:spcPts val="0"/>
              </a:spcBef>
            </a:pPr>
            <a:endParaRPr lang="de-DE" sz="1600" dirty="0">
              <a:latin typeface="Arial"/>
              <a:cs typeface="Arial"/>
            </a:endParaRPr>
          </a:p>
          <a:p>
            <a:pPr algn="l">
              <a:spcBef>
                <a:spcPts val="0"/>
              </a:spcBef>
            </a:pPr>
            <a:r>
              <a:rPr lang="de-DE" dirty="0">
                <a:latin typeface="Arial"/>
                <a:cs typeface="Arial"/>
                <a:sym typeface="Wingdings" panose="05000000000000000000" pitchFamily="2" charset="2"/>
              </a:rPr>
              <a:t></a:t>
            </a:r>
            <a:r>
              <a:rPr lang="de-DE" sz="1600" dirty="0">
                <a:solidFill>
                  <a:srgbClr val="C00000"/>
                </a:solidFill>
                <a:latin typeface="Arial"/>
                <a:cs typeface="Arial"/>
                <a:sym typeface="Wingdings" panose="05000000000000000000" pitchFamily="2" charset="2"/>
              </a:rPr>
              <a:t> </a:t>
            </a: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Qualifizierte Mitarbeiter aus über</a:t>
            </a:r>
            <a:endParaRPr lang="de-DE" sz="1600" dirty="0">
              <a:latin typeface="Arial"/>
              <a:cs typeface="Arial"/>
            </a:endParaRPr>
          </a:p>
          <a:p>
            <a:pPr algn="l">
              <a:spcBef>
                <a:spcPts val="0"/>
              </a:spcBef>
            </a:pPr>
            <a:r>
              <a:rPr lang="de-DE" sz="1600" dirty="0">
                <a:latin typeface="Arial"/>
                <a:cs typeface="Arial"/>
                <a:sym typeface="Wingdings" panose="05000000000000000000" pitchFamily="2" charset="2"/>
              </a:rPr>
              <a:t>    40 Ausbildungsberufen</a:t>
            </a:r>
            <a:endParaRPr lang="de-DE" sz="1600" dirty="0">
              <a:latin typeface="Arial"/>
              <a:cs typeface="Arial"/>
            </a:endParaRPr>
          </a:p>
          <a:p>
            <a:pPr algn="l">
              <a:spcBef>
                <a:spcPts val="0"/>
              </a:spcBef>
            </a:pPr>
            <a:r>
              <a:rPr lang="de-DE" sz="1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        </a:t>
            </a:r>
          </a:p>
          <a:p>
            <a:pPr algn="l">
              <a:spcBef>
                <a:spcPts val="0"/>
              </a:spcBef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>
              <a:spcBef>
                <a:spcPts val="0"/>
              </a:spcBef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3"/>
          </p:nvPr>
        </p:nvSpPr>
        <p:spPr>
          <a:xfrm>
            <a:off x="4230329" y="1403380"/>
            <a:ext cx="3310128" cy="576262"/>
          </a:xfrm>
        </p:spPr>
        <p:txBody>
          <a:bodyPr/>
          <a:lstStyle/>
          <a:p>
            <a:pPr algn="l"/>
            <a:r>
              <a:rPr lang="de-DE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_Poster" pitchFamily="2" charset="0"/>
                <a:cs typeface="Arial"/>
              </a:rPr>
              <a:t>Onsite-Management</a:t>
            </a:r>
            <a:r>
              <a:rPr lang="de-DE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           </a:t>
            </a:r>
            <a:r>
              <a:rPr lang="de-DE" sz="1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mit Köpfchen</a:t>
            </a:r>
            <a:endParaRPr lang="de-DE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8" name="Textplatzhalter 7"/>
          <p:cNvSpPr>
            <a:spLocks noGrp="1"/>
          </p:cNvSpPr>
          <p:nvPr>
            <p:ph type="body" sz="half" idx="19"/>
          </p:nvPr>
        </p:nvSpPr>
        <p:spPr>
          <a:xfrm>
            <a:off x="4232515" y="2224057"/>
            <a:ext cx="3192923" cy="3308677"/>
          </a:xfrm>
        </p:spPr>
        <p:txBody>
          <a:bodyPr>
            <a:normAutofit lnSpcReduction="10000"/>
          </a:bodyPr>
          <a:lstStyle/>
          <a:p>
            <a:pPr marL="285750" indent="-285750" algn="l">
              <a:buFont typeface="Wingdings" panose="05000000000000000000" pitchFamily="2" charset="2"/>
              <a:buChar char="à"/>
            </a:pPr>
            <a:r>
              <a:rPr lang="de-DE" sz="1100" dirty="0">
                <a:latin typeface="Arial"/>
                <a:cs typeface="Arial"/>
                <a:sym typeface="Wingdings" panose="05000000000000000000" pitchFamily="2" charset="2"/>
              </a:rPr>
              <a:t>Analyse der zeitarbeitsabhängigen Prozesse</a:t>
            </a:r>
            <a:endParaRPr lang="de-DE" sz="1100" dirty="0">
              <a:latin typeface="Arial"/>
              <a:cs typeface="Arial"/>
            </a:endParaRPr>
          </a:p>
          <a:p>
            <a:pPr marL="285750" indent="-285750" algn="just">
              <a:buFont typeface="Wingdings" panose="05000000000000000000" pitchFamily="2" charset="2"/>
              <a:buChar char="à"/>
            </a:pPr>
            <a:r>
              <a:rPr lang="de-DE" sz="1100" dirty="0">
                <a:latin typeface="Arial"/>
                <a:cs typeface="Arial"/>
                <a:sym typeface="Wingdings" panose="05000000000000000000" pitchFamily="2" charset="2"/>
              </a:rPr>
              <a:t>Individuelle Lösungswege</a:t>
            </a:r>
            <a:endParaRPr lang="de-DE" sz="1100" dirty="0">
              <a:latin typeface="Arial"/>
              <a:cs typeface="Arial"/>
            </a:endParaRPr>
          </a:p>
          <a:p>
            <a:pPr algn="l">
              <a:spcBef>
                <a:spcPts val="0"/>
              </a:spcBef>
            </a:pPr>
            <a:endParaRPr lang="de-DE" sz="1100" dirty="0">
              <a:latin typeface="Arial"/>
              <a:cs typeface="Arial"/>
              <a:sym typeface="Wingdings" panose="05000000000000000000" pitchFamily="2" charset="2"/>
            </a:endParaRPr>
          </a:p>
          <a:p>
            <a:pPr algn="l">
              <a:spcBef>
                <a:spcPts val="0"/>
              </a:spcBef>
            </a:pPr>
            <a:r>
              <a:rPr lang="de-DE" sz="1100" b="1" dirty="0">
                <a:latin typeface="Arial"/>
                <a:cs typeface="Arial"/>
                <a:sym typeface="Wingdings" panose="05000000000000000000" pitchFamily="2" charset="2"/>
              </a:rPr>
              <a:t>       Das bedeutet für Sie</a:t>
            </a:r>
            <a:endParaRPr lang="de-DE" sz="1100" b="1" dirty="0">
              <a:latin typeface="Arial"/>
              <a:cs typeface="Arial"/>
            </a:endParaRPr>
          </a:p>
          <a:p>
            <a:pPr algn="l">
              <a:spcBef>
                <a:spcPts val="0"/>
              </a:spcBef>
            </a:pPr>
            <a:endParaRPr lang="de-DE" sz="1100" dirty="0">
              <a:latin typeface="Arial"/>
              <a:cs typeface="Arial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/>
                <a:cs typeface="Arial"/>
                <a:sym typeface="Wingdings" panose="05000000000000000000" pitchFamily="2" charset="2"/>
              </a:rPr>
              <a:t>       Effizienzsteigerung</a:t>
            </a:r>
            <a:endParaRPr lang="de-DE" sz="1100" dirty="0">
              <a:latin typeface="Arial"/>
              <a:cs typeface="Arial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1100" dirty="0">
              <a:latin typeface="Arial"/>
              <a:cs typeface="Arial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/>
                <a:cs typeface="Arial"/>
                <a:sym typeface="Wingdings" panose="05000000000000000000" pitchFamily="2" charset="2"/>
              </a:rPr>
              <a:t>       Erhöhung der Flexibilität</a:t>
            </a:r>
            <a:endParaRPr lang="de-DE" sz="1100" dirty="0">
              <a:latin typeface="Arial"/>
              <a:cs typeface="Arial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1100" dirty="0">
              <a:latin typeface="Arial"/>
              <a:cs typeface="Arial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/>
                <a:cs typeface="Arial"/>
                <a:sym typeface="Wingdings" panose="05000000000000000000" pitchFamily="2" charset="2"/>
              </a:rPr>
              <a:t>       Qualitätssicherung</a:t>
            </a:r>
            <a:endParaRPr lang="de-DE" sz="1100" dirty="0">
              <a:latin typeface="Arial"/>
              <a:cs typeface="Arial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/>
                <a:cs typeface="Arial"/>
                <a:sym typeface="Wingdings" panose="05000000000000000000" pitchFamily="2" charset="2"/>
              </a:rPr>
              <a:t>           bzw. - </a:t>
            </a:r>
            <a:r>
              <a:rPr lang="de-DE" sz="1100" dirty="0" err="1">
                <a:latin typeface="Arial"/>
                <a:cs typeface="Arial"/>
                <a:sym typeface="Wingdings" panose="05000000000000000000" pitchFamily="2" charset="2"/>
              </a:rPr>
              <a:t>steigerung</a:t>
            </a:r>
            <a:endParaRPr lang="de-DE" sz="1100" dirty="0">
              <a:latin typeface="Arial"/>
              <a:cs typeface="Arial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endParaRPr lang="de-DE" sz="1100" dirty="0">
              <a:latin typeface="Arial"/>
              <a:cs typeface="Arial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de-DE" sz="1100" dirty="0">
                <a:latin typeface="Arial"/>
                <a:cs typeface="Arial"/>
                <a:sym typeface="Wingdings" panose="05000000000000000000" pitchFamily="2" charset="2"/>
              </a:rPr>
              <a:t>   </a:t>
            </a:r>
            <a:r>
              <a:rPr lang="de-DE" sz="1100" dirty="0">
                <a:latin typeface="Arial"/>
                <a:cs typeface="Arial"/>
              </a:rPr>
              <a:t>   </a:t>
            </a:r>
            <a:r>
              <a:rPr lang="de-DE" sz="1100" dirty="0">
                <a:latin typeface="Arial"/>
                <a:cs typeface="Arial"/>
                <a:sym typeface="Wingdings" panose="05000000000000000000" pitchFamily="2" charset="2"/>
              </a:rPr>
              <a:t> Reduktion der internen Kosten</a:t>
            </a:r>
            <a:r>
              <a:rPr lang="de-DE" sz="1000" dirty="0">
                <a:latin typeface="Arial"/>
                <a:cs typeface="Arial"/>
                <a:sym typeface="Wingdings" panose="05000000000000000000" pitchFamily="2" charset="2"/>
              </a:rPr>
              <a:t> </a:t>
            </a:r>
            <a:endParaRPr lang="de-DE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7757482" y="1259951"/>
            <a:ext cx="3310128" cy="576262"/>
          </a:xfrm>
        </p:spPr>
        <p:txBody>
          <a:bodyPr/>
          <a:lstStyle/>
          <a:p>
            <a:pPr algn="l"/>
            <a:r>
              <a:rPr lang="de-DE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_Poster" pitchFamily="2" charset="0"/>
                <a:cs typeface="Arial" panose="020B0604020202020204" pitchFamily="34" charset="0"/>
              </a:rPr>
              <a:t>E</a:t>
            </a:r>
            <a:r>
              <a:rPr lang="de-DE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_Poster" pitchFamily="2" charset="0"/>
                <a:cs typeface="Arial" panose="020B0604020202020204" pitchFamily="34" charset="0"/>
              </a:rPr>
              <a:t>ventbetreuung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half" idx="20"/>
          </p:nvPr>
        </p:nvSpPr>
        <p:spPr>
          <a:xfrm>
            <a:off x="7757482" y="2224057"/>
            <a:ext cx="4286735" cy="2690453"/>
          </a:xfrm>
        </p:spPr>
        <p:txBody>
          <a:bodyPr>
            <a:noAutofit/>
          </a:bodyPr>
          <a:lstStyle/>
          <a:p>
            <a:pPr marL="0"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100" dirty="0">
                <a:latin typeface="Arial"/>
                <a:cs typeface="Arial"/>
              </a:rPr>
              <a:t> Auswahlverfahren gemäß Ihrem Anforderungsprofil 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endParaRPr lang="de-DE" sz="1100" dirty="0">
              <a:latin typeface="Arial"/>
              <a:cs typeface="Arial"/>
            </a:endParaRPr>
          </a:p>
          <a:p>
            <a:pPr marL="0"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100" dirty="0">
                <a:latin typeface="Arial"/>
                <a:cs typeface="Arial"/>
              </a:rPr>
              <a:t> Bereitstellung von Hostessen und Host für Ihr Event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endParaRPr lang="de-DE" sz="1100" dirty="0">
              <a:latin typeface="Arial"/>
              <a:cs typeface="Arial"/>
            </a:endParaRPr>
          </a:p>
          <a:p>
            <a:pPr marL="0"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100" dirty="0">
                <a:latin typeface="Arial"/>
                <a:cs typeface="Arial"/>
              </a:rPr>
              <a:t> Verteilen von Flyern, Infomaterial,  Zeitschriften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endParaRPr lang="de-DE" sz="1100" dirty="0">
              <a:latin typeface="Arial"/>
              <a:cs typeface="Arial"/>
            </a:endParaRPr>
          </a:p>
          <a:p>
            <a:pPr marL="0"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100" dirty="0">
                <a:latin typeface="Arial"/>
                <a:cs typeface="Arial"/>
              </a:rPr>
              <a:t> auf Wunsch Koordination, Betreuung Ihres Teams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endParaRPr lang="de-DE" sz="1100" dirty="0">
              <a:latin typeface="Arial"/>
              <a:cs typeface="Arial"/>
            </a:endParaRPr>
          </a:p>
          <a:p>
            <a:pPr marL="0"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100" dirty="0">
                <a:latin typeface="Arial"/>
                <a:cs typeface="Arial"/>
              </a:rPr>
              <a:t> Gästeempfang und Betreuung, Garderobenkräfte (m/w/d)</a:t>
            </a:r>
          </a:p>
        </p:txBody>
      </p:sp>
      <p:sp>
        <p:nvSpPr>
          <p:cNvPr id="14" name="Textplatzhalter 5"/>
          <p:cNvSpPr txBox="1">
            <a:spLocks/>
          </p:cNvSpPr>
          <p:nvPr/>
        </p:nvSpPr>
        <p:spPr>
          <a:xfrm>
            <a:off x="710510" y="267496"/>
            <a:ext cx="5027559" cy="5494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200" b="0" kern="1200" cap="all" baseline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Wir unterstützen sie!</a:t>
            </a: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316352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885" y="1178454"/>
            <a:ext cx="3190690" cy="674537"/>
          </a:xfrm>
        </p:spPr>
        <p:txBody>
          <a:bodyPr/>
          <a:lstStyle/>
          <a:p>
            <a:pPr algn="l"/>
            <a:r>
              <a:rPr lang="de-DE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_Poster" pitchFamily="2" charset="0"/>
                <a:cs typeface="Arial" panose="020B0604020202020204" pitchFamily="34" charset="0"/>
              </a:rPr>
              <a:t>  </a:t>
            </a:r>
            <a:r>
              <a:rPr lang="de-DE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_Poster" pitchFamily="2" charset="0"/>
                <a:cs typeface="Arial" panose="020B0604020202020204" pitchFamily="34" charset="0"/>
              </a:rPr>
              <a:t>Auris Schulungen</a:t>
            </a:r>
            <a:endParaRPr lang="de-DE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utura_Poster" pitchFamily="2" charset="0"/>
              <a:cs typeface="Arial" panose="020B0604020202020204" pitchFamily="34" charset="0"/>
            </a:endParaRPr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18"/>
          </p:nvPr>
        </p:nvSpPr>
        <p:spPr>
          <a:xfrm>
            <a:off x="710510" y="2224057"/>
            <a:ext cx="4960448" cy="3308679"/>
          </a:xfrm>
        </p:spPr>
        <p:txBody>
          <a:bodyPr>
            <a:normAutofit/>
          </a:bodyPr>
          <a:lstStyle/>
          <a:p>
            <a:pPr marL="171450" indent="-171450" algn="l"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dirty="0">
                <a:latin typeface="Arial"/>
                <a:cs typeface="Arial"/>
                <a:sym typeface="Wingdings" panose="05000000000000000000" pitchFamily="2" charset="2"/>
              </a:rPr>
              <a:t> </a:t>
            </a:r>
            <a:r>
              <a:rPr lang="de-DE" b="1" dirty="0">
                <a:latin typeface="Arial"/>
                <a:cs typeface="Arial"/>
                <a:sym typeface="Wingdings" panose="05000000000000000000" pitchFamily="2" charset="2"/>
              </a:rPr>
              <a:t>Allgemeine Ausbildung für Gabelstaplerfahrer (m/w/d)</a:t>
            </a:r>
          </a:p>
          <a:p>
            <a:pPr algn="l">
              <a:spcBef>
                <a:spcPts val="0"/>
              </a:spcBef>
            </a:pPr>
            <a:r>
              <a:rPr lang="de-DE" b="1" dirty="0">
                <a:latin typeface="Arial"/>
                <a:cs typeface="Arial"/>
                <a:sym typeface="Wingdings" panose="05000000000000000000" pitchFamily="2" charset="2"/>
              </a:rPr>
              <a:t>     Stufe 1, gem. BGV D 27 und BGG 925 3.1</a:t>
            </a:r>
          </a:p>
          <a:p>
            <a:pPr algn="l">
              <a:spcBef>
                <a:spcPts val="0"/>
              </a:spcBef>
            </a:pPr>
            <a:r>
              <a:rPr lang="de-DE" sz="1100" b="1" dirty="0">
                <a:latin typeface="Arial"/>
                <a:cs typeface="Arial"/>
                <a:sym typeface="Wingdings" panose="05000000000000000000" pitchFamily="2" charset="2"/>
              </a:rPr>
              <a:t>       2 tägiges Seminar	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>
              <a:spcBef>
                <a:spcPts val="0"/>
              </a:spcBef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>
              <a:spcBef>
                <a:spcPts val="0"/>
              </a:spcBef>
            </a:pPr>
            <a:endParaRPr lang="de-DE" sz="1000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171450" indent="-171450" algn="l"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dirty="0">
                <a:latin typeface="Arial"/>
                <a:cs typeface="Arial"/>
                <a:sym typeface="Wingdings" panose="05000000000000000000" pitchFamily="2" charset="2"/>
              </a:rPr>
              <a:t> </a:t>
            </a:r>
            <a:r>
              <a:rPr lang="de-DE" b="1" dirty="0">
                <a:latin typeface="Arial"/>
                <a:cs typeface="Arial"/>
                <a:sym typeface="Wingdings" panose="05000000000000000000" pitchFamily="2" charset="2"/>
              </a:rPr>
              <a:t>Allgemeine jährliche Unterweisung für Gabelstaplerfahrer (m/w/d) gem. BGV A1§4</a:t>
            </a:r>
          </a:p>
          <a:p>
            <a:pPr marL="171450" indent="-171450" algn="l">
              <a:spcBef>
                <a:spcPts val="0"/>
              </a:spcBef>
              <a:buFont typeface="Wingdings" panose="05000000000000000000" pitchFamily="2" charset="2"/>
              <a:buChar char="à"/>
            </a:pPr>
            <a:endParaRPr lang="de-DE" b="1" dirty="0">
              <a:latin typeface="Arial"/>
              <a:cs typeface="Arial"/>
              <a:sym typeface="Wingdings" panose="05000000000000000000" pitchFamily="2" charset="2"/>
            </a:endParaRPr>
          </a:p>
          <a:p>
            <a:pPr algn="l">
              <a:spcBef>
                <a:spcPts val="0"/>
              </a:spcBef>
            </a:pPr>
            <a:r>
              <a:rPr lang="de-DE" b="1" dirty="0">
                <a:latin typeface="Arial"/>
                <a:cs typeface="Arial"/>
                <a:sym typeface="Wingdings" panose="05000000000000000000" pitchFamily="2" charset="2"/>
              </a:rPr>
              <a:t>     </a:t>
            </a:r>
          </a:p>
          <a:p>
            <a:pPr marL="171450" indent="-171450" algn="l"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dirty="0">
                <a:latin typeface="Arial"/>
                <a:cs typeface="Arial"/>
                <a:sym typeface="Wingdings" panose="05000000000000000000" pitchFamily="2" charset="2"/>
              </a:rPr>
              <a:t> </a:t>
            </a:r>
            <a:r>
              <a:rPr lang="de-DE" b="1" dirty="0">
                <a:latin typeface="Arial"/>
                <a:cs typeface="Arial"/>
                <a:sym typeface="Wingdings" panose="05000000000000000000" pitchFamily="2" charset="2"/>
              </a:rPr>
              <a:t>Schulungen im Bereich der Ladungssicherheit</a:t>
            </a:r>
            <a:endParaRPr lang="de-DE" sz="1100" b="1" dirty="0">
              <a:latin typeface="Arial" panose="020B0604020202020204" pitchFamily="34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algn="l">
              <a:spcBef>
                <a:spcPts val="0"/>
              </a:spcBef>
            </a:pPr>
            <a:endParaRPr lang="de-D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platzhalter 8"/>
          <p:cNvSpPr>
            <a:spLocks noGrp="1"/>
          </p:cNvSpPr>
          <p:nvPr>
            <p:ph type="body" sz="quarter" idx="13"/>
          </p:nvPr>
        </p:nvSpPr>
        <p:spPr>
          <a:xfrm>
            <a:off x="7178643" y="1350314"/>
            <a:ext cx="3310128" cy="576262"/>
          </a:xfrm>
        </p:spPr>
        <p:txBody>
          <a:bodyPr/>
          <a:lstStyle/>
          <a:p>
            <a:pPr algn="l"/>
            <a:r>
              <a:rPr lang="de-DE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utura_Poster" pitchFamily="2" charset="0"/>
                <a:cs typeface="Arial" panose="020B0604020202020204" pitchFamily="34" charset="0"/>
              </a:rPr>
              <a:t>Auris Datenschutz </a:t>
            </a:r>
          </a:p>
        </p:txBody>
      </p:sp>
      <p:sp>
        <p:nvSpPr>
          <p:cNvPr id="11" name="Textplatzhalter 10"/>
          <p:cNvSpPr>
            <a:spLocks noGrp="1"/>
          </p:cNvSpPr>
          <p:nvPr>
            <p:ph type="body" sz="half" idx="20"/>
          </p:nvPr>
        </p:nvSpPr>
        <p:spPr>
          <a:xfrm>
            <a:off x="6708858" y="2083773"/>
            <a:ext cx="4772632" cy="2690453"/>
          </a:xfrm>
        </p:spPr>
        <p:txBody>
          <a:bodyPr>
            <a:noAutofit/>
          </a:bodyPr>
          <a:lstStyle/>
          <a:p>
            <a:pPr marL="0"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400" b="1" dirty="0">
                <a:latin typeface="Arial"/>
                <a:cs typeface="Arial"/>
              </a:rPr>
              <a:t> 	Betreuung Ihres Unternehmens durch          	unseren Datenschutzbeauftragten nach</a:t>
            </a:r>
          </a:p>
          <a:p>
            <a:pPr marL="0" lvl="1">
              <a:spcBef>
                <a:spcPts val="0"/>
              </a:spcBef>
            </a:pPr>
            <a:r>
              <a:rPr lang="de-DE" sz="1400" b="1" dirty="0">
                <a:latin typeface="Arial"/>
                <a:cs typeface="Arial"/>
              </a:rPr>
              <a:t>	EU -	DSGVO / BDSG – neu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r>
              <a:rPr lang="de-DE" sz="1400" b="1" dirty="0">
                <a:latin typeface="Arial"/>
                <a:cs typeface="Arial"/>
              </a:rPr>
              <a:t>   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endParaRPr lang="de-DE" sz="1400" b="1" dirty="0">
              <a:latin typeface="Arial"/>
              <a:cs typeface="Arial"/>
            </a:endParaRPr>
          </a:p>
          <a:p>
            <a:pPr marL="0"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r>
              <a:rPr lang="de-DE" sz="1400" b="1" dirty="0">
                <a:latin typeface="Arial"/>
                <a:cs typeface="Arial"/>
              </a:rPr>
              <a:t>     </a:t>
            </a:r>
            <a:r>
              <a:rPr lang="de-DE" sz="1100" dirty="0">
                <a:latin typeface="Arial"/>
                <a:cs typeface="Arial"/>
              </a:rPr>
              <a:t>	</a:t>
            </a:r>
            <a:r>
              <a:rPr lang="de-DE" sz="1400" b="1" dirty="0">
                <a:latin typeface="Arial"/>
                <a:cs typeface="Arial"/>
              </a:rPr>
              <a:t>Seminare für Ihre Mitarbeiter nach 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</a:pPr>
            <a:r>
              <a:rPr lang="de-DE" sz="1400" b="1" dirty="0">
                <a:latin typeface="Arial"/>
                <a:cs typeface="Arial"/>
              </a:rPr>
              <a:t>	EU -	DSGVO / BDSG – neu</a:t>
            </a:r>
          </a:p>
          <a:p>
            <a:pPr marL="0" lvl="1">
              <a:lnSpc>
                <a:spcPct val="100000"/>
              </a:lnSpc>
              <a:spcBef>
                <a:spcPts val="0"/>
              </a:spcBef>
              <a:buFont typeface="Wingdings" panose="05000000000000000000" pitchFamily="2" charset="2"/>
              <a:buChar char="à"/>
            </a:pPr>
            <a:endParaRPr lang="de-DE" sz="1400" b="1" dirty="0">
              <a:latin typeface="Arial"/>
              <a:cs typeface="Arial"/>
            </a:endParaRPr>
          </a:p>
        </p:txBody>
      </p:sp>
      <p:sp>
        <p:nvSpPr>
          <p:cNvPr id="15" name="Textplatzhalter 5">
            <a:extLst>
              <a:ext uri="{FF2B5EF4-FFF2-40B4-BE49-F238E27FC236}">
                <a16:creationId xmlns:a16="http://schemas.microsoft.com/office/drawing/2014/main" id="{0A21F96A-7B5F-4B68-A32B-279DA382E474}"/>
              </a:ext>
            </a:extLst>
          </p:cNvPr>
          <p:cNvSpPr txBox="1">
            <a:spLocks/>
          </p:cNvSpPr>
          <p:nvPr/>
        </p:nvSpPr>
        <p:spPr>
          <a:xfrm>
            <a:off x="795633" y="330599"/>
            <a:ext cx="4578182" cy="549425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200" b="0" kern="1200" cap="all" baseline="0">
                <a:solidFill>
                  <a:schemeClr val="accent1"/>
                </a:solidFill>
                <a:effectLst/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20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8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accent1"/>
              </a:buClr>
              <a:buSzPct val="160000"/>
              <a:buFont typeface="Arial" panose="020B0604020202020204" pitchFamily="34" charset="0"/>
              <a:buNone/>
              <a:defRPr sz="1600" b="1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de-DE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Wir bieten auch</a:t>
            </a:r>
            <a:endParaRPr lang="de-DE" sz="2800" b="1" dirty="0"/>
          </a:p>
        </p:txBody>
      </p:sp>
    </p:spTree>
    <p:extLst>
      <p:ext uri="{BB962C8B-B14F-4D97-AF65-F5344CB8AC3E}">
        <p14:creationId xmlns:p14="http://schemas.microsoft.com/office/powerpoint/2010/main" val="3160307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F7EF5AC8-4294-43D2-8A34-2E1E7C9F4DD2}"/>
              </a:ext>
            </a:extLst>
          </p:cNvPr>
          <p:cNvSpPr txBox="1"/>
          <p:nvPr/>
        </p:nvSpPr>
        <p:spPr>
          <a:xfrm>
            <a:off x="777177" y="230526"/>
            <a:ext cx="4533054" cy="347782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US" sz="3600" b="1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AUSWAHL GEEIGNETER MITARBEITER*</a:t>
            </a:r>
            <a:r>
              <a:rPr lang="en-US" sz="3600" b="1" cap="all" dirty="0" err="1">
                <a:ln w="3175" cmpd="sng">
                  <a:noFill/>
                </a:ln>
                <a:latin typeface="+mj-lt"/>
                <a:ea typeface="+mj-ea"/>
                <a:cs typeface="+mj-cs"/>
              </a:rPr>
              <a:t>innen</a:t>
            </a:r>
            <a:r>
              <a:rPr lang="en-US" sz="3600" b="1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 ANHAND VON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409BC33-009A-4A04-964A-E27ED939B07E}"/>
              </a:ext>
            </a:extLst>
          </p:cNvPr>
          <p:cNvSpPr txBox="1"/>
          <p:nvPr/>
        </p:nvSpPr>
        <p:spPr>
          <a:xfrm>
            <a:off x="4797231" y="2694373"/>
            <a:ext cx="7195828" cy="3477827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ctr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>
                <a:sym typeface="Wingdings"/>
              </a:rPr>
              <a:t> </a:t>
            </a:r>
            <a:r>
              <a:rPr lang="en-US" sz="1400" dirty="0"/>
              <a:t>INTENSIVEN BEWERBUNGSGESPRÄCHEN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4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>
                <a:sym typeface="Wingdings"/>
              </a:rPr>
              <a:t> </a:t>
            </a:r>
            <a:r>
              <a:rPr lang="en-US" sz="1400" dirty="0"/>
              <a:t>AUSSAGEKRÄFTIGEN BEWERBUNGSUNTERLAGEN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400" dirty="0"/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>
                <a:sym typeface="Wingdings"/>
              </a:rPr>
              <a:t> REFERENZGESPRÄCHEN </a:t>
            </a: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400" dirty="0">
              <a:sym typeface="Wingdings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>
                <a:sym typeface="Wingdings"/>
              </a:rPr>
              <a:t> </a:t>
            </a:r>
            <a:r>
              <a:rPr lang="en-US" sz="1400" dirty="0"/>
              <a:t>NACH IHREN PROFILWÜNSCHEN</a:t>
            </a:r>
          </a:p>
        </p:txBody>
      </p:sp>
      <p:pic>
        <p:nvPicPr>
          <p:cNvPr id="6" name="Grafik 6" descr="Zielgruppe">
            <a:extLst>
              <a:ext uri="{FF2B5EF4-FFF2-40B4-BE49-F238E27FC236}">
                <a16:creationId xmlns:a16="http://schemas.microsoft.com/office/drawing/2014/main" id="{FE77DEB9-9916-4BA2-8DE6-3EF187D3D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8776252" y="1209435"/>
            <a:ext cx="1921645" cy="19216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186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3">
            <a:extLst>
              <a:ext uri="{FF2B5EF4-FFF2-40B4-BE49-F238E27FC236}">
                <a16:creationId xmlns:a16="http://schemas.microsoft.com/office/drawing/2014/main" id="{8F2572C4-CDD5-4DD3-9A6D-61B4AFAABD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16084157"/>
              </p:ext>
            </p:extLst>
          </p:nvPr>
        </p:nvGraphicFramePr>
        <p:xfrm>
          <a:off x="1400704" y="433528"/>
          <a:ext cx="10394827" cy="55841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" name="Textfeld 18">
            <a:extLst>
              <a:ext uri="{FF2B5EF4-FFF2-40B4-BE49-F238E27FC236}">
                <a16:creationId xmlns:a16="http://schemas.microsoft.com/office/drawing/2014/main" id="{02AEA2A6-4276-4391-89D6-3C837298A3C0}"/>
              </a:ext>
            </a:extLst>
          </p:cNvPr>
          <p:cNvSpPr txBox="1"/>
          <p:nvPr/>
        </p:nvSpPr>
        <p:spPr>
          <a:xfrm>
            <a:off x="4076722" y="3094805"/>
            <a:ext cx="2139351" cy="26161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sz="1100" b="1" dirty="0">
                <a:latin typeface="Arial"/>
                <a:cs typeface="Arial"/>
              </a:rPr>
              <a:t>Ihr Unternehmen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ADB418DB-4255-4EFE-AC20-85A05613D997}"/>
              </a:ext>
            </a:extLst>
          </p:cNvPr>
          <p:cNvSpPr txBox="1"/>
          <p:nvPr/>
        </p:nvSpPr>
        <p:spPr>
          <a:xfrm>
            <a:off x="900022" y="1475117"/>
            <a:ext cx="2406595" cy="280076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sz="1100" b="1" dirty="0">
                <a:latin typeface="Arial"/>
                <a:cs typeface="Arial"/>
              </a:rPr>
              <a:t>SIE SUCHEN IN EINER ABTEILUNG EINE/N NEUE/N MITARBEITER/IN?</a:t>
            </a:r>
          </a:p>
          <a:p>
            <a:endParaRPr lang="de-DE" sz="1100" b="1" dirty="0">
              <a:latin typeface="Arial"/>
              <a:cs typeface="Arial"/>
            </a:endParaRPr>
          </a:p>
          <a:p>
            <a:r>
              <a:rPr lang="de-DE" sz="1100" b="1" dirty="0">
                <a:latin typeface="Arial"/>
                <a:cs typeface="Arial"/>
              </a:rPr>
              <a:t>WIR HABEN SIE!</a:t>
            </a:r>
          </a:p>
          <a:p>
            <a:endParaRPr lang="de-DE" sz="1100" b="1" dirty="0">
              <a:latin typeface="Arial"/>
              <a:cs typeface="Arial"/>
            </a:endParaRPr>
          </a:p>
          <a:p>
            <a:r>
              <a:rPr lang="de-DE" sz="1100" b="1" dirty="0">
                <a:latin typeface="Arial"/>
                <a:cs typeface="Arial"/>
              </a:rPr>
              <a:t>DURCH UNSERE STETIGE BEWERBERAKQUISE KÖNNEN WIR IHNEN QUALIFIZIERTE MITARBEITER AUS ÜBER 40 AUSBILDUNGSBERUFEN ANBIETEN. </a:t>
            </a:r>
          </a:p>
          <a:p>
            <a:endParaRPr lang="de-DE" sz="1100" b="1" dirty="0">
              <a:latin typeface="Arial"/>
              <a:cs typeface="Arial"/>
            </a:endParaRPr>
          </a:p>
          <a:p>
            <a:r>
              <a:rPr lang="de-DE" sz="1100" b="1" dirty="0">
                <a:latin typeface="Arial"/>
                <a:cs typeface="Arial"/>
              </a:rPr>
              <a:t>OB LANGFRISTIG ODER EINE DIREKTVERMITTLUNG – WIR UNTERSTÜTZEN SIE!</a:t>
            </a:r>
          </a:p>
        </p:txBody>
      </p:sp>
    </p:spTree>
    <p:extLst>
      <p:ext uri="{BB962C8B-B14F-4D97-AF65-F5344CB8AC3E}">
        <p14:creationId xmlns:p14="http://schemas.microsoft.com/office/powerpoint/2010/main" val="8306156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6C2DF9-C08A-41E1-8171-8664274D7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1" y="125083"/>
            <a:ext cx="10396882" cy="1151965"/>
          </a:xfrm>
        </p:spPr>
        <p:txBody>
          <a:bodyPr>
            <a:normAutofit/>
          </a:bodyPr>
          <a:lstStyle/>
          <a:p>
            <a:r>
              <a:rPr lang="de-DE" sz="2400" b="1" dirty="0">
                <a:solidFill>
                  <a:schemeClr val="tx1"/>
                </a:solidFill>
                <a:latin typeface="Arial"/>
                <a:cs typeface="Arial"/>
              </a:rPr>
              <a:t>AUCH FÜR KURZFRISTIGE EINSÄTZE FINDEN WIR FÜR SIE DIE RICHTIGE Mitarbeiterin oder den richtigen  Mitarbeiter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F60F871-D30E-4BE1-A242-532A16DEC5F6}"/>
              </a:ext>
            </a:extLst>
          </p:cNvPr>
          <p:cNvSpPr txBox="1"/>
          <p:nvPr/>
        </p:nvSpPr>
        <p:spPr>
          <a:xfrm>
            <a:off x="684363" y="1719426"/>
            <a:ext cx="2743200" cy="19236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sz="1600" b="1" cap="all" dirty="0">
                <a:latin typeface="Wingdings"/>
                <a:ea typeface="+mn-lt"/>
                <a:cs typeface="+mn-lt"/>
                <a:sym typeface="Wingdings"/>
              </a:rPr>
              <a:t>   </a:t>
            </a:r>
            <a:r>
              <a:rPr lang="de-DE" sz="1400" dirty="0">
                <a:latin typeface="Arial"/>
                <a:cs typeface="Arial"/>
              </a:rPr>
              <a:t>AUDITS</a:t>
            </a:r>
            <a:endParaRPr lang="de-DE" sz="1400" dirty="0"/>
          </a:p>
          <a:p>
            <a:endParaRPr lang="de-DE" sz="2400" dirty="0">
              <a:solidFill>
                <a:srgbClr val="000000"/>
              </a:solidFill>
              <a:latin typeface="Arial"/>
              <a:ea typeface="+mn-lt"/>
              <a:cs typeface="Arial"/>
            </a:endParaRPr>
          </a:p>
          <a:p>
            <a:r>
              <a:rPr lang="de-DE" sz="2000" b="1" cap="all" dirty="0">
                <a:latin typeface="Wingdings"/>
                <a:ea typeface="+mn-lt"/>
                <a:cs typeface="+mn-lt"/>
                <a:sym typeface="Wingdings"/>
              </a:rPr>
              <a:t>  </a:t>
            </a:r>
            <a:r>
              <a:rPr lang="de-DE" sz="1400" dirty="0">
                <a:latin typeface="Arial"/>
                <a:cs typeface="Arial"/>
              </a:rPr>
              <a:t>SAISONARBEIT</a:t>
            </a:r>
            <a:endParaRPr lang="de-DE" sz="1400" dirty="0"/>
          </a:p>
          <a:p>
            <a:endParaRPr lang="de-DE" sz="2400" dirty="0">
              <a:solidFill>
                <a:srgbClr val="000000"/>
              </a:solidFill>
              <a:latin typeface="Arial"/>
              <a:ea typeface="+mn-lt"/>
              <a:cs typeface="Arial"/>
            </a:endParaRPr>
          </a:p>
          <a:p>
            <a:r>
              <a:rPr lang="de-DE" sz="2000" b="1" cap="all" dirty="0">
                <a:latin typeface="Wingdings"/>
                <a:ea typeface="+mn-lt"/>
                <a:cs typeface="+mn-lt"/>
                <a:sym typeface="Wingdings"/>
              </a:rPr>
              <a:t>  </a:t>
            </a:r>
            <a:r>
              <a:rPr lang="de-DE" sz="1400" dirty="0">
                <a:latin typeface="Arial"/>
                <a:cs typeface="Arial"/>
              </a:rPr>
              <a:t>EVENTS</a:t>
            </a:r>
          </a:p>
          <a:p>
            <a:endParaRPr lang="de-DE" sz="1100" dirty="0"/>
          </a:p>
        </p:txBody>
      </p:sp>
      <p:pic>
        <p:nvPicPr>
          <p:cNvPr id="8" name="Grafik 8" descr="Puzzleteile">
            <a:extLst>
              <a:ext uri="{FF2B5EF4-FFF2-40B4-BE49-F238E27FC236}">
                <a16:creationId xmlns:a16="http://schemas.microsoft.com/office/drawing/2014/main" id="{350DA2C5-5A0F-48E1-B9F8-7999BDA0FE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5717309" y="1995056"/>
            <a:ext cx="1755126" cy="1755126"/>
          </a:xfrm>
          <a:prstGeom prst="rect">
            <a:avLst/>
          </a:prstGeom>
        </p:spPr>
      </p:pic>
      <p:sp>
        <p:nvSpPr>
          <p:cNvPr id="10" name="Textfeld 9">
            <a:extLst>
              <a:ext uri="{FF2B5EF4-FFF2-40B4-BE49-F238E27FC236}">
                <a16:creationId xmlns:a16="http://schemas.microsoft.com/office/drawing/2014/main" id="{4123F5C8-9C09-48D9-A1E9-BE45013A6B2E}"/>
              </a:ext>
            </a:extLst>
          </p:cNvPr>
          <p:cNvSpPr txBox="1"/>
          <p:nvPr/>
        </p:nvSpPr>
        <p:spPr>
          <a:xfrm>
            <a:off x="684363" y="4278702"/>
            <a:ext cx="10607614" cy="10444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sz="2000" b="1" dirty="0">
                <a:latin typeface="Arial"/>
                <a:cs typeface="Arial"/>
              </a:rPr>
              <a:t>EIN ANRUF UND WIR KÜMMERN UNS UM IHRE PROFILWÜNSCHE, ÜBERNEHMEN DAS BEWERBERVERFAHREN FÜR SIE UND FINDEN DAS PASSENDE PUZZLESTÜCK FÜR IHR TEAM</a:t>
            </a:r>
            <a:endParaRPr lang="de-DE" sz="2000" b="1" dirty="0"/>
          </a:p>
        </p:txBody>
      </p:sp>
    </p:spTree>
    <p:extLst>
      <p:ext uri="{BB962C8B-B14F-4D97-AF65-F5344CB8AC3E}">
        <p14:creationId xmlns:p14="http://schemas.microsoft.com/office/powerpoint/2010/main" val="2923738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67000"/>
              </a:schemeClr>
            </a:gs>
            <a:gs pos="48000">
              <a:schemeClr val="accent1">
                <a:lumMod val="97000"/>
                <a:lumOff val="3000"/>
              </a:schemeClr>
            </a:gs>
            <a:gs pos="100000">
              <a:schemeClr val="accent1">
                <a:lumMod val="60000"/>
                <a:lumOff val="4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A508CD6-2F71-429D-8846-84649DC4E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712" y="225409"/>
            <a:ext cx="10396882" cy="1151965"/>
          </a:xfrm>
        </p:spPr>
        <p:txBody>
          <a:bodyPr>
            <a:normAutofit/>
          </a:bodyPr>
          <a:lstStyle/>
          <a:p>
            <a:r>
              <a:rPr lang="de-DE" sz="2400" b="1" dirty="0">
                <a:solidFill>
                  <a:schemeClr val="tx1"/>
                </a:solidFill>
                <a:latin typeface="Arial"/>
                <a:cs typeface="Arial"/>
              </a:rPr>
              <a:t>Sie lehnen sich zurück und wir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A4C0FB-2FEC-4067-8D79-B65C2DFFA80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85800" y="1258263"/>
            <a:ext cx="10394707" cy="26498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DE" sz="1600" b="1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sz="1600" b="1" dirty="0">
                <a:solidFill>
                  <a:schemeClr val="accent1"/>
                </a:solidFill>
                <a:latin typeface="Wingdings"/>
                <a:ea typeface="+mn-lt"/>
                <a:cs typeface="+mn-lt"/>
                <a:sym typeface="Wingdings"/>
              </a:rPr>
              <a:t> </a:t>
            </a:r>
            <a:r>
              <a:rPr lang="de-DE" sz="1100" dirty="0">
                <a:latin typeface="Arial"/>
                <a:ea typeface="+mn-lt"/>
                <a:cs typeface="+mn-lt"/>
              </a:rPr>
              <a:t>schalten die Stellenanzeigen auf verschiedenen Plattformen</a:t>
            </a:r>
            <a:endParaRPr lang="de-DE" sz="1100" dirty="0">
              <a:solidFill>
                <a:schemeClr val="accent1"/>
              </a:solidFill>
              <a:latin typeface="Arial"/>
              <a:ea typeface="+mn-lt"/>
              <a:cs typeface="+mn-lt"/>
            </a:endParaRPr>
          </a:p>
          <a:p>
            <a:pPr marL="0" indent="0">
              <a:buNone/>
            </a:pPr>
            <a:r>
              <a:rPr lang="de-DE" sz="1600" b="1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sz="1600" b="1" dirty="0">
                <a:solidFill>
                  <a:schemeClr val="accent1"/>
                </a:solidFill>
                <a:latin typeface="Wingdings"/>
                <a:ea typeface="+mn-lt"/>
                <a:cs typeface="+mn-lt"/>
                <a:sym typeface="Wingdings"/>
              </a:rPr>
              <a:t> </a:t>
            </a:r>
            <a:r>
              <a:rPr lang="de-DE" sz="1100" dirty="0">
                <a:latin typeface="Arial"/>
                <a:ea typeface="+mn-lt"/>
                <a:cs typeface="+mn-lt"/>
              </a:rPr>
              <a:t>sichten und analysieren die Bewerbungsunterlagen</a:t>
            </a:r>
            <a:endParaRPr lang="de-DE" sz="1100" dirty="0">
              <a:latin typeface="Arial"/>
            </a:endParaRPr>
          </a:p>
          <a:p>
            <a:pPr marL="0" indent="0">
              <a:buNone/>
            </a:pPr>
            <a:r>
              <a:rPr lang="de-DE" sz="1600" b="1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sz="1600" b="1" dirty="0">
                <a:solidFill>
                  <a:schemeClr val="accent1"/>
                </a:solidFill>
                <a:latin typeface="Wingdings"/>
                <a:ea typeface="+mn-lt"/>
                <a:cs typeface="+mn-lt"/>
                <a:sym typeface="Wingdings"/>
              </a:rPr>
              <a:t> </a:t>
            </a:r>
            <a:r>
              <a:rPr lang="de-DE" sz="1100" dirty="0">
                <a:latin typeface="Arial"/>
                <a:ea typeface="+mn-lt"/>
                <a:cs typeface="+mn-lt"/>
              </a:rPr>
              <a:t>treffen eine erste Auswahl</a:t>
            </a:r>
            <a:endParaRPr lang="de-DE" sz="1100" dirty="0">
              <a:latin typeface="Arial"/>
            </a:endParaRPr>
          </a:p>
          <a:p>
            <a:pPr marL="0" indent="0">
              <a:buNone/>
            </a:pPr>
            <a:r>
              <a:rPr lang="de-DE" sz="1600" b="1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sz="1600" b="1" dirty="0">
                <a:solidFill>
                  <a:srgbClr val="C00000"/>
                </a:solidFill>
                <a:latin typeface="Wingdings"/>
                <a:ea typeface="+mn-lt"/>
                <a:cs typeface="+mn-lt"/>
                <a:sym typeface="Wingdings"/>
              </a:rPr>
              <a:t> </a:t>
            </a:r>
            <a:r>
              <a:rPr lang="de-DE" sz="1100" dirty="0">
                <a:latin typeface="Arial"/>
                <a:ea typeface="+mn-lt"/>
                <a:cs typeface="+mn-lt"/>
              </a:rPr>
              <a:t>terminieren und führen die Bewerbungsgespräche</a:t>
            </a:r>
            <a:endParaRPr lang="de-DE" sz="1100" dirty="0">
              <a:solidFill>
                <a:srgbClr val="000000"/>
              </a:solidFill>
              <a:latin typeface="Arial"/>
              <a:cs typeface="Arial"/>
            </a:endParaRPr>
          </a:p>
          <a:p>
            <a:pPr marL="0" indent="0">
              <a:buNone/>
            </a:pPr>
            <a:r>
              <a:rPr lang="de-DE" sz="1600" b="1" dirty="0">
                <a:latin typeface="Wingdings"/>
                <a:ea typeface="+mn-lt"/>
                <a:cs typeface="+mn-lt"/>
                <a:sym typeface="Wingdings"/>
              </a:rPr>
              <a:t></a:t>
            </a:r>
            <a:r>
              <a:rPr lang="de-DE" sz="1600" b="1" dirty="0">
                <a:solidFill>
                  <a:schemeClr val="accent1"/>
                </a:solidFill>
                <a:latin typeface="Wingdings"/>
                <a:ea typeface="+mn-lt"/>
                <a:cs typeface="+mn-lt"/>
                <a:sym typeface="Wingdings"/>
              </a:rPr>
              <a:t> </a:t>
            </a:r>
            <a:r>
              <a:rPr lang="de-DE" sz="1100" dirty="0">
                <a:latin typeface="Arial"/>
                <a:ea typeface="+mn-lt"/>
                <a:cs typeface="+mn-lt"/>
              </a:rPr>
              <a:t>senden Ihnen geeignete Bewerberprofile</a:t>
            </a:r>
            <a:endParaRPr lang="de-DE" sz="1600" dirty="0">
              <a:latin typeface="Wingdings"/>
              <a:sym typeface="Wingdings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B9C66C4-6825-4C6C-AF97-43889789CBA1}"/>
              </a:ext>
            </a:extLst>
          </p:cNvPr>
          <p:cNvSpPr txBox="1"/>
          <p:nvPr/>
        </p:nvSpPr>
        <p:spPr>
          <a:xfrm>
            <a:off x="684362" y="4364966"/>
            <a:ext cx="10176294" cy="7078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sz="2000" b="1" dirty="0">
                <a:latin typeface="Arial"/>
                <a:cs typeface="Arial"/>
              </a:rPr>
              <a:t>KONZENTRIEREN SIE SICH AUF IHR GESCHÄFT - SPAREN SIE ZEIT UND KOSTEN - WIR SIND NUR EIN ANRUF ENTFERNT UND UNTERSTÜTZEN SIE!</a:t>
            </a:r>
          </a:p>
        </p:txBody>
      </p:sp>
    </p:spTree>
    <p:extLst>
      <p:ext uri="{BB962C8B-B14F-4D97-AF65-F5344CB8AC3E}">
        <p14:creationId xmlns:p14="http://schemas.microsoft.com/office/powerpoint/2010/main" val="955416447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AD2E03"/>
      </a:dk2>
      <a:lt2>
        <a:srgbClr val="D75626"/>
      </a:lt2>
      <a:accent1>
        <a:srgbClr val="760603"/>
      </a:accent1>
      <a:accent2>
        <a:srgbClr val="FA9C1F"/>
      </a:accent2>
      <a:accent3>
        <a:srgbClr val="D9BB55"/>
      </a:accent3>
      <a:accent4>
        <a:srgbClr val="829551"/>
      </a:accent4>
      <a:accent5>
        <a:srgbClr val="58A28B"/>
      </a:accent5>
      <a:accent6>
        <a:srgbClr val="426480"/>
      </a:accent6>
      <a:hlink>
        <a:srgbClr val="460402"/>
      </a:hlink>
      <a:folHlink>
        <a:srgbClr val="991111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4000"/>
                <a:hueMod val="22000"/>
                <a:satMod val="220000"/>
                <a:lumMod val="6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903AAAE-3EA5-424A-B142-CC51DC1F897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0</TotalTime>
  <Words>798</Words>
  <Application>Microsoft Office PowerPoint</Application>
  <PresentationFormat>Breitbild</PresentationFormat>
  <Paragraphs>160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8" baseType="lpstr">
      <vt:lpstr>Arial</vt:lpstr>
      <vt:lpstr>Century Gothic</vt:lpstr>
      <vt:lpstr>Futura_Poster</vt:lpstr>
      <vt:lpstr>Impact</vt:lpstr>
      <vt:lpstr>Wingdings</vt:lpstr>
      <vt:lpstr>Wingdings 3</vt:lpstr>
      <vt:lpstr>Segment</vt:lpstr>
      <vt:lpstr>AUris Personalmanagement GmbH</vt:lpstr>
      <vt:lpstr>Auris Personalmanagement GmbH</vt:lpstr>
      <vt:lpstr>Unser unternehmen im überblick</vt:lpstr>
      <vt:lpstr>PowerPoint-Präsentation</vt:lpstr>
      <vt:lpstr>PowerPoint-Präsentation</vt:lpstr>
      <vt:lpstr>PowerPoint-Präsentation</vt:lpstr>
      <vt:lpstr>PowerPoint-Präsentation</vt:lpstr>
      <vt:lpstr>AUCH FÜR KURZFRISTIGE EINSÄTZE FINDEN WIR FÜR SIE DIE RICHTIGE Mitarbeiterin oder den richtigen  Mitarbeiter</vt:lpstr>
      <vt:lpstr>Sie lehnen sich zurück und wir</vt:lpstr>
      <vt:lpstr>WIE SIE UNS ERREICHEN</vt:lpstr>
      <vt:lpstr>Das ganze Team der  Auris Personalmanagement Gmbh FREUt SICH AUF SIE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Auris Personalmanagement GmbH</dc:title>
  <dc:creator>Lena Himmelmeier</dc:creator>
  <cp:lastModifiedBy>G.Andersen-APM</cp:lastModifiedBy>
  <cp:revision>1850</cp:revision>
  <cp:lastPrinted>2026-03-27T11:14:49Z</cp:lastPrinted>
  <dcterms:created xsi:type="dcterms:W3CDTF">2019-10-30T14:54:50Z</dcterms:created>
  <dcterms:modified xsi:type="dcterms:W3CDTF">2026-04-30T11:13:06Z</dcterms:modified>
</cp:coreProperties>
</file>