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0693400" cy="7562850"/>
  <p:notesSz cx="10693400" cy="7562850"/>
  <p:embeddedFontLst>
    <p:embeddedFont>
      <p:font typeface="Calibri" panose="020F0502020204030204" pitchFamily="34" charset="0"/>
      <p:regular r:id="rId14"/>
      <p:bold r:id="rId15"/>
      <p:italic r:id="rId16"/>
      <p:boldItalic r:id="rId17"/>
    </p:embeddedFont>
    <p:embeddedFont>
      <p:font typeface="Gill Sans" panose="020B0502020104020203" pitchFamily="34" charset="-79"/>
      <p:regular r:id="rId18"/>
      <p:bold r:id="rId19"/>
    </p:embeddedFont>
    <p:embeddedFont>
      <p:font typeface="Montserrat" pitchFamily="2" charset="77"/>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i8sPfwpVjAfM+hFOXVhatkM03Cu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5248FC4-301B-42D0-84E1-16A1169DE7F3}">
  <a:tblStyle styleId="{15248FC4-301B-42D0-84E1-16A1169DE7F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1"/>
  </p:normalViewPr>
  <p:slideViewPr>
    <p:cSldViewPr snapToGrid="0">
      <p:cViewPr varScale="1">
        <p:scale>
          <a:sx n="97" d="100"/>
          <a:sy n="97" d="100"/>
        </p:scale>
        <p:origin x="1616" y="20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782575" y="567200"/>
            <a:ext cx="7129275" cy="28360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069325" y="3592350"/>
            <a:ext cx="8554700" cy="34032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txBox="1">
            <a:spLocks noGrp="1"/>
          </p:cNvSpPr>
          <p:nvPr>
            <p:ph type="body" idx="1"/>
          </p:nvPr>
        </p:nvSpPr>
        <p:spPr>
          <a:xfrm>
            <a:off x="1069325" y="3592350"/>
            <a:ext cx="8554700" cy="34032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 name="Google Shape;53;p1:notes"/>
          <p:cNvSpPr>
            <a:spLocks noGrp="1" noRot="1" noChangeAspect="1"/>
          </p:cNvSpPr>
          <p:nvPr>
            <p:ph type="sldImg" idx="2"/>
          </p:nvPr>
        </p:nvSpPr>
        <p:spPr>
          <a:xfrm>
            <a:off x="3341688" y="566738"/>
            <a:ext cx="4011612" cy="2836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0:notes"/>
          <p:cNvSpPr txBox="1">
            <a:spLocks noGrp="1"/>
          </p:cNvSpPr>
          <p:nvPr>
            <p:ph type="body" idx="1"/>
          </p:nvPr>
        </p:nvSpPr>
        <p:spPr>
          <a:xfrm>
            <a:off x="1069325" y="3592350"/>
            <a:ext cx="8554700" cy="34032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2" name="Google Shape;122;p10:notes"/>
          <p:cNvSpPr>
            <a:spLocks noGrp="1" noRot="1" noChangeAspect="1"/>
          </p:cNvSpPr>
          <p:nvPr>
            <p:ph type="sldImg" idx="2"/>
          </p:nvPr>
        </p:nvSpPr>
        <p:spPr>
          <a:xfrm>
            <a:off x="3341688" y="566738"/>
            <a:ext cx="4011612" cy="2836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7:notes"/>
          <p:cNvSpPr txBox="1">
            <a:spLocks noGrp="1"/>
          </p:cNvSpPr>
          <p:nvPr>
            <p:ph type="body" idx="1"/>
          </p:nvPr>
        </p:nvSpPr>
        <p:spPr>
          <a:xfrm>
            <a:off x="1069325" y="3592350"/>
            <a:ext cx="8554700" cy="34032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9" name="Google Shape;129;p17:notes"/>
          <p:cNvSpPr>
            <a:spLocks noGrp="1" noRot="1" noChangeAspect="1"/>
          </p:cNvSpPr>
          <p:nvPr>
            <p:ph type="sldImg" idx="2"/>
          </p:nvPr>
        </p:nvSpPr>
        <p:spPr>
          <a:xfrm>
            <a:off x="3341688" y="566738"/>
            <a:ext cx="4011612" cy="2836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1069325" y="3592350"/>
            <a:ext cx="8554700" cy="34032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 name="Google Shape;60;p2:notes"/>
          <p:cNvSpPr>
            <a:spLocks noGrp="1" noRot="1" noChangeAspect="1"/>
          </p:cNvSpPr>
          <p:nvPr>
            <p:ph type="sldImg" idx="2"/>
          </p:nvPr>
        </p:nvSpPr>
        <p:spPr>
          <a:xfrm>
            <a:off x="3341688" y="566738"/>
            <a:ext cx="4011612" cy="2836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txBox="1">
            <a:spLocks noGrp="1"/>
          </p:cNvSpPr>
          <p:nvPr>
            <p:ph type="body" idx="1"/>
          </p:nvPr>
        </p:nvSpPr>
        <p:spPr>
          <a:xfrm>
            <a:off x="1069325" y="3592350"/>
            <a:ext cx="8554700" cy="34032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3" name="Google Shape;73;p3:notes"/>
          <p:cNvSpPr>
            <a:spLocks noGrp="1" noRot="1" noChangeAspect="1"/>
          </p:cNvSpPr>
          <p:nvPr>
            <p:ph type="sldImg" idx="2"/>
          </p:nvPr>
        </p:nvSpPr>
        <p:spPr>
          <a:xfrm>
            <a:off x="3341688" y="566738"/>
            <a:ext cx="4011612" cy="2836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4:notes"/>
          <p:cNvSpPr txBox="1">
            <a:spLocks noGrp="1"/>
          </p:cNvSpPr>
          <p:nvPr>
            <p:ph type="body" idx="1"/>
          </p:nvPr>
        </p:nvSpPr>
        <p:spPr>
          <a:xfrm>
            <a:off x="1069325" y="3592350"/>
            <a:ext cx="8554700" cy="34032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0" name="Google Shape;80;p4:notes"/>
          <p:cNvSpPr>
            <a:spLocks noGrp="1" noRot="1" noChangeAspect="1"/>
          </p:cNvSpPr>
          <p:nvPr>
            <p:ph type="sldImg" idx="2"/>
          </p:nvPr>
        </p:nvSpPr>
        <p:spPr>
          <a:xfrm>
            <a:off x="1782575" y="567200"/>
            <a:ext cx="7129275" cy="28360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5:notes"/>
          <p:cNvSpPr txBox="1">
            <a:spLocks noGrp="1"/>
          </p:cNvSpPr>
          <p:nvPr>
            <p:ph type="body" idx="1"/>
          </p:nvPr>
        </p:nvSpPr>
        <p:spPr>
          <a:xfrm>
            <a:off x="1069325" y="3592350"/>
            <a:ext cx="8554700" cy="34032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 name="Google Shape;87;p5:notes"/>
          <p:cNvSpPr>
            <a:spLocks noGrp="1" noRot="1" noChangeAspect="1"/>
          </p:cNvSpPr>
          <p:nvPr>
            <p:ph type="sldImg" idx="2"/>
          </p:nvPr>
        </p:nvSpPr>
        <p:spPr>
          <a:xfrm>
            <a:off x="3341688" y="566738"/>
            <a:ext cx="4011612" cy="2836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6:notes"/>
          <p:cNvSpPr txBox="1">
            <a:spLocks noGrp="1"/>
          </p:cNvSpPr>
          <p:nvPr>
            <p:ph type="body" idx="1"/>
          </p:nvPr>
        </p:nvSpPr>
        <p:spPr>
          <a:xfrm>
            <a:off x="1069325" y="3592350"/>
            <a:ext cx="8554700" cy="34032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6:notes"/>
          <p:cNvSpPr>
            <a:spLocks noGrp="1" noRot="1" noChangeAspect="1"/>
          </p:cNvSpPr>
          <p:nvPr>
            <p:ph type="sldImg" idx="2"/>
          </p:nvPr>
        </p:nvSpPr>
        <p:spPr>
          <a:xfrm>
            <a:off x="1782575" y="567200"/>
            <a:ext cx="7129275" cy="28360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7:notes"/>
          <p:cNvSpPr txBox="1">
            <a:spLocks noGrp="1"/>
          </p:cNvSpPr>
          <p:nvPr>
            <p:ph type="body" idx="1"/>
          </p:nvPr>
        </p:nvSpPr>
        <p:spPr>
          <a:xfrm>
            <a:off x="1069325" y="3592350"/>
            <a:ext cx="8554700" cy="34032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 name="Google Shape;101;p7:notes"/>
          <p:cNvSpPr>
            <a:spLocks noGrp="1" noRot="1" noChangeAspect="1"/>
          </p:cNvSpPr>
          <p:nvPr>
            <p:ph type="sldImg" idx="2"/>
          </p:nvPr>
        </p:nvSpPr>
        <p:spPr>
          <a:xfrm>
            <a:off x="3341688" y="566738"/>
            <a:ext cx="4011612" cy="2836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8:notes"/>
          <p:cNvSpPr txBox="1">
            <a:spLocks noGrp="1"/>
          </p:cNvSpPr>
          <p:nvPr>
            <p:ph type="body" idx="1"/>
          </p:nvPr>
        </p:nvSpPr>
        <p:spPr>
          <a:xfrm>
            <a:off x="1069325" y="3592350"/>
            <a:ext cx="8554700" cy="34032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8:notes"/>
          <p:cNvSpPr>
            <a:spLocks noGrp="1" noRot="1" noChangeAspect="1"/>
          </p:cNvSpPr>
          <p:nvPr>
            <p:ph type="sldImg" idx="2"/>
          </p:nvPr>
        </p:nvSpPr>
        <p:spPr>
          <a:xfrm>
            <a:off x="3341688" y="566738"/>
            <a:ext cx="4011612" cy="2836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9:notes"/>
          <p:cNvSpPr txBox="1">
            <a:spLocks noGrp="1"/>
          </p:cNvSpPr>
          <p:nvPr>
            <p:ph type="body" idx="1"/>
          </p:nvPr>
        </p:nvSpPr>
        <p:spPr>
          <a:xfrm>
            <a:off x="1069325" y="3592350"/>
            <a:ext cx="8554700" cy="34032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5" name="Google Shape;115;p9:notes"/>
          <p:cNvSpPr>
            <a:spLocks noGrp="1" noRot="1" noChangeAspect="1"/>
          </p:cNvSpPr>
          <p:nvPr>
            <p:ph type="sldImg" idx="2"/>
          </p:nvPr>
        </p:nvSpPr>
        <p:spPr>
          <a:xfrm>
            <a:off x="3341688" y="566738"/>
            <a:ext cx="4011612" cy="2836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2"/>
          <p:cNvSpPr txBox="1">
            <a:spLocks noGrp="1"/>
          </p:cNvSpPr>
          <p:nvPr>
            <p:ph type="title"/>
          </p:nvPr>
        </p:nvSpPr>
        <p:spPr>
          <a:xfrm>
            <a:off x="703580" y="595739"/>
            <a:ext cx="9286239" cy="3606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200" b="1" i="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2"/>
          <p:cNvSpPr txBox="1">
            <a:spLocks noGrp="1"/>
          </p:cNvSpPr>
          <p:nvPr>
            <p:ph type="body" idx="1"/>
          </p:nvPr>
        </p:nvSpPr>
        <p:spPr>
          <a:xfrm>
            <a:off x="755905" y="2751163"/>
            <a:ext cx="9181589" cy="233172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sz="1800" b="1" i="0">
                <a:solidFill>
                  <a:schemeClr val="dk1"/>
                </a:solidFill>
                <a:latin typeface="Montserrat"/>
                <a:ea typeface="Montserrat"/>
                <a:cs typeface="Montserrat"/>
                <a:sym typeface="Montserrat"/>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8" name="Google Shape;18;p12"/>
          <p:cNvSpPr txBox="1">
            <a:spLocks noGrp="1"/>
          </p:cNvSpPr>
          <p:nvPr>
            <p:ph type="ftr" idx="11"/>
          </p:nvPr>
        </p:nvSpPr>
        <p:spPr>
          <a:xfrm>
            <a:off x="3635756" y="7033450"/>
            <a:ext cx="3421888" cy="378142"/>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2"/>
          <p:cNvSpPr txBox="1">
            <a:spLocks noGrp="1"/>
          </p:cNvSpPr>
          <p:nvPr>
            <p:ph type="dt" idx="10"/>
          </p:nvPr>
        </p:nvSpPr>
        <p:spPr>
          <a:xfrm>
            <a:off x="534670" y="7033450"/>
            <a:ext cx="2459482" cy="37814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7699248" y="7033450"/>
            <a:ext cx="2459482" cy="378142"/>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1"/>
        <p:cNvGrpSpPr/>
        <p:nvPr/>
      </p:nvGrpSpPr>
      <p:grpSpPr>
        <a:xfrm>
          <a:off x="0" y="0"/>
          <a:ext cx="0" cy="0"/>
          <a:chOff x="0" y="0"/>
          <a:chExt cx="0" cy="0"/>
        </a:xfrm>
      </p:grpSpPr>
      <p:sp>
        <p:nvSpPr>
          <p:cNvPr id="22" name="Google Shape;22;p13"/>
          <p:cNvSpPr txBox="1">
            <a:spLocks noGrp="1"/>
          </p:cNvSpPr>
          <p:nvPr>
            <p:ph type="ctrTitle"/>
          </p:nvPr>
        </p:nvSpPr>
        <p:spPr>
          <a:xfrm>
            <a:off x="802005" y="2344483"/>
            <a:ext cx="9089390" cy="1588198"/>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3"/>
          <p:cNvSpPr txBox="1">
            <a:spLocks noGrp="1"/>
          </p:cNvSpPr>
          <p:nvPr>
            <p:ph type="subTitle" idx="1"/>
          </p:nvPr>
        </p:nvSpPr>
        <p:spPr>
          <a:xfrm>
            <a:off x="1604010" y="4235196"/>
            <a:ext cx="7485380" cy="189071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3"/>
          <p:cNvSpPr txBox="1">
            <a:spLocks noGrp="1"/>
          </p:cNvSpPr>
          <p:nvPr>
            <p:ph type="ftr" idx="11"/>
          </p:nvPr>
        </p:nvSpPr>
        <p:spPr>
          <a:xfrm>
            <a:off x="3635756" y="7033450"/>
            <a:ext cx="3421888" cy="378142"/>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3"/>
          <p:cNvSpPr txBox="1">
            <a:spLocks noGrp="1"/>
          </p:cNvSpPr>
          <p:nvPr>
            <p:ph type="dt" idx="10"/>
          </p:nvPr>
        </p:nvSpPr>
        <p:spPr>
          <a:xfrm>
            <a:off x="534670" y="7033450"/>
            <a:ext cx="2459482" cy="37814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7699248" y="7033450"/>
            <a:ext cx="2459482" cy="378142"/>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703580" y="595739"/>
            <a:ext cx="9286239" cy="3606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200" b="1" i="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534670" y="1739455"/>
            <a:ext cx="4651629" cy="4991481"/>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0" name="Google Shape;30;p14"/>
          <p:cNvSpPr txBox="1">
            <a:spLocks noGrp="1"/>
          </p:cNvSpPr>
          <p:nvPr>
            <p:ph type="body" idx="2"/>
          </p:nvPr>
        </p:nvSpPr>
        <p:spPr>
          <a:xfrm>
            <a:off x="5507101" y="1739455"/>
            <a:ext cx="4651629" cy="4991481"/>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1" name="Google Shape;31;p14"/>
          <p:cNvSpPr txBox="1">
            <a:spLocks noGrp="1"/>
          </p:cNvSpPr>
          <p:nvPr>
            <p:ph type="ftr" idx="11"/>
          </p:nvPr>
        </p:nvSpPr>
        <p:spPr>
          <a:xfrm>
            <a:off x="3635756" y="7033450"/>
            <a:ext cx="3421888" cy="378142"/>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4"/>
          <p:cNvSpPr txBox="1">
            <a:spLocks noGrp="1"/>
          </p:cNvSpPr>
          <p:nvPr>
            <p:ph type="dt" idx="10"/>
          </p:nvPr>
        </p:nvSpPr>
        <p:spPr>
          <a:xfrm>
            <a:off x="534670" y="7033450"/>
            <a:ext cx="2459482" cy="37814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4"/>
          <p:cNvSpPr txBox="1">
            <a:spLocks noGrp="1"/>
          </p:cNvSpPr>
          <p:nvPr>
            <p:ph type="sldNum" idx="12"/>
          </p:nvPr>
        </p:nvSpPr>
        <p:spPr>
          <a:xfrm>
            <a:off x="7699248" y="7033450"/>
            <a:ext cx="2459482" cy="378142"/>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34"/>
        <p:cNvGrpSpPr/>
        <p:nvPr/>
      </p:nvGrpSpPr>
      <p:grpSpPr>
        <a:xfrm>
          <a:off x="0" y="0"/>
          <a:ext cx="0" cy="0"/>
          <a:chOff x="0" y="0"/>
          <a:chExt cx="0" cy="0"/>
        </a:xfrm>
      </p:grpSpPr>
      <p:sp>
        <p:nvSpPr>
          <p:cNvPr id="35" name="Google Shape;35;p15"/>
          <p:cNvSpPr/>
          <p:nvPr/>
        </p:nvSpPr>
        <p:spPr>
          <a:xfrm>
            <a:off x="0" y="12"/>
            <a:ext cx="10692130" cy="7560309"/>
          </a:xfrm>
          <a:custGeom>
            <a:avLst/>
            <a:gdLst/>
            <a:ahLst/>
            <a:cxnLst/>
            <a:rect l="l" t="t" r="r" b="b"/>
            <a:pathLst>
              <a:path w="10692130" h="7560309" extrusionOk="0">
                <a:moveTo>
                  <a:pt x="10692003" y="0"/>
                </a:moveTo>
                <a:lnTo>
                  <a:pt x="0" y="0"/>
                </a:lnTo>
                <a:lnTo>
                  <a:pt x="0" y="7559992"/>
                </a:lnTo>
                <a:lnTo>
                  <a:pt x="10692003" y="7559992"/>
                </a:lnTo>
                <a:lnTo>
                  <a:pt x="10692003" y="0"/>
                </a:lnTo>
                <a:close/>
              </a:path>
            </a:pathLst>
          </a:custGeom>
          <a:solidFill>
            <a:srgbClr val="FFB7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 name="Google Shape;36;p15"/>
          <p:cNvSpPr/>
          <p:nvPr/>
        </p:nvSpPr>
        <p:spPr>
          <a:xfrm>
            <a:off x="0" y="12"/>
            <a:ext cx="7524115" cy="7524115"/>
          </a:xfrm>
          <a:custGeom>
            <a:avLst/>
            <a:gdLst/>
            <a:ahLst/>
            <a:cxnLst/>
            <a:rect l="l" t="t" r="r" b="b"/>
            <a:pathLst>
              <a:path w="7524115" h="7524115" extrusionOk="0">
                <a:moveTo>
                  <a:pt x="0" y="21761"/>
                </a:moveTo>
                <a:lnTo>
                  <a:pt x="21760" y="0"/>
                </a:lnTo>
              </a:path>
              <a:path w="7524115" h="7524115" extrusionOk="0">
                <a:moveTo>
                  <a:pt x="0" y="379000"/>
                </a:moveTo>
                <a:lnTo>
                  <a:pt x="379000" y="0"/>
                </a:lnTo>
              </a:path>
              <a:path w="7524115" h="7524115" extrusionOk="0">
                <a:moveTo>
                  <a:pt x="0" y="736244"/>
                </a:moveTo>
                <a:lnTo>
                  <a:pt x="736244" y="0"/>
                </a:lnTo>
              </a:path>
              <a:path w="7524115" h="7524115" extrusionOk="0">
                <a:moveTo>
                  <a:pt x="0" y="1093507"/>
                </a:moveTo>
                <a:lnTo>
                  <a:pt x="1093506" y="0"/>
                </a:lnTo>
              </a:path>
              <a:path w="7524115" h="7524115" extrusionOk="0">
                <a:moveTo>
                  <a:pt x="0" y="1450753"/>
                </a:moveTo>
                <a:lnTo>
                  <a:pt x="1450754" y="0"/>
                </a:lnTo>
              </a:path>
              <a:path w="7524115" h="7524115" extrusionOk="0">
                <a:moveTo>
                  <a:pt x="0" y="1807997"/>
                </a:moveTo>
                <a:lnTo>
                  <a:pt x="1807997" y="0"/>
                </a:lnTo>
              </a:path>
              <a:path w="7524115" h="7524115" extrusionOk="0">
                <a:moveTo>
                  <a:pt x="0" y="2165255"/>
                </a:moveTo>
                <a:lnTo>
                  <a:pt x="2165253" y="0"/>
                </a:lnTo>
              </a:path>
              <a:path w="7524115" h="7524115" extrusionOk="0">
                <a:moveTo>
                  <a:pt x="0" y="2522505"/>
                </a:moveTo>
                <a:lnTo>
                  <a:pt x="2522507" y="0"/>
                </a:lnTo>
              </a:path>
              <a:path w="7524115" h="7524115" extrusionOk="0">
                <a:moveTo>
                  <a:pt x="0" y="2879750"/>
                </a:moveTo>
                <a:lnTo>
                  <a:pt x="2879750" y="0"/>
                </a:lnTo>
              </a:path>
              <a:path w="7524115" h="7524115" extrusionOk="0">
                <a:moveTo>
                  <a:pt x="0" y="3237002"/>
                </a:moveTo>
                <a:lnTo>
                  <a:pt x="3236997" y="0"/>
                </a:lnTo>
              </a:path>
              <a:path w="7524115" h="7524115" extrusionOk="0">
                <a:moveTo>
                  <a:pt x="0" y="3594265"/>
                </a:moveTo>
                <a:lnTo>
                  <a:pt x="3594265" y="0"/>
                </a:lnTo>
              </a:path>
              <a:path w="7524115" h="7524115" extrusionOk="0">
                <a:moveTo>
                  <a:pt x="0" y="3951503"/>
                </a:moveTo>
                <a:lnTo>
                  <a:pt x="3951503" y="0"/>
                </a:lnTo>
              </a:path>
              <a:path w="7524115" h="7524115" extrusionOk="0">
                <a:moveTo>
                  <a:pt x="0" y="4308772"/>
                </a:moveTo>
                <a:lnTo>
                  <a:pt x="4308776" y="0"/>
                </a:lnTo>
              </a:path>
              <a:path w="7524115" h="7524115" extrusionOk="0">
                <a:moveTo>
                  <a:pt x="0" y="4666005"/>
                </a:moveTo>
                <a:lnTo>
                  <a:pt x="4666005" y="0"/>
                </a:lnTo>
              </a:path>
              <a:path w="7524115" h="7524115" extrusionOk="0">
                <a:moveTo>
                  <a:pt x="0" y="5023261"/>
                </a:moveTo>
                <a:lnTo>
                  <a:pt x="5023265" y="0"/>
                </a:lnTo>
              </a:path>
              <a:path w="7524115" h="7524115" extrusionOk="0">
                <a:moveTo>
                  <a:pt x="0" y="5380507"/>
                </a:moveTo>
                <a:lnTo>
                  <a:pt x="5380507" y="0"/>
                </a:lnTo>
              </a:path>
              <a:path w="7524115" h="7524115" extrusionOk="0">
                <a:moveTo>
                  <a:pt x="0" y="5737774"/>
                </a:moveTo>
                <a:lnTo>
                  <a:pt x="5737765" y="0"/>
                </a:lnTo>
              </a:path>
              <a:path w="7524115" h="7524115" extrusionOk="0">
                <a:moveTo>
                  <a:pt x="0" y="6095014"/>
                </a:moveTo>
                <a:lnTo>
                  <a:pt x="6095019" y="0"/>
                </a:lnTo>
              </a:path>
              <a:path w="7524115" h="7524115" extrusionOk="0">
                <a:moveTo>
                  <a:pt x="0" y="6452260"/>
                </a:moveTo>
                <a:lnTo>
                  <a:pt x="6452260" y="0"/>
                </a:lnTo>
              </a:path>
              <a:path w="7524115" h="7524115" extrusionOk="0">
                <a:moveTo>
                  <a:pt x="0" y="6809524"/>
                </a:moveTo>
                <a:lnTo>
                  <a:pt x="6809524" y="0"/>
                </a:lnTo>
              </a:path>
              <a:path w="7524115" h="7524115" extrusionOk="0">
                <a:moveTo>
                  <a:pt x="0" y="7166766"/>
                </a:moveTo>
                <a:lnTo>
                  <a:pt x="7166772" y="0"/>
                </a:lnTo>
              </a:path>
              <a:path w="7524115" h="7524115" extrusionOk="0">
                <a:moveTo>
                  <a:pt x="0" y="7524013"/>
                </a:moveTo>
                <a:lnTo>
                  <a:pt x="7524013" y="0"/>
                </a:lnTo>
              </a:path>
            </a:pathLst>
          </a:custGeom>
          <a:noFill/>
          <a:ln w="1408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 name="Google Shape;37;p15"/>
          <p:cNvSpPr/>
          <p:nvPr/>
        </p:nvSpPr>
        <p:spPr>
          <a:xfrm>
            <a:off x="321280" y="12"/>
            <a:ext cx="10370185" cy="7560309"/>
          </a:xfrm>
          <a:custGeom>
            <a:avLst/>
            <a:gdLst/>
            <a:ahLst/>
            <a:cxnLst/>
            <a:rect l="l" t="t" r="r" b="b"/>
            <a:pathLst>
              <a:path w="10370185" h="7560309" extrusionOk="0">
                <a:moveTo>
                  <a:pt x="0" y="7559992"/>
                </a:moveTo>
                <a:lnTo>
                  <a:pt x="7559986" y="0"/>
                </a:lnTo>
              </a:path>
              <a:path w="10370185" h="7560309" extrusionOk="0">
                <a:moveTo>
                  <a:pt x="357255" y="7559992"/>
                </a:moveTo>
                <a:lnTo>
                  <a:pt x="7917247" y="0"/>
                </a:lnTo>
              </a:path>
              <a:path w="10370185" h="7560309" extrusionOk="0">
                <a:moveTo>
                  <a:pt x="714493" y="7559992"/>
                </a:moveTo>
                <a:lnTo>
                  <a:pt x="8274486" y="0"/>
                </a:lnTo>
              </a:path>
              <a:path w="10370185" h="7560309" extrusionOk="0">
                <a:moveTo>
                  <a:pt x="1071744" y="7559992"/>
                </a:moveTo>
                <a:lnTo>
                  <a:pt x="8631737" y="0"/>
                </a:lnTo>
              </a:path>
              <a:path w="10370185" h="7560309" extrusionOk="0">
                <a:moveTo>
                  <a:pt x="1429000" y="7559992"/>
                </a:moveTo>
                <a:lnTo>
                  <a:pt x="8988998" y="0"/>
                </a:lnTo>
              </a:path>
              <a:path w="10370185" h="7560309" extrusionOk="0">
                <a:moveTo>
                  <a:pt x="1786251" y="7559992"/>
                </a:moveTo>
                <a:lnTo>
                  <a:pt x="9346249" y="0"/>
                </a:lnTo>
              </a:path>
              <a:path w="10370185" h="7560309" extrusionOk="0">
                <a:moveTo>
                  <a:pt x="2143497" y="7559992"/>
                </a:moveTo>
                <a:lnTo>
                  <a:pt x="9703490" y="0"/>
                </a:lnTo>
              </a:path>
              <a:path w="10370185" h="7560309" extrusionOk="0">
                <a:moveTo>
                  <a:pt x="2500761" y="7559992"/>
                </a:moveTo>
                <a:lnTo>
                  <a:pt x="10060753" y="0"/>
                </a:lnTo>
              </a:path>
              <a:path w="10370185" h="7560309" extrusionOk="0">
                <a:moveTo>
                  <a:pt x="2857992" y="7559992"/>
                </a:moveTo>
                <a:lnTo>
                  <a:pt x="10369884" y="48106"/>
                </a:lnTo>
              </a:path>
              <a:path w="10370185" h="7560309" extrusionOk="0">
                <a:moveTo>
                  <a:pt x="3215250" y="7559992"/>
                </a:moveTo>
                <a:lnTo>
                  <a:pt x="10369884" y="405358"/>
                </a:lnTo>
              </a:path>
              <a:path w="10370185" h="7560309" extrusionOk="0">
                <a:moveTo>
                  <a:pt x="3572502" y="7559992"/>
                </a:moveTo>
                <a:lnTo>
                  <a:pt x="10369884" y="762600"/>
                </a:lnTo>
              </a:path>
              <a:path w="10370185" h="7560309" extrusionOk="0">
                <a:moveTo>
                  <a:pt x="3929751" y="7559992"/>
                </a:moveTo>
                <a:lnTo>
                  <a:pt x="10369884" y="1119869"/>
                </a:lnTo>
              </a:path>
              <a:path w="10370185" h="7560309" extrusionOk="0">
                <a:moveTo>
                  <a:pt x="4286997" y="7559992"/>
                </a:moveTo>
                <a:lnTo>
                  <a:pt x="10369884" y="1477101"/>
                </a:lnTo>
              </a:path>
              <a:path w="10370185" h="7560309" extrusionOk="0">
                <a:moveTo>
                  <a:pt x="4644281" y="7559992"/>
                </a:moveTo>
                <a:lnTo>
                  <a:pt x="10369884" y="1834371"/>
                </a:lnTo>
              </a:path>
              <a:path w="10370185" h="7560309" extrusionOk="0">
                <a:moveTo>
                  <a:pt x="5001479" y="7559992"/>
                </a:moveTo>
                <a:lnTo>
                  <a:pt x="10369884" y="2191604"/>
                </a:lnTo>
              </a:path>
              <a:path w="10370185" h="7560309" extrusionOk="0">
                <a:moveTo>
                  <a:pt x="5358775" y="7559992"/>
                </a:moveTo>
                <a:lnTo>
                  <a:pt x="10369884" y="2548872"/>
                </a:lnTo>
              </a:path>
              <a:path w="10370185" h="7560309" extrusionOk="0">
                <a:moveTo>
                  <a:pt x="5715969" y="7559992"/>
                </a:moveTo>
                <a:lnTo>
                  <a:pt x="10369884" y="2906092"/>
                </a:lnTo>
              </a:path>
              <a:path w="10370185" h="7560309" extrusionOk="0">
                <a:moveTo>
                  <a:pt x="6073258" y="7559992"/>
                </a:moveTo>
                <a:lnTo>
                  <a:pt x="10369884" y="3263366"/>
                </a:lnTo>
              </a:path>
              <a:path w="10370185" h="7560309" extrusionOk="0">
                <a:moveTo>
                  <a:pt x="6430545" y="7559992"/>
                </a:moveTo>
                <a:lnTo>
                  <a:pt x="10369884" y="3620635"/>
                </a:lnTo>
              </a:path>
              <a:path w="10370185" h="7560309" extrusionOk="0">
                <a:moveTo>
                  <a:pt x="6787748" y="7559992"/>
                </a:moveTo>
                <a:lnTo>
                  <a:pt x="10369884" y="3977862"/>
                </a:lnTo>
              </a:path>
              <a:path w="10370185" h="7560309" extrusionOk="0">
                <a:moveTo>
                  <a:pt x="7145032" y="7559992"/>
                </a:moveTo>
                <a:lnTo>
                  <a:pt x="10369884" y="4335126"/>
                </a:lnTo>
              </a:path>
              <a:path w="10370185" h="7560309" extrusionOk="0">
                <a:moveTo>
                  <a:pt x="7502245" y="7559992"/>
                </a:moveTo>
                <a:lnTo>
                  <a:pt x="10369884" y="4692360"/>
                </a:lnTo>
              </a:path>
              <a:path w="10370185" h="7560309" extrusionOk="0">
                <a:moveTo>
                  <a:pt x="7859529" y="7559992"/>
                </a:moveTo>
                <a:lnTo>
                  <a:pt x="10369884" y="5049632"/>
                </a:lnTo>
              </a:path>
              <a:path w="10370185" h="7560309" extrusionOk="0">
                <a:moveTo>
                  <a:pt x="8216730" y="7559992"/>
                </a:moveTo>
                <a:lnTo>
                  <a:pt x="10369884" y="5406845"/>
                </a:lnTo>
              </a:path>
              <a:path w="10370185" h="7560309" extrusionOk="0">
                <a:moveTo>
                  <a:pt x="8574020" y="7559992"/>
                </a:moveTo>
                <a:lnTo>
                  <a:pt x="10369884" y="5764127"/>
                </a:lnTo>
              </a:path>
              <a:path w="10370185" h="7560309" extrusionOk="0">
                <a:moveTo>
                  <a:pt x="8931301" y="7559992"/>
                </a:moveTo>
                <a:lnTo>
                  <a:pt x="10369884" y="6121401"/>
                </a:lnTo>
              </a:path>
              <a:path w="10370185" h="7560309" extrusionOk="0">
                <a:moveTo>
                  <a:pt x="9288504" y="7559992"/>
                </a:moveTo>
                <a:lnTo>
                  <a:pt x="10369884" y="6478613"/>
                </a:lnTo>
              </a:path>
              <a:path w="10370185" h="7560309" extrusionOk="0">
                <a:moveTo>
                  <a:pt x="9645792" y="7559992"/>
                </a:moveTo>
                <a:lnTo>
                  <a:pt x="10369884" y="6835897"/>
                </a:lnTo>
              </a:path>
              <a:path w="10370185" h="7560309" extrusionOk="0">
                <a:moveTo>
                  <a:pt x="10003005" y="7559992"/>
                </a:moveTo>
                <a:lnTo>
                  <a:pt x="10369884" y="7193114"/>
                </a:lnTo>
              </a:path>
              <a:path w="10370185" h="7560309" extrusionOk="0">
                <a:moveTo>
                  <a:pt x="10360275" y="7559992"/>
                </a:moveTo>
                <a:lnTo>
                  <a:pt x="10369884" y="7550383"/>
                </a:lnTo>
              </a:path>
            </a:pathLst>
          </a:custGeom>
          <a:noFill/>
          <a:ln w="1408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 name="Google Shape;38;p15"/>
          <p:cNvSpPr/>
          <p:nvPr/>
        </p:nvSpPr>
        <p:spPr>
          <a:xfrm>
            <a:off x="457200" y="457200"/>
            <a:ext cx="9777730" cy="6645909"/>
          </a:xfrm>
          <a:custGeom>
            <a:avLst/>
            <a:gdLst/>
            <a:ahLst/>
            <a:cxnLst/>
            <a:rect l="l" t="t" r="r" b="b"/>
            <a:pathLst>
              <a:path w="9777730" h="6645909" extrusionOk="0">
                <a:moveTo>
                  <a:pt x="9777603" y="0"/>
                </a:moveTo>
                <a:lnTo>
                  <a:pt x="0" y="0"/>
                </a:lnTo>
                <a:lnTo>
                  <a:pt x="0" y="6645605"/>
                </a:lnTo>
                <a:lnTo>
                  <a:pt x="9777603" y="6645605"/>
                </a:lnTo>
                <a:lnTo>
                  <a:pt x="97776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 name="Google Shape;39;p15"/>
          <p:cNvSpPr txBox="1">
            <a:spLocks noGrp="1"/>
          </p:cNvSpPr>
          <p:nvPr>
            <p:ph type="title"/>
          </p:nvPr>
        </p:nvSpPr>
        <p:spPr>
          <a:xfrm>
            <a:off x="703580" y="595739"/>
            <a:ext cx="9286239" cy="3606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200" b="1" i="0">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5"/>
          <p:cNvSpPr txBox="1">
            <a:spLocks noGrp="1"/>
          </p:cNvSpPr>
          <p:nvPr>
            <p:ph type="ftr" idx="11"/>
          </p:nvPr>
        </p:nvSpPr>
        <p:spPr>
          <a:xfrm>
            <a:off x="3635756" y="7033450"/>
            <a:ext cx="3421888" cy="378142"/>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5"/>
          <p:cNvSpPr txBox="1">
            <a:spLocks noGrp="1"/>
          </p:cNvSpPr>
          <p:nvPr>
            <p:ph type="dt" idx="10"/>
          </p:nvPr>
        </p:nvSpPr>
        <p:spPr>
          <a:xfrm>
            <a:off x="534670" y="7033450"/>
            <a:ext cx="2459482" cy="37814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5"/>
          <p:cNvSpPr txBox="1">
            <a:spLocks noGrp="1"/>
          </p:cNvSpPr>
          <p:nvPr>
            <p:ph type="sldNum" idx="12"/>
          </p:nvPr>
        </p:nvSpPr>
        <p:spPr>
          <a:xfrm>
            <a:off x="7699248" y="7033450"/>
            <a:ext cx="2459482" cy="378142"/>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43"/>
        <p:cNvGrpSpPr/>
        <p:nvPr/>
      </p:nvGrpSpPr>
      <p:grpSpPr>
        <a:xfrm>
          <a:off x="0" y="0"/>
          <a:ext cx="0" cy="0"/>
          <a:chOff x="0" y="0"/>
          <a:chExt cx="0" cy="0"/>
        </a:xfrm>
      </p:grpSpPr>
      <p:sp>
        <p:nvSpPr>
          <p:cNvPr id="44" name="Google Shape;44;p16"/>
          <p:cNvSpPr/>
          <p:nvPr/>
        </p:nvSpPr>
        <p:spPr>
          <a:xfrm>
            <a:off x="0" y="12"/>
            <a:ext cx="10692130" cy="7560309"/>
          </a:xfrm>
          <a:custGeom>
            <a:avLst/>
            <a:gdLst/>
            <a:ahLst/>
            <a:cxnLst/>
            <a:rect l="l" t="t" r="r" b="b"/>
            <a:pathLst>
              <a:path w="10692130" h="7560309" extrusionOk="0">
                <a:moveTo>
                  <a:pt x="10692003" y="0"/>
                </a:moveTo>
                <a:lnTo>
                  <a:pt x="0" y="0"/>
                </a:lnTo>
                <a:lnTo>
                  <a:pt x="0" y="7559992"/>
                </a:lnTo>
                <a:lnTo>
                  <a:pt x="10692003" y="7559992"/>
                </a:lnTo>
                <a:lnTo>
                  <a:pt x="10692003" y="0"/>
                </a:lnTo>
                <a:close/>
              </a:path>
            </a:pathLst>
          </a:custGeom>
          <a:solidFill>
            <a:srgbClr val="FFB7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 name="Google Shape;45;p16"/>
          <p:cNvSpPr/>
          <p:nvPr/>
        </p:nvSpPr>
        <p:spPr>
          <a:xfrm>
            <a:off x="0" y="12"/>
            <a:ext cx="7524115" cy="7524115"/>
          </a:xfrm>
          <a:custGeom>
            <a:avLst/>
            <a:gdLst/>
            <a:ahLst/>
            <a:cxnLst/>
            <a:rect l="l" t="t" r="r" b="b"/>
            <a:pathLst>
              <a:path w="7524115" h="7524115" extrusionOk="0">
                <a:moveTo>
                  <a:pt x="0" y="21761"/>
                </a:moveTo>
                <a:lnTo>
                  <a:pt x="21760" y="0"/>
                </a:lnTo>
              </a:path>
              <a:path w="7524115" h="7524115" extrusionOk="0">
                <a:moveTo>
                  <a:pt x="0" y="379000"/>
                </a:moveTo>
                <a:lnTo>
                  <a:pt x="379000" y="0"/>
                </a:lnTo>
              </a:path>
              <a:path w="7524115" h="7524115" extrusionOk="0">
                <a:moveTo>
                  <a:pt x="0" y="736244"/>
                </a:moveTo>
                <a:lnTo>
                  <a:pt x="736244" y="0"/>
                </a:lnTo>
              </a:path>
              <a:path w="7524115" h="7524115" extrusionOk="0">
                <a:moveTo>
                  <a:pt x="0" y="1093507"/>
                </a:moveTo>
                <a:lnTo>
                  <a:pt x="1093506" y="0"/>
                </a:lnTo>
              </a:path>
              <a:path w="7524115" h="7524115" extrusionOk="0">
                <a:moveTo>
                  <a:pt x="0" y="1450753"/>
                </a:moveTo>
                <a:lnTo>
                  <a:pt x="1450754" y="0"/>
                </a:lnTo>
              </a:path>
              <a:path w="7524115" h="7524115" extrusionOk="0">
                <a:moveTo>
                  <a:pt x="0" y="1807997"/>
                </a:moveTo>
                <a:lnTo>
                  <a:pt x="1807997" y="0"/>
                </a:lnTo>
              </a:path>
              <a:path w="7524115" h="7524115" extrusionOk="0">
                <a:moveTo>
                  <a:pt x="0" y="2165255"/>
                </a:moveTo>
                <a:lnTo>
                  <a:pt x="2165253" y="0"/>
                </a:lnTo>
              </a:path>
              <a:path w="7524115" h="7524115" extrusionOk="0">
                <a:moveTo>
                  <a:pt x="0" y="2522505"/>
                </a:moveTo>
                <a:lnTo>
                  <a:pt x="2522507" y="0"/>
                </a:lnTo>
              </a:path>
              <a:path w="7524115" h="7524115" extrusionOk="0">
                <a:moveTo>
                  <a:pt x="0" y="2879750"/>
                </a:moveTo>
                <a:lnTo>
                  <a:pt x="2879750" y="0"/>
                </a:lnTo>
              </a:path>
              <a:path w="7524115" h="7524115" extrusionOk="0">
                <a:moveTo>
                  <a:pt x="0" y="3237002"/>
                </a:moveTo>
                <a:lnTo>
                  <a:pt x="3236997" y="0"/>
                </a:lnTo>
              </a:path>
              <a:path w="7524115" h="7524115" extrusionOk="0">
                <a:moveTo>
                  <a:pt x="0" y="3594265"/>
                </a:moveTo>
                <a:lnTo>
                  <a:pt x="3594265" y="0"/>
                </a:lnTo>
              </a:path>
              <a:path w="7524115" h="7524115" extrusionOk="0">
                <a:moveTo>
                  <a:pt x="0" y="3951503"/>
                </a:moveTo>
                <a:lnTo>
                  <a:pt x="3951503" y="0"/>
                </a:lnTo>
              </a:path>
              <a:path w="7524115" h="7524115" extrusionOk="0">
                <a:moveTo>
                  <a:pt x="0" y="4308772"/>
                </a:moveTo>
                <a:lnTo>
                  <a:pt x="4308776" y="0"/>
                </a:lnTo>
              </a:path>
              <a:path w="7524115" h="7524115" extrusionOk="0">
                <a:moveTo>
                  <a:pt x="0" y="4666005"/>
                </a:moveTo>
                <a:lnTo>
                  <a:pt x="4666005" y="0"/>
                </a:lnTo>
              </a:path>
              <a:path w="7524115" h="7524115" extrusionOk="0">
                <a:moveTo>
                  <a:pt x="0" y="5023261"/>
                </a:moveTo>
                <a:lnTo>
                  <a:pt x="5023265" y="0"/>
                </a:lnTo>
              </a:path>
              <a:path w="7524115" h="7524115" extrusionOk="0">
                <a:moveTo>
                  <a:pt x="0" y="5380507"/>
                </a:moveTo>
                <a:lnTo>
                  <a:pt x="5380507" y="0"/>
                </a:lnTo>
              </a:path>
              <a:path w="7524115" h="7524115" extrusionOk="0">
                <a:moveTo>
                  <a:pt x="0" y="5737774"/>
                </a:moveTo>
                <a:lnTo>
                  <a:pt x="5737765" y="0"/>
                </a:lnTo>
              </a:path>
              <a:path w="7524115" h="7524115" extrusionOk="0">
                <a:moveTo>
                  <a:pt x="0" y="6095014"/>
                </a:moveTo>
                <a:lnTo>
                  <a:pt x="6095019" y="0"/>
                </a:lnTo>
              </a:path>
              <a:path w="7524115" h="7524115" extrusionOk="0">
                <a:moveTo>
                  <a:pt x="0" y="6452260"/>
                </a:moveTo>
                <a:lnTo>
                  <a:pt x="6452260" y="0"/>
                </a:lnTo>
              </a:path>
              <a:path w="7524115" h="7524115" extrusionOk="0">
                <a:moveTo>
                  <a:pt x="0" y="6809524"/>
                </a:moveTo>
                <a:lnTo>
                  <a:pt x="6809524" y="0"/>
                </a:lnTo>
              </a:path>
              <a:path w="7524115" h="7524115" extrusionOk="0">
                <a:moveTo>
                  <a:pt x="0" y="7166766"/>
                </a:moveTo>
                <a:lnTo>
                  <a:pt x="7166772" y="0"/>
                </a:lnTo>
              </a:path>
              <a:path w="7524115" h="7524115" extrusionOk="0">
                <a:moveTo>
                  <a:pt x="0" y="7524013"/>
                </a:moveTo>
                <a:lnTo>
                  <a:pt x="7524013" y="0"/>
                </a:lnTo>
              </a:path>
            </a:pathLst>
          </a:custGeom>
          <a:noFill/>
          <a:ln w="1408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 name="Google Shape;46;p16"/>
          <p:cNvSpPr/>
          <p:nvPr/>
        </p:nvSpPr>
        <p:spPr>
          <a:xfrm>
            <a:off x="321280" y="12"/>
            <a:ext cx="10370185" cy="7560309"/>
          </a:xfrm>
          <a:custGeom>
            <a:avLst/>
            <a:gdLst/>
            <a:ahLst/>
            <a:cxnLst/>
            <a:rect l="l" t="t" r="r" b="b"/>
            <a:pathLst>
              <a:path w="10370185" h="7560309" extrusionOk="0">
                <a:moveTo>
                  <a:pt x="0" y="7559992"/>
                </a:moveTo>
                <a:lnTo>
                  <a:pt x="7559986" y="0"/>
                </a:lnTo>
              </a:path>
              <a:path w="10370185" h="7560309" extrusionOk="0">
                <a:moveTo>
                  <a:pt x="357255" y="7559992"/>
                </a:moveTo>
                <a:lnTo>
                  <a:pt x="7917247" y="0"/>
                </a:lnTo>
              </a:path>
              <a:path w="10370185" h="7560309" extrusionOk="0">
                <a:moveTo>
                  <a:pt x="714493" y="7559992"/>
                </a:moveTo>
                <a:lnTo>
                  <a:pt x="8274486" y="0"/>
                </a:lnTo>
              </a:path>
              <a:path w="10370185" h="7560309" extrusionOk="0">
                <a:moveTo>
                  <a:pt x="1071744" y="7559992"/>
                </a:moveTo>
                <a:lnTo>
                  <a:pt x="8631737" y="0"/>
                </a:lnTo>
              </a:path>
              <a:path w="10370185" h="7560309" extrusionOk="0">
                <a:moveTo>
                  <a:pt x="1429000" y="7559992"/>
                </a:moveTo>
                <a:lnTo>
                  <a:pt x="8988998" y="0"/>
                </a:lnTo>
              </a:path>
              <a:path w="10370185" h="7560309" extrusionOk="0">
                <a:moveTo>
                  <a:pt x="1786251" y="7559992"/>
                </a:moveTo>
                <a:lnTo>
                  <a:pt x="9346249" y="0"/>
                </a:lnTo>
              </a:path>
              <a:path w="10370185" h="7560309" extrusionOk="0">
                <a:moveTo>
                  <a:pt x="2143497" y="7559992"/>
                </a:moveTo>
                <a:lnTo>
                  <a:pt x="9703490" y="0"/>
                </a:lnTo>
              </a:path>
              <a:path w="10370185" h="7560309" extrusionOk="0">
                <a:moveTo>
                  <a:pt x="2500761" y="7559992"/>
                </a:moveTo>
                <a:lnTo>
                  <a:pt x="10060753" y="0"/>
                </a:lnTo>
              </a:path>
              <a:path w="10370185" h="7560309" extrusionOk="0">
                <a:moveTo>
                  <a:pt x="2857992" y="7559992"/>
                </a:moveTo>
                <a:lnTo>
                  <a:pt x="10369884" y="48106"/>
                </a:lnTo>
              </a:path>
              <a:path w="10370185" h="7560309" extrusionOk="0">
                <a:moveTo>
                  <a:pt x="3215250" y="7559992"/>
                </a:moveTo>
                <a:lnTo>
                  <a:pt x="10369884" y="405358"/>
                </a:lnTo>
              </a:path>
              <a:path w="10370185" h="7560309" extrusionOk="0">
                <a:moveTo>
                  <a:pt x="3572502" y="7559992"/>
                </a:moveTo>
                <a:lnTo>
                  <a:pt x="10369884" y="762600"/>
                </a:lnTo>
              </a:path>
              <a:path w="10370185" h="7560309" extrusionOk="0">
                <a:moveTo>
                  <a:pt x="3929751" y="7559992"/>
                </a:moveTo>
                <a:lnTo>
                  <a:pt x="10369884" y="1119869"/>
                </a:lnTo>
              </a:path>
              <a:path w="10370185" h="7560309" extrusionOk="0">
                <a:moveTo>
                  <a:pt x="4286997" y="7559992"/>
                </a:moveTo>
                <a:lnTo>
                  <a:pt x="10369884" y="1477101"/>
                </a:lnTo>
              </a:path>
              <a:path w="10370185" h="7560309" extrusionOk="0">
                <a:moveTo>
                  <a:pt x="4644281" y="7559992"/>
                </a:moveTo>
                <a:lnTo>
                  <a:pt x="10369884" y="1834371"/>
                </a:lnTo>
              </a:path>
              <a:path w="10370185" h="7560309" extrusionOk="0">
                <a:moveTo>
                  <a:pt x="5001479" y="7559992"/>
                </a:moveTo>
                <a:lnTo>
                  <a:pt x="10369884" y="2191604"/>
                </a:lnTo>
              </a:path>
              <a:path w="10370185" h="7560309" extrusionOk="0">
                <a:moveTo>
                  <a:pt x="5358775" y="7559992"/>
                </a:moveTo>
                <a:lnTo>
                  <a:pt x="10369884" y="2548872"/>
                </a:lnTo>
              </a:path>
              <a:path w="10370185" h="7560309" extrusionOk="0">
                <a:moveTo>
                  <a:pt x="5715969" y="7559992"/>
                </a:moveTo>
                <a:lnTo>
                  <a:pt x="10369884" y="2906092"/>
                </a:lnTo>
              </a:path>
              <a:path w="10370185" h="7560309" extrusionOk="0">
                <a:moveTo>
                  <a:pt x="6073258" y="7559992"/>
                </a:moveTo>
                <a:lnTo>
                  <a:pt x="10369884" y="3263366"/>
                </a:lnTo>
              </a:path>
              <a:path w="10370185" h="7560309" extrusionOk="0">
                <a:moveTo>
                  <a:pt x="6430545" y="7559992"/>
                </a:moveTo>
                <a:lnTo>
                  <a:pt x="10369884" y="3620635"/>
                </a:lnTo>
              </a:path>
              <a:path w="10370185" h="7560309" extrusionOk="0">
                <a:moveTo>
                  <a:pt x="6787748" y="7559992"/>
                </a:moveTo>
                <a:lnTo>
                  <a:pt x="10369884" y="3977862"/>
                </a:lnTo>
              </a:path>
              <a:path w="10370185" h="7560309" extrusionOk="0">
                <a:moveTo>
                  <a:pt x="7145032" y="7559992"/>
                </a:moveTo>
                <a:lnTo>
                  <a:pt x="10369884" y="4335126"/>
                </a:lnTo>
              </a:path>
              <a:path w="10370185" h="7560309" extrusionOk="0">
                <a:moveTo>
                  <a:pt x="7502245" y="7559992"/>
                </a:moveTo>
                <a:lnTo>
                  <a:pt x="10369884" y="4692360"/>
                </a:lnTo>
              </a:path>
              <a:path w="10370185" h="7560309" extrusionOk="0">
                <a:moveTo>
                  <a:pt x="7859529" y="7559992"/>
                </a:moveTo>
                <a:lnTo>
                  <a:pt x="10369884" y="5049632"/>
                </a:lnTo>
              </a:path>
              <a:path w="10370185" h="7560309" extrusionOk="0">
                <a:moveTo>
                  <a:pt x="8216730" y="7559992"/>
                </a:moveTo>
                <a:lnTo>
                  <a:pt x="10369884" y="5406845"/>
                </a:lnTo>
              </a:path>
              <a:path w="10370185" h="7560309" extrusionOk="0">
                <a:moveTo>
                  <a:pt x="8574020" y="7559992"/>
                </a:moveTo>
                <a:lnTo>
                  <a:pt x="10369884" y="5764127"/>
                </a:lnTo>
              </a:path>
              <a:path w="10370185" h="7560309" extrusionOk="0">
                <a:moveTo>
                  <a:pt x="8931301" y="7559992"/>
                </a:moveTo>
                <a:lnTo>
                  <a:pt x="10369884" y="6121401"/>
                </a:lnTo>
              </a:path>
              <a:path w="10370185" h="7560309" extrusionOk="0">
                <a:moveTo>
                  <a:pt x="9288504" y="7559992"/>
                </a:moveTo>
                <a:lnTo>
                  <a:pt x="10369884" y="6478613"/>
                </a:lnTo>
              </a:path>
              <a:path w="10370185" h="7560309" extrusionOk="0">
                <a:moveTo>
                  <a:pt x="9645792" y="7559992"/>
                </a:moveTo>
                <a:lnTo>
                  <a:pt x="10369884" y="6835897"/>
                </a:lnTo>
              </a:path>
              <a:path w="10370185" h="7560309" extrusionOk="0">
                <a:moveTo>
                  <a:pt x="10003005" y="7559992"/>
                </a:moveTo>
                <a:lnTo>
                  <a:pt x="10369884" y="7193114"/>
                </a:lnTo>
              </a:path>
              <a:path w="10370185" h="7560309" extrusionOk="0">
                <a:moveTo>
                  <a:pt x="10360275" y="7559992"/>
                </a:moveTo>
                <a:lnTo>
                  <a:pt x="10369884" y="7550383"/>
                </a:lnTo>
              </a:path>
            </a:pathLst>
          </a:custGeom>
          <a:noFill/>
          <a:ln w="1408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 name="Google Shape;47;p16"/>
          <p:cNvSpPr/>
          <p:nvPr/>
        </p:nvSpPr>
        <p:spPr>
          <a:xfrm>
            <a:off x="457200" y="457200"/>
            <a:ext cx="9777730" cy="6645909"/>
          </a:xfrm>
          <a:custGeom>
            <a:avLst/>
            <a:gdLst/>
            <a:ahLst/>
            <a:cxnLst/>
            <a:rect l="l" t="t" r="r" b="b"/>
            <a:pathLst>
              <a:path w="9777730" h="6645909" extrusionOk="0">
                <a:moveTo>
                  <a:pt x="9777603" y="0"/>
                </a:moveTo>
                <a:lnTo>
                  <a:pt x="0" y="0"/>
                </a:lnTo>
                <a:lnTo>
                  <a:pt x="0" y="6645605"/>
                </a:lnTo>
                <a:lnTo>
                  <a:pt x="9777603" y="6645605"/>
                </a:lnTo>
                <a:lnTo>
                  <a:pt x="97776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 name="Google Shape;48;p16"/>
          <p:cNvSpPr txBox="1">
            <a:spLocks noGrp="1"/>
          </p:cNvSpPr>
          <p:nvPr>
            <p:ph type="ftr" idx="11"/>
          </p:nvPr>
        </p:nvSpPr>
        <p:spPr>
          <a:xfrm>
            <a:off x="3635756" y="7033450"/>
            <a:ext cx="3421888" cy="378142"/>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6"/>
          <p:cNvSpPr txBox="1">
            <a:spLocks noGrp="1"/>
          </p:cNvSpPr>
          <p:nvPr>
            <p:ph type="dt" idx="10"/>
          </p:nvPr>
        </p:nvSpPr>
        <p:spPr>
          <a:xfrm>
            <a:off x="534670" y="7033450"/>
            <a:ext cx="2459482" cy="37814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6"/>
          <p:cNvSpPr txBox="1">
            <a:spLocks noGrp="1"/>
          </p:cNvSpPr>
          <p:nvPr>
            <p:ph type="sldNum" idx="12"/>
          </p:nvPr>
        </p:nvSpPr>
        <p:spPr>
          <a:xfrm>
            <a:off x="7699248" y="7033450"/>
            <a:ext cx="2459482" cy="378142"/>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p:nvPr/>
        </p:nvSpPr>
        <p:spPr>
          <a:xfrm>
            <a:off x="6858" y="6870"/>
            <a:ext cx="10685145" cy="7553325"/>
          </a:xfrm>
          <a:custGeom>
            <a:avLst/>
            <a:gdLst/>
            <a:ahLst/>
            <a:cxnLst/>
            <a:rect l="l" t="t" r="r" b="b"/>
            <a:pathLst>
              <a:path w="10685145" h="7553325" extrusionOk="0">
                <a:moveTo>
                  <a:pt x="10685145" y="0"/>
                </a:moveTo>
                <a:lnTo>
                  <a:pt x="0" y="0"/>
                </a:lnTo>
                <a:lnTo>
                  <a:pt x="0" y="7553134"/>
                </a:lnTo>
                <a:lnTo>
                  <a:pt x="10685145" y="7553134"/>
                </a:lnTo>
                <a:lnTo>
                  <a:pt x="10685145" y="0"/>
                </a:lnTo>
                <a:close/>
              </a:path>
            </a:pathLst>
          </a:custGeom>
          <a:solidFill>
            <a:srgbClr val="FFB7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 name="Google Shape;7;p11"/>
          <p:cNvSpPr/>
          <p:nvPr/>
        </p:nvSpPr>
        <p:spPr>
          <a:xfrm>
            <a:off x="6858" y="6870"/>
            <a:ext cx="7524115" cy="7524115"/>
          </a:xfrm>
          <a:custGeom>
            <a:avLst/>
            <a:gdLst/>
            <a:ahLst/>
            <a:cxnLst/>
            <a:rect l="l" t="t" r="r" b="b"/>
            <a:pathLst>
              <a:path w="7524115" h="7524115" extrusionOk="0">
                <a:moveTo>
                  <a:pt x="0" y="21763"/>
                </a:moveTo>
                <a:lnTo>
                  <a:pt x="21763" y="0"/>
                </a:lnTo>
              </a:path>
              <a:path w="7524115" h="7524115" extrusionOk="0">
                <a:moveTo>
                  <a:pt x="0" y="379002"/>
                </a:moveTo>
                <a:lnTo>
                  <a:pt x="379002" y="0"/>
                </a:lnTo>
              </a:path>
              <a:path w="7524115" h="7524115" extrusionOk="0">
                <a:moveTo>
                  <a:pt x="0" y="736246"/>
                </a:moveTo>
                <a:lnTo>
                  <a:pt x="736246" y="0"/>
                </a:lnTo>
              </a:path>
              <a:path w="7524115" h="7524115" extrusionOk="0">
                <a:moveTo>
                  <a:pt x="0" y="1093509"/>
                </a:moveTo>
                <a:lnTo>
                  <a:pt x="1093508" y="0"/>
                </a:lnTo>
              </a:path>
              <a:path w="7524115" h="7524115" extrusionOk="0">
                <a:moveTo>
                  <a:pt x="0" y="1450755"/>
                </a:moveTo>
                <a:lnTo>
                  <a:pt x="1450756" y="0"/>
                </a:lnTo>
              </a:path>
              <a:path w="7524115" h="7524115" extrusionOk="0">
                <a:moveTo>
                  <a:pt x="0" y="1807999"/>
                </a:moveTo>
                <a:lnTo>
                  <a:pt x="1807999" y="0"/>
                </a:lnTo>
              </a:path>
              <a:path w="7524115" h="7524115" extrusionOk="0">
                <a:moveTo>
                  <a:pt x="0" y="2165257"/>
                </a:moveTo>
                <a:lnTo>
                  <a:pt x="2165255" y="0"/>
                </a:lnTo>
              </a:path>
              <a:path w="7524115" h="7524115" extrusionOk="0">
                <a:moveTo>
                  <a:pt x="0" y="2522507"/>
                </a:moveTo>
                <a:lnTo>
                  <a:pt x="2522509" y="0"/>
                </a:lnTo>
              </a:path>
              <a:path w="7524115" h="7524115" extrusionOk="0">
                <a:moveTo>
                  <a:pt x="0" y="2879752"/>
                </a:moveTo>
                <a:lnTo>
                  <a:pt x="2879752" y="0"/>
                </a:lnTo>
              </a:path>
              <a:path w="7524115" h="7524115" extrusionOk="0">
                <a:moveTo>
                  <a:pt x="0" y="3237004"/>
                </a:moveTo>
                <a:lnTo>
                  <a:pt x="3236999" y="0"/>
                </a:lnTo>
              </a:path>
              <a:path w="7524115" h="7524115" extrusionOk="0">
                <a:moveTo>
                  <a:pt x="0" y="3594267"/>
                </a:moveTo>
                <a:lnTo>
                  <a:pt x="3594267" y="0"/>
                </a:lnTo>
              </a:path>
              <a:path w="7524115" h="7524115" extrusionOk="0">
                <a:moveTo>
                  <a:pt x="0" y="3951505"/>
                </a:moveTo>
                <a:lnTo>
                  <a:pt x="3951505" y="0"/>
                </a:lnTo>
              </a:path>
              <a:path w="7524115" h="7524115" extrusionOk="0">
                <a:moveTo>
                  <a:pt x="0" y="4308774"/>
                </a:moveTo>
                <a:lnTo>
                  <a:pt x="4308778" y="0"/>
                </a:lnTo>
              </a:path>
              <a:path w="7524115" h="7524115" extrusionOk="0">
                <a:moveTo>
                  <a:pt x="0" y="4666007"/>
                </a:moveTo>
                <a:lnTo>
                  <a:pt x="4666007" y="0"/>
                </a:lnTo>
              </a:path>
              <a:path w="7524115" h="7524115" extrusionOk="0">
                <a:moveTo>
                  <a:pt x="0" y="5023263"/>
                </a:moveTo>
                <a:lnTo>
                  <a:pt x="5023267" y="0"/>
                </a:lnTo>
              </a:path>
              <a:path w="7524115" h="7524115" extrusionOk="0">
                <a:moveTo>
                  <a:pt x="0" y="5380509"/>
                </a:moveTo>
                <a:lnTo>
                  <a:pt x="5380509" y="0"/>
                </a:lnTo>
              </a:path>
              <a:path w="7524115" h="7524115" extrusionOk="0">
                <a:moveTo>
                  <a:pt x="0" y="5737776"/>
                </a:moveTo>
                <a:lnTo>
                  <a:pt x="5737767" y="0"/>
                </a:lnTo>
              </a:path>
              <a:path w="7524115" h="7524115" extrusionOk="0">
                <a:moveTo>
                  <a:pt x="0" y="6095016"/>
                </a:moveTo>
                <a:lnTo>
                  <a:pt x="6095021" y="0"/>
                </a:lnTo>
              </a:path>
              <a:path w="7524115" h="7524115" extrusionOk="0">
                <a:moveTo>
                  <a:pt x="0" y="6452262"/>
                </a:moveTo>
                <a:lnTo>
                  <a:pt x="6452262" y="0"/>
                </a:lnTo>
              </a:path>
              <a:path w="7524115" h="7524115" extrusionOk="0">
                <a:moveTo>
                  <a:pt x="0" y="6809526"/>
                </a:moveTo>
                <a:lnTo>
                  <a:pt x="6809526" y="0"/>
                </a:lnTo>
              </a:path>
              <a:path w="7524115" h="7524115" extrusionOk="0">
                <a:moveTo>
                  <a:pt x="0" y="7166769"/>
                </a:moveTo>
                <a:lnTo>
                  <a:pt x="7166774" y="0"/>
                </a:lnTo>
              </a:path>
              <a:path w="7524115" h="7524115" extrusionOk="0">
                <a:moveTo>
                  <a:pt x="0" y="7524015"/>
                </a:moveTo>
                <a:lnTo>
                  <a:pt x="7524015" y="0"/>
                </a:lnTo>
              </a:path>
            </a:pathLst>
          </a:custGeom>
          <a:noFill/>
          <a:ln w="1408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 name="Google Shape;8;p11"/>
          <p:cNvSpPr/>
          <p:nvPr/>
        </p:nvSpPr>
        <p:spPr>
          <a:xfrm>
            <a:off x="334998" y="6870"/>
            <a:ext cx="10357485" cy="7553325"/>
          </a:xfrm>
          <a:custGeom>
            <a:avLst/>
            <a:gdLst/>
            <a:ahLst/>
            <a:cxnLst/>
            <a:rect l="l" t="t" r="r" b="b"/>
            <a:pathLst>
              <a:path w="10357485" h="7553325" extrusionOk="0">
                <a:moveTo>
                  <a:pt x="0" y="7553134"/>
                </a:moveTo>
                <a:lnTo>
                  <a:pt x="7553128" y="0"/>
                </a:lnTo>
              </a:path>
              <a:path w="10357485" h="7553325" extrusionOk="0">
                <a:moveTo>
                  <a:pt x="357255" y="7553134"/>
                </a:moveTo>
                <a:lnTo>
                  <a:pt x="7910389" y="0"/>
                </a:lnTo>
              </a:path>
              <a:path w="10357485" h="7553325" extrusionOk="0">
                <a:moveTo>
                  <a:pt x="714493" y="7553134"/>
                </a:moveTo>
                <a:lnTo>
                  <a:pt x="8267628" y="0"/>
                </a:lnTo>
              </a:path>
              <a:path w="10357485" h="7553325" extrusionOk="0">
                <a:moveTo>
                  <a:pt x="1071744" y="7553134"/>
                </a:moveTo>
                <a:lnTo>
                  <a:pt x="8624879" y="0"/>
                </a:lnTo>
              </a:path>
              <a:path w="10357485" h="7553325" extrusionOk="0">
                <a:moveTo>
                  <a:pt x="1429000" y="7553134"/>
                </a:moveTo>
                <a:lnTo>
                  <a:pt x="8982140" y="0"/>
                </a:lnTo>
              </a:path>
              <a:path w="10357485" h="7553325" extrusionOk="0">
                <a:moveTo>
                  <a:pt x="1786251" y="7553134"/>
                </a:moveTo>
                <a:lnTo>
                  <a:pt x="9339391" y="0"/>
                </a:lnTo>
              </a:path>
              <a:path w="10357485" h="7553325" extrusionOk="0">
                <a:moveTo>
                  <a:pt x="2143497" y="7553134"/>
                </a:moveTo>
                <a:lnTo>
                  <a:pt x="9696632" y="0"/>
                </a:lnTo>
              </a:path>
              <a:path w="10357485" h="7553325" extrusionOk="0">
                <a:moveTo>
                  <a:pt x="2500761" y="7553134"/>
                </a:moveTo>
                <a:lnTo>
                  <a:pt x="10053895" y="0"/>
                </a:lnTo>
              </a:path>
              <a:path w="10357485" h="7553325" extrusionOk="0">
                <a:moveTo>
                  <a:pt x="2857992" y="7553134"/>
                </a:moveTo>
                <a:lnTo>
                  <a:pt x="10357004" y="54128"/>
                </a:lnTo>
              </a:path>
              <a:path w="10357485" h="7553325" extrusionOk="0">
                <a:moveTo>
                  <a:pt x="3215250" y="7553134"/>
                </a:moveTo>
                <a:lnTo>
                  <a:pt x="10357004" y="411380"/>
                </a:lnTo>
              </a:path>
              <a:path w="10357485" h="7553325" extrusionOk="0">
                <a:moveTo>
                  <a:pt x="3572502" y="7553134"/>
                </a:moveTo>
                <a:lnTo>
                  <a:pt x="10357004" y="768622"/>
                </a:lnTo>
              </a:path>
              <a:path w="10357485" h="7553325" extrusionOk="0">
                <a:moveTo>
                  <a:pt x="3929751" y="7553134"/>
                </a:moveTo>
                <a:lnTo>
                  <a:pt x="10357004" y="1125891"/>
                </a:lnTo>
              </a:path>
              <a:path w="10357485" h="7553325" extrusionOk="0">
                <a:moveTo>
                  <a:pt x="4286997" y="7553134"/>
                </a:moveTo>
                <a:lnTo>
                  <a:pt x="10357004" y="1483123"/>
                </a:lnTo>
              </a:path>
              <a:path w="10357485" h="7553325" extrusionOk="0">
                <a:moveTo>
                  <a:pt x="4644281" y="7553134"/>
                </a:moveTo>
                <a:lnTo>
                  <a:pt x="10357004" y="1840393"/>
                </a:lnTo>
              </a:path>
              <a:path w="10357485" h="7553325" extrusionOk="0">
                <a:moveTo>
                  <a:pt x="5001479" y="7553134"/>
                </a:moveTo>
                <a:lnTo>
                  <a:pt x="10357004" y="2197626"/>
                </a:lnTo>
              </a:path>
              <a:path w="10357485" h="7553325" extrusionOk="0">
                <a:moveTo>
                  <a:pt x="5358775" y="7553134"/>
                </a:moveTo>
                <a:lnTo>
                  <a:pt x="10357004" y="2554894"/>
                </a:lnTo>
              </a:path>
              <a:path w="10357485" h="7553325" extrusionOk="0">
                <a:moveTo>
                  <a:pt x="5715969" y="7553134"/>
                </a:moveTo>
                <a:lnTo>
                  <a:pt x="10357004" y="2912114"/>
                </a:lnTo>
              </a:path>
              <a:path w="10357485" h="7553325" extrusionOk="0">
                <a:moveTo>
                  <a:pt x="6073258" y="7553134"/>
                </a:moveTo>
                <a:lnTo>
                  <a:pt x="10357004" y="3269388"/>
                </a:lnTo>
              </a:path>
              <a:path w="10357485" h="7553325" extrusionOk="0">
                <a:moveTo>
                  <a:pt x="6430545" y="7553134"/>
                </a:moveTo>
                <a:lnTo>
                  <a:pt x="10357004" y="3626657"/>
                </a:lnTo>
              </a:path>
              <a:path w="10357485" h="7553325" extrusionOk="0">
                <a:moveTo>
                  <a:pt x="6787748" y="7553134"/>
                </a:moveTo>
                <a:lnTo>
                  <a:pt x="10357004" y="3983884"/>
                </a:lnTo>
              </a:path>
              <a:path w="10357485" h="7553325" extrusionOk="0">
                <a:moveTo>
                  <a:pt x="7145032" y="7553134"/>
                </a:moveTo>
                <a:lnTo>
                  <a:pt x="10357004" y="4341148"/>
                </a:lnTo>
              </a:path>
              <a:path w="10357485" h="7553325" extrusionOk="0">
                <a:moveTo>
                  <a:pt x="7502245" y="7553134"/>
                </a:moveTo>
                <a:lnTo>
                  <a:pt x="10357004" y="4698382"/>
                </a:lnTo>
              </a:path>
              <a:path w="10357485" h="7553325" extrusionOk="0">
                <a:moveTo>
                  <a:pt x="7859529" y="7553134"/>
                </a:moveTo>
                <a:lnTo>
                  <a:pt x="10357004" y="5055654"/>
                </a:lnTo>
              </a:path>
              <a:path w="10357485" h="7553325" extrusionOk="0">
                <a:moveTo>
                  <a:pt x="8216730" y="7553134"/>
                </a:moveTo>
                <a:lnTo>
                  <a:pt x="10357004" y="5412867"/>
                </a:lnTo>
              </a:path>
              <a:path w="10357485" h="7553325" extrusionOk="0">
                <a:moveTo>
                  <a:pt x="8574020" y="7553134"/>
                </a:moveTo>
                <a:lnTo>
                  <a:pt x="10357004" y="5770149"/>
                </a:lnTo>
              </a:path>
              <a:path w="10357485" h="7553325" extrusionOk="0">
                <a:moveTo>
                  <a:pt x="8931301" y="7553134"/>
                </a:moveTo>
                <a:lnTo>
                  <a:pt x="10357004" y="6127423"/>
                </a:lnTo>
              </a:path>
              <a:path w="10357485" h="7553325" extrusionOk="0">
                <a:moveTo>
                  <a:pt x="9288504" y="7553134"/>
                </a:moveTo>
                <a:lnTo>
                  <a:pt x="10357004" y="6484635"/>
                </a:lnTo>
              </a:path>
              <a:path w="10357485" h="7553325" extrusionOk="0">
                <a:moveTo>
                  <a:pt x="9645792" y="7553134"/>
                </a:moveTo>
                <a:lnTo>
                  <a:pt x="10357004" y="6841919"/>
                </a:lnTo>
              </a:path>
              <a:path w="10357485" h="7553325" extrusionOk="0">
                <a:moveTo>
                  <a:pt x="10003005" y="7553134"/>
                </a:moveTo>
                <a:lnTo>
                  <a:pt x="10357004" y="7199136"/>
                </a:lnTo>
              </a:path>
            </a:pathLst>
          </a:custGeom>
          <a:noFill/>
          <a:ln w="1408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 name="Google Shape;9;p11"/>
          <p:cNvSpPr/>
          <p:nvPr/>
        </p:nvSpPr>
        <p:spPr>
          <a:xfrm>
            <a:off x="464057" y="464057"/>
            <a:ext cx="9777730" cy="6645909"/>
          </a:xfrm>
          <a:custGeom>
            <a:avLst/>
            <a:gdLst/>
            <a:ahLst/>
            <a:cxnLst/>
            <a:rect l="l" t="t" r="r" b="b"/>
            <a:pathLst>
              <a:path w="9777730" h="6645909" extrusionOk="0">
                <a:moveTo>
                  <a:pt x="9777603" y="0"/>
                </a:moveTo>
                <a:lnTo>
                  <a:pt x="0" y="0"/>
                </a:lnTo>
                <a:lnTo>
                  <a:pt x="0" y="6645605"/>
                </a:lnTo>
                <a:lnTo>
                  <a:pt x="9777603" y="6645605"/>
                </a:lnTo>
                <a:lnTo>
                  <a:pt x="977760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 name="Google Shape;10;p11"/>
          <p:cNvSpPr txBox="1">
            <a:spLocks noGrp="1"/>
          </p:cNvSpPr>
          <p:nvPr>
            <p:ph type="title"/>
          </p:nvPr>
        </p:nvSpPr>
        <p:spPr>
          <a:xfrm>
            <a:off x="703580" y="595739"/>
            <a:ext cx="9286239" cy="36068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2200" b="1"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1"/>
          <p:cNvSpPr txBox="1">
            <a:spLocks noGrp="1"/>
          </p:cNvSpPr>
          <p:nvPr>
            <p:ph type="body" idx="1"/>
          </p:nvPr>
        </p:nvSpPr>
        <p:spPr>
          <a:xfrm>
            <a:off x="755905" y="2751163"/>
            <a:ext cx="9181589" cy="2331720"/>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Montserrat"/>
                <a:ea typeface="Montserrat"/>
                <a:cs typeface="Montserrat"/>
                <a:sym typeface="Montserrat"/>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2" name="Google Shape;12;p11"/>
          <p:cNvSpPr txBox="1">
            <a:spLocks noGrp="1"/>
          </p:cNvSpPr>
          <p:nvPr>
            <p:ph type="ftr" idx="11"/>
          </p:nvPr>
        </p:nvSpPr>
        <p:spPr>
          <a:xfrm>
            <a:off x="3635756" y="7033450"/>
            <a:ext cx="3421888" cy="378142"/>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dt" idx="10"/>
          </p:nvPr>
        </p:nvSpPr>
        <p:spPr>
          <a:xfrm>
            <a:off x="534670" y="7033450"/>
            <a:ext cx="2459482" cy="378142"/>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7699248" y="7033450"/>
            <a:ext cx="2459482" cy="378142"/>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jepteacher.ie/content/submit-final"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
        <p:cNvGrpSpPr/>
        <p:nvPr/>
      </p:nvGrpSpPr>
      <p:grpSpPr>
        <a:xfrm>
          <a:off x="0" y="0"/>
          <a:ext cx="0" cy="0"/>
          <a:chOff x="0" y="0"/>
          <a:chExt cx="0" cy="0"/>
        </a:xfrm>
      </p:grpSpPr>
      <p:sp>
        <p:nvSpPr>
          <p:cNvPr id="55" name="Google Shape;55;p1"/>
          <p:cNvSpPr txBox="1">
            <a:spLocks noGrp="1"/>
          </p:cNvSpPr>
          <p:nvPr>
            <p:ph type="title"/>
          </p:nvPr>
        </p:nvSpPr>
        <p:spPr>
          <a:xfrm>
            <a:off x="703580" y="595739"/>
            <a:ext cx="9286239" cy="492443"/>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US" sz="3200">
                <a:solidFill>
                  <a:srgbClr val="31859B"/>
                </a:solidFill>
              </a:rPr>
              <a:t>POWERPOINT SUBMISSION</a:t>
            </a:r>
            <a:endParaRPr/>
          </a:p>
        </p:txBody>
      </p:sp>
      <p:sp>
        <p:nvSpPr>
          <p:cNvPr id="56" name="Google Shape;56;p1"/>
          <p:cNvSpPr txBox="1">
            <a:spLocks noGrp="1"/>
          </p:cNvSpPr>
          <p:nvPr>
            <p:ph type="body" idx="1"/>
          </p:nvPr>
        </p:nvSpPr>
        <p:spPr>
          <a:xfrm>
            <a:off x="594173" y="2751163"/>
            <a:ext cx="9447900" cy="30477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Clr>
                <a:srgbClr val="17365D"/>
              </a:buClr>
              <a:buSzPts val="1800"/>
              <a:buFont typeface="Montserrat"/>
              <a:buNone/>
            </a:pPr>
            <a:r>
              <a:rPr lang="en-US" b="1" i="1">
                <a:solidFill>
                  <a:srgbClr val="17365D"/>
                </a:solidFill>
              </a:rPr>
              <a:t>Please use this PowerPoint template as a guide when putting your submission together. </a:t>
            </a:r>
            <a:endParaRPr/>
          </a:p>
          <a:p>
            <a:pPr marL="0" lvl="0" indent="0" algn="l" rtl="0">
              <a:lnSpc>
                <a:spcPct val="100000"/>
              </a:lnSpc>
              <a:spcBef>
                <a:spcPts val="0"/>
              </a:spcBef>
              <a:spcAft>
                <a:spcPts val="0"/>
              </a:spcAft>
              <a:buClr>
                <a:srgbClr val="17365D"/>
              </a:buClr>
              <a:buSzPts val="1800"/>
              <a:buFont typeface="Montserrat"/>
              <a:buNone/>
            </a:pPr>
            <a:endParaRPr b="1">
              <a:solidFill>
                <a:srgbClr val="17365D"/>
              </a:solidFill>
            </a:endParaRPr>
          </a:p>
          <a:p>
            <a:pPr marL="0" lvl="0" indent="0" algn="ctr" rtl="0">
              <a:lnSpc>
                <a:spcPct val="100000"/>
              </a:lnSpc>
              <a:spcBef>
                <a:spcPts val="0"/>
              </a:spcBef>
              <a:spcAft>
                <a:spcPts val="0"/>
              </a:spcAft>
              <a:buClr>
                <a:srgbClr val="17365D"/>
              </a:buClr>
              <a:buSzPts val="1800"/>
              <a:buFont typeface="Montserrat"/>
              <a:buNone/>
            </a:pPr>
            <a:endParaRPr>
              <a:solidFill>
                <a:srgbClr val="17365D"/>
              </a:solidFill>
            </a:endParaRPr>
          </a:p>
          <a:p>
            <a:pPr marL="0" lvl="0" indent="0" algn="ctr" rtl="0">
              <a:lnSpc>
                <a:spcPct val="100000"/>
              </a:lnSpc>
              <a:spcBef>
                <a:spcPts val="0"/>
              </a:spcBef>
              <a:spcAft>
                <a:spcPts val="0"/>
              </a:spcAft>
              <a:buClr>
                <a:srgbClr val="17365D"/>
              </a:buClr>
              <a:buSzPts val="1800"/>
              <a:buFont typeface="Montserrat"/>
              <a:buNone/>
            </a:pPr>
            <a:r>
              <a:rPr lang="en-US">
                <a:solidFill>
                  <a:srgbClr val="17365D"/>
                </a:solidFill>
              </a:rPr>
              <a:t>When saving this template, please rename it to </a:t>
            </a:r>
            <a:endParaRPr>
              <a:solidFill>
                <a:srgbClr val="17365D"/>
              </a:solidFill>
            </a:endParaRPr>
          </a:p>
          <a:p>
            <a:pPr marL="0" lvl="0" indent="0" algn="ctr" rtl="0">
              <a:lnSpc>
                <a:spcPct val="100000"/>
              </a:lnSpc>
              <a:spcBef>
                <a:spcPts val="0"/>
              </a:spcBef>
              <a:spcAft>
                <a:spcPts val="0"/>
              </a:spcAft>
              <a:buClr>
                <a:srgbClr val="17365D"/>
              </a:buClr>
              <a:buSzPts val="1800"/>
              <a:buFont typeface="Montserrat"/>
              <a:buNone/>
            </a:pPr>
            <a:r>
              <a:rPr lang="en-US">
                <a:solidFill>
                  <a:srgbClr val="17365D"/>
                </a:solidFill>
              </a:rPr>
              <a:t>teacher’s name and school name. </a:t>
            </a:r>
            <a:endParaRPr>
              <a:solidFill>
                <a:srgbClr val="17365D"/>
              </a:solidFill>
            </a:endParaRPr>
          </a:p>
          <a:p>
            <a:pPr marL="0" lvl="0" indent="0" algn="ctr" rtl="0">
              <a:lnSpc>
                <a:spcPct val="100000"/>
              </a:lnSpc>
              <a:spcBef>
                <a:spcPts val="0"/>
              </a:spcBef>
              <a:spcAft>
                <a:spcPts val="0"/>
              </a:spcAft>
              <a:buClr>
                <a:srgbClr val="17365D"/>
              </a:buClr>
              <a:buSzPts val="1800"/>
              <a:buFont typeface="Montserrat"/>
              <a:buNone/>
            </a:pPr>
            <a:r>
              <a:rPr lang="en-US">
                <a:solidFill>
                  <a:srgbClr val="17365D"/>
                </a:solidFill>
              </a:rPr>
              <a:t>The file name should look like this: Mary Roche Scoil Mhuire.pptx</a:t>
            </a:r>
            <a:endParaRPr>
              <a:solidFill>
                <a:srgbClr val="17365D"/>
              </a:solidFill>
            </a:endParaRPr>
          </a:p>
          <a:p>
            <a:pPr marL="0" lvl="0" indent="0" algn="ctr" rtl="0">
              <a:lnSpc>
                <a:spcPct val="100000"/>
              </a:lnSpc>
              <a:spcBef>
                <a:spcPts val="0"/>
              </a:spcBef>
              <a:spcAft>
                <a:spcPts val="0"/>
              </a:spcAft>
              <a:buClr>
                <a:schemeClr val="dk1"/>
              </a:buClr>
              <a:buSzPts val="1800"/>
              <a:buFont typeface="Montserrat"/>
              <a:buNone/>
            </a:pPr>
            <a:endParaRPr b="1" i="1">
              <a:solidFill>
                <a:srgbClr val="17365D"/>
              </a:solidFill>
            </a:endParaRPr>
          </a:p>
          <a:p>
            <a:pPr marL="0" lvl="0" indent="0" algn="ctr" rtl="0">
              <a:lnSpc>
                <a:spcPct val="100000"/>
              </a:lnSpc>
              <a:spcBef>
                <a:spcPts val="0"/>
              </a:spcBef>
              <a:spcAft>
                <a:spcPts val="0"/>
              </a:spcAft>
              <a:buClr>
                <a:srgbClr val="17365D"/>
              </a:buClr>
              <a:buSzPts val="1800"/>
              <a:buFont typeface="Montserrat"/>
              <a:buNone/>
            </a:pPr>
            <a:endParaRPr b="1" i="1">
              <a:solidFill>
                <a:srgbClr val="17365D"/>
              </a:solidFill>
            </a:endParaRPr>
          </a:p>
          <a:p>
            <a:pPr marL="0" lvl="0" indent="0" algn="ctr" rtl="0">
              <a:lnSpc>
                <a:spcPct val="100000"/>
              </a:lnSpc>
              <a:spcBef>
                <a:spcPts val="0"/>
              </a:spcBef>
              <a:spcAft>
                <a:spcPts val="0"/>
              </a:spcAft>
              <a:buClr>
                <a:srgbClr val="17365D"/>
              </a:buClr>
              <a:buSzPts val="1800"/>
              <a:buFont typeface="Montserrat"/>
              <a:buNone/>
            </a:pPr>
            <a:endParaRPr i="1">
              <a:solidFill>
                <a:srgbClr val="17365D"/>
              </a:solidFill>
            </a:endParaRPr>
          </a:p>
          <a:p>
            <a:pPr marL="0" lvl="0" indent="0" algn="ctr" rtl="0">
              <a:lnSpc>
                <a:spcPct val="100000"/>
              </a:lnSpc>
              <a:spcBef>
                <a:spcPts val="0"/>
              </a:spcBef>
              <a:spcAft>
                <a:spcPts val="0"/>
              </a:spcAft>
              <a:buClr>
                <a:srgbClr val="17365D"/>
              </a:buClr>
              <a:buSzPts val="1800"/>
              <a:buFont typeface="Montserrat"/>
              <a:buNone/>
            </a:pPr>
            <a:r>
              <a:rPr lang="en-US" i="1">
                <a:solidFill>
                  <a:srgbClr val="17365D"/>
                </a:solidFill>
              </a:rPr>
              <a:t>If you have any difficulties uploading your slides, please contact us</a:t>
            </a:r>
            <a:endParaRPr/>
          </a:p>
        </p:txBody>
      </p:sp>
      <p:pic>
        <p:nvPicPr>
          <p:cNvPr id="57" name="Google Shape;57;p1"/>
          <p:cNvPicPr preferRelativeResize="0"/>
          <p:nvPr/>
        </p:nvPicPr>
        <p:blipFill rotWithShape="1">
          <a:blip r:embed="rId3">
            <a:alphaModFix/>
          </a:blip>
          <a:srcRect/>
          <a:stretch/>
        </p:blipFill>
        <p:spPr>
          <a:xfrm>
            <a:off x="8731314" y="562810"/>
            <a:ext cx="1258506" cy="13727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10"/>
          <p:cNvSpPr txBox="1">
            <a:spLocks noGrp="1"/>
          </p:cNvSpPr>
          <p:nvPr>
            <p:ph type="title"/>
          </p:nvPr>
        </p:nvSpPr>
        <p:spPr>
          <a:xfrm>
            <a:off x="703580" y="595739"/>
            <a:ext cx="9286239" cy="984885"/>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US" sz="3200">
                <a:solidFill>
                  <a:srgbClr val="31859B"/>
                </a:solidFill>
              </a:rPr>
              <a:t>CHAPTER 7: SHOWCASE DAY &amp; PROGRAMME EVALUATION</a:t>
            </a:r>
            <a:endParaRPr/>
          </a:p>
        </p:txBody>
      </p:sp>
      <p:sp>
        <p:nvSpPr>
          <p:cNvPr id="125" name="Google Shape;125;p10"/>
          <p:cNvSpPr txBox="1">
            <a:spLocks noGrp="1"/>
          </p:cNvSpPr>
          <p:nvPr>
            <p:ph type="body" idx="1"/>
          </p:nvPr>
        </p:nvSpPr>
        <p:spPr>
          <a:xfrm>
            <a:off x="622713" y="2627461"/>
            <a:ext cx="9447972" cy="1846659"/>
          </a:xfrm>
          <a:prstGeom prst="rect">
            <a:avLst/>
          </a:prstGeom>
          <a:noFill/>
          <a:ln>
            <a:noFill/>
          </a:ln>
        </p:spPr>
        <p:txBody>
          <a:bodyPr spcFirstLastPara="1" wrap="square" lIns="0" tIns="0" rIns="0" bIns="0" anchor="t" anchorCtr="0">
            <a:spAutoFit/>
          </a:bodyPr>
          <a:lstStyle/>
          <a:p>
            <a:pPr marL="342900" lvl="0" indent="-342900" algn="l" rtl="0">
              <a:lnSpc>
                <a:spcPct val="100000"/>
              </a:lnSpc>
              <a:spcBef>
                <a:spcPts val="0"/>
              </a:spcBef>
              <a:spcAft>
                <a:spcPts val="0"/>
              </a:spcAft>
              <a:buClr>
                <a:srgbClr val="17365D"/>
              </a:buClr>
              <a:buSzPts val="2400"/>
              <a:buFont typeface="Arial"/>
              <a:buChar char="•"/>
            </a:pPr>
            <a:r>
              <a:rPr lang="en-US" sz="2400" b="0" dirty="0">
                <a:solidFill>
                  <a:srgbClr val="17365D"/>
                </a:solidFill>
                <a:latin typeface="Gill Sans"/>
                <a:ea typeface="Gill Sans"/>
                <a:cs typeface="Gill Sans"/>
                <a:sym typeface="Gill Sans"/>
              </a:rPr>
              <a:t>PLEASE ADD SLIDES SHOWING:</a:t>
            </a:r>
            <a:endParaRPr dirty="0"/>
          </a:p>
          <a:p>
            <a:pPr marL="800100" lvl="1" indent="-342900" algn="l" rtl="0">
              <a:lnSpc>
                <a:spcPct val="100000"/>
              </a:lnSpc>
              <a:spcBef>
                <a:spcPts val="0"/>
              </a:spcBef>
              <a:spcAft>
                <a:spcPts val="0"/>
              </a:spcAft>
              <a:buClr>
                <a:srgbClr val="17365D"/>
              </a:buClr>
              <a:buSzPts val="2400"/>
              <a:buFont typeface="Arial"/>
              <a:buChar char="•"/>
            </a:pPr>
            <a:r>
              <a:rPr lang="en-US" sz="2400" dirty="0">
                <a:solidFill>
                  <a:srgbClr val="17365D"/>
                </a:solidFill>
                <a:latin typeface="Gill Sans"/>
                <a:ea typeface="Gill Sans"/>
                <a:cs typeface="Gill Sans"/>
                <a:sym typeface="Gill Sans"/>
              </a:rPr>
              <a:t>Photos or videos of School Showcase Day</a:t>
            </a:r>
            <a:endParaRPr dirty="0"/>
          </a:p>
          <a:p>
            <a:pPr marL="800100" lvl="1" indent="-342900" algn="l" rtl="0">
              <a:lnSpc>
                <a:spcPct val="100000"/>
              </a:lnSpc>
              <a:spcBef>
                <a:spcPts val="0"/>
              </a:spcBef>
              <a:spcAft>
                <a:spcPts val="0"/>
              </a:spcAft>
              <a:buClr>
                <a:srgbClr val="17365D"/>
              </a:buClr>
              <a:buSzPts val="2400"/>
              <a:buFont typeface="Arial"/>
              <a:buChar char="•"/>
            </a:pPr>
            <a:r>
              <a:rPr lang="en-US" sz="2400" dirty="0">
                <a:solidFill>
                  <a:srgbClr val="17365D"/>
                </a:solidFill>
                <a:latin typeface="Gill Sans"/>
                <a:cs typeface="Gill Sans"/>
                <a:sym typeface="Gill Sans"/>
              </a:rPr>
              <a:t>Our Costs and Sales Poster</a:t>
            </a:r>
          </a:p>
          <a:p>
            <a:pPr marL="800100" lvl="1" indent="-342900" algn="l" rtl="0">
              <a:lnSpc>
                <a:spcPct val="100000"/>
              </a:lnSpc>
              <a:spcBef>
                <a:spcPts val="0"/>
              </a:spcBef>
              <a:spcAft>
                <a:spcPts val="0"/>
              </a:spcAft>
              <a:buClr>
                <a:srgbClr val="17365D"/>
              </a:buClr>
              <a:buSzPts val="2400"/>
              <a:buFont typeface="Arial"/>
              <a:buChar char="•"/>
            </a:pPr>
            <a:r>
              <a:rPr lang="en-US" sz="2400" dirty="0">
                <a:solidFill>
                  <a:srgbClr val="17365D"/>
                </a:solidFill>
                <a:latin typeface="Gill Sans"/>
                <a:cs typeface="Gill Sans"/>
                <a:sym typeface="Gill Sans"/>
              </a:rPr>
              <a:t>Sample Product/ Detailed Description of a Service</a:t>
            </a:r>
          </a:p>
          <a:p>
            <a:pPr marL="800100" lvl="1" indent="-342900" algn="l" rtl="0">
              <a:lnSpc>
                <a:spcPct val="100000"/>
              </a:lnSpc>
              <a:spcBef>
                <a:spcPts val="0"/>
              </a:spcBef>
              <a:spcAft>
                <a:spcPts val="0"/>
              </a:spcAft>
              <a:buClr>
                <a:srgbClr val="17365D"/>
              </a:buClr>
              <a:buSzPts val="2400"/>
              <a:buFont typeface="Arial"/>
              <a:buChar char="•"/>
            </a:pPr>
            <a:r>
              <a:rPr lang="en-US" sz="2400" dirty="0">
                <a:solidFill>
                  <a:srgbClr val="17365D"/>
                </a:solidFill>
                <a:latin typeface="Gill Sans"/>
                <a:cs typeface="Gill Sans"/>
                <a:sym typeface="Gill Sans"/>
              </a:rPr>
              <a:t>If possible, include a sample of pupil workbooks</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sp>
        <p:nvSpPr>
          <p:cNvPr id="131" name="Google Shape;131;p17"/>
          <p:cNvSpPr txBox="1">
            <a:spLocks noGrp="1"/>
          </p:cNvSpPr>
          <p:nvPr>
            <p:ph type="title"/>
          </p:nvPr>
        </p:nvSpPr>
        <p:spPr>
          <a:xfrm>
            <a:off x="703580" y="595739"/>
            <a:ext cx="9286239" cy="492443"/>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US" sz="3200">
                <a:solidFill>
                  <a:srgbClr val="FF0000"/>
                </a:solidFill>
              </a:rPr>
              <a:t>Ready to Submit?</a:t>
            </a:r>
            <a:endParaRPr>
              <a:solidFill>
                <a:srgbClr val="FF0000"/>
              </a:solidFill>
            </a:endParaRPr>
          </a:p>
        </p:txBody>
      </p:sp>
      <p:sp>
        <p:nvSpPr>
          <p:cNvPr id="132" name="Google Shape;132;p17"/>
          <p:cNvSpPr txBox="1">
            <a:spLocks noGrp="1"/>
          </p:cNvSpPr>
          <p:nvPr>
            <p:ph type="body" idx="1"/>
          </p:nvPr>
        </p:nvSpPr>
        <p:spPr>
          <a:xfrm>
            <a:off x="622749" y="2287337"/>
            <a:ext cx="9447900" cy="3046988"/>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Clr>
                <a:schemeClr val="dk1"/>
              </a:buClr>
              <a:buSzPts val="1800"/>
              <a:buFont typeface="Montserrat"/>
              <a:buNone/>
            </a:pPr>
            <a:endParaRPr b="1" i="1" dirty="0">
              <a:solidFill>
                <a:srgbClr val="17365D"/>
              </a:solidFill>
            </a:endParaRPr>
          </a:p>
          <a:p>
            <a:pPr marL="0" lvl="0" indent="0" algn="ctr" rtl="0">
              <a:lnSpc>
                <a:spcPct val="100000"/>
              </a:lnSpc>
              <a:spcBef>
                <a:spcPts val="0"/>
              </a:spcBef>
              <a:spcAft>
                <a:spcPts val="0"/>
              </a:spcAft>
              <a:buClr>
                <a:srgbClr val="17365D"/>
              </a:buClr>
              <a:buSzPts val="1800"/>
              <a:buFont typeface="Montserrat"/>
              <a:buNone/>
            </a:pPr>
            <a:r>
              <a:rPr lang="en-US" dirty="0">
                <a:solidFill>
                  <a:srgbClr val="17365D"/>
                </a:solidFill>
              </a:rPr>
              <a:t>When saving this template, please rename it to </a:t>
            </a:r>
            <a:endParaRPr dirty="0">
              <a:solidFill>
                <a:srgbClr val="17365D"/>
              </a:solidFill>
            </a:endParaRPr>
          </a:p>
          <a:p>
            <a:pPr marL="0" lvl="0" indent="0" algn="ctr" rtl="0">
              <a:lnSpc>
                <a:spcPct val="100000"/>
              </a:lnSpc>
              <a:spcBef>
                <a:spcPts val="0"/>
              </a:spcBef>
              <a:spcAft>
                <a:spcPts val="0"/>
              </a:spcAft>
              <a:buClr>
                <a:srgbClr val="17365D"/>
              </a:buClr>
              <a:buSzPts val="1800"/>
              <a:buFont typeface="Montserrat"/>
              <a:buNone/>
            </a:pPr>
            <a:r>
              <a:rPr lang="en-US" dirty="0">
                <a:solidFill>
                  <a:srgbClr val="17365D"/>
                </a:solidFill>
              </a:rPr>
              <a:t>teacher’s name and school name. </a:t>
            </a:r>
            <a:endParaRPr dirty="0">
              <a:solidFill>
                <a:srgbClr val="17365D"/>
              </a:solidFill>
            </a:endParaRPr>
          </a:p>
          <a:p>
            <a:pPr marL="0" lvl="0" indent="0" algn="ctr" rtl="0">
              <a:lnSpc>
                <a:spcPct val="100000"/>
              </a:lnSpc>
              <a:spcBef>
                <a:spcPts val="0"/>
              </a:spcBef>
              <a:spcAft>
                <a:spcPts val="0"/>
              </a:spcAft>
              <a:buClr>
                <a:srgbClr val="17365D"/>
              </a:buClr>
              <a:buSzPts val="1800"/>
              <a:buFont typeface="Montserrat"/>
              <a:buNone/>
            </a:pPr>
            <a:r>
              <a:rPr lang="en-US" dirty="0">
                <a:solidFill>
                  <a:srgbClr val="17365D"/>
                </a:solidFill>
              </a:rPr>
              <a:t>The file name should look like this: Mary Roche Scoil </a:t>
            </a:r>
            <a:r>
              <a:rPr lang="en-US" dirty="0" err="1">
                <a:solidFill>
                  <a:srgbClr val="17365D"/>
                </a:solidFill>
              </a:rPr>
              <a:t>Mhuire.pptx</a:t>
            </a:r>
            <a:endParaRPr dirty="0">
              <a:solidFill>
                <a:srgbClr val="17365D"/>
              </a:solidFill>
            </a:endParaRPr>
          </a:p>
          <a:p>
            <a:pPr marL="0" lvl="0" indent="0" algn="ctr" rtl="0">
              <a:lnSpc>
                <a:spcPct val="100000"/>
              </a:lnSpc>
              <a:spcBef>
                <a:spcPts val="0"/>
              </a:spcBef>
              <a:spcAft>
                <a:spcPts val="0"/>
              </a:spcAft>
              <a:buClr>
                <a:schemeClr val="dk1"/>
              </a:buClr>
              <a:buSzPts val="1800"/>
              <a:buFont typeface="Montserrat"/>
              <a:buNone/>
            </a:pPr>
            <a:endParaRPr b="1" i="1" dirty="0">
              <a:solidFill>
                <a:srgbClr val="17365D"/>
              </a:solidFill>
            </a:endParaRPr>
          </a:p>
          <a:p>
            <a:pPr marL="0" lvl="0" indent="0" algn="ctr" rtl="0">
              <a:lnSpc>
                <a:spcPct val="100000"/>
              </a:lnSpc>
              <a:spcBef>
                <a:spcPts val="0"/>
              </a:spcBef>
              <a:spcAft>
                <a:spcPts val="0"/>
              </a:spcAft>
              <a:buClr>
                <a:srgbClr val="17365D"/>
              </a:buClr>
              <a:buSzPts val="1800"/>
              <a:buFont typeface="Montserrat"/>
              <a:buNone/>
            </a:pPr>
            <a:r>
              <a:rPr lang="en-US" b="1" i="1" dirty="0">
                <a:solidFill>
                  <a:srgbClr val="17365D"/>
                </a:solidFill>
              </a:rPr>
              <a:t>Please upload your PowerPoint using the upload button on the </a:t>
            </a:r>
            <a:endParaRPr b="1" i="1" dirty="0">
              <a:solidFill>
                <a:srgbClr val="17365D"/>
              </a:solidFill>
            </a:endParaRPr>
          </a:p>
          <a:p>
            <a:pPr marL="0" lvl="0" indent="0" algn="ctr" rtl="0">
              <a:lnSpc>
                <a:spcPct val="100000"/>
              </a:lnSpc>
              <a:spcBef>
                <a:spcPts val="0"/>
              </a:spcBef>
              <a:spcAft>
                <a:spcPts val="0"/>
              </a:spcAft>
              <a:buClr>
                <a:srgbClr val="17365D"/>
              </a:buClr>
              <a:buSzPts val="1800"/>
              <a:buFont typeface="Montserrat"/>
              <a:buNone/>
            </a:pPr>
            <a:r>
              <a:rPr lang="en-US" b="1" i="1" u="sng" dirty="0">
                <a:solidFill>
                  <a:srgbClr val="31859B"/>
                </a:solidFill>
                <a:hlinkClick r:id="rId3">
                  <a:extLst>
                    <a:ext uri="{A12FA001-AC4F-418D-AE19-62706E023703}">
                      <ahyp:hlinkClr xmlns:ahyp="http://schemas.microsoft.com/office/drawing/2018/hyperlinkcolor" val="tx"/>
                    </a:ext>
                  </a:extLst>
                </a:hlinkClick>
              </a:rPr>
              <a:t>teacher website.</a:t>
            </a:r>
            <a:endParaRPr b="1" i="1" dirty="0">
              <a:solidFill>
                <a:srgbClr val="31859B"/>
              </a:solidFill>
            </a:endParaRPr>
          </a:p>
          <a:p>
            <a:pPr marL="0" lvl="0" indent="0" algn="ctr" rtl="0">
              <a:lnSpc>
                <a:spcPct val="100000"/>
              </a:lnSpc>
              <a:spcBef>
                <a:spcPts val="0"/>
              </a:spcBef>
              <a:spcAft>
                <a:spcPts val="0"/>
              </a:spcAft>
              <a:buClr>
                <a:srgbClr val="17365D"/>
              </a:buClr>
              <a:buSzPts val="1800"/>
              <a:buFont typeface="Montserrat"/>
              <a:buNone/>
            </a:pPr>
            <a:endParaRPr i="1" dirty="0">
              <a:solidFill>
                <a:srgbClr val="17365D"/>
              </a:solidFill>
            </a:endParaRPr>
          </a:p>
          <a:p>
            <a:pPr marL="0" lvl="0" indent="0" algn="ctr" rtl="0">
              <a:lnSpc>
                <a:spcPct val="100000"/>
              </a:lnSpc>
              <a:spcBef>
                <a:spcPts val="0"/>
              </a:spcBef>
              <a:spcAft>
                <a:spcPts val="0"/>
              </a:spcAft>
              <a:buClr>
                <a:srgbClr val="17365D"/>
              </a:buClr>
              <a:buSzPts val="1800"/>
              <a:buFont typeface="Montserrat"/>
              <a:buNone/>
            </a:pPr>
            <a:r>
              <a:rPr lang="en-US" i="1" dirty="0">
                <a:solidFill>
                  <a:srgbClr val="17365D"/>
                </a:solidFill>
              </a:rPr>
              <a:t>If you have any difficulties uploading your slides, please contact us.</a:t>
            </a:r>
            <a:endParaRPr i="1" dirty="0">
              <a:solidFill>
                <a:srgbClr val="17365D"/>
              </a:solidFill>
            </a:endParaRPr>
          </a:p>
          <a:p>
            <a:pPr marL="0" lvl="0" indent="0" algn="ctr" rtl="0">
              <a:lnSpc>
                <a:spcPct val="100000"/>
              </a:lnSpc>
              <a:spcBef>
                <a:spcPts val="0"/>
              </a:spcBef>
              <a:spcAft>
                <a:spcPts val="0"/>
              </a:spcAft>
              <a:buClr>
                <a:srgbClr val="17365D"/>
              </a:buClr>
              <a:buSzPts val="1800"/>
              <a:buFont typeface="Montserrat"/>
              <a:buNone/>
            </a:pPr>
            <a:endParaRPr i="1" dirty="0">
              <a:solidFill>
                <a:srgbClr val="17365D"/>
              </a:solidFill>
            </a:endParaRPr>
          </a:p>
          <a:p>
            <a:pPr marL="0" lvl="0" indent="0" algn="ctr" rtl="0">
              <a:lnSpc>
                <a:spcPct val="100000"/>
              </a:lnSpc>
              <a:spcBef>
                <a:spcPts val="0"/>
              </a:spcBef>
              <a:spcAft>
                <a:spcPts val="0"/>
              </a:spcAft>
              <a:buClr>
                <a:srgbClr val="17365D"/>
              </a:buClr>
              <a:buSzPts val="1800"/>
              <a:buFont typeface="Montserrat"/>
              <a:buNone/>
            </a:pPr>
            <a:r>
              <a:rPr lang="en-US" i="1" dirty="0">
                <a:solidFill>
                  <a:srgbClr val="31859B"/>
                </a:solidFill>
              </a:rPr>
              <a:t>Don’t forget to upload your class photo to the Teacher Website too!</a:t>
            </a:r>
            <a:endParaRPr dirty="0">
              <a:solidFill>
                <a:srgbClr val="31859B"/>
              </a:solidFill>
            </a:endParaRPr>
          </a:p>
        </p:txBody>
      </p:sp>
      <p:pic>
        <p:nvPicPr>
          <p:cNvPr id="133" name="Google Shape;133;p17"/>
          <p:cNvPicPr preferRelativeResize="0"/>
          <p:nvPr/>
        </p:nvPicPr>
        <p:blipFill rotWithShape="1">
          <a:blip r:embed="rId4">
            <a:alphaModFix/>
          </a:blip>
          <a:srcRect/>
          <a:stretch/>
        </p:blipFill>
        <p:spPr>
          <a:xfrm>
            <a:off x="8731314" y="562810"/>
            <a:ext cx="1258506" cy="1372760"/>
          </a:xfrm>
          <a:prstGeom prst="rect">
            <a:avLst/>
          </a:prstGeom>
          <a:noFill/>
          <a:ln>
            <a:noFill/>
          </a:ln>
        </p:spPr>
      </p:pic>
      <p:sp>
        <p:nvSpPr>
          <p:cNvPr id="134" name="Google Shape;134;p17"/>
          <p:cNvSpPr txBox="1"/>
          <p:nvPr/>
        </p:nvSpPr>
        <p:spPr>
          <a:xfrm>
            <a:off x="703580" y="1249190"/>
            <a:ext cx="496956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F243E"/>
                </a:solidFill>
                <a:latin typeface="Arial"/>
                <a:ea typeface="Arial"/>
                <a:cs typeface="Arial"/>
                <a:sym typeface="Arial"/>
              </a:rPr>
              <a:t>You can delete this page before saving final submission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61"/>
        <p:cNvGrpSpPr/>
        <p:nvPr/>
      </p:nvGrpSpPr>
      <p:grpSpPr>
        <a:xfrm>
          <a:off x="0" y="0"/>
          <a:ext cx="0" cy="0"/>
          <a:chOff x="0" y="0"/>
          <a:chExt cx="0" cy="0"/>
        </a:xfrm>
      </p:grpSpPr>
      <p:sp>
        <p:nvSpPr>
          <p:cNvPr id="62" name="Google Shape;62;p2"/>
          <p:cNvSpPr/>
          <p:nvPr/>
        </p:nvSpPr>
        <p:spPr>
          <a:xfrm>
            <a:off x="0" y="12"/>
            <a:ext cx="10692130" cy="7560309"/>
          </a:xfrm>
          <a:custGeom>
            <a:avLst/>
            <a:gdLst/>
            <a:ahLst/>
            <a:cxnLst/>
            <a:rect l="l" t="t" r="r" b="b"/>
            <a:pathLst>
              <a:path w="10692130" h="7560309" extrusionOk="0">
                <a:moveTo>
                  <a:pt x="10692003" y="0"/>
                </a:moveTo>
                <a:lnTo>
                  <a:pt x="0" y="0"/>
                </a:lnTo>
                <a:lnTo>
                  <a:pt x="0" y="7559992"/>
                </a:lnTo>
                <a:lnTo>
                  <a:pt x="10692003" y="7559992"/>
                </a:lnTo>
                <a:lnTo>
                  <a:pt x="10692003" y="0"/>
                </a:lnTo>
                <a:close/>
              </a:path>
            </a:pathLst>
          </a:custGeom>
          <a:solidFill>
            <a:srgbClr val="FFB7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2"/>
          <p:cNvSpPr/>
          <p:nvPr/>
        </p:nvSpPr>
        <p:spPr>
          <a:xfrm>
            <a:off x="0" y="12"/>
            <a:ext cx="7524115" cy="7524115"/>
          </a:xfrm>
          <a:custGeom>
            <a:avLst/>
            <a:gdLst/>
            <a:ahLst/>
            <a:cxnLst/>
            <a:rect l="l" t="t" r="r" b="b"/>
            <a:pathLst>
              <a:path w="7524115" h="7524115" extrusionOk="0">
                <a:moveTo>
                  <a:pt x="0" y="21761"/>
                </a:moveTo>
                <a:lnTo>
                  <a:pt x="21760" y="0"/>
                </a:lnTo>
              </a:path>
              <a:path w="7524115" h="7524115" extrusionOk="0">
                <a:moveTo>
                  <a:pt x="0" y="379000"/>
                </a:moveTo>
                <a:lnTo>
                  <a:pt x="379000" y="0"/>
                </a:lnTo>
              </a:path>
              <a:path w="7524115" h="7524115" extrusionOk="0">
                <a:moveTo>
                  <a:pt x="0" y="736244"/>
                </a:moveTo>
                <a:lnTo>
                  <a:pt x="736244" y="0"/>
                </a:lnTo>
              </a:path>
              <a:path w="7524115" h="7524115" extrusionOk="0">
                <a:moveTo>
                  <a:pt x="0" y="1093507"/>
                </a:moveTo>
                <a:lnTo>
                  <a:pt x="1093506" y="0"/>
                </a:lnTo>
              </a:path>
              <a:path w="7524115" h="7524115" extrusionOk="0">
                <a:moveTo>
                  <a:pt x="0" y="1450753"/>
                </a:moveTo>
                <a:lnTo>
                  <a:pt x="1450754" y="0"/>
                </a:lnTo>
              </a:path>
              <a:path w="7524115" h="7524115" extrusionOk="0">
                <a:moveTo>
                  <a:pt x="0" y="1807997"/>
                </a:moveTo>
                <a:lnTo>
                  <a:pt x="1807997" y="0"/>
                </a:lnTo>
              </a:path>
              <a:path w="7524115" h="7524115" extrusionOk="0">
                <a:moveTo>
                  <a:pt x="0" y="2165255"/>
                </a:moveTo>
                <a:lnTo>
                  <a:pt x="2165253" y="0"/>
                </a:lnTo>
              </a:path>
              <a:path w="7524115" h="7524115" extrusionOk="0">
                <a:moveTo>
                  <a:pt x="0" y="2522505"/>
                </a:moveTo>
                <a:lnTo>
                  <a:pt x="2522507" y="0"/>
                </a:lnTo>
              </a:path>
              <a:path w="7524115" h="7524115" extrusionOk="0">
                <a:moveTo>
                  <a:pt x="0" y="2879750"/>
                </a:moveTo>
                <a:lnTo>
                  <a:pt x="2879750" y="0"/>
                </a:lnTo>
              </a:path>
              <a:path w="7524115" h="7524115" extrusionOk="0">
                <a:moveTo>
                  <a:pt x="0" y="3237002"/>
                </a:moveTo>
                <a:lnTo>
                  <a:pt x="3236997" y="0"/>
                </a:lnTo>
              </a:path>
              <a:path w="7524115" h="7524115" extrusionOk="0">
                <a:moveTo>
                  <a:pt x="0" y="3594265"/>
                </a:moveTo>
                <a:lnTo>
                  <a:pt x="3594265" y="0"/>
                </a:lnTo>
              </a:path>
              <a:path w="7524115" h="7524115" extrusionOk="0">
                <a:moveTo>
                  <a:pt x="0" y="3951503"/>
                </a:moveTo>
                <a:lnTo>
                  <a:pt x="3951503" y="0"/>
                </a:lnTo>
              </a:path>
              <a:path w="7524115" h="7524115" extrusionOk="0">
                <a:moveTo>
                  <a:pt x="0" y="4308772"/>
                </a:moveTo>
                <a:lnTo>
                  <a:pt x="4308776" y="0"/>
                </a:lnTo>
              </a:path>
              <a:path w="7524115" h="7524115" extrusionOk="0">
                <a:moveTo>
                  <a:pt x="0" y="4666005"/>
                </a:moveTo>
                <a:lnTo>
                  <a:pt x="4666005" y="0"/>
                </a:lnTo>
              </a:path>
              <a:path w="7524115" h="7524115" extrusionOk="0">
                <a:moveTo>
                  <a:pt x="0" y="5023261"/>
                </a:moveTo>
                <a:lnTo>
                  <a:pt x="5023265" y="0"/>
                </a:lnTo>
              </a:path>
              <a:path w="7524115" h="7524115" extrusionOk="0">
                <a:moveTo>
                  <a:pt x="0" y="5380507"/>
                </a:moveTo>
                <a:lnTo>
                  <a:pt x="5380507" y="0"/>
                </a:lnTo>
              </a:path>
              <a:path w="7524115" h="7524115" extrusionOk="0">
                <a:moveTo>
                  <a:pt x="0" y="5737774"/>
                </a:moveTo>
                <a:lnTo>
                  <a:pt x="5737765" y="0"/>
                </a:lnTo>
              </a:path>
              <a:path w="7524115" h="7524115" extrusionOk="0">
                <a:moveTo>
                  <a:pt x="0" y="6095014"/>
                </a:moveTo>
                <a:lnTo>
                  <a:pt x="6095019" y="0"/>
                </a:lnTo>
              </a:path>
              <a:path w="7524115" h="7524115" extrusionOk="0">
                <a:moveTo>
                  <a:pt x="0" y="6452260"/>
                </a:moveTo>
                <a:lnTo>
                  <a:pt x="6452260" y="0"/>
                </a:lnTo>
              </a:path>
              <a:path w="7524115" h="7524115" extrusionOk="0">
                <a:moveTo>
                  <a:pt x="0" y="6809524"/>
                </a:moveTo>
                <a:lnTo>
                  <a:pt x="6809524" y="0"/>
                </a:lnTo>
              </a:path>
              <a:path w="7524115" h="7524115" extrusionOk="0">
                <a:moveTo>
                  <a:pt x="0" y="7166766"/>
                </a:moveTo>
                <a:lnTo>
                  <a:pt x="7166772" y="0"/>
                </a:lnTo>
              </a:path>
              <a:path w="7524115" h="7524115" extrusionOk="0">
                <a:moveTo>
                  <a:pt x="0" y="7524013"/>
                </a:moveTo>
                <a:lnTo>
                  <a:pt x="7524013" y="0"/>
                </a:lnTo>
              </a:path>
            </a:pathLst>
          </a:custGeom>
          <a:noFill/>
          <a:ln w="1408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64" name="Google Shape;64;p2"/>
          <p:cNvGrpSpPr/>
          <p:nvPr/>
        </p:nvGrpSpPr>
        <p:grpSpPr>
          <a:xfrm>
            <a:off x="252730" y="38735"/>
            <a:ext cx="10370185" cy="7560309"/>
            <a:chOff x="321280" y="12"/>
            <a:chExt cx="10370185" cy="7560309"/>
          </a:xfrm>
        </p:grpSpPr>
        <p:sp>
          <p:nvSpPr>
            <p:cNvPr id="65" name="Google Shape;65;p2"/>
            <p:cNvSpPr/>
            <p:nvPr/>
          </p:nvSpPr>
          <p:spPr>
            <a:xfrm>
              <a:off x="321280" y="12"/>
              <a:ext cx="10370185" cy="7560309"/>
            </a:xfrm>
            <a:custGeom>
              <a:avLst/>
              <a:gdLst/>
              <a:ahLst/>
              <a:cxnLst/>
              <a:rect l="l" t="t" r="r" b="b"/>
              <a:pathLst>
                <a:path w="10370185" h="7560309" extrusionOk="0">
                  <a:moveTo>
                    <a:pt x="0" y="7559992"/>
                  </a:moveTo>
                  <a:lnTo>
                    <a:pt x="7559986" y="0"/>
                  </a:lnTo>
                </a:path>
                <a:path w="10370185" h="7560309" extrusionOk="0">
                  <a:moveTo>
                    <a:pt x="357255" y="7559992"/>
                  </a:moveTo>
                  <a:lnTo>
                    <a:pt x="7917247" y="0"/>
                  </a:lnTo>
                </a:path>
                <a:path w="10370185" h="7560309" extrusionOk="0">
                  <a:moveTo>
                    <a:pt x="714493" y="7559992"/>
                  </a:moveTo>
                  <a:lnTo>
                    <a:pt x="8274486" y="0"/>
                  </a:lnTo>
                </a:path>
                <a:path w="10370185" h="7560309" extrusionOk="0">
                  <a:moveTo>
                    <a:pt x="1071744" y="7559992"/>
                  </a:moveTo>
                  <a:lnTo>
                    <a:pt x="8631737" y="0"/>
                  </a:lnTo>
                </a:path>
                <a:path w="10370185" h="7560309" extrusionOk="0">
                  <a:moveTo>
                    <a:pt x="1429000" y="7559992"/>
                  </a:moveTo>
                  <a:lnTo>
                    <a:pt x="8988998" y="0"/>
                  </a:lnTo>
                </a:path>
                <a:path w="10370185" h="7560309" extrusionOk="0">
                  <a:moveTo>
                    <a:pt x="1786251" y="7559992"/>
                  </a:moveTo>
                  <a:lnTo>
                    <a:pt x="9346249" y="0"/>
                  </a:lnTo>
                </a:path>
                <a:path w="10370185" h="7560309" extrusionOk="0">
                  <a:moveTo>
                    <a:pt x="2143497" y="7559992"/>
                  </a:moveTo>
                  <a:lnTo>
                    <a:pt x="9703490" y="0"/>
                  </a:lnTo>
                </a:path>
                <a:path w="10370185" h="7560309" extrusionOk="0">
                  <a:moveTo>
                    <a:pt x="2500761" y="7559992"/>
                  </a:moveTo>
                  <a:lnTo>
                    <a:pt x="10060753" y="0"/>
                  </a:lnTo>
                </a:path>
                <a:path w="10370185" h="7560309" extrusionOk="0">
                  <a:moveTo>
                    <a:pt x="2857992" y="7559992"/>
                  </a:moveTo>
                  <a:lnTo>
                    <a:pt x="10369884" y="48106"/>
                  </a:lnTo>
                </a:path>
                <a:path w="10370185" h="7560309" extrusionOk="0">
                  <a:moveTo>
                    <a:pt x="3215250" y="7559992"/>
                  </a:moveTo>
                  <a:lnTo>
                    <a:pt x="10369884" y="405358"/>
                  </a:lnTo>
                </a:path>
                <a:path w="10370185" h="7560309" extrusionOk="0">
                  <a:moveTo>
                    <a:pt x="3572502" y="7559992"/>
                  </a:moveTo>
                  <a:lnTo>
                    <a:pt x="10369884" y="762600"/>
                  </a:lnTo>
                </a:path>
                <a:path w="10370185" h="7560309" extrusionOk="0">
                  <a:moveTo>
                    <a:pt x="3929751" y="7559992"/>
                  </a:moveTo>
                  <a:lnTo>
                    <a:pt x="10369884" y="1119869"/>
                  </a:lnTo>
                </a:path>
                <a:path w="10370185" h="7560309" extrusionOk="0">
                  <a:moveTo>
                    <a:pt x="4286997" y="7559992"/>
                  </a:moveTo>
                  <a:lnTo>
                    <a:pt x="10369884" y="1477101"/>
                  </a:lnTo>
                </a:path>
                <a:path w="10370185" h="7560309" extrusionOk="0">
                  <a:moveTo>
                    <a:pt x="4644281" y="7559992"/>
                  </a:moveTo>
                  <a:lnTo>
                    <a:pt x="10369884" y="1834371"/>
                  </a:lnTo>
                </a:path>
                <a:path w="10370185" h="7560309" extrusionOk="0">
                  <a:moveTo>
                    <a:pt x="5001479" y="7559992"/>
                  </a:moveTo>
                  <a:lnTo>
                    <a:pt x="10369884" y="2191604"/>
                  </a:lnTo>
                </a:path>
                <a:path w="10370185" h="7560309" extrusionOk="0">
                  <a:moveTo>
                    <a:pt x="5358775" y="7559992"/>
                  </a:moveTo>
                  <a:lnTo>
                    <a:pt x="10369884" y="2548872"/>
                  </a:lnTo>
                </a:path>
                <a:path w="10370185" h="7560309" extrusionOk="0">
                  <a:moveTo>
                    <a:pt x="5715969" y="7559992"/>
                  </a:moveTo>
                  <a:lnTo>
                    <a:pt x="10369884" y="2906092"/>
                  </a:lnTo>
                </a:path>
                <a:path w="10370185" h="7560309" extrusionOk="0">
                  <a:moveTo>
                    <a:pt x="6073258" y="7559992"/>
                  </a:moveTo>
                  <a:lnTo>
                    <a:pt x="10369884" y="3263366"/>
                  </a:lnTo>
                </a:path>
                <a:path w="10370185" h="7560309" extrusionOk="0">
                  <a:moveTo>
                    <a:pt x="6430545" y="7559992"/>
                  </a:moveTo>
                  <a:lnTo>
                    <a:pt x="10369884" y="3620635"/>
                  </a:lnTo>
                </a:path>
                <a:path w="10370185" h="7560309" extrusionOk="0">
                  <a:moveTo>
                    <a:pt x="6787748" y="7559992"/>
                  </a:moveTo>
                  <a:lnTo>
                    <a:pt x="10369884" y="3977862"/>
                  </a:lnTo>
                </a:path>
                <a:path w="10370185" h="7560309" extrusionOk="0">
                  <a:moveTo>
                    <a:pt x="7145032" y="7559992"/>
                  </a:moveTo>
                  <a:lnTo>
                    <a:pt x="10369884" y="4335126"/>
                  </a:lnTo>
                </a:path>
                <a:path w="10370185" h="7560309" extrusionOk="0">
                  <a:moveTo>
                    <a:pt x="7502245" y="7559992"/>
                  </a:moveTo>
                  <a:lnTo>
                    <a:pt x="10369884" y="4692360"/>
                  </a:lnTo>
                </a:path>
                <a:path w="10370185" h="7560309" extrusionOk="0">
                  <a:moveTo>
                    <a:pt x="7859529" y="7559992"/>
                  </a:moveTo>
                  <a:lnTo>
                    <a:pt x="10369884" y="5049632"/>
                  </a:lnTo>
                </a:path>
                <a:path w="10370185" h="7560309" extrusionOk="0">
                  <a:moveTo>
                    <a:pt x="8216730" y="7559992"/>
                  </a:moveTo>
                  <a:lnTo>
                    <a:pt x="10369884" y="5406845"/>
                  </a:lnTo>
                </a:path>
                <a:path w="10370185" h="7560309" extrusionOk="0">
                  <a:moveTo>
                    <a:pt x="8574020" y="7559992"/>
                  </a:moveTo>
                  <a:lnTo>
                    <a:pt x="10369884" y="5764127"/>
                  </a:lnTo>
                </a:path>
                <a:path w="10370185" h="7560309" extrusionOk="0">
                  <a:moveTo>
                    <a:pt x="8931301" y="7559992"/>
                  </a:moveTo>
                  <a:lnTo>
                    <a:pt x="10369884" y="6121401"/>
                  </a:lnTo>
                </a:path>
                <a:path w="10370185" h="7560309" extrusionOk="0">
                  <a:moveTo>
                    <a:pt x="9288504" y="7559992"/>
                  </a:moveTo>
                  <a:lnTo>
                    <a:pt x="10369884" y="6478613"/>
                  </a:lnTo>
                </a:path>
                <a:path w="10370185" h="7560309" extrusionOk="0">
                  <a:moveTo>
                    <a:pt x="9645792" y="7559992"/>
                  </a:moveTo>
                  <a:lnTo>
                    <a:pt x="10369884" y="6835897"/>
                  </a:lnTo>
                </a:path>
                <a:path w="10370185" h="7560309" extrusionOk="0">
                  <a:moveTo>
                    <a:pt x="10003005" y="7559992"/>
                  </a:moveTo>
                  <a:lnTo>
                    <a:pt x="10369884" y="7193114"/>
                  </a:lnTo>
                </a:path>
                <a:path w="10370185" h="7560309" extrusionOk="0">
                  <a:moveTo>
                    <a:pt x="10360275" y="7559992"/>
                  </a:moveTo>
                  <a:lnTo>
                    <a:pt x="10369884" y="7550383"/>
                  </a:lnTo>
                </a:path>
              </a:pathLst>
            </a:custGeom>
            <a:noFill/>
            <a:ln w="1408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2"/>
            <p:cNvSpPr/>
            <p:nvPr/>
          </p:nvSpPr>
          <p:spPr>
            <a:xfrm>
              <a:off x="457200" y="457200"/>
              <a:ext cx="9777730" cy="6645909"/>
            </a:xfrm>
            <a:custGeom>
              <a:avLst/>
              <a:gdLst/>
              <a:ahLst/>
              <a:cxnLst/>
              <a:rect l="l" t="t" r="r" b="b"/>
              <a:pathLst>
                <a:path w="9777730" h="6645909" extrusionOk="0">
                  <a:moveTo>
                    <a:pt x="9777603" y="0"/>
                  </a:moveTo>
                  <a:lnTo>
                    <a:pt x="0" y="0"/>
                  </a:lnTo>
                  <a:lnTo>
                    <a:pt x="0" y="6645605"/>
                  </a:lnTo>
                  <a:lnTo>
                    <a:pt x="9777603" y="6645605"/>
                  </a:lnTo>
                  <a:lnTo>
                    <a:pt x="9777603" y="0"/>
                  </a:lnTo>
                  <a:close/>
                </a:path>
              </a:pathLst>
            </a:custGeom>
            <a:solidFill>
              <a:srgbClr val="FFB7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7" name="Google Shape;67;p2"/>
          <p:cNvSpPr txBox="1"/>
          <p:nvPr/>
        </p:nvSpPr>
        <p:spPr>
          <a:xfrm>
            <a:off x="546114" y="2557289"/>
            <a:ext cx="9462800" cy="782265"/>
          </a:xfrm>
          <a:prstGeom prst="rect">
            <a:avLst/>
          </a:prstGeom>
          <a:noFill/>
          <a:ln>
            <a:noFill/>
          </a:ln>
        </p:spPr>
        <p:txBody>
          <a:bodyPr spcFirstLastPara="1" wrap="square" lIns="0" tIns="12700" rIns="0" bIns="0" anchor="t" anchorCtr="0">
            <a:spAutoFit/>
          </a:bodyPr>
          <a:lstStyle/>
          <a:p>
            <a:pPr marL="12700" marR="0" lvl="0" indent="0" algn="ctr" rtl="0">
              <a:lnSpc>
                <a:spcPct val="100000"/>
              </a:lnSpc>
              <a:spcBef>
                <a:spcPts val="0"/>
              </a:spcBef>
              <a:spcAft>
                <a:spcPts val="0"/>
              </a:spcAft>
              <a:buClr>
                <a:srgbClr val="000000"/>
              </a:buClr>
              <a:buSzPts val="5000"/>
              <a:buFont typeface="Arial"/>
              <a:buNone/>
            </a:pPr>
            <a:r>
              <a:rPr lang="en-US" sz="5000" b="1" i="0" u="none" strike="noStrike" cap="none">
                <a:solidFill>
                  <a:schemeClr val="lt1"/>
                </a:solidFill>
                <a:latin typeface="Gill Sans"/>
                <a:ea typeface="Gill Sans"/>
                <a:cs typeface="Gill Sans"/>
                <a:sym typeface="Gill Sans"/>
              </a:rPr>
              <a:t>OUR JEP PROJECT</a:t>
            </a:r>
            <a:endParaRPr sz="5000" b="1" i="0" u="none" strike="noStrike" cap="none">
              <a:solidFill>
                <a:schemeClr val="lt1"/>
              </a:solidFill>
              <a:latin typeface="Gill Sans"/>
              <a:ea typeface="Gill Sans"/>
              <a:cs typeface="Gill Sans"/>
              <a:sym typeface="Gill Sans"/>
            </a:endParaRPr>
          </a:p>
        </p:txBody>
      </p:sp>
      <p:sp>
        <p:nvSpPr>
          <p:cNvPr id="68" name="Google Shape;68;p2"/>
          <p:cNvSpPr txBox="1">
            <a:spLocks noGrp="1"/>
          </p:cNvSpPr>
          <p:nvPr>
            <p:ph type="title"/>
          </p:nvPr>
        </p:nvSpPr>
        <p:spPr>
          <a:xfrm>
            <a:off x="703579" y="595739"/>
            <a:ext cx="6820535" cy="689932"/>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US" dirty="0">
                <a:latin typeface="Gill Sans"/>
                <a:ea typeface="Gill Sans"/>
                <a:cs typeface="Gill Sans"/>
                <a:sym typeface="Gill Sans"/>
              </a:rPr>
              <a:t>JUNIOR ENTREPRENEUR </a:t>
            </a:r>
            <a:r>
              <a:rPr lang="en-US">
                <a:latin typeface="Gill Sans"/>
                <a:ea typeface="Gill Sans"/>
                <a:cs typeface="Gill Sans"/>
                <a:sym typeface="Gill Sans"/>
              </a:rPr>
              <a:t>PROGRAMME 2025/2026</a:t>
            </a:r>
            <a:endParaRPr dirty="0">
              <a:latin typeface="Gill Sans"/>
              <a:ea typeface="Gill Sans"/>
              <a:cs typeface="Gill Sans"/>
              <a:sym typeface="Gill Sans"/>
            </a:endParaRPr>
          </a:p>
        </p:txBody>
      </p:sp>
      <p:pic>
        <p:nvPicPr>
          <p:cNvPr id="69" name="Google Shape;69;p2"/>
          <p:cNvPicPr preferRelativeResize="0"/>
          <p:nvPr/>
        </p:nvPicPr>
        <p:blipFill rotWithShape="1">
          <a:blip r:embed="rId3">
            <a:alphaModFix/>
          </a:blip>
          <a:srcRect/>
          <a:stretch/>
        </p:blipFill>
        <p:spPr>
          <a:xfrm>
            <a:off x="8731314" y="562810"/>
            <a:ext cx="1258506" cy="1372760"/>
          </a:xfrm>
          <a:prstGeom prst="rect">
            <a:avLst/>
          </a:prstGeom>
          <a:noFill/>
          <a:ln>
            <a:noFill/>
          </a:ln>
        </p:spPr>
      </p:pic>
      <p:sp>
        <p:nvSpPr>
          <p:cNvPr id="70" name="Google Shape;70;p2"/>
          <p:cNvSpPr txBox="1"/>
          <p:nvPr/>
        </p:nvSpPr>
        <p:spPr>
          <a:xfrm>
            <a:off x="2521958" y="3632354"/>
            <a:ext cx="5511112" cy="523220"/>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chemeClr val="lt1"/>
                </a:solidFill>
                <a:latin typeface="Gill Sans"/>
                <a:ea typeface="Gill Sans"/>
                <a:cs typeface="Gill Sans"/>
                <a:sym typeface="Gill Sans"/>
              </a:rPr>
              <a:t>[Insert Project Name Here]</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
        <p:cNvGrpSpPr/>
        <p:nvPr/>
      </p:nvGrpSpPr>
      <p:grpSpPr>
        <a:xfrm>
          <a:off x="0" y="0"/>
          <a:ext cx="0" cy="0"/>
          <a:chOff x="0" y="0"/>
          <a:chExt cx="0" cy="0"/>
        </a:xfrm>
      </p:grpSpPr>
      <p:sp>
        <p:nvSpPr>
          <p:cNvPr id="75" name="Google Shape;75;p3"/>
          <p:cNvSpPr txBox="1">
            <a:spLocks noGrp="1"/>
          </p:cNvSpPr>
          <p:nvPr>
            <p:ph type="title"/>
          </p:nvPr>
        </p:nvSpPr>
        <p:spPr>
          <a:xfrm>
            <a:off x="703580" y="595739"/>
            <a:ext cx="9286239" cy="492443"/>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US" sz="3200">
                <a:solidFill>
                  <a:srgbClr val="31859B"/>
                </a:solidFill>
              </a:rPr>
              <a:t>CLASS DETAILS</a:t>
            </a:r>
            <a:endParaRPr/>
          </a:p>
        </p:txBody>
      </p:sp>
      <p:pic>
        <p:nvPicPr>
          <p:cNvPr id="76" name="Google Shape;76;p3"/>
          <p:cNvPicPr preferRelativeResize="0"/>
          <p:nvPr/>
        </p:nvPicPr>
        <p:blipFill rotWithShape="1">
          <a:blip r:embed="rId3">
            <a:alphaModFix/>
          </a:blip>
          <a:srcRect/>
          <a:stretch/>
        </p:blipFill>
        <p:spPr>
          <a:xfrm>
            <a:off x="8731314" y="562810"/>
            <a:ext cx="1258506" cy="1372760"/>
          </a:xfrm>
          <a:prstGeom prst="rect">
            <a:avLst/>
          </a:prstGeom>
          <a:noFill/>
          <a:ln>
            <a:noFill/>
          </a:ln>
        </p:spPr>
      </p:pic>
      <p:graphicFrame>
        <p:nvGraphicFramePr>
          <p:cNvPr id="77" name="Google Shape;77;p3"/>
          <p:cNvGraphicFramePr/>
          <p:nvPr/>
        </p:nvGraphicFramePr>
        <p:xfrm>
          <a:off x="704129" y="2298089"/>
          <a:ext cx="9285700" cy="4075600"/>
        </p:xfrm>
        <a:graphic>
          <a:graphicData uri="http://schemas.openxmlformats.org/drawingml/2006/table">
            <a:tbl>
              <a:tblPr firstRow="1" bandRow="1">
                <a:noFill/>
                <a:tableStyleId>{15248FC4-301B-42D0-84E1-16A1169DE7F3}</a:tableStyleId>
              </a:tblPr>
              <a:tblGrid>
                <a:gridCol w="3704925">
                  <a:extLst>
                    <a:ext uri="{9D8B030D-6E8A-4147-A177-3AD203B41FA5}">
                      <a16:colId xmlns:a16="http://schemas.microsoft.com/office/drawing/2014/main" val="20000"/>
                    </a:ext>
                  </a:extLst>
                </a:gridCol>
                <a:gridCol w="5580775">
                  <a:extLst>
                    <a:ext uri="{9D8B030D-6E8A-4147-A177-3AD203B41FA5}">
                      <a16:colId xmlns:a16="http://schemas.microsoft.com/office/drawing/2014/main" val="20001"/>
                    </a:ext>
                  </a:extLst>
                </a:gridCol>
              </a:tblGrid>
              <a:tr h="5094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0"/>
                  </a:ext>
                </a:extLst>
              </a:tr>
              <a:tr h="5094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SCHOOL NAME: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Gill Sans"/>
                        <a:buNone/>
                      </a:pPr>
                      <a:r>
                        <a:rPr lang="en-US" sz="1800" b="0" i="0" u="none" strike="noStrike" cap="none">
                          <a:solidFill>
                            <a:srgbClr val="000000"/>
                          </a:solidFill>
                          <a:latin typeface="Gill Sans"/>
                          <a:ea typeface="Gill Sans"/>
                          <a:cs typeface="Gill Sans"/>
                          <a:sym typeface="Gill Sans"/>
                        </a:rPr>
                        <a:t>[Insert here]</a:t>
                      </a:r>
                      <a:endParaRPr sz="1800" b="0" i="0" u="none" strike="noStrike" cap="none">
                        <a:latin typeface="Gill Sans"/>
                        <a:ea typeface="Gill Sans"/>
                        <a:cs typeface="Gill Sans"/>
                        <a:sym typeface="Gill Sans"/>
                      </a:endParaRPr>
                    </a:p>
                  </a:txBody>
                  <a:tcPr marL="91450" marR="91450" marT="45725" marB="45725"/>
                </a:tc>
                <a:extLst>
                  <a:ext uri="{0D108BD9-81ED-4DB2-BD59-A6C34878D82A}">
                    <a16:rowId xmlns:a16="http://schemas.microsoft.com/office/drawing/2014/main" val="10001"/>
                  </a:ext>
                </a:extLst>
              </a:tr>
              <a:tr h="5094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ADDRESS: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Gill Sans"/>
                        <a:buNone/>
                      </a:pPr>
                      <a:r>
                        <a:rPr lang="en-US" sz="1800" b="0" i="0" u="none" strike="noStrike" cap="none">
                          <a:solidFill>
                            <a:srgbClr val="000000"/>
                          </a:solidFill>
                          <a:latin typeface="Gill Sans"/>
                          <a:ea typeface="Gill Sans"/>
                          <a:cs typeface="Gill Sans"/>
                          <a:sym typeface="Gill Sans"/>
                        </a:rPr>
                        <a:t>[Insert here]</a:t>
                      </a:r>
                      <a:endParaRPr sz="1800" b="0" i="0" u="none" strike="noStrike" cap="none">
                        <a:latin typeface="Gill Sans"/>
                        <a:ea typeface="Gill Sans"/>
                        <a:cs typeface="Gill Sans"/>
                        <a:sym typeface="Gill Sans"/>
                      </a:endParaRPr>
                    </a:p>
                  </a:txBody>
                  <a:tcPr marL="91450" marR="91450" marT="45725" marB="45725"/>
                </a:tc>
                <a:extLst>
                  <a:ext uri="{0D108BD9-81ED-4DB2-BD59-A6C34878D82A}">
                    <a16:rowId xmlns:a16="http://schemas.microsoft.com/office/drawing/2014/main" val="10002"/>
                  </a:ext>
                </a:extLst>
              </a:tr>
              <a:tr h="5094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TEACHER NAME:</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Gill Sans"/>
                        <a:buNone/>
                      </a:pPr>
                      <a:r>
                        <a:rPr lang="en-US" sz="1800" b="0" i="0" u="none" strike="noStrike" cap="none">
                          <a:solidFill>
                            <a:srgbClr val="000000"/>
                          </a:solidFill>
                          <a:latin typeface="Gill Sans"/>
                          <a:ea typeface="Gill Sans"/>
                          <a:cs typeface="Gill Sans"/>
                          <a:sym typeface="Gill Sans"/>
                        </a:rPr>
                        <a:t>[Insert here]</a:t>
                      </a:r>
                      <a:endParaRPr sz="1800" b="0" i="0" u="none" strike="noStrike" cap="none">
                        <a:latin typeface="Gill Sans"/>
                        <a:ea typeface="Gill Sans"/>
                        <a:cs typeface="Gill Sans"/>
                        <a:sym typeface="Gill Sans"/>
                      </a:endParaRPr>
                    </a:p>
                  </a:txBody>
                  <a:tcPr marL="91450" marR="91450" marT="45725" marB="45725"/>
                </a:tc>
                <a:extLst>
                  <a:ext uri="{0D108BD9-81ED-4DB2-BD59-A6C34878D82A}">
                    <a16:rowId xmlns:a16="http://schemas.microsoft.com/office/drawing/2014/main" val="10003"/>
                  </a:ext>
                </a:extLst>
              </a:tr>
              <a:tr h="5094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TEACHER EMAIL:</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Gill Sans"/>
                        <a:buNone/>
                      </a:pPr>
                      <a:r>
                        <a:rPr lang="en-US" sz="1800" b="0" i="0" u="none" strike="noStrike" cap="none">
                          <a:solidFill>
                            <a:srgbClr val="000000"/>
                          </a:solidFill>
                          <a:latin typeface="Gill Sans"/>
                          <a:ea typeface="Gill Sans"/>
                          <a:cs typeface="Gill Sans"/>
                          <a:sym typeface="Gill Sans"/>
                        </a:rPr>
                        <a:t>[Insert here]</a:t>
                      </a:r>
                      <a:endParaRPr sz="1800" b="0" i="0" u="none" strike="noStrike" cap="none">
                        <a:latin typeface="Gill Sans"/>
                        <a:ea typeface="Gill Sans"/>
                        <a:cs typeface="Gill Sans"/>
                        <a:sym typeface="Gill Sans"/>
                      </a:endParaRPr>
                    </a:p>
                  </a:txBody>
                  <a:tcPr marL="91450" marR="91450" marT="45725" marB="45725"/>
                </a:tc>
                <a:extLst>
                  <a:ext uri="{0D108BD9-81ED-4DB2-BD59-A6C34878D82A}">
                    <a16:rowId xmlns:a16="http://schemas.microsoft.com/office/drawing/2014/main" val="10004"/>
                  </a:ext>
                </a:extLst>
              </a:tr>
              <a:tr h="5094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TEACHER MOBILE NUMBER:</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Gill Sans"/>
                        <a:buNone/>
                      </a:pPr>
                      <a:r>
                        <a:rPr lang="en-US" sz="1800" b="0" i="0" u="none" strike="noStrike" cap="none">
                          <a:solidFill>
                            <a:srgbClr val="000000"/>
                          </a:solidFill>
                          <a:latin typeface="Gill Sans"/>
                          <a:ea typeface="Gill Sans"/>
                          <a:cs typeface="Gill Sans"/>
                          <a:sym typeface="Gill Sans"/>
                        </a:rPr>
                        <a:t>[Insert here]</a:t>
                      </a:r>
                      <a:endParaRPr sz="1800" b="0" i="0" u="none" strike="noStrike" cap="none">
                        <a:latin typeface="Gill Sans"/>
                        <a:ea typeface="Gill Sans"/>
                        <a:cs typeface="Gill Sans"/>
                        <a:sym typeface="Gill Sans"/>
                      </a:endParaRPr>
                    </a:p>
                  </a:txBody>
                  <a:tcPr marL="91450" marR="91450" marT="45725" marB="45725"/>
                </a:tc>
                <a:extLst>
                  <a:ext uri="{0D108BD9-81ED-4DB2-BD59-A6C34878D82A}">
                    <a16:rowId xmlns:a16="http://schemas.microsoft.com/office/drawing/2014/main" val="10005"/>
                  </a:ext>
                </a:extLst>
              </a:tr>
              <a:tr h="5094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CLASS: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Gill Sans"/>
                        <a:buNone/>
                      </a:pPr>
                      <a:r>
                        <a:rPr lang="en-US" sz="1800" b="0" i="0" u="none" strike="noStrike" cap="none">
                          <a:solidFill>
                            <a:srgbClr val="000000"/>
                          </a:solidFill>
                          <a:latin typeface="Gill Sans"/>
                          <a:ea typeface="Gill Sans"/>
                          <a:cs typeface="Gill Sans"/>
                          <a:sym typeface="Gill Sans"/>
                        </a:rPr>
                        <a:t>[Insert here]</a:t>
                      </a:r>
                      <a:endParaRPr sz="1800" b="0" i="0" u="none" strike="noStrike" cap="none">
                        <a:latin typeface="Gill Sans"/>
                        <a:ea typeface="Gill Sans"/>
                        <a:cs typeface="Gill Sans"/>
                        <a:sym typeface="Gill Sans"/>
                      </a:endParaRPr>
                    </a:p>
                  </a:txBody>
                  <a:tcPr marL="91450" marR="91450" marT="45725" marB="45725"/>
                </a:tc>
                <a:extLst>
                  <a:ext uri="{0D108BD9-81ED-4DB2-BD59-A6C34878D82A}">
                    <a16:rowId xmlns:a16="http://schemas.microsoft.com/office/drawing/2014/main" val="10006"/>
                  </a:ext>
                </a:extLst>
              </a:tr>
              <a:tr h="5094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PROJECT NAME: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Gill Sans"/>
                        <a:buNone/>
                      </a:pPr>
                      <a:r>
                        <a:rPr lang="en-US" sz="1800" b="0" i="0" u="none" strike="noStrike" cap="none" dirty="0">
                          <a:solidFill>
                            <a:srgbClr val="000000"/>
                          </a:solidFill>
                          <a:latin typeface="Gill Sans"/>
                          <a:ea typeface="Gill Sans"/>
                          <a:cs typeface="Gill Sans"/>
                          <a:sym typeface="Gill Sans"/>
                        </a:rPr>
                        <a:t>[Insert here]</a:t>
                      </a:r>
                      <a:endParaRPr sz="1800" b="0" i="0" u="none" strike="noStrike" cap="none" dirty="0">
                        <a:latin typeface="Gill Sans"/>
                        <a:ea typeface="Gill Sans"/>
                        <a:cs typeface="Gill Sans"/>
                        <a:sym typeface="Gill Sans"/>
                      </a:endParaRPr>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
        <p:nvSpPr>
          <p:cNvPr id="82" name="Google Shape;82;p4"/>
          <p:cNvSpPr txBox="1">
            <a:spLocks noGrp="1"/>
          </p:cNvSpPr>
          <p:nvPr>
            <p:ph type="title"/>
          </p:nvPr>
        </p:nvSpPr>
        <p:spPr>
          <a:xfrm>
            <a:off x="703580" y="595739"/>
            <a:ext cx="9286239" cy="492443"/>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US" sz="3200">
                <a:solidFill>
                  <a:srgbClr val="31859B"/>
                </a:solidFill>
              </a:rPr>
              <a:t>PROJECT SUMMARY</a:t>
            </a:r>
            <a:endParaRPr/>
          </a:p>
        </p:txBody>
      </p:sp>
      <p:sp>
        <p:nvSpPr>
          <p:cNvPr id="83" name="Google Shape;83;p4"/>
          <p:cNvSpPr txBox="1">
            <a:spLocks noGrp="1"/>
          </p:cNvSpPr>
          <p:nvPr>
            <p:ph type="body" idx="1"/>
          </p:nvPr>
        </p:nvSpPr>
        <p:spPr>
          <a:xfrm>
            <a:off x="594173" y="2751163"/>
            <a:ext cx="9447972" cy="249299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Clr>
                <a:srgbClr val="17365D"/>
              </a:buClr>
              <a:buSzPts val="1800"/>
              <a:buFont typeface="Gill Sans"/>
              <a:buNone/>
            </a:pPr>
            <a:r>
              <a:rPr lang="en-US" b="1" dirty="0">
                <a:solidFill>
                  <a:srgbClr val="17365D"/>
                </a:solidFill>
                <a:latin typeface="Gill Sans"/>
                <a:ea typeface="Gill Sans"/>
                <a:cs typeface="Gill Sans"/>
                <a:sym typeface="Gill Sans"/>
              </a:rPr>
              <a:t>PLEASE INCLUDE A SUMMARY OF THE JEP JOURNEY, INCLUDING THE BIG IDEA CHOSEN </a:t>
            </a:r>
            <a:endParaRPr b="1" i="1" dirty="0">
              <a:solidFill>
                <a:srgbClr val="17365D"/>
              </a:solidFill>
              <a:latin typeface="Gill Sans"/>
              <a:ea typeface="Gill Sans"/>
              <a:cs typeface="Gill Sans"/>
              <a:sym typeface="Gill Sans"/>
            </a:endParaRPr>
          </a:p>
          <a:p>
            <a:pPr marL="0" lvl="0" indent="0" algn="ctr" rtl="0">
              <a:lnSpc>
                <a:spcPct val="100000"/>
              </a:lnSpc>
              <a:spcBef>
                <a:spcPts val="0"/>
              </a:spcBef>
              <a:spcAft>
                <a:spcPts val="0"/>
              </a:spcAft>
              <a:buClr>
                <a:srgbClr val="17365D"/>
              </a:buClr>
              <a:buSzPts val="1800"/>
              <a:buFont typeface="Gill Sans"/>
              <a:buNone/>
            </a:pPr>
            <a:r>
              <a:rPr lang="en-US" sz="1800" b="1" dirty="0">
                <a:solidFill>
                  <a:srgbClr val="17365D"/>
                </a:solidFill>
                <a:latin typeface="Gill Sans"/>
                <a:ea typeface="Gill Sans"/>
                <a:cs typeface="Gill Sans"/>
                <a:sym typeface="Gill Sans"/>
              </a:rPr>
              <a:t>(200 - 250 WORDS APPROX)</a:t>
            </a:r>
            <a:endParaRPr b="1" i="1" dirty="0">
              <a:solidFill>
                <a:srgbClr val="17365D"/>
              </a:solidFill>
              <a:latin typeface="Gill Sans"/>
              <a:ea typeface="Gill Sans"/>
              <a:cs typeface="Gill Sans"/>
              <a:sym typeface="Gill Sans"/>
            </a:endParaRPr>
          </a:p>
          <a:p>
            <a:pPr marL="0" lvl="0" indent="0" algn="l" rtl="0">
              <a:lnSpc>
                <a:spcPct val="100000"/>
              </a:lnSpc>
              <a:spcBef>
                <a:spcPts val="0"/>
              </a:spcBef>
              <a:spcAft>
                <a:spcPts val="0"/>
              </a:spcAft>
              <a:buClr>
                <a:schemeClr val="dk1"/>
              </a:buClr>
              <a:buSzPts val="1800"/>
              <a:buFont typeface="Montserrat"/>
              <a:buNone/>
            </a:pPr>
            <a:endParaRPr b="1" i="1" dirty="0">
              <a:solidFill>
                <a:srgbClr val="17365D"/>
              </a:solidFill>
              <a:latin typeface="Gill Sans"/>
              <a:ea typeface="Gill Sans"/>
              <a:cs typeface="Gill Sans"/>
              <a:sym typeface="Gill Sans"/>
            </a:endParaRPr>
          </a:p>
          <a:p>
            <a:pPr marL="0" lvl="0" indent="0" algn="l" rtl="0">
              <a:lnSpc>
                <a:spcPct val="100000"/>
              </a:lnSpc>
              <a:spcBef>
                <a:spcPts val="0"/>
              </a:spcBef>
              <a:spcAft>
                <a:spcPts val="0"/>
              </a:spcAft>
              <a:buClr>
                <a:schemeClr val="dk1"/>
              </a:buClr>
              <a:buSzPts val="1800"/>
              <a:buFont typeface="Montserrat"/>
              <a:buNone/>
            </a:pPr>
            <a:endParaRPr b="1" i="1" dirty="0">
              <a:solidFill>
                <a:srgbClr val="17365D"/>
              </a:solidFill>
              <a:latin typeface="Gill Sans"/>
              <a:ea typeface="Gill Sans"/>
              <a:cs typeface="Gill Sans"/>
              <a:sym typeface="Gill Sans"/>
            </a:endParaRPr>
          </a:p>
          <a:p>
            <a:pPr marL="0" lvl="0" indent="0" algn="l" rtl="0">
              <a:lnSpc>
                <a:spcPct val="100000"/>
              </a:lnSpc>
              <a:spcBef>
                <a:spcPts val="0"/>
              </a:spcBef>
              <a:spcAft>
                <a:spcPts val="0"/>
              </a:spcAft>
              <a:buClr>
                <a:schemeClr val="dk1"/>
              </a:buClr>
              <a:buSzPts val="1800"/>
              <a:buFont typeface="Montserrat"/>
              <a:buNone/>
            </a:pPr>
            <a:endParaRPr b="1" i="1" dirty="0">
              <a:solidFill>
                <a:srgbClr val="17365D"/>
              </a:solidFill>
              <a:latin typeface="Gill Sans"/>
              <a:ea typeface="Gill Sans"/>
              <a:cs typeface="Gill Sans"/>
              <a:sym typeface="Gill Sans"/>
            </a:endParaRPr>
          </a:p>
          <a:p>
            <a:pPr marL="0" lvl="0" indent="0" algn="ctr" rtl="0">
              <a:lnSpc>
                <a:spcPct val="100000"/>
              </a:lnSpc>
              <a:spcBef>
                <a:spcPts val="0"/>
              </a:spcBef>
              <a:spcAft>
                <a:spcPts val="0"/>
              </a:spcAft>
              <a:buClr>
                <a:srgbClr val="17365D"/>
              </a:buClr>
              <a:buSzPts val="1800"/>
              <a:buFont typeface="Gill Sans"/>
              <a:buNone/>
            </a:pPr>
            <a:r>
              <a:rPr lang="en-US" b="0" i="1" dirty="0">
                <a:solidFill>
                  <a:srgbClr val="17365D"/>
                </a:solidFill>
                <a:latin typeface="Gill Sans"/>
                <a:ea typeface="Gill Sans"/>
                <a:cs typeface="Gill Sans"/>
                <a:sym typeface="Gill Sans"/>
              </a:rPr>
              <a:t>This task may be completed by the Communications Team – Ideally, the Communications Team will lead the preparation of the project PowerPoint or Folder submission. We love seeing photos of the JEP journey in the classroom so feel free to add photos to each section of the presentation!</a:t>
            </a:r>
            <a:endParaRPr dirty="0"/>
          </a:p>
        </p:txBody>
      </p:sp>
      <p:pic>
        <p:nvPicPr>
          <p:cNvPr id="84" name="Google Shape;84;p4"/>
          <p:cNvPicPr preferRelativeResize="0"/>
          <p:nvPr/>
        </p:nvPicPr>
        <p:blipFill rotWithShape="1">
          <a:blip r:embed="rId3">
            <a:alphaModFix/>
          </a:blip>
          <a:srcRect/>
          <a:stretch/>
        </p:blipFill>
        <p:spPr>
          <a:xfrm>
            <a:off x="8731314" y="562810"/>
            <a:ext cx="1258506" cy="137276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5"/>
          <p:cNvSpPr txBox="1">
            <a:spLocks noGrp="1"/>
          </p:cNvSpPr>
          <p:nvPr>
            <p:ph type="title"/>
          </p:nvPr>
        </p:nvSpPr>
        <p:spPr>
          <a:xfrm>
            <a:off x="703580" y="595739"/>
            <a:ext cx="9286239" cy="492443"/>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US" sz="3200">
                <a:solidFill>
                  <a:srgbClr val="31859B"/>
                </a:solidFill>
              </a:rPr>
              <a:t>CHAPTER 2: EXPLORING NEW IDEAS</a:t>
            </a:r>
            <a:endParaRPr/>
          </a:p>
        </p:txBody>
      </p:sp>
      <p:sp>
        <p:nvSpPr>
          <p:cNvPr id="90" name="Google Shape;90;p5"/>
          <p:cNvSpPr txBox="1">
            <a:spLocks noGrp="1"/>
          </p:cNvSpPr>
          <p:nvPr>
            <p:ph type="body" idx="1"/>
          </p:nvPr>
        </p:nvSpPr>
        <p:spPr>
          <a:xfrm>
            <a:off x="594173" y="2751163"/>
            <a:ext cx="9447972" cy="1477328"/>
          </a:xfrm>
          <a:prstGeom prst="rect">
            <a:avLst/>
          </a:prstGeom>
          <a:noFill/>
          <a:ln>
            <a:noFill/>
          </a:ln>
        </p:spPr>
        <p:txBody>
          <a:bodyPr spcFirstLastPara="1" wrap="square" lIns="0" tIns="0" rIns="0" bIns="0" anchor="t" anchorCtr="0">
            <a:spAutoFit/>
          </a:bodyPr>
          <a:lstStyle/>
          <a:p>
            <a:pPr marL="285750" lvl="0" indent="-285750" algn="l" rtl="0">
              <a:lnSpc>
                <a:spcPct val="100000"/>
              </a:lnSpc>
              <a:spcBef>
                <a:spcPts val="0"/>
              </a:spcBef>
              <a:spcAft>
                <a:spcPts val="0"/>
              </a:spcAft>
              <a:buClr>
                <a:srgbClr val="17365D"/>
              </a:buClr>
              <a:buSzPts val="2400"/>
              <a:buFont typeface="Arial"/>
              <a:buChar char="•"/>
            </a:pPr>
            <a:r>
              <a:rPr lang="en-US" sz="2400" b="0" dirty="0">
                <a:solidFill>
                  <a:srgbClr val="17365D"/>
                </a:solidFill>
                <a:latin typeface="Gill Sans"/>
                <a:ea typeface="Gill Sans"/>
                <a:cs typeface="Gill Sans"/>
                <a:sym typeface="Gill Sans"/>
              </a:rPr>
              <a:t>PLEASE ADD SLIDES SHOWING:</a:t>
            </a:r>
            <a:endParaRPr dirty="0"/>
          </a:p>
          <a:p>
            <a:pPr marL="742950" lvl="1" indent="-285750" algn="l" rtl="0">
              <a:lnSpc>
                <a:spcPct val="100000"/>
              </a:lnSpc>
              <a:spcBef>
                <a:spcPts val="0"/>
              </a:spcBef>
              <a:spcAft>
                <a:spcPts val="0"/>
              </a:spcAft>
              <a:buClr>
                <a:srgbClr val="17365D"/>
              </a:buClr>
              <a:buSzPts val="2400"/>
              <a:buFont typeface="Arial"/>
              <a:buChar char="•"/>
            </a:pPr>
            <a:r>
              <a:rPr lang="en-US" sz="2400" dirty="0">
                <a:solidFill>
                  <a:srgbClr val="17365D"/>
                </a:solidFill>
                <a:latin typeface="Gill Sans"/>
                <a:ea typeface="Gill Sans"/>
                <a:cs typeface="Gill Sans"/>
                <a:sym typeface="Gill Sans"/>
              </a:rPr>
              <a:t>Details of individual ideas and details of the group ideas.</a:t>
            </a:r>
            <a:endParaRPr dirty="0"/>
          </a:p>
          <a:p>
            <a:pPr marL="742950" lvl="1" indent="-285750" algn="l" rtl="0">
              <a:lnSpc>
                <a:spcPct val="100000"/>
              </a:lnSpc>
              <a:spcBef>
                <a:spcPts val="0"/>
              </a:spcBef>
              <a:spcAft>
                <a:spcPts val="0"/>
              </a:spcAft>
              <a:buClr>
                <a:srgbClr val="17365D"/>
              </a:buClr>
              <a:buSzPts val="2400"/>
              <a:buFont typeface="Arial"/>
              <a:buChar char="•"/>
            </a:pPr>
            <a:r>
              <a:rPr lang="en-US" sz="2400" dirty="0">
                <a:solidFill>
                  <a:srgbClr val="17365D"/>
                </a:solidFill>
                <a:latin typeface="Gill Sans"/>
                <a:ea typeface="Gill Sans"/>
                <a:cs typeface="Gill Sans"/>
                <a:sym typeface="Gill Sans"/>
              </a:rPr>
              <a:t>Completed Big Ideas poster.</a:t>
            </a:r>
            <a:endParaRPr dirty="0"/>
          </a:p>
          <a:p>
            <a:pPr marL="742950" lvl="1" indent="-285750" algn="l" rtl="0">
              <a:lnSpc>
                <a:spcPct val="100000"/>
              </a:lnSpc>
              <a:spcBef>
                <a:spcPts val="0"/>
              </a:spcBef>
              <a:spcAft>
                <a:spcPts val="0"/>
              </a:spcAft>
              <a:buClr>
                <a:srgbClr val="17365D"/>
              </a:buClr>
              <a:buSzPts val="2400"/>
              <a:buFont typeface="Arial"/>
              <a:buChar char="•"/>
            </a:pPr>
            <a:r>
              <a:rPr lang="en-US" sz="2400" dirty="0">
                <a:solidFill>
                  <a:srgbClr val="17365D"/>
                </a:solidFill>
                <a:latin typeface="Gill Sans"/>
                <a:ea typeface="Gill Sans"/>
                <a:cs typeface="Gill Sans"/>
                <a:sym typeface="Gill Sans"/>
              </a:rPr>
              <a:t>Photos of Meet the Dragons event.</a:t>
            </a:r>
            <a:endParaRPr dirty="0"/>
          </a:p>
        </p:txBody>
      </p:sp>
      <p:pic>
        <p:nvPicPr>
          <p:cNvPr id="91" name="Google Shape;91;p5"/>
          <p:cNvPicPr preferRelativeResize="0"/>
          <p:nvPr/>
        </p:nvPicPr>
        <p:blipFill rotWithShape="1">
          <a:blip r:embed="rId3">
            <a:alphaModFix/>
          </a:blip>
          <a:srcRect/>
          <a:stretch/>
        </p:blipFill>
        <p:spPr>
          <a:xfrm>
            <a:off x="8731314" y="562810"/>
            <a:ext cx="1258506" cy="137276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sp>
        <p:nvSpPr>
          <p:cNvPr id="96" name="Google Shape;96;p6"/>
          <p:cNvSpPr txBox="1">
            <a:spLocks noGrp="1"/>
          </p:cNvSpPr>
          <p:nvPr>
            <p:ph type="title"/>
          </p:nvPr>
        </p:nvSpPr>
        <p:spPr>
          <a:xfrm>
            <a:off x="703580" y="595739"/>
            <a:ext cx="9286239" cy="492443"/>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US" sz="3200">
                <a:solidFill>
                  <a:srgbClr val="31859B"/>
                </a:solidFill>
              </a:rPr>
              <a:t>CHAPTER 3: A BUSINESS VISITOR</a:t>
            </a:r>
            <a:endParaRPr/>
          </a:p>
        </p:txBody>
      </p:sp>
      <p:sp>
        <p:nvSpPr>
          <p:cNvPr id="97" name="Google Shape;97;p6"/>
          <p:cNvSpPr txBox="1">
            <a:spLocks noGrp="1"/>
          </p:cNvSpPr>
          <p:nvPr>
            <p:ph type="body" idx="1"/>
          </p:nvPr>
        </p:nvSpPr>
        <p:spPr>
          <a:xfrm>
            <a:off x="594173" y="2751163"/>
            <a:ext cx="9447972" cy="2215991"/>
          </a:xfrm>
          <a:prstGeom prst="rect">
            <a:avLst/>
          </a:prstGeom>
          <a:noFill/>
          <a:ln>
            <a:noFill/>
          </a:ln>
        </p:spPr>
        <p:txBody>
          <a:bodyPr spcFirstLastPara="1" wrap="square" lIns="0" tIns="0" rIns="0" bIns="0" anchor="t" anchorCtr="0">
            <a:spAutoFit/>
          </a:bodyPr>
          <a:lstStyle/>
          <a:p>
            <a:pPr marL="285750" lvl="0" indent="-285750" algn="l" rtl="0">
              <a:lnSpc>
                <a:spcPct val="100000"/>
              </a:lnSpc>
              <a:spcBef>
                <a:spcPts val="0"/>
              </a:spcBef>
              <a:spcAft>
                <a:spcPts val="0"/>
              </a:spcAft>
              <a:buClr>
                <a:srgbClr val="17365D"/>
              </a:buClr>
              <a:buSzPts val="2400"/>
              <a:buFont typeface="Arial"/>
              <a:buChar char="•"/>
            </a:pPr>
            <a:r>
              <a:rPr lang="en-US" sz="2400" b="0">
                <a:solidFill>
                  <a:srgbClr val="17365D"/>
                </a:solidFill>
                <a:latin typeface="Gill Sans"/>
                <a:ea typeface="Gill Sans"/>
                <a:cs typeface="Gill Sans"/>
                <a:sym typeface="Gill Sans"/>
              </a:rPr>
              <a:t>PLEASE ADD SLIDES SHOWING:</a:t>
            </a:r>
            <a:endParaRPr/>
          </a:p>
          <a:p>
            <a:pPr marL="742950" lvl="1" indent="-285750" algn="l" rtl="0">
              <a:lnSpc>
                <a:spcPct val="100000"/>
              </a:lnSpc>
              <a:spcBef>
                <a:spcPts val="0"/>
              </a:spcBef>
              <a:spcAft>
                <a:spcPts val="0"/>
              </a:spcAft>
              <a:buClr>
                <a:srgbClr val="17365D"/>
              </a:buClr>
              <a:buSzPts val="2400"/>
              <a:buFont typeface="Arial"/>
              <a:buChar char="•"/>
            </a:pPr>
            <a:r>
              <a:rPr lang="en-US" sz="2400">
                <a:solidFill>
                  <a:srgbClr val="17365D"/>
                </a:solidFill>
                <a:latin typeface="Gill Sans"/>
                <a:ea typeface="Gill Sans"/>
                <a:cs typeface="Gill Sans"/>
                <a:sym typeface="Gill Sans"/>
              </a:rPr>
              <a:t>Completed Business Visitor poster.</a:t>
            </a:r>
            <a:endParaRPr/>
          </a:p>
          <a:p>
            <a:pPr marL="742950" lvl="1" indent="-133350" algn="l" rtl="0">
              <a:lnSpc>
                <a:spcPct val="100000"/>
              </a:lnSpc>
              <a:spcBef>
                <a:spcPts val="0"/>
              </a:spcBef>
              <a:spcAft>
                <a:spcPts val="0"/>
              </a:spcAft>
              <a:buSzPts val="2400"/>
              <a:buFont typeface="Arial"/>
              <a:buNone/>
            </a:pPr>
            <a:endParaRPr sz="2400">
              <a:solidFill>
                <a:srgbClr val="17365D"/>
              </a:solidFill>
              <a:latin typeface="Gill Sans"/>
              <a:ea typeface="Gill Sans"/>
              <a:cs typeface="Gill Sans"/>
              <a:sym typeface="Gill Sans"/>
            </a:endParaRPr>
          </a:p>
          <a:p>
            <a:pPr marL="742950" lvl="1" indent="-133350" algn="l" rtl="0">
              <a:lnSpc>
                <a:spcPct val="100000"/>
              </a:lnSpc>
              <a:spcBef>
                <a:spcPts val="0"/>
              </a:spcBef>
              <a:spcAft>
                <a:spcPts val="0"/>
              </a:spcAft>
              <a:buSzPts val="2400"/>
              <a:buFont typeface="Arial"/>
              <a:buNone/>
            </a:pPr>
            <a:endParaRPr sz="2400">
              <a:solidFill>
                <a:srgbClr val="17365D"/>
              </a:solidFill>
              <a:latin typeface="Gill Sans"/>
              <a:ea typeface="Gill Sans"/>
              <a:cs typeface="Gill Sans"/>
              <a:sym typeface="Gill Sans"/>
            </a:endParaRPr>
          </a:p>
          <a:p>
            <a:pPr marL="457200" lvl="1" indent="0" algn="l" rtl="0">
              <a:lnSpc>
                <a:spcPct val="100000"/>
              </a:lnSpc>
              <a:spcBef>
                <a:spcPts val="0"/>
              </a:spcBef>
              <a:spcAft>
                <a:spcPts val="0"/>
              </a:spcAft>
              <a:buSzPts val="1400"/>
              <a:buNone/>
            </a:pPr>
            <a:r>
              <a:rPr lang="en-US" sz="2400" i="1">
                <a:solidFill>
                  <a:srgbClr val="17365D"/>
                </a:solidFill>
                <a:latin typeface="Gill Sans"/>
                <a:ea typeface="Gill Sans"/>
                <a:cs typeface="Gill Sans"/>
                <a:sym typeface="Gill Sans"/>
              </a:rPr>
              <a:t>You may also wish to include:</a:t>
            </a:r>
            <a:endParaRPr/>
          </a:p>
          <a:p>
            <a:pPr marL="742950" lvl="1" indent="-285750" algn="l" rtl="0">
              <a:lnSpc>
                <a:spcPct val="100000"/>
              </a:lnSpc>
              <a:spcBef>
                <a:spcPts val="0"/>
              </a:spcBef>
              <a:spcAft>
                <a:spcPts val="0"/>
              </a:spcAft>
              <a:buClr>
                <a:srgbClr val="17365D"/>
              </a:buClr>
              <a:buSzPts val="2400"/>
              <a:buFont typeface="Arial"/>
              <a:buChar char="•"/>
            </a:pPr>
            <a:r>
              <a:rPr lang="en-US" sz="2400">
                <a:solidFill>
                  <a:srgbClr val="17365D"/>
                </a:solidFill>
                <a:latin typeface="Gill Sans"/>
                <a:ea typeface="Gill Sans"/>
                <a:cs typeface="Gill Sans"/>
                <a:sym typeface="Gill Sans"/>
              </a:rPr>
              <a:t>Photos of the Business Visit, if available.</a:t>
            </a:r>
            <a:endParaRPr/>
          </a:p>
        </p:txBody>
      </p:sp>
      <p:pic>
        <p:nvPicPr>
          <p:cNvPr id="98" name="Google Shape;98;p6"/>
          <p:cNvPicPr preferRelativeResize="0"/>
          <p:nvPr/>
        </p:nvPicPr>
        <p:blipFill rotWithShape="1">
          <a:blip r:embed="rId3">
            <a:alphaModFix/>
          </a:blip>
          <a:srcRect/>
          <a:stretch/>
        </p:blipFill>
        <p:spPr>
          <a:xfrm>
            <a:off x="8731314" y="562810"/>
            <a:ext cx="1258506" cy="137276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sp>
        <p:nvSpPr>
          <p:cNvPr id="103" name="Google Shape;103;p7"/>
          <p:cNvSpPr txBox="1">
            <a:spLocks noGrp="1"/>
          </p:cNvSpPr>
          <p:nvPr>
            <p:ph type="title"/>
          </p:nvPr>
        </p:nvSpPr>
        <p:spPr>
          <a:xfrm>
            <a:off x="703580" y="595739"/>
            <a:ext cx="9286239" cy="492443"/>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US" sz="3200">
                <a:solidFill>
                  <a:srgbClr val="31859B"/>
                </a:solidFill>
              </a:rPr>
              <a:t>CHAPTER 4: WILL THE IDEA WORK?</a:t>
            </a:r>
            <a:endParaRPr/>
          </a:p>
        </p:txBody>
      </p:sp>
      <p:sp>
        <p:nvSpPr>
          <p:cNvPr id="104" name="Google Shape;104;p7"/>
          <p:cNvSpPr txBox="1">
            <a:spLocks noGrp="1"/>
          </p:cNvSpPr>
          <p:nvPr>
            <p:ph type="body" idx="1"/>
          </p:nvPr>
        </p:nvSpPr>
        <p:spPr>
          <a:xfrm>
            <a:off x="594173" y="2751163"/>
            <a:ext cx="9447972" cy="1477328"/>
          </a:xfrm>
          <a:prstGeom prst="rect">
            <a:avLst/>
          </a:prstGeom>
          <a:noFill/>
          <a:ln>
            <a:noFill/>
          </a:ln>
        </p:spPr>
        <p:txBody>
          <a:bodyPr spcFirstLastPara="1" wrap="square" lIns="0" tIns="0" rIns="0" bIns="0" anchor="t" anchorCtr="0">
            <a:spAutoFit/>
          </a:bodyPr>
          <a:lstStyle/>
          <a:p>
            <a:pPr marL="285750" lvl="0" indent="-285750" algn="l" rtl="0">
              <a:lnSpc>
                <a:spcPct val="100000"/>
              </a:lnSpc>
              <a:spcBef>
                <a:spcPts val="0"/>
              </a:spcBef>
              <a:spcAft>
                <a:spcPts val="0"/>
              </a:spcAft>
              <a:buClr>
                <a:srgbClr val="17365D"/>
              </a:buClr>
              <a:buSzPts val="2400"/>
              <a:buFont typeface="Arial"/>
              <a:buChar char="•"/>
            </a:pPr>
            <a:r>
              <a:rPr lang="en-US" sz="2400" b="0" dirty="0">
                <a:solidFill>
                  <a:srgbClr val="17365D"/>
                </a:solidFill>
                <a:latin typeface="Gill Sans"/>
                <a:ea typeface="Gill Sans"/>
                <a:cs typeface="Gill Sans"/>
                <a:sym typeface="Gill Sans"/>
              </a:rPr>
              <a:t>PLEASE ADD SLIDES SHOWING:</a:t>
            </a:r>
            <a:endParaRPr dirty="0"/>
          </a:p>
          <a:p>
            <a:pPr marL="742950" lvl="1" indent="-285750" algn="l" rtl="0">
              <a:lnSpc>
                <a:spcPct val="100000"/>
              </a:lnSpc>
              <a:spcBef>
                <a:spcPts val="0"/>
              </a:spcBef>
              <a:spcAft>
                <a:spcPts val="0"/>
              </a:spcAft>
              <a:buClr>
                <a:srgbClr val="17365D"/>
              </a:buClr>
              <a:buSzPts val="2400"/>
              <a:buFont typeface="Arial"/>
              <a:buChar char="•"/>
            </a:pPr>
            <a:r>
              <a:rPr lang="en-US" sz="2400" dirty="0">
                <a:solidFill>
                  <a:srgbClr val="17365D"/>
                </a:solidFill>
                <a:latin typeface="Gill Sans"/>
                <a:ea typeface="Gill Sans"/>
                <a:cs typeface="Gill Sans"/>
                <a:sym typeface="Gill Sans"/>
              </a:rPr>
              <a:t>A copy of the market research survey designed by the class.</a:t>
            </a:r>
            <a:endParaRPr dirty="0"/>
          </a:p>
          <a:p>
            <a:pPr marL="742950" lvl="1" indent="-285750" algn="l" rtl="0">
              <a:lnSpc>
                <a:spcPct val="100000"/>
              </a:lnSpc>
              <a:spcBef>
                <a:spcPts val="0"/>
              </a:spcBef>
              <a:spcAft>
                <a:spcPts val="0"/>
              </a:spcAft>
              <a:buClr>
                <a:srgbClr val="17365D"/>
              </a:buClr>
              <a:buSzPts val="2400"/>
              <a:buFont typeface="Arial"/>
              <a:buChar char="•"/>
            </a:pPr>
            <a:r>
              <a:rPr lang="en-US" sz="2400" dirty="0">
                <a:solidFill>
                  <a:srgbClr val="17365D"/>
                </a:solidFill>
                <a:latin typeface="Gill Sans"/>
                <a:ea typeface="Gill Sans"/>
                <a:cs typeface="Gill Sans"/>
                <a:sym typeface="Gill Sans"/>
              </a:rPr>
              <a:t>Presentation of the findings of the market research survey.</a:t>
            </a:r>
            <a:endParaRPr dirty="0"/>
          </a:p>
          <a:p>
            <a:pPr marL="457200" lvl="1" indent="0" algn="l" rtl="0">
              <a:lnSpc>
                <a:spcPct val="100000"/>
              </a:lnSpc>
              <a:spcBef>
                <a:spcPts val="0"/>
              </a:spcBef>
              <a:spcAft>
                <a:spcPts val="0"/>
              </a:spcAft>
              <a:buClr>
                <a:srgbClr val="17365D"/>
              </a:buClr>
              <a:buSzPts val="2400"/>
            </a:pPr>
            <a:r>
              <a:rPr lang="en-US" sz="2400" dirty="0">
                <a:solidFill>
                  <a:srgbClr val="17365D"/>
                </a:solidFill>
                <a:latin typeface="Gill Sans"/>
                <a:ea typeface="Gill Sans"/>
                <a:cs typeface="Gill Sans"/>
                <a:sym typeface="Gill Sans"/>
              </a:rPr>
              <a:t>.</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8"/>
          <p:cNvSpPr txBox="1">
            <a:spLocks noGrp="1"/>
          </p:cNvSpPr>
          <p:nvPr>
            <p:ph type="title"/>
          </p:nvPr>
        </p:nvSpPr>
        <p:spPr>
          <a:xfrm>
            <a:off x="703581" y="595739"/>
            <a:ext cx="8027734" cy="492443"/>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US" sz="3200">
                <a:solidFill>
                  <a:srgbClr val="31859B"/>
                </a:solidFill>
              </a:rPr>
              <a:t>CHAPTER 5: ROLES AND RESPONSIBILITIES</a:t>
            </a:r>
            <a:endParaRPr/>
          </a:p>
        </p:txBody>
      </p:sp>
      <p:sp>
        <p:nvSpPr>
          <p:cNvPr id="111" name="Google Shape;111;p8"/>
          <p:cNvSpPr txBox="1">
            <a:spLocks noGrp="1"/>
          </p:cNvSpPr>
          <p:nvPr>
            <p:ph type="body" idx="1"/>
          </p:nvPr>
        </p:nvSpPr>
        <p:spPr>
          <a:xfrm>
            <a:off x="594173" y="2751163"/>
            <a:ext cx="9447972" cy="738664"/>
          </a:xfrm>
          <a:prstGeom prst="rect">
            <a:avLst/>
          </a:prstGeom>
          <a:noFill/>
          <a:ln>
            <a:noFill/>
          </a:ln>
        </p:spPr>
        <p:txBody>
          <a:bodyPr spcFirstLastPara="1" wrap="square" lIns="0" tIns="0" rIns="0" bIns="0" anchor="t" anchorCtr="0">
            <a:spAutoFit/>
          </a:bodyPr>
          <a:lstStyle/>
          <a:p>
            <a:pPr marL="285750" lvl="0" indent="-285750" algn="l" rtl="0">
              <a:lnSpc>
                <a:spcPct val="100000"/>
              </a:lnSpc>
              <a:spcBef>
                <a:spcPts val="0"/>
              </a:spcBef>
              <a:spcAft>
                <a:spcPts val="0"/>
              </a:spcAft>
              <a:buClr>
                <a:srgbClr val="17365D"/>
              </a:buClr>
              <a:buSzPts val="2400"/>
              <a:buFont typeface="Arial"/>
              <a:buChar char="•"/>
            </a:pPr>
            <a:r>
              <a:rPr lang="en-US" sz="2400" b="0">
                <a:solidFill>
                  <a:srgbClr val="17365D"/>
                </a:solidFill>
                <a:latin typeface="Gill Sans"/>
                <a:ea typeface="Gill Sans"/>
                <a:cs typeface="Gill Sans"/>
                <a:sym typeface="Gill Sans"/>
              </a:rPr>
              <a:t>PLEASE ADD SLIDES SHOWING:</a:t>
            </a:r>
            <a:endParaRPr/>
          </a:p>
          <a:p>
            <a:pPr marL="742950" lvl="1" indent="-285750" algn="l" rtl="0">
              <a:lnSpc>
                <a:spcPct val="100000"/>
              </a:lnSpc>
              <a:spcBef>
                <a:spcPts val="0"/>
              </a:spcBef>
              <a:spcAft>
                <a:spcPts val="0"/>
              </a:spcAft>
              <a:buClr>
                <a:srgbClr val="17365D"/>
              </a:buClr>
              <a:buSzPts val="2400"/>
              <a:buFont typeface="Arial"/>
              <a:buChar char="•"/>
            </a:pPr>
            <a:r>
              <a:rPr lang="en-US" sz="2400">
                <a:solidFill>
                  <a:srgbClr val="17365D"/>
                </a:solidFill>
                <a:latin typeface="Gill Sans"/>
                <a:ea typeface="Gill Sans"/>
                <a:cs typeface="Gill Sans"/>
                <a:sym typeface="Gill Sans"/>
              </a:rPr>
              <a:t>Completed JEP Project Teams poster.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
        <p:cNvGrpSpPr/>
        <p:nvPr/>
      </p:nvGrpSpPr>
      <p:grpSpPr>
        <a:xfrm>
          <a:off x="0" y="0"/>
          <a:ext cx="0" cy="0"/>
          <a:chOff x="0" y="0"/>
          <a:chExt cx="0" cy="0"/>
        </a:xfrm>
      </p:grpSpPr>
      <p:sp>
        <p:nvSpPr>
          <p:cNvPr id="117" name="Google Shape;117;p9"/>
          <p:cNvSpPr txBox="1">
            <a:spLocks noGrp="1"/>
          </p:cNvSpPr>
          <p:nvPr>
            <p:ph type="title"/>
          </p:nvPr>
        </p:nvSpPr>
        <p:spPr>
          <a:xfrm>
            <a:off x="703580" y="595739"/>
            <a:ext cx="9286239" cy="492443"/>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US" sz="3200">
                <a:solidFill>
                  <a:srgbClr val="31859B"/>
                </a:solidFill>
              </a:rPr>
              <a:t>CHAPTER 6: MAKING IT ALL HAPPEN</a:t>
            </a:r>
            <a:endParaRPr/>
          </a:p>
        </p:txBody>
      </p:sp>
      <p:sp>
        <p:nvSpPr>
          <p:cNvPr id="118" name="Google Shape;118;p9"/>
          <p:cNvSpPr txBox="1">
            <a:spLocks noGrp="1"/>
          </p:cNvSpPr>
          <p:nvPr>
            <p:ph type="body" idx="1"/>
          </p:nvPr>
        </p:nvSpPr>
        <p:spPr>
          <a:xfrm>
            <a:off x="594173" y="2751163"/>
            <a:ext cx="9447972" cy="1477328"/>
          </a:xfrm>
          <a:prstGeom prst="rect">
            <a:avLst/>
          </a:prstGeom>
          <a:noFill/>
          <a:ln>
            <a:noFill/>
          </a:ln>
        </p:spPr>
        <p:txBody>
          <a:bodyPr spcFirstLastPara="1" wrap="square" lIns="0" tIns="0" rIns="0" bIns="0" anchor="t" anchorCtr="0">
            <a:spAutoFit/>
          </a:bodyPr>
          <a:lstStyle/>
          <a:p>
            <a:pPr marL="285750" lvl="0" indent="-285750" algn="l" rtl="0">
              <a:lnSpc>
                <a:spcPct val="100000"/>
              </a:lnSpc>
              <a:spcBef>
                <a:spcPts val="0"/>
              </a:spcBef>
              <a:spcAft>
                <a:spcPts val="0"/>
              </a:spcAft>
              <a:buClr>
                <a:srgbClr val="17365D"/>
              </a:buClr>
              <a:buSzPts val="2400"/>
              <a:buFont typeface="Arial"/>
              <a:buChar char="•"/>
            </a:pPr>
            <a:r>
              <a:rPr lang="en-US" sz="2400" b="0" dirty="0">
                <a:solidFill>
                  <a:srgbClr val="17365D"/>
                </a:solidFill>
                <a:latin typeface="Gill Sans"/>
                <a:ea typeface="Gill Sans"/>
                <a:cs typeface="Gill Sans"/>
                <a:sym typeface="Gill Sans"/>
              </a:rPr>
              <a:t>PLEASE ADD SLIDES SHOWING:</a:t>
            </a:r>
            <a:endParaRPr dirty="0"/>
          </a:p>
          <a:p>
            <a:pPr marL="742950" lvl="1" indent="-285750" algn="l" rtl="0">
              <a:lnSpc>
                <a:spcPct val="100000"/>
              </a:lnSpc>
              <a:spcBef>
                <a:spcPts val="0"/>
              </a:spcBef>
              <a:spcAft>
                <a:spcPts val="0"/>
              </a:spcAft>
              <a:buClr>
                <a:srgbClr val="17365D"/>
              </a:buClr>
              <a:buSzPts val="2400"/>
              <a:buFont typeface="Arial"/>
              <a:buChar char="•"/>
            </a:pPr>
            <a:r>
              <a:rPr lang="en-US" sz="2400" dirty="0">
                <a:solidFill>
                  <a:srgbClr val="17365D"/>
                </a:solidFill>
                <a:latin typeface="Gill Sans"/>
                <a:ea typeface="Gill Sans"/>
                <a:cs typeface="Gill Sans"/>
                <a:sym typeface="Gill Sans"/>
              </a:rPr>
              <a:t>Photos of Sample Marketing Materials – e.g. posters/ads/ promotional videos</a:t>
            </a:r>
            <a:endParaRPr dirty="0"/>
          </a:p>
          <a:p>
            <a:pPr marL="742950" lvl="1" indent="-285750" algn="l" rtl="0">
              <a:lnSpc>
                <a:spcPct val="100000"/>
              </a:lnSpc>
              <a:spcBef>
                <a:spcPts val="0"/>
              </a:spcBef>
              <a:spcAft>
                <a:spcPts val="0"/>
              </a:spcAft>
              <a:buClr>
                <a:srgbClr val="17365D"/>
              </a:buClr>
              <a:buSzPts val="2400"/>
              <a:buFont typeface="Arial"/>
              <a:buChar char="•"/>
            </a:pPr>
            <a:r>
              <a:rPr lang="en-US" sz="2400" dirty="0">
                <a:solidFill>
                  <a:srgbClr val="17365D"/>
                </a:solidFill>
                <a:latin typeface="Gill Sans"/>
                <a:ea typeface="Gill Sans"/>
                <a:cs typeface="Gill Sans"/>
                <a:sym typeface="Gill Sans"/>
              </a:rPr>
              <a:t>Estimated Costings &amp; Projected Sales – Activity Sheet 10</a:t>
            </a: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19019</TotalTime>
  <Words>473</Words>
  <Application>Microsoft Macintosh PowerPoint</Application>
  <PresentationFormat>Custom</PresentationFormat>
  <Paragraphs>79</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Gill Sans</vt:lpstr>
      <vt:lpstr>Montserrat</vt:lpstr>
      <vt:lpstr>Calibri</vt:lpstr>
      <vt:lpstr>Arial</vt:lpstr>
      <vt:lpstr>Office Theme</vt:lpstr>
      <vt:lpstr>POWERPOINT SUBMISSION</vt:lpstr>
      <vt:lpstr>JUNIOR ENTREPRENEUR PROGRAMME 2025/2026</vt:lpstr>
      <vt:lpstr>CLASS DETAILS</vt:lpstr>
      <vt:lpstr>PROJECT SUMMARY</vt:lpstr>
      <vt:lpstr>CHAPTER 2: EXPLORING NEW IDEAS</vt:lpstr>
      <vt:lpstr>CHAPTER 3: A BUSINESS VISITOR</vt:lpstr>
      <vt:lpstr>CHAPTER 4: WILL THE IDEA WORK?</vt:lpstr>
      <vt:lpstr>CHAPTER 5: ROLES AND RESPONSIBILITIES</vt:lpstr>
      <vt:lpstr>CHAPTER 6: MAKING IT ALL HAPPEN</vt:lpstr>
      <vt:lpstr>CHAPTER 7: SHOWCASE DAY &amp; PROGRAMME EVALUATION</vt:lpstr>
      <vt:lpstr>Ready to Submit?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SUBMISSION</dc:title>
  <dc:creator>Marie Lynch</dc:creator>
  <cp:lastModifiedBy>Junior Entrepreneur</cp:lastModifiedBy>
  <cp:revision>7</cp:revision>
  <dcterms:created xsi:type="dcterms:W3CDTF">2022-09-28T15:51:11Z</dcterms:created>
  <dcterms:modified xsi:type="dcterms:W3CDTF">2025-10-17T16:04:25Z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2016-10-20T00:00:00Z</vt:filetime>
  </property>
  <property fmtid="{D5CDD505-2E9C-101B-9397-08002B2CF9AE}" pid="3" name="Creator">
    <vt:lpwstr>Adobe InDesign CC 2015 (Macintosh)</vt:lpwstr>
  </property>
  <property fmtid="{D5CDD505-2E9C-101B-9397-08002B2CF9AE}" pid="4" name="LastSaved">
    <vt:filetime>2021-01-20T00:00:00Z</vt:filetime>
  </property>
</Properties>
</file>