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notesMaster+xml" PartName="/ppt/notesMasters/notesMaster1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0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4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notesMasterIdLst>
    <p:notesMasterId r:id="rId20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</p:sldIdLst>
  <p:sldSz cx="18288000" cy="10287000"/>
  <p:notesSz cx="6858000" cy="9144000"/>
  <p:embeddedFontLst>
    <p:embeddedFont>
      <p:font typeface="Montserrat 1" charset="1" panose="00000800000000000000"/>
      <p:regular r:id="rId23"/>
    </p:embeddedFont>
    <p:embeddedFont>
      <p:font typeface="Montserrat 2 Bold" charset="1" panose="00000800000000000000"/>
      <p:regular r:id="rId24"/>
    </p:embeddedFont>
    <p:embeddedFont>
      <p:font typeface="Raleway Bold" charset="1" panose="00000000000000000000"/>
      <p:regular r:id="rId26"/>
    </p:embeddedFont>
    <p:embeddedFont>
      <p:font typeface="Montserrat 2" charset="1" panose="00000500000000000000"/>
      <p:regular r:id="rId27"/>
    </p:embeddedFont>
    <p:embeddedFont>
      <p:font typeface="Roboto" charset="1" panose="02000000000000000000"/>
      <p:regular r:id="rId3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19" Target="slides/slide14.xml" Type="http://schemas.openxmlformats.org/officeDocument/2006/relationships/slide"/><Relationship Id="rId2" Target="presProps.xml" Type="http://schemas.openxmlformats.org/officeDocument/2006/relationships/presProps"/><Relationship Id="rId20" Target="notesMasters/notesMaster1.xml" Type="http://schemas.openxmlformats.org/officeDocument/2006/relationships/notesMaster"/><Relationship Id="rId21" Target="theme/theme2.xml" Type="http://schemas.openxmlformats.org/officeDocument/2006/relationships/theme"/><Relationship Id="rId22" Target="notesSlides/notesSlide1.xml" Type="http://schemas.openxmlformats.org/officeDocument/2006/relationships/notesSlide"/><Relationship Id="rId23" Target="fonts/font23.fntdata" Type="http://schemas.openxmlformats.org/officeDocument/2006/relationships/font"/><Relationship Id="rId24" Target="fonts/font24.fntdata" Type="http://schemas.openxmlformats.org/officeDocument/2006/relationships/font"/><Relationship Id="rId25" Target="notesSlides/notesSlide2.xml" Type="http://schemas.openxmlformats.org/officeDocument/2006/relationships/notesSlide"/><Relationship Id="rId26" Target="fonts/font26.fntdata" Type="http://schemas.openxmlformats.org/officeDocument/2006/relationships/font"/><Relationship Id="rId27" Target="fonts/font27.fntdata" Type="http://schemas.openxmlformats.org/officeDocument/2006/relationships/font"/><Relationship Id="rId28" Target="notesSlides/notesSlide3.xml" Type="http://schemas.openxmlformats.org/officeDocument/2006/relationships/notesSlide"/><Relationship Id="rId29" Target="notesSlides/notesSlide4.xml" Type="http://schemas.openxmlformats.org/officeDocument/2006/relationships/notesSlide"/><Relationship Id="rId3" Target="viewProps.xml" Type="http://schemas.openxmlformats.org/officeDocument/2006/relationships/viewProps"/><Relationship Id="rId30" Target="notesSlides/notesSlide5.xml" Type="http://schemas.openxmlformats.org/officeDocument/2006/relationships/notesSlide"/><Relationship Id="rId31" Target="notesSlides/notesSlide6.xml" Type="http://schemas.openxmlformats.org/officeDocument/2006/relationships/notesSlide"/><Relationship Id="rId32" Target="notesSlides/notesSlide7.xml" Type="http://schemas.openxmlformats.org/officeDocument/2006/relationships/notesSlide"/><Relationship Id="rId33" Target="notesSlides/notesSlide8.xml" Type="http://schemas.openxmlformats.org/officeDocument/2006/relationships/notesSlide"/><Relationship Id="rId34" Target="notesSlides/notesSlide9.xml" Type="http://schemas.openxmlformats.org/officeDocument/2006/relationships/notesSlide"/><Relationship Id="rId35" Target="notesSlides/notesSlide10.xml" Type="http://schemas.openxmlformats.org/officeDocument/2006/relationships/notesSlide"/><Relationship Id="rId36" Target="notesSlides/notesSlide11.xml" Type="http://schemas.openxmlformats.org/officeDocument/2006/relationships/notesSlide"/><Relationship Id="rId37" Target="notesSlides/notesSlide12.xml" Type="http://schemas.openxmlformats.org/officeDocument/2006/relationships/notesSlide"/><Relationship Id="rId38" Target="notesSlides/notesSlide13.xml" Type="http://schemas.openxmlformats.org/officeDocument/2006/relationships/notesSlide"/><Relationship Id="rId39" Target="fonts/font39.fntdata" Type="http://schemas.openxmlformats.org/officeDocument/2006/relationships/font"/><Relationship Id="rId4" Target="theme/theme1.xml" Type="http://schemas.openxmlformats.org/officeDocument/2006/relationships/theme"/><Relationship Id="rId40" Target="notesSlides/notesSlide14.xml" Type="http://schemas.openxmlformats.org/officeDocument/2006/relationships/notesSlid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notesMasters/_rels/notesMaster1.xml.rels><?xml version="1.0" encoding="UTF-8" standalone="yes"?><Relationships xmlns="http://schemas.openxmlformats.org/package/2006/relationships"><Relationship Id="rId1" Target="../theme/theme2.xml" Type="http://schemas.openxmlformats.org/officeDocument/2006/relationships/theme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1.7.2013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.xml" Type="http://schemas.openxmlformats.org/officeDocument/2006/relationships/slide"/></Relationships>
</file>

<file path=ppt/notesSlides/_rels/notesSlide2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2.xml" Type="http://schemas.openxmlformats.org/officeDocument/2006/relationships/slide"/></Relationships>
</file>

<file path=ppt/notesSlides/_rels/notesSlide3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3.xml" Type="http://schemas.openxmlformats.org/officeDocument/2006/relationships/slide"/></Relationships>
</file>

<file path=ppt/notesSlides/_rels/notesSlide4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4.xml" Type="http://schemas.openxmlformats.org/officeDocument/2006/relationships/slide"/></Relationships>
</file>

<file path=ppt/notesSlides/_rels/notesSlide5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5.xml" Type="http://schemas.openxmlformats.org/officeDocument/2006/relationships/slide"/></Relationships>
</file>

<file path=ppt/notesSlides/_rels/notesSlide6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6.xml" Type="http://schemas.openxmlformats.org/officeDocument/2006/relationships/slide"/></Relationships>
</file>

<file path=ppt/notesSlides/_rels/notesSlide7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7.xml" Type="http://schemas.openxmlformats.org/officeDocument/2006/relationships/slide"/></Relationships>
</file>

<file path=ppt/notesSlides/_rels/notesSlide8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8.xml" Type="http://schemas.openxmlformats.org/officeDocument/2006/relationships/slide"/></Relationships>
</file>

<file path=ppt/notesSlides/_rels/notesSlide9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9.xml" Type="http://schemas.openxmlformats.org/officeDocument/2006/relationships/slide"/></Relationships>
</file>

<file path=ppt/notesSlides/_rels/notesSlide10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0.xml" Type="http://schemas.openxmlformats.org/officeDocument/2006/relationships/slide"/></Relationships>
</file>

<file path=ppt/notesSlides/_rels/notesSlide11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1.xml" Type="http://schemas.openxmlformats.org/officeDocument/2006/relationships/slide"/></Relationships>
</file>

<file path=ppt/notesSlides/_rels/notesSlide12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2.xml" Type="http://schemas.openxmlformats.org/officeDocument/2006/relationships/slide"/></Relationships>
</file>

<file path=ppt/notesSlides/_rels/notesSlide13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3.xml" Type="http://schemas.openxmlformats.org/officeDocument/2006/relationships/slide"/></Relationships>
</file>

<file path=ppt/notesSlides/_rels/notesSlide14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4.xml" Type="http://schemas.openxmlformats.org/officeDocument/2006/relationships/slide"/></Relationships>
</file>

<file path=ppt/notesSlides/notesSlide1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/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/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/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/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/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/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/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/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/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/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/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/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/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/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1.xml" Type="http://schemas.openxmlformats.org/officeDocument/2006/relationships/notesSlide"/><Relationship Id="rId3" Target="../media/image1.png" Type="http://schemas.openxmlformats.org/officeDocument/2006/relationships/image"/><Relationship Id="rId4" Target="../media/image2.svg" Type="http://schemas.openxmlformats.org/officeDocument/2006/relationships/image"/><Relationship Id="rId5" Target="../media/image3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2.xml" Type="http://schemas.openxmlformats.org/officeDocument/2006/relationships/notesSlide"/><Relationship Id="rId3" Target="mailto:kbriner@hhmcpas.com" TargetMode="External" Type="http://schemas.openxmlformats.org/officeDocument/2006/relationships/hyperlink"/><Relationship Id="rId4" Target="../media/image4.jpe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3.xml" Type="http://schemas.openxmlformats.org/officeDocument/2006/relationships/notesSlide"/><Relationship Id="rId3" Target="mailto:dyoder@hhmcpas.com" TargetMode="External" Type="http://schemas.openxmlformats.org/officeDocument/2006/relationships/hyperlink"/><Relationship Id="rId4" Target="../media/image5.jpe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4.xml" Type="http://schemas.openxmlformats.org/officeDocument/2006/relationships/notesSlid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5.xml" Type="http://schemas.openxmlformats.org/officeDocument/2006/relationships/notesSlid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6.xml" Type="http://schemas.openxmlformats.org/officeDocument/2006/relationships/notesSlid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7.xml" Type="http://schemas.openxmlformats.org/officeDocument/2006/relationships/notesSlid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8.xml" Type="http://schemas.openxmlformats.org/officeDocument/2006/relationships/notesSlid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9.xml" Type="http://schemas.openxmlformats.org/officeDocument/2006/relationships/notesSlid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10.xml" Type="http://schemas.openxmlformats.org/officeDocument/2006/relationships/notesSlid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11.xml" Type="http://schemas.openxmlformats.org/officeDocument/2006/relationships/notesSlid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12.xml" Type="http://schemas.openxmlformats.org/officeDocument/2006/relationships/notesSlid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13.xml" Type="http://schemas.openxmlformats.org/officeDocument/2006/relationships/notesSlide"/><Relationship Id="rId3" Target="../media/image6.jpeg" Type="http://schemas.openxmlformats.org/officeDocument/2006/relationships/image"/><Relationship Id="rId4" Target="../media/image7.png" Type="http://schemas.openxmlformats.org/officeDocument/2006/relationships/image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14.xml" Type="http://schemas.openxmlformats.org/officeDocument/2006/relationships/notesSlid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8E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5400000">
            <a:off x="16799708" y="1055075"/>
            <a:ext cx="844062" cy="211015"/>
          </a:xfrm>
          <a:custGeom>
            <a:avLst/>
            <a:gdLst/>
            <a:ahLst/>
            <a:cxnLst/>
            <a:rect r="r" b="b" t="t" l="l"/>
            <a:pathLst>
              <a:path h="211015" w="844062">
                <a:moveTo>
                  <a:pt x="0" y="0"/>
                </a:moveTo>
                <a:lnTo>
                  <a:pt x="844061" y="0"/>
                </a:lnTo>
                <a:lnTo>
                  <a:pt x="844061" y="211015"/>
                </a:lnTo>
                <a:lnTo>
                  <a:pt x="0" y="21101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AutoShape 3" id="3"/>
          <p:cNvSpPr/>
          <p:nvPr/>
        </p:nvSpPr>
        <p:spPr>
          <a:xfrm rot="-5400000">
            <a:off x="16007685" y="3237459"/>
            <a:ext cx="2456682" cy="0"/>
          </a:xfrm>
          <a:prstGeom prst="line">
            <a:avLst/>
          </a:prstGeom>
          <a:ln cap="rnd" w="28575">
            <a:solidFill>
              <a:srgbClr val="FFFFFF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4" id="4"/>
          <p:cNvSpPr/>
          <p:nvPr/>
        </p:nvSpPr>
        <p:spPr>
          <a:xfrm>
            <a:off x="-163187" y="9977438"/>
            <a:ext cx="18852841" cy="0"/>
          </a:xfrm>
          <a:prstGeom prst="line">
            <a:avLst/>
          </a:prstGeom>
          <a:ln cap="rnd" w="28575">
            <a:solidFill>
              <a:srgbClr val="FFFFFF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Freeform 5" id="5"/>
          <p:cNvSpPr/>
          <p:nvPr/>
        </p:nvSpPr>
        <p:spPr>
          <a:xfrm flipH="false" flipV="false" rot="0">
            <a:off x="13163332" y="6903239"/>
            <a:ext cx="4058406" cy="2355061"/>
          </a:xfrm>
          <a:custGeom>
            <a:avLst/>
            <a:gdLst/>
            <a:ahLst/>
            <a:cxnLst/>
            <a:rect r="r" b="b" t="t" l="l"/>
            <a:pathLst>
              <a:path h="2355061" w="4058406">
                <a:moveTo>
                  <a:pt x="0" y="0"/>
                </a:moveTo>
                <a:lnTo>
                  <a:pt x="4058407" y="0"/>
                </a:lnTo>
                <a:lnTo>
                  <a:pt x="4058407" y="2355061"/>
                </a:lnTo>
                <a:lnTo>
                  <a:pt x="0" y="235506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grpSp>
        <p:nvGrpSpPr>
          <p:cNvPr name="Group 6" id="6"/>
          <p:cNvGrpSpPr/>
          <p:nvPr/>
        </p:nvGrpSpPr>
        <p:grpSpPr>
          <a:xfrm rot="0">
            <a:off x="899030" y="964769"/>
            <a:ext cx="16728406" cy="285151"/>
            <a:chOff x="0" y="0"/>
            <a:chExt cx="4405835" cy="75101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4405835" cy="75101"/>
            </a:xfrm>
            <a:custGeom>
              <a:avLst/>
              <a:gdLst/>
              <a:ahLst/>
              <a:cxnLst/>
              <a:rect r="r" b="b" t="t" l="l"/>
              <a:pathLst>
                <a:path h="75101" w="4405835">
                  <a:moveTo>
                    <a:pt x="0" y="0"/>
                  </a:moveTo>
                  <a:lnTo>
                    <a:pt x="4405835" y="0"/>
                  </a:lnTo>
                  <a:lnTo>
                    <a:pt x="4405835" y="75101"/>
                  </a:lnTo>
                  <a:lnTo>
                    <a:pt x="0" y="75101"/>
                  </a:lnTo>
                  <a:close/>
                </a:path>
              </a:pathLst>
            </a:custGeom>
            <a:solidFill>
              <a:srgbClr val="45A041"/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0" y="-47625"/>
              <a:ext cx="4405835" cy="12272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764"/>
                </a:lnSpc>
              </a:pPr>
            </a:p>
          </p:txBody>
        </p:sp>
      </p:grpSp>
      <p:sp>
        <p:nvSpPr>
          <p:cNvPr name="TextBox 9" id="9"/>
          <p:cNvSpPr txBox="true"/>
          <p:nvPr/>
        </p:nvSpPr>
        <p:spPr>
          <a:xfrm rot="0">
            <a:off x="1028700" y="2238226"/>
            <a:ext cx="13029875" cy="25251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9637"/>
              </a:lnSpc>
            </a:pPr>
            <a:r>
              <a:rPr lang="en-US" sz="10475">
                <a:solidFill>
                  <a:srgbClr val="003057"/>
                </a:solidFill>
                <a:latin typeface="Montserrat 1"/>
                <a:ea typeface="Montserrat 1"/>
                <a:cs typeface="Montserrat 1"/>
                <a:sym typeface="Montserrat 1"/>
              </a:rPr>
              <a:t>Powerpoint</a:t>
            </a:r>
          </a:p>
          <a:p>
            <a:pPr algn="l">
              <a:lnSpc>
                <a:spcPts val="9637"/>
              </a:lnSpc>
            </a:pPr>
            <a:r>
              <a:rPr lang="en-US" sz="10475">
                <a:solidFill>
                  <a:srgbClr val="003057"/>
                </a:solidFill>
                <a:latin typeface="Montserrat 1"/>
                <a:ea typeface="Montserrat 1"/>
                <a:cs typeface="Montserrat 1"/>
                <a:sym typeface="Montserrat 1"/>
              </a:rPr>
              <a:t>Template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028700" y="8584549"/>
            <a:ext cx="3463230" cy="6737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764"/>
              </a:lnSpc>
              <a:spcBef>
                <a:spcPct val="0"/>
              </a:spcBef>
            </a:pPr>
            <a:r>
              <a:rPr lang="en-US" b="true" sz="1974">
                <a:solidFill>
                  <a:srgbClr val="003057"/>
                </a:solidFill>
                <a:latin typeface="Montserrat 2 Bold"/>
                <a:ea typeface="Montserrat 2 Bold"/>
                <a:cs typeface="Montserrat 2 Bold"/>
                <a:sym typeface="Montserrat 2 Bold"/>
              </a:rPr>
              <a:t>AS OF DECEMBER 18, 2025​</a:t>
            </a:r>
          </a:p>
          <a:p>
            <a:pPr algn="l">
              <a:lnSpc>
                <a:spcPts val="2764"/>
              </a:lnSpc>
              <a:spcBef>
                <a:spcPct val="0"/>
              </a:spcBef>
            </a:pPr>
            <a:r>
              <a:rPr lang="en-US" b="true" sz="1974">
                <a:solidFill>
                  <a:srgbClr val="003057"/>
                </a:solidFill>
                <a:latin typeface="Montserrat 2 Bold"/>
                <a:ea typeface="Montserrat 2 Bold"/>
                <a:cs typeface="Montserrat 2 Bold"/>
                <a:sym typeface="Montserrat 2 Bold"/>
              </a:rPr>
              <a:t>HHM CPAS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4652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20848">
            <a:off x="4917232" y="821775"/>
            <a:ext cx="12564831" cy="0"/>
          </a:xfrm>
          <a:prstGeom prst="line">
            <a:avLst/>
          </a:prstGeom>
          <a:ln cap="rnd" w="28575">
            <a:solidFill>
              <a:srgbClr val="FFFFFF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3" id="3"/>
          <p:cNvSpPr/>
          <p:nvPr/>
        </p:nvSpPr>
        <p:spPr>
          <a:xfrm rot="10456">
            <a:off x="4936369" y="9470475"/>
            <a:ext cx="12526558" cy="0"/>
          </a:xfrm>
          <a:prstGeom prst="line">
            <a:avLst/>
          </a:prstGeom>
          <a:ln cap="rnd" w="19050">
            <a:solidFill>
              <a:srgbClr val="FFFFFF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4" id="4"/>
          <p:cNvSpPr/>
          <p:nvPr/>
        </p:nvSpPr>
        <p:spPr>
          <a:xfrm rot="322691">
            <a:off x="830451" y="821775"/>
            <a:ext cx="406489" cy="0"/>
          </a:xfrm>
          <a:prstGeom prst="line">
            <a:avLst/>
          </a:prstGeom>
          <a:ln cap="rnd" w="19050">
            <a:solidFill>
              <a:srgbClr val="FFFFFF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5" id="5"/>
          <p:cNvGrpSpPr/>
          <p:nvPr/>
        </p:nvGrpSpPr>
        <p:grpSpPr>
          <a:xfrm rot="0">
            <a:off x="-627844" y="0"/>
            <a:ext cx="19543688" cy="10287000"/>
            <a:chOff x="0" y="0"/>
            <a:chExt cx="26058251" cy="1371600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26058242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6058242">
                  <a:moveTo>
                    <a:pt x="0" y="0"/>
                  </a:moveTo>
                  <a:lnTo>
                    <a:pt x="26058242" y="0"/>
                  </a:lnTo>
                  <a:lnTo>
                    <a:pt x="26058242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00305B"/>
            </a:solidFill>
          </p:spPr>
        </p:sp>
      </p:grpSp>
      <p:sp>
        <p:nvSpPr>
          <p:cNvPr name="TextBox 7" id="7"/>
          <p:cNvSpPr txBox="true"/>
          <p:nvPr/>
        </p:nvSpPr>
        <p:spPr>
          <a:xfrm rot="0">
            <a:off x="1072423" y="5414390"/>
            <a:ext cx="12480150" cy="29106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1519"/>
              </a:lnSpc>
            </a:pPr>
            <a:r>
              <a:rPr lang="en-US" sz="9600" b="true">
                <a:solidFill>
                  <a:srgbClr val="FFFFFF"/>
                </a:solidFill>
                <a:latin typeface="Raleway Bold"/>
                <a:ea typeface="Raleway Bold"/>
                <a:cs typeface="Raleway Bold"/>
                <a:sym typeface="Raleway Bold"/>
              </a:rPr>
              <a:t>Introduction</a:t>
            </a:r>
          </a:p>
          <a:p>
            <a:pPr algn="l">
              <a:lnSpc>
                <a:spcPts val="11519"/>
              </a:lnSpc>
            </a:pPr>
          </a:p>
        </p:txBody>
      </p:sp>
      <p:grpSp>
        <p:nvGrpSpPr>
          <p:cNvPr name="Group 8" id="8"/>
          <p:cNvGrpSpPr/>
          <p:nvPr/>
        </p:nvGrpSpPr>
        <p:grpSpPr>
          <a:xfrm rot="0">
            <a:off x="-1980870" y="-25400"/>
            <a:ext cx="11425546" cy="10337800"/>
            <a:chOff x="0" y="0"/>
            <a:chExt cx="15234061" cy="13783733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33909" y="33909"/>
              <a:ext cx="15166340" cy="13716001"/>
            </a:xfrm>
            <a:custGeom>
              <a:avLst/>
              <a:gdLst/>
              <a:ahLst/>
              <a:cxnLst/>
              <a:rect r="r" b="b" t="t" l="l"/>
              <a:pathLst>
                <a:path h="13716001" w="15166340">
                  <a:moveTo>
                    <a:pt x="0" y="0"/>
                  </a:moveTo>
                  <a:lnTo>
                    <a:pt x="15166340" y="0"/>
                  </a:lnTo>
                  <a:lnTo>
                    <a:pt x="15166340" y="13716001"/>
                  </a:lnTo>
                  <a:lnTo>
                    <a:pt x="0" y="13716001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15234157" cy="13783818"/>
            </a:xfrm>
            <a:custGeom>
              <a:avLst/>
              <a:gdLst/>
              <a:ahLst/>
              <a:cxnLst/>
              <a:rect r="r" b="b" t="t" l="l"/>
              <a:pathLst>
                <a:path h="13783818" w="15234157">
                  <a:moveTo>
                    <a:pt x="33909" y="0"/>
                  </a:moveTo>
                  <a:lnTo>
                    <a:pt x="15200249" y="0"/>
                  </a:lnTo>
                  <a:cubicBezTo>
                    <a:pt x="15218918" y="0"/>
                    <a:pt x="15234157" y="15113"/>
                    <a:pt x="15234157" y="33909"/>
                  </a:cubicBezTo>
                  <a:lnTo>
                    <a:pt x="15234157" y="13749910"/>
                  </a:lnTo>
                  <a:cubicBezTo>
                    <a:pt x="15234157" y="13768578"/>
                    <a:pt x="15219045" y="13783818"/>
                    <a:pt x="15200249" y="13783818"/>
                  </a:cubicBezTo>
                  <a:lnTo>
                    <a:pt x="33909" y="13783818"/>
                  </a:lnTo>
                  <a:cubicBezTo>
                    <a:pt x="15240" y="13783818"/>
                    <a:pt x="0" y="13768705"/>
                    <a:pt x="0" y="13749910"/>
                  </a:cubicBezTo>
                  <a:lnTo>
                    <a:pt x="0" y="33909"/>
                  </a:lnTo>
                  <a:cubicBezTo>
                    <a:pt x="0" y="15113"/>
                    <a:pt x="15113" y="0"/>
                    <a:pt x="33909" y="0"/>
                  </a:cubicBezTo>
                  <a:moveTo>
                    <a:pt x="33909" y="67691"/>
                  </a:moveTo>
                  <a:lnTo>
                    <a:pt x="33909" y="33909"/>
                  </a:lnTo>
                  <a:lnTo>
                    <a:pt x="67691" y="33909"/>
                  </a:lnTo>
                  <a:lnTo>
                    <a:pt x="67691" y="13749910"/>
                  </a:lnTo>
                  <a:lnTo>
                    <a:pt x="33909" y="13749910"/>
                  </a:lnTo>
                  <a:lnTo>
                    <a:pt x="33909" y="13716000"/>
                  </a:lnTo>
                  <a:lnTo>
                    <a:pt x="15200249" y="13716000"/>
                  </a:lnTo>
                  <a:lnTo>
                    <a:pt x="15200249" y="13749910"/>
                  </a:lnTo>
                  <a:lnTo>
                    <a:pt x="15166339" y="13749910"/>
                  </a:lnTo>
                  <a:lnTo>
                    <a:pt x="15166339" y="33909"/>
                  </a:lnTo>
                  <a:lnTo>
                    <a:pt x="15200249" y="33909"/>
                  </a:lnTo>
                  <a:lnTo>
                    <a:pt x="15200249" y="67691"/>
                  </a:lnTo>
                  <a:lnTo>
                    <a:pt x="33909" y="67691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name="TextBox 11" id="11"/>
          <p:cNvSpPr txBox="true"/>
          <p:nvPr/>
        </p:nvSpPr>
        <p:spPr>
          <a:xfrm rot="0">
            <a:off x="10457057" y="6420003"/>
            <a:ext cx="12480150" cy="23005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639"/>
              </a:lnSpc>
            </a:pPr>
          </a:p>
          <a:p>
            <a:pPr algn="l">
              <a:lnSpc>
                <a:spcPts val="2639"/>
              </a:lnSpc>
            </a:pPr>
          </a:p>
          <a:p>
            <a:pPr algn="l">
              <a:lnSpc>
                <a:spcPts val="2639"/>
              </a:lnSpc>
            </a:pPr>
          </a:p>
          <a:p>
            <a:pPr algn="l">
              <a:lnSpc>
                <a:spcPts val="2639"/>
              </a:lnSpc>
            </a:pPr>
            <a:r>
              <a:rPr lang="en-US" b="true" sz="2199">
                <a:solidFill>
                  <a:srgbClr val="FFFFFF"/>
                </a:solidFill>
                <a:latin typeface="Montserrat 2 Bold"/>
                <a:ea typeface="Montserrat 2 Bold"/>
                <a:cs typeface="Montserrat 2 Bold"/>
                <a:sym typeface="Montserrat 2 Bold"/>
              </a:rPr>
              <a:t>Kyle Briner, CPA</a:t>
            </a:r>
          </a:p>
          <a:p>
            <a:pPr algn="l">
              <a:lnSpc>
                <a:spcPts val="2639"/>
              </a:lnSpc>
            </a:pPr>
            <a:r>
              <a:rPr lang="en-US" sz="2199">
                <a:solidFill>
                  <a:srgbClr val="FFFFFF"/>
                </a:solidFill>
                <a:latin typeface="Montserrat 2"/>
                <a:ea typeface="Montserrat 2"/>
                <a:cs typeface="Montserrat 2"/>
                <a:sym typeface="Montserrat 2"/>
              </a:rPr>
              <a:t>Manager</a:t>
            </a:r>
          </a:p>
          <a:p>
            <a:pPr algn="l">
              <a:lnSpc>
                <a:spcPts val="2639"/>
              </a:lnSpc>
            </a:pPr>
            <a:r>
              <a:rPr lang="en-US" sz="2199">
                <a:solidFill>
                  <a:srgbClr val="FFFFFF"/>
                </a:solidFill>
                <a:latin typeface="Montserrat 2"/>
                <a:ea typeface="Montserrat 2"/>
                <a:cs typeface="Montserrat 2"/>
                <a:sym typeface="Montserrat 2"/>
              </a:rPr>
              <a:t>HHM CPAs</a:t>
            </a:r>
          </a:p>
          <a:p>
            <a:pPr algn="l">
              <a:lnSpc>
                <a:spcPts val="2639"/>
              </a:lnSpc>
            </a:pPr>
            <a:r>
              <a:rPr lang="en-US" sz="2199" u="sng">
                <a:solidFill>
                  <a:srgbClr val="0277BD"/>
                </a:solidFill>
                <a:latin typeface="Montserrat 2"/>
                <a:ea typeface="Montserrat 2"/>
                <a:cs typeface="Montserrat 2"/>
                <a:sym typeface="Montserrat 2"/>
                <a:hlinkClick r:id="rId3" tooltip="mailto:kbriner@hhmcpas.com"/>
              </a:rPr>
              <a:t>kbriner@hhmcpas.com</a:t>
            </a:r>
          </a:p>
          <a:p>
            <a:pPr algn="l">
              <a:lnSpc>
                <a:spcPts val="2639"/>
              </a:lnSpc>
            </a:pPr>
            <a:r>
              <a:rPr lang="en-US" sz="2199">
                <a:solidFill>
                  <a:srgbClr val="FFFFFF"/>
                </a:solidFill>
                <a:latin typeface="Montserrat 2"/>
                <a:ea typeface="Montserrat 2"/>
                <a:cs typeface="Montserrat 2"/>
                <a:sym typeface="Montserrat 2"/>
              </a:rPr>
              <a:t>423.756.7771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122514" y="3139549"/>
            <a:ext cx="5908372" cy="37137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675639" indent="-337820" lvl="1">
              <a:lnSpc>
                <a:spcPts val="3595"/>
              </a:lnSpc>
              <a:buFont typeface="Arial"/>
              <a:buChar char="•"/>
            </a:pPr>
            <a:r>
              <a:rPr lang="en-US" sz="2799">
                <a:solidFill>
                  <a:srgbClr val="333333"/>
                </a:solidFill>
                <a:latin typeface="Montserrat 2"/>
                <a:ea typeface="Montserrat 2"/>
                <a:cs typeface="Montserrat 2"/>
                <a:sym typeface="Montserrat 2"/>
              </a:rPr>
              <a:t>6+ years of accounting experience</a:t>
            </a:r>
          </a:p>
          <a:p>
            <a:pPr algn="l" marL="675639" indent="-337820" lvl="1">
              <a:lnSpc>
                <a:spcPts val="3595"/>
              </a:lnSpc>
              <a:buFont typeface="Arial"/>
              <a:buChar char="•"/>
            </a:pPr>
            <a:r>
              <a:rPr lang="en-US" sz="2799">
                <a:solidFill>
                  <a:srgbClr val="333333"/>
                </a:solidFill>
                <a:latin typeface="Montserrat 2"/>
                <a:ea typeface="Montserrat 2"/>
                <a:cs typeface="Montserrat 2"/>
                <a:sym typeface="Montserrat 2"/>
              </a:rPr>
              <a:t>Manager and Trainer at HHM CPAs</a:t>
            </a:r>
          </a:p>
          <a:p>
            <a:pPr algn="l" marL="675639" indent="-337820" lvl="1">
              <a:lnSpc>
                <a:spcPts val="3595"/>
              </a:lnSpc>
              <a:buFont typeface="Arial"/>
              <a:buChar char="•"/>
            </a:pPr>
            <a:r>
              <a:rPr lang="en-US" sz="2799">
                <a:solidFill>
                  <a:srgbClr val="333333"/>
                </a:solidFill>
                <a:latin typeface="Montserrat 2"/>
                <a:ea typeface="Montserrat 2"/>
                <a:cs typeface="Montserrat 2"/>
                <a:sym typeface="Montserrat 2"/>
              </a:rPr>
              <a:t>Lee University, Bachelor of Science, Accounting and Finance</a:t>
            </a:r>
          </a:p>
        </p:txBody>
      </p:sp>
      <p:sp>
        <p:nvSpPr>
          <p:cNvPr name="Freeform 13" id="13"/>
          <p:cNvSpPr/>
          <p:nvPr/>
        </p:nvSpPr>
        <p:spPr>
          <a:xfrm flipH="false" flipV="false" rot="0">
            <a:off x="10365632" y="1531644"/>
            <a:ext cx="4853556" cy="4853556"/>
          </a:xfrm>
          <a:custGeom>
            <a:avLst/>
            <a:gdLst/>
            <a:ahLst/>
            <a:cxnLst/>
            <a:rect r="r" b="b" t="t" l="l"/>
            <a:pathLst>
              <a:path h="4853556" w="4853556">
                <a:moveTo>
                  <a:pt x="0" y="0"/>
                </a:moveTo>
                <a:lnTo>
                  <a:pt x="4853556" y="0"/>
                </a:lnTo>
                <a:lnTo>
                  <a:pt x="4853556" y="4853556"/>
                </a:lnTo>
                <a:lnTo>
                  <a:pt x="0" y="485355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4652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20848">
            <a:off x="4917232" y="821775"/>
            <a:ext cx="12564831" cy="0"/>
          </a:xfrm>
          <a:prstGeom prst="line">
            <a:avLst/>
          </a:prstGeom>
          <a:ln cap="rnd" w="28575">
            <a:solidFill>
              <a:srgbClr val="FFFFFF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3" id="3"/>
          <p:cNvSpPr/>
          <p:nvPr/>
        </p:nvSpPr>
        <p:spPr>
          <a:xfrm rot="10456">
            <a:off x="4936369" y="9470475"/>
            <a:ext cx="12526558" cy="0"/>
          </a:xfrm>
          <a:prstGeom prst="line">
            <a:avLst/>
          </a:prstGeom>
          <a:ln cap="rnd" w="19050">
            <a:solidFill>
              <a:srgbClr val="FFFFFF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4" id="4"/>
          <p:cNvSpPr/>
          <p:nvPr/>
        </p:nvSpPr>
        <p:spPr>
          <a:xfrm rot="322691">
            <a:off x="830451" y="821775"/>
            <a:ext cx="406489" cy="0"/>
          </a:xfrm>
          <a:prstGeom prst="line">
            <a:avLst/>
          </a:prstGeom>
          <a:ln cap="rnd" w="19050">
            <a:solidFill>
              <a:srgbClr val="FFFFFF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5" id="5"/>
          <p:cNvGrpSpPr/>
          <p:nvPr/>
        </p:nvGrpSpPr>
        <p:grpSpPr>
          <a:xfrm rot="0">
            <a:off x="-627844" y="0"/>
            <a:ext cx="19543688" cy="10287000"/>
            <a:chOff x="0" y="0"/>
            <a:chExt cx="26058251" cy="1371600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26058242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6058242">
                  <a:moveTo>
                    <a:pt x="0" y="0"/>
                  </a:moveTo>
                  <a:lnTo>
                    <a:pt x="26058242" y="0"/>
                  </a:lnTo>
                  <a:lnTo>
                    <a:pt x="26058242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00305B"/>
            </a:solidFill>
          </p:spPr>
        </p:sp>
      </p:grpSp>
      <p:sp>
        <p:nvSpPr>
          <p:cNvPr name="TextBox 7" id="7"/>
          <p:cNvSpPr txBox="true"/>
          <p:nvPr/>
        </p:nvSpPr>
        <p:spPr>
          <a:xfrm rot="0">
            <a:off x="1072423" y="5414390"/>
            <a:ext cx="12480150" cy="29106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1519"/>
              </a:lnSpc>
            </a:pPr>
            <a:r>
              <a:rPr lang="en-US" sz="9600" b="true">
                <a:solidFill>
                  <a:srgbClr val="FFFFFF"/>
                </a:solidFill>
                <a:latin typeface="Raleway Bold"/>
                <a:ea typeface="Raleway Bold"/>
                <a:cs typeface="Raleway Bold"/>
                <a:sym typeface="Raleway Bold"/>
              </a:rPr>
              <a:t>Introduction</a:t>
            </a:r>
          </a:p>
          <a:p>
            <a:pPr algn="l">
              <a:lnSpc>
                <a:spcPts val="11519"/>
              </a:lnSpc>
            </a:pPr>
          </a:p>
        </p:txBody>
      </p:sp>
      <p:grpSp>
        <p:nvGrpSpPr>
          <p:cNvPr name="Group 8" id="8"/>
          <p:cNvGrpSpPr/>
          <p:nvPr/>
        </p:nvGrpSpPr>
        <p:grpSpPr>
          <a:xfrm rot="0">
            <a:off x="-1980870" y="-25400"/>
            <a:ext cx="11425546" cy="10337800"/>
            <a:chOff x="0" y="0"/>
            <a:chExt cx="15234061" cy="13783733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33909" y="33909"/>
              <a:ext cx="15166340" cy="13716001"/>
            </a:xfrm>
            <a:custGeom>
              <a:avLst/>
              <a:gdLst/>
              <a:ahLst/>
              <a:cxnLst/>
              <a:rect r="r" b="b" t="t" l="l"/>
              <a:pathLst>
                <a:path h="13716001" w="15166340">
                  <a:moveTo>
                    <a:pt x="0" y="0"/>
                  </a:moveTo>
                  <a:lnTo>
                    <a:pt x="15166340" y="0"/>
                  </a:lnTo>
                  <a:lnTo>
                    <a:pt x="15166340" y="13716001"/>
                  </a:lnTo>
                  <a:lnTo>
                    <a:pt x="0" y="13716001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15234157" cy="13783818"/>
            </a:xfrm>
            <a:custGeom>
              <a:avLst/>
              <a:gdLst/>
              <a:ahLst/>
              <a:cxnLst/>
              <a:rect r="r" b="b" t="t" l="l"/>
              <a:pathLst>
                <a:path h="13783818" w="15234157">
                  <a:moveTo>
                    <a:pt x="33909" y="0"/>
                  </a:moveTo>
                  <a:lnTo>
                    <a:pt x="15200249" y="0"/>
                  </a:lnTo>
                  <a:cubicBezTo>
                    <a:pt x="15218918" y="0"/>
                    <a:pt x="15234157" y="15113"/>
                    <a:pt x="15234157" y="33909"/>
                  </a:cubicBezTo>
                  <a:lnTo>
                    <a:pt x="15234157" y="13749910"/>
                  </a:lnTo>
                  <a:cubicBezTo>
                    <a:pt x="15234157" y="13768578"/>
                    <a:pt x="15219045" y="13783818"/>
                    <a:pt x="15200249" y="13783818"/>
                  </a:cubicBezTo>
                  <a:lnTo>
                    <a:pt x="33909" y="13783818"/>
                  </a:lnTo>
                  <a:cubicBezTo>
                    <a:pt x="15240" y="13783818"/>
                    <a:pt x="0" y="13768705"/>
                    <a:pt x="0" y="13749910"/>
                  </a:cubicBezTo>
                  <a:lnTo>
                    <a:pt x="0" y="33909"/>
                  </a:lnTo>
                  <a:cubicBezTo>
                    <a:pt x="0" y="15113"/>
                    <a:pt x="15113" y="0"/>
                    <a:pt x="33909" y="0"/>
                  </a:cubicBezTo>
                  <a:moveTo>
                    <a:pt x="33909" y="67691"/>
                  </a:moveTo>
                  <a:lnTo>
                    <a:pt x="33909" y="33909"/>
                  </a:lnTo>
                  <a:lnTo>
                    <a:pt x="67691" y="33909"/>
                  </a:lnTo>
                  <a:lnTo>
                    <a:pt x="67691" y="13749910"/>
                  </a:lnTo>
                  <a:lnTo>
                    <a:pt x="33909" y="13749910"/>
                  </a:lnTo>
                  <a:lnTo>
                    <a:pt x="33909" y="13716000"/>
                  </a:lnTo>
                  <a:lnTo>
                    <a:pt x="15200249" y="13716000"/>
                  </a:lnTo>
                  <a:lnTo>
                    <a:pt x="15200249" y="13749910"/>
                  </a:lnTo>
                  <a:lnTo>
                    <a:pt x="15166339" y="13749910"/>
                  </a:lnTo>
                  <a:lnTo>
                    <a:pt x="15166339" y="33909"/>
                  </a:lnTo>
                  <a:lnTo>
                    <a:pt x="15200249" y="33909"/>
                  </a:lnTo>
                  <a:lnTo>
                    <a:pt x="15200249" y="67691"/>
                  </a:lnTo>
                  <a:lnTo>
                    <a:pt x="33909" y="67691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name="TextBox 11" id="11"/>
          <p:cNvSpPr txBox="true"/>
          <p:nvPr/>
        </p:nvSpPr>
        <p:spPr>
          <a:xfrm rot="0">
            <a:off x="10457057" y="6420003"/>
            <a:ext cx="12480150" cy="23005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639"/>
              </a:lnSpc>
            </a:pPr>
          </a:p>
          <a:p>
            <a:pPr algn="l">
              <a:lnSpc>
                <a:spcPts val="2639"/>
              </a:lnSpc>
            </a:pPr>
          </a:p>
          <a:p>
            <a:pPr algn="l">
              <a:lnSpc>
                <a:spcPts val="2639"/>
              </a:lnSpc>
            </a:pPr>
          </a:p>
          <a:p>
            <a:pPr algn="l">
              <a:lnSpc>
                <a:spcPts val="2639"/>
              </a:lnSpc>
            </a:pPr>
            <a:r>
              <a:rPr lang="en-US" b="true" sz="2199">
                <a:solidFill>
                  <a:srgbClr val="FFFFFF"/>
                </a:solidFill>
                <a:latin typeface="Montserrat 2 Bold"/>
                <a:ea typeface="Montserrat 2 Bold"/>
                <a:cs typeface="Montserrat 2 Bold"/>
                <a:sym typeface="Montserrat 2 Bold"/>
              </a:rPr>
              <a:t>Jacob Pardue, CPA, MBA</a:t>
            </a:r>
          </a:p>
          <a:p>
            <a:pPr algn="l">
              <a:lnSpc>
                <a:spcPts val="2639"/>
              </a:lnSpc>
            </a:pPr>
            <a:r>
              <a:rPr lang="en-US" sz="2199">
                <a:solidFill>
                  <a:srgbClr val="FFFFFF"/>
                </a:solidFill>
                <a:latin typeface="Montserrat 2"/>
                <a:ea typeface="Montserrat 2"/>
                <a:cs typeface="Montserrat 2"/>
                <a:sym typeface="Montserrat 2"/>
              </a:rPr>
              <a:t>Supervisor</a:t>
            </a:r>
          </a:p>
          <a:p>
            <a:pPr algn="l">
              <a:lnSpc>
                <a:spcPts val="2639"/>
              </a:lnSpc>
            </a:pPr>
            <a:r>
              <a:rPr lang="en-US" sz="2199">
                <a:solidFill>
                  <a:srgbClr val="FFFFFF"/>
                </a:solidFill>
                <a:latin typeface="Montserrat 2"/>
                <a:ea typeface="Montserrat 2"/>
                <a:cs typeface="Montserrat 2"/>
                <a:sym typeface="Montserrat 2"/>
              </a:rPr>
              <a:t>HHM CPAs</a:t>
            </a:r>
          </a:p>
          <a:p>
            <a:pPr algn="l">
              <a:lnSpc>
                <a:spcPts val="2639"/>
              </a:lnSpc>
            </a:pPr>
            <a:r>
              <a:rPr lang="en-US" sz="2199" u="sng">
                <a:solidFill>
                  <a:srgbClr val="0277BD"/>
                </a:solidFill>
                <a:latin typeface="Montserrat 2"/>
                <a:ea typeface="Montserrat 2"/>
                <a:cs typeface="Montserrat 2"/>
                <a:sym typeface="Montserrat 2"/>
                <a:hlinkClick r:id="rId3" tooltip="mailto:dyoder@hhmcpas.com"/>
              </a:rPr>
              <a:t>jpardue@hhmcpas.com</a:t>
            </a:r>
          </a:p>
          <a:p>
            <a:pPr algn="l">
              <a:lnSpc>
                <a:spcPts val="2639"/>
              </a:lnSpc>
            </a:pPr>
            <a:r>
              <a:rPr lang="en-US" sz="2199">
                <a:solidFill>
                  <a:srgbClr val="FFFFFF"/>
                </a:solidFill>
                <a:latin typeface="Montserrat 2"/>
                <a:ea typeface="Montserrat 2"/>
                <a:cs typeface="Montserrat 2"/>
                <a:sym typeface="Montserrat 2"/>
              </a:rPr>
              <a:t>901.606.4062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072438" y="2261725"/>
            <a:ext cx="5908372" cy="75528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675639" indent="-337820" lvl="1">
              <a:lnSpc>
                <a:spcPts val="3595"/>
              </a:lnSpc>
              <a:buFont typeface="Arial"/>
              <a:buChar char="•"/>
            </a:pPr>
            <a:r>
              <a:rPr lang="en-US" sz="2799">
                <a:solidFill>
                  <a:srgbClr val="333333"/>
                </a:solidFill>
                <a:latin typeface="Montserrat 2"/>
                <a:ea typeface="Montserrat 2"/>
                <a:cs typeface="Montserrat 2"/>
                <a:sym typeface="Montserrat 2"/>
              </a:rPr>
              <a:t>5+ years of automotive accounting experience</a:t>
            </a:r>
          </a:p>
          <a:p>
            <a:pPr algn="l" marL="675639" indent="-337820" lvl="1">
              <a:lnSpc>
                <a:spcPts val="3595"/>
              </a:lnSpc>
              <a:buFont typeface="Arial"/>
              <a:buChar char="•"/>
            </a:pPr>
            <a:r>
              <a:rPr lang="en-US" sz="2799">
                <a:solidFill>
                  <a:srgbClr val="333333"/>
                </a:solidFill>
                <a:latin typeface="Montserrat 2"/>
                <a:ea typeface="Montserrat 2"/>
                <a:cs typeface="Montserrat 2"/>
                <a:sym typeface="Montserrat 2"/>
              </a:rPr>
              <a:t>Supervisor at HHM CPAs </a:t>
            </a:r>
          </a:p>
          <a:p>
            <a:pPr algn="l" marL="675639" indent="-337820" lvl="1">
              <a:lnSpc>
                <a:spcPts val="3595"/>
              </a:lnSpc>
              <a:buFont typeface="Arial"/>
              <a:buChar char="•"/>
            </a:pPr>
            <a:r>
              <a:rPr lang="en-US" sz="2799">
                <a:solidFill>
                  <a:srgbClr val="333333"/>
                </a:solidFill>
                <a:latin typeface="Montserrat 2"/>
                <a:ea typeface="Montserrat 2"/>
                <a:cs typeface="Montserrat 2"/>
                <a:sym typeface="Montserrat 2"/>
              </a:rPr>
              <a:t>Kansas State University, Bachelor of Science, Business Administration</a:t>
            </a:r>
          </a:p>
          <a:p>
            <a:pPr algn="l" marL="675639" indent="-337820" lvl="1">
              <a:lnSpc>
                <a:spcPts val="3595"/>
              </a:lnSpc>
              <a:buFont typeface="Arial"/>
              <a:buChar char="•"/>
            </a:pPr>
            <a:r>
              <a:rPr lang="en-US" sz="2799">
                <a:solidFill>
                  <a:srgbClr val="333333"/>
                </a:solidFill>
                <a:latin typeface="Montserrat 2"/>
                <a:ea typeface="Montserrat 2"/>
                <a:cs typeface="Montserrat 2"/>
                <a:sym typeface="Montserrat 2"/>
              </a:rPr>
              <a:t>The University of Tennessee at Chattanooga | M.B.A. in Finance</a:t>
            </a:r>
          </a:p>
          <a:p>
            <a:pPr algn="l" marL="675639" indent="-337820" lvl="1">
              <a:lnSpc>
                <a:spcPts val="3595"/>
              </a:lnSpc>
              <a:buFont typeface="Arial"/>
              <a:buChar char="•"/>
            </a:pPr>
            <a:r>
              <a:rPr lang="en-US" sz="2799">
                <a:solidFill>
                  <a:srgbClr val="333333"/>
                </a:solidFill>
                <a:latin typeface="Montserrat 2"/>
                <a:ea typeface="Montserrat 2"/>
                <a:cs typeface="Montserrat 2"/>
                <a:sym typeface="Montserrat 2"/>
              </a:rPr>
              <a:t>The University of the Cumberlands | B.S. in Accounting and Business Management</a:t>
            </a:r>
          </a:p>
          <a:p>
            <a:pPr algn="l" marL="675639" indent="-337820" lvl="1">
              <a:lnSpc>
                <a:spcPts val="3359"/>
              </a:lnSpc>
            </a:pPr>
          </a:p>
        </p:txBody>
      </p:sp>
      <p:sp>
        <p:nvSpPr>
          <p:cNvPr name="Freeform 13" id="13"/>
          <p:cNvSpPr/>
          <p:nvPr/>
        </p:nvSpPr>
        <p:spPr>
          <a:xfrm flipH="false" flipV="false" rot="0">
            <a:off x="10365914" y="1627568"/>
            <a:ext cx="4937002" cy="4937002"/>
          </a:xfrm>
          <a:custGeom>
            <a:avLst/>
            <a:gdLst/>
            <a:ahLst/>
            <a:cxnLst/>
            <a:rect r="r" b="b" t="t" l="l"/>
            <a:pathLst>
              <a:path h="4937002" w="4937002">
                <a:moveTo>
                  <a:pt x="0" y="0"/>
                </a:moveTo>
                <a:lnTo>
                  <a:pt x="4937002" y="0"/>
                </a:lnTo>
                <a:lnTo>
                  <a:pt x="4937002" y="4937002"/>
                </a:lnTo>
                <a:lnTo>
                  <a:pt x="0" y="493700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>
  <p:cSld>
    <p:bg>
      <p:bgPr>
        <a:solidFill>
          <a:srgbClr val="F4652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20848">
            <a:off x="4917232" y="821775"/>
            <a:ext cx="12564831" cy="0"/>
          </a:xfrm>
          <a:prstGeom prst="line">
            <a:avLst/>
          </a:prstGeom>
          <a:ln cap="rnd" w="28575">
            <a:solidFill>
              <a:srgbClr val="FFFFFF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3" id="3"/>
          <p:cNvSpPr/>
          <p:nvPr/>
        </p:nvSpPr>
        <p:spPr>
          <a:xfrm rot="10456">
            <a:off x="4936369" y="9470475"/>
            <a:ext cx="12526558" cy="0"/>
          </a:xfrm>
          <a:prstGeom prst="line">
            <a:avLst/>
          </a:prstGeom>
          <a:ln cap="rnd" w="19050">
            <a:solidFill>
              <a:srgbClr val="FFFFFF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4" id="4"/>
          <p:cNvSpPr/>
          <p:nvPr/>
        </p:nvSpPr>
        <p:spPr>
          <a:xfrm rot="322691">
            <a:off x="830451" y="821775"/>
            <a:ext cx="406489" cy="0"/>
          </a:xfrm>
          <a:prstGeom prst="line">
            <a:avLst/>
          </a:prstGeom>
          <a:ln cap="rnd" w="19050">
            <a:solidFill>
              <a:srgbClr val="FFFFFF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5" id="5"/>
          <p:cNvGrpSpPr/>
          <p:nvPr/>
        </p:nvGrpSpPr>
        <p:grpSpPr>
          <a:xfrm rot="0">
            <a:off x="-279398" y="0"/>
            <a:ext cx="19156336" cy="10287000"/>
            <a:chOff x="0" y="0"/>
            <a:chExt cx="25541781" cy="1371600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25541732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5541732">
                  <a:moveTo>
                    <a:pt x="0" y="0"/>
                  </a:moveTo>
                  <a:lnTo>
                    <a:pt x="25541732" y="0"/>
                  </a:lnTo>
                  <a:lnTo>
                    <a:pt x="25541732" y="13716000"/>
                  </a:lnTo>
                  <a:lnTo>
                    <a:pt x="0" y="13716000"/>
                  </a:lnTo>
                  <a:close/>
                </a:path>
              </a:pathLst>
            </a:custGeom>
            <a:gradFill rotWithShape="true">
              <a:gsLst>
                <a:gs pos="0">
                  <a:srgbClr val="003057">
                    <a:alpha val="100000"/>
                  </a:srgbClr>
                </a:gs>
                <a:gs pos="100000">
                  <a:srgbClr val="45A041">
                    <a:alpha val="100000"/>
                  </a:srgbClr>
                </a:gs>
              </a:gsLst>
              <a:lin ang="0"/>
            </a:gradFill>
          </p:spPr>
        </p:sp>
      </p:grpSp>
      <p:sp>
        <p:nvSpPr>
          <p:cNvPr name="TextBox 7" id="7"/>
          <p:cNvSpPr txBox="true"/>
          <p:nvPr/>
        </p:nvSpPr>
        <p:spPr>
          <a:xfrm rot="0">
            <a:off x="1028700" y="6334125"/>
            <a:ext cx="12480150" cy="29241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1519"/>
              </a:lnSpc>
            </a:pPr>
            <a:r>
              <a:rPr lang="en-US" sz="9600" b="true">
                <a:solidFill>
                  <a:srgbClr val="FFFFFF"/>
                </a:solidFill>
                <a:latin typeface="Raleway Bold"/>
                <a:ea typeface="Raleway Bold"/>
                <a:cs typeface="Raleway Bold"/>
                <a:sym typeface="Raleway Bold"/>
              </a:rPr>
              <a:t>Example</a:t>
            </a:r>
          </a:p>
          <a:p>
            <a:pPr algn="l">
              <a:lnSpc>
                <a:spcPts val="11519"/>
              </a:lnSpc>
            </a:pPr>
            <a:r>
              <a:rPr lang="en-US" sz="9600" b="true">
                <a:solidFill>
                  <a:srgbClr val="FFFFFF"/>
                </a:solidFill>
                <a:latin typeface="Raleway Bold"/>
                <a:ea typeface="Raleway Bold"/>
                <a:cs typeface="Raleway Bold"/>
                <a:sym typeface="Raleway Bold"/>
              </a:rPr>
              <a:t>Title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>
            <a:off x="-225517" y="0"/>
            <a:ext cx="18513517" cy="2003633"/>
          </a:xfrm>
          <a:prstGeom prst="rect">
            <a:avLst/>
          </a:prstGeom>
          <a:solidFill>
            <a:srgbClr val="003057"/>
          </a:solidFill>
        </p:spPr>
      </p:sp>
      <p:grpSp>
        <p:nvGrpSpPr>
          <p:cNvPr name="Group 3" id="3"/>
          <p:cNvGrpSpPr/>
          <p:nvPr/>
        </p:nvGrpSpPr>
        <p:grpSpPr>
          <a:xfrm rot="0">
            <a:off x="0" y="-44087"/>
            <a:ext cx="3419237" cy="2047719"/>
            <a:chOff x="0" y="0"/>
            <a:chExt cx="6350000" cy="380290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6350000" cy="3802900"/>
            </a:xfrm>
            <a:custGeom>
              <a:avLst/>
              <a:gdLst/>
              <a:ahLst/>
              <a:cxnLst/>
              <a:rect r="r" b="b" t="t" l="l"/>
              <a:pathLst>
                <a:path h="3802900" w="6350000">
                  <a:moveTo>
                    <a:pt x="6350000" y="3802900"/>
                  </a:moveTo>
                  <a:lnTo>
                    <a:pt x="0" y="38029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2F0F4">
                <a:alpha val="84706"/>
              </a:srgbClr>
            </a:solidFill>
          </p:spPr>
        </p:sp>
      </p:grpSp>
      <p:grpSp>
        <p:nvGrpSpPr>
          <p:cNvPr name="Group 5" id="5"/>
          <p:cNvGrpSpPr/>
          <p:nvPr/>
        </p:nvGrpSpPr>
        <p:grpSpPr>
          <a:xfrm rot="-10800000">
            <a:off x="-2110659" y="-189185"/>
            <a:ext cx="4221318" cy="2192818"/>
            <a:chOff x="0" y="0"/>
            <a:chExt cx="6350000" cy="3298589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6350000" cy="3298589"/>
            </a:xfrm>
            <a:custGeom>
              <a:avLst/>
              <a:gdLst/>
              <a:ahLst/>
              <a:cxnLst/>
              <a:rect r="r" b="b" t="t" l="l"/>
              <a:pathLst>
                <a:path h="3298589" w="6350000">
                  <a:moveTo>
                    <a:pt x="0" y="3298589"/>
                  </a:moveTo>
                  <a:lnTo>
                    <a:pt x="3175000" y="0"/>
                  </a:lnTo>
                  <a:lnTo>
                    <a:pt x="6350000" y="3298589"/>
                  </a:lnTo>
                  <a:close/>
                </a:path>
              </a:pathLst>
            </a:custGeom>
            <a:solidFill>
              <a:srgbClr val="C5D2DB"/>
            </a:solidFill>
          </p:spPr>
        </p:sp>
      </p:grpSp>
      <p:sp>
        <p:nvSpPr>
          <p:cNvPr name="TextBox 7" id="7"/>
          <p:cNvSpPr txBox="true"/>
          <p:nvPr/>
        </p:nvSpPr>
        <p:spPr>
          <a:xfrm rot="0">
            <a:off x="4493057" y="580073"/>
            <a:ext cx="12766243" cy="8115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6719"/>
              </a:lnSpc>
            </a:pPr>
            <a:r>
              <a:rPr lang="en-US" sz="4800" spc="144">
                <a:solidFill>
                  <a:srgbClr val="F2F0F4"/>
                </a:solidFill>
                <a:latin typeface="Montserrat 1"/>
                <a:ea typeface="Montserrat 1"/>
                <a:cs typeface="Montserrat 1"/>
                <a:sym typeface="Montserrat 1"/>
              </a:rPr>
              <a:t>EXAMPLE TEXT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2716776" y="4071083"/>
            <a:ext cx="5595058" cy="5619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439"/>
              </a:lnSpc>
            </a:pPr>
          </a:p>
        </p:txBody>
      </p:sp>
      <p:sp>
        <p:nvSpPr>
          <p:cNvPr name="TextBox 9" id="9"/>
          <p:cNvSpPr txBox="true"/>
          <p:nvPr/>
        </p:nvSpPr>
        <p:spPr>
          <a:xfrm rot="0">
            <a:off x="1028700" y="3037350"/>
            <a:ext cx="3214539" cy="54292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647703" indent="-323852" lvl="1">
              <a:lnSpc>
                <a:spcPts val="4500"/>
              </a:lnSpc>
              <a:buFont typeface="Arial"/>
              <a:buChar char="•"/>
            </a:pPr>
            <a:r>
              <a:rPr lang="en-US" sz="3000" spc="30">
                <a:solidFill>
                  <a:srgbClr val="000000"/>
                </a:solidFill>
                <a:latin typeface="Montserrat 2"/>
                <a:ea typeface="Montserrat 2"/>
                <a:cs typeface="Montserrat 2"/>
                <a:sym typeface="Montserrat 2"/>
              </a:rPr>
              <a:t>Example text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>
  <p:cSld>
    <p:bg>
      <p:bgPr>
        <a:solidFill>
          <a:srgbClr val="F4652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20848">
            <a:off x="4917232" y="821775"/>
            <a:ext cx="12564831" cy="0"/>
          </a:xfrm>
          <a:prstGeom prst="line">
            <a:avLst/>
          </a:prstGeom>
          <a:ln cap="rnd" w="28575">
            <a:solidFill>
              <a:srgbClr val="FFFFFF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3" id="3"/>
          <p:cNvSpPr/>
          <p:nvPr/>
        </p:nvSpPr>
        <p:spPr>
          <a:xfrm rot="10456">
            <a:off x="4936369" y="9470475"/>
            <a:ext cx="12526558" cy="0"/>
          </a:xfrm>
          <a:prstGeom prst="line">
            <a:avLst/>
          </a:prstGeom>
          <a:ln cap="rnd" w="19050">
            <a:solidFill>
              <a:srgbClr val="FFFFFF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4" id="4"/>
          <p:cNvSpPr/>
          <p:nvPr/>
        </p:nvSpPr>
        <p:spPr>
          <a:xfrm rot="322691">
            <a:off x="830451" y="821775"/>
            <a:ext cx="406489" cy="0"/>
          </a:xfrm>
          <a:prstGeom prst="line">
            <a:avLst/>
          </a:prstGeom>
          <a:ln cap="rnd" w="19050">
            <a:solidFill>
              <a:srgbClr val="FFFFFF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5" id="5"/>
          <p:cNvGrpSpPr/>
          <p:nvPr/>
        </p:nvGrpSpPr>
        <p:grpSpPr>
          <a:xfrm rot="0">
            <a:off x="-279398" y="0"/>
            <a:ext cx="19156336" cy="10287000"/>
            <a:chOff x="0" y="0"/>
            <a:chExt cx="25541781" cy="1371600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25541732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5541732">
                  <a:moveTo>
                    <a:pt x="0" y="0"/>
                  </a:moveTo>
                  <a:lnTo>
                    <a:pt x="25541732" y="0"/>
                  </a:lnTo>
                  <a:lnTo>
                    <a:pt x="25541732" y="13716000"/>
                  </a:lnTo>
                  <a:lnTo>
                    <a:pt x="0" y="13716000"/>
                  </a:lnTo>
                  <a:close/>
                </a:path>
              </a:pathLst>
            </a:custGeom>
            <a:gradFill rotWithShape="true">
              <a:gsLst>
                <a:gs pos="0">
                  <a:srgbClr val="003057">
                    <a:alpha val="100000"/>
                  </a:srgbClr>
                </a:gs>
                <a:gs pos="100000">
                  <a:srgbClr val="45A041">
                    <a:alpha val="100000"/>
                  </a:srgbClr>
                </a:gs>
              </a:gsLst>
              <a:lin ang="0"/>
            </a:gradFill>
          </p:spPr>
        </p:sp>
      </p:grpSp>
      <p:sp>
        <p:nvSpPr>
          <p:cNvPr name="TextBox 7" id="7"/>
          <p:cNvSpPr txBox="true"/>
          <p:nvPr/>
        </p:nvSpPr>
        <p:spPr>
          <a:xfrm rot="0">
            <a:off x="1028700" y="6334125"/>
            <a:ext cx="12480150" cy="29241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1519"/>
              </a:lnSpc>
            </a:pPr>
            <a:r>
              <a:rPr lang="en-US" sz="9600" b="true">
                <a:solidFill>
                  <a:srgbClr val="FFFFFF"/>
                </a:solidFill>
                <a:latin typeface="Raleway Bold"/>
                <a:ea typeface="Raleway Bold"/>
                <a:cs typeface="Raleway Bold"/>
                <a:sym typeface="Raleway Bold"/>
              </a:rPr>
              <a:t>Example</a:t>
            </a:r>
          </a:p>
          <a:p>
            <a:pPr algn="l">
              <a:lnSpc>
                <a:spcPts val="11519"/>
              </a:lnSpc>
            </a:pPr>
            <a:r>
              <a:rPr lang="en-US" sz="9600" b="true">
                <a:solidFill>
                  <a:srgbClr val="FFFFFF"/>
                </a:solidFill>
                <a:latin typeface="Raleway Bold"/>
                <a:ea typeface="Raleway Bold"/>
                <a:cs typeface="Raleway Bold"/>
                <a:sym typeface="Raleway Bold"/>
              </a:rPr>
              <a:t>Title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>
            <a:off x="-225517" y="0"/>
            <a:ext cx="18513517" cy="2003633"/>
          </a:xfrm>
          <a:prstGeom prst="rect">
            <a:avLst/>
          </a:prstGeom>
          <a:solidFill>
            <a:srgbClr val="003057"/>
          </a:solidFill>
        </p:spPr>
      </p:sp>
      <p:grpSp>
        <p:nvGrpSpPr>
          <p:cNvPr name="Group 3" id="3"/>
          <p:cNvGrpSpPr/>
          <p:nvPr/>
        </p:nvGrpSpPr>
        <p:grpSpPr>
          <a:xfrm rot="0">
            <a:off x="0" y="-44087"/>
            <a:ext cx="3419237" cy="2047719"/>
            <a:chOff x="0" y="0"/>
            <a:chExt cx="6350000" cy="380290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6350000" cy="3802900"/>
            </a:xfrm>
            <a:custGeom>
              <a:avLst/>
              <a:gdLst/>
              <a:ahLst/>
              <a:cxnLst/>
              <a:rect r="r" b="b" t="t" l="l"/>
              <a:pathLst>
                <a:path h="3802900" w="6350000">
                  <a:moveTo>
                    <a:pt x="6350000" y="3802900"/>
                  </a:moveTo>
                  <a:lnTo>
                    <a:pt x="0" y="38029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2F0F4">
                <a:alpha val="84706"/>
              </a:srgbClr>
            </a:solidFill>
          </p:spPr>
        </p:sp>
      </p:grpSp>
      <p:grpSp>
        <p:nvGrpSpPr>
          <p:cNvPr name="Group 5" id="5"/>
          <p:cNvGrpSpPr/>
          <p:nvPr/>
        </p:nvGrpSpPr>
        <p:grpSpPr>
          <a:xfrm rot="-10800000">
            <a:off x="-2110659" y="-189185"/>
            <a:ext cx="4221318" cy="2192818"/>
            <a:chOff x="0" y="0"/>
            <a:chExt cx="6350000" cy="3298589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6350000" cy="3298589"/>
            </a:xfrm>
            <a:custGeom>
              <a:avLst/>
              <a:gdLst/>
              <a:ahLst/>
              <a:cxnLst/>
              <a:rect r="r" b="b" t="t" l="l"/>
              <a:pathLst>
                <a:path h="3298589" w="6350000">
                  <a:moveTo>
                    <a:pt x="0" y="3298589"/>
                  </a:moveTo>
                  <a:lnTo>
                    <a:pt x="3175000" y="0"/>
                  </a:lnTo>
                  <a:lnTo>
                    <a:pt x="6350000" y="3298589"/>
                  </a:lnTo>
                  <a:close/>
                </a:path>
              </a:pathLst>
            </a:custGeom>
            <a:solidFill>
              <a:srgbClr val="C5D2DB"/>
            </a:solidFill>
          </p:spPr>
        </p:sp>
      </p:grpSp>
      <p:sp>
        <p:nvSpPr>
          <p:cNvPr name="TextBox 7" id="7"/>
          <p:cNvSpPr txBox="true"/>
          <p:nvPr/>
        </p:nvSpPr>
        <p:spPr>
          <a:xfrm rot="0">
            <a:off x="4493057" y="580073"/>
            <a:ext cx="12766243" cy="8115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6719"/>
              </a:lnSpc>
            </a:pPr>
            <a:r>
              <a:rPr lang="en-US" sz="4800" spc="144">
                <a:solidFill>
                  <a:srgbClr val="F2F0F4"/>
                </a:solidFill>
                <a:latin typeface="Montserrat 1"/>
                <a:ea typeface="Montserrat 1"/>
                <a:cs typeface="Montserrat 1"/>
                <a:sym typeface="Montserrat 1"/>
              </a:rPr>
              <a:t>EXAMPLE TEXT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2716776" y="4071083"/>
            <a:ext cx="5595058" cy="5619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439"/>
              </a:lnSpc>
            </a:pPr>
          </a:p>
        </p:txBody>
      </p:sp>
      <p:sp>
        <p:nvSpPr>
          <p:cNvPr name="TextBox 9" id="9"/>
          <p:cNvSpPr txBox="true"/>
          <p:nvPr/>
        </p:nvSpPr>
        <p:spPr>
          <a:xfrm rot="0">
            <a:off x="1028700" y="3037350"/>
            <a:ext cx="3214539" cy="54292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647703" indent="-323852" lvl="1">
              <a:lnSpc>
                <a:spcPts val="4500"/>
              </a:lnSpc>
              <a:buFont typeface="Arial"/>
              <a:buChar char="•"/>
            </a:pPr>
            <a:r>
              <a:rPr lang="en-US" sz="3000" spc="30">
                <a:solidFill>
                  <a:srgbClr val="000000"/>
                </a:solidFill>
                <a:latin typeface="Montserrat 2"/>
                <a:ea typeface="Montserrat 2"/>
                <a:cs typeface="Montserrat 2"/>
                <a:sym typeface="Montserrat 2"/>
              </a:rPr>
              <a:t>Example text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>
  <p:cSld>
    <p:bg>
      <p:bgPr>
        <a:solidFill>
          <a:srgbClr val="F4652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20848">
            <a:off x="4917232" y="821775"/>
            <a:ext cx="12564831" cy="0"/>
          </a:xfrm>
          <a:prstGeom prst="line">
            <a:avLst/>
          </a:prstGeom>
          <a:ln cap="rnd" w="28575">
            <a:solidFill>
              <a:srgbClr val="FFFFFF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3" id="3"/>
          <p:cNvSpPr/>
          <p:nvPr/>
        </p:nvSpPr>
        <p:spPr>
          <a:xfrm rot="10456">
            <a:off x="4936369" y="9470475"/>
            <a:ext cx="12526558" cy="0"/>
          </a:xfrm>
          <a:prstGeom prst="line">
            <a:avLst/>
          </a:prstGeom>
          <a:ln cap="rnd" w="19050">
            <a:solidFill>
              <a:srgbClr val="FFFFFF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4" id="4"/>
          <p:cNvSpPr/>
          <p:nvPr/>
        </p:nvSpPr>
        <p:spPr>
          <a:xfrm rot="322691">
            <a:off x="830451" y="821775"/>
            <a:ext cx="406489" cy="0"/>
          </a:xfrm>
          <a:prstGeom prst="line">
            <a:avLst/>
          </a:prstGeom>
          <a:ln cap="rnd" w="19050">
            <a:solidFill>
              <a:srgbClr val="FFFFFF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5" id="5"/>
          <p:cNvGrpSpPr/>
          <p:nvPr/>
        </p:nvGrpSpPr>
        <p:grpSpPr>
          <a:xfrm rot="0">
            <a:off x="-279398" y="0"/>
            <a:ext cx="19156336" cy="10287000"/>
            <a:chOff x="0" y="0"/>
            <a:chExt cx="25541781" cy="1371600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25541732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5541732">
                  <a:moveTo>
                    <a:pt x="0" y="0"/>
                  </a:moveTo>
                  <a:lnTo>
                    <a:pt x="25541732" y="0"/>
                  </a:lnTo>
                  <a:lnTo>
                    <a:pt x="25541732" y="13716000"/>
                  </a:lnTo>
                  <a:lnTo>
                    <a:pt x="0" y="13716000"/>
                  </a:lnTo>
                  <a:close/>
                </a:path>
              </a:pathLst>
            </a:custGeom>
            <a:gradFill rotWithShape="true">
              <a:gsLst>
                <a:gs pos="0">
                  <a:srgbClr val="003057">
                    <a:alpha val="100000"/>
                  </a:srgbClr>
                </a:gs>
                <a:gs pos="100000">
                  <a:srgbClr val="45A041">
                    <a:alpha val="100000"/>
                  </a:srgbClr>
                </a:gs>
              </a:gsLst>
              <a:lin ang="0"/>
            </a:gradFill>
          </p:spPr>
        </p:sp>
      </p:grpSp>
      <p:sp>
        <p:nvSpPr>
          <p:cNvPr name="TextBox 7" id="7"/>
          <p:cNvSpPr txBox="true"/>
          <p:nvPr/>
        </p:nvSpPr>
        <p:spPr>
          <a:xfrm rot="0">
            <a:off x="1028700" y="6334125"/>
            <a:ext cx="12480150" cy="29241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1519"/>
              </a:lnSpc>
            </a:pPr>
            <a:r>
              <a:rPr lang="en-US" sz="9600" b="true">
                <a:solidFill>
                  <a:srgbClr val="FFFFFF"/>
                </a:solidFill>
                <a:latin typeface="Raleway Bold"/>
                <a:ea typeface="Raleway Bold"/>
                <a:cs typeface="Raleway Bold"/>
                <a:sym typeface="Raleway Bold"/>
              </a:rPr>
              <a:t>Example</a:t>
            </a:r>
          </a:p>
          <a:p>
            <a:pPr algn="l">
              <a:lnSpc>
                <a:spcPts val="11519"/>
              </a:lnSpc>
            </a:pPr>
            <a:r>
              <a:rPr lang="en-US" sz="9600" b="true">
                <a:solidFill>
                  <a:srgbClr val="FFFFFF"/>
                </a:solidFill>
                <a:latin typeface="Raleway Bold"/>
                <a:ea typeface="Raleway Bold"/>
                <a:cs typeface="Raleway Bold"/>
                <a:sym typeface="Raleway Bold"/>
              </a:rPr>
              <a:t>Title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>
            <a:off x="-225517" y="0"/>
            <a:ext cx="18513517" cy="2003633"/>
          </a:xfrm>
          <a:prstGeom prst="rect">
            <a:avLst/>
          </a:prstGeom>
          <a:solidFill>
            <a:srgbClr val="003057"/>
          </a:solidFill>
        </p:spPr>
      </p:sp>
      <p:grpSp>
        <p:nvGrpSpPr>
          <p:cNvPr name="Group 3" id="3"/>
          <p:cNvGrpSpPr/>
          <p:nvPr/>
        </p:nvGrpSpPr>
        <p:grpSpPr>
          <a:xfrm rot="0">
            <a:off x="0" y="-44087"/>
            <a:ext cx="3419237" cy="2047719"/>
            <a:chOff x="0" y="0"/>
            <a:chExt cx="6350000" cy="380290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6350000" cy="3802900"/>
            </a:xfrm>
            <a:custGeom>
              <a:avLst/>
              <a:gdLst/>
              <a:ahLst/>
              <a:cxnLst/>
              <a:rect r="r" b="b" t="t" l="l"/>
              <a:pathLst>
                <a:path h="3802900" w="6350000">
                  <a:moveTo>
                    <a:pt x="6350000" y="3802900"/>
                  </a:moveTo>
                  <a:lnTo>
                    <a:pt x="0" y="38029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2F0F4">
                <a:alpha val="84706"/>
              </a:srgbClr>
            </a:solidFill>
          </p:spPr>
        </p:sp>
      </p:grpSp>
      <p:grpSp>
        <p:nvGrpSpPr>
          <p:cNvPr name="Group 5" id="5"/>
          <p:cNvGrpSpPr/>
          <p:nvPr/>
        </p:nvGrpSpPr>
        <p:grpSpPr>
          <a:xfrm rot="-10800000">
            <a:off x="-2110659" y="-189185"/>
            <a:ext cx="4221318" cy="2192818"/>
            <a:chOff x="0" y="0"/>
            <a:chExt cx="6350000" cy="3298589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6350000" cy="3298589"/>
            </a:xfrm>
            <a:custGeom>
              <a:avLst/>
              <a:gdLst/>
              <a:ahLst/>
              <a:cxnLst/>
              <a:rect r="r" b="b" t="t" l="l"/>
              <a:pathLst>
                <a:path h="3298589" w="6350000">
                  <a:moveTo>
                    <a:pt x="0" y="3298589"/>
                  </a:moveTo>
                  <a:lnTo>
                    <a:pt x="3175000" y="0"/>
                  </a:lnTo>
                  <a:lnTo>
                    <a:pt x="6350000" y="3298589"/>
                  </a:lnTo>
                  <a:close/>
                </a:path>
              </a:pathLst>
            </a:custGeom>
            <a:solidFill>
              <a:srgbClr val="C5D2DB"/>
            </a:solidFill>
          </p:spPr>
        </p:sp>
      </p:grpSp>
      <p:sp>
        <p:nvSpPr>
          <p:cNvPr name="TextBox 7" id="7"/>
          <p:cNvSpPr txBox="true"/>
          <p:nvPr/>
        </p:nvSpPr>
        <p:spPr>
          <a:xfrm rot="0">
            <a:off x="4493057" y="580073"/>
            <a:ext cx="12766243" cy="8115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6719"/>
              </a:lnSpc>
            </a:pPr>
            <a:r>
              <a:rPr lang="en-US" sz="4800" spc="144">
                <a:solidFill>
                  <a:srgbClr val="F2F0F4"/>
                </a:solidFill>
                <a:latin typeface="Montserrat 1"/>
                <a:ea typeface="Montserrat 1"/>
                <a:cs typeface="Montserrat 1"/>
                <a:sym typeface="Montserrat 1"/>
              </a:rPr>
              <a:t>EXAMPLE TEXT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2716776" y="4071083"/>
            <a:ext cx="5595058" cy="5619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439"/>
              </a:lnSpc>
            </a:pPr>
          </a:p>
        </p:txBody>
      </p:sp>
      <p:sp>
        <p:nvSpPr>
          <p:cNvPr name="TextBox 9" id="9"/>
          <p:cNvSpPr txBox="true"/>
          <p:nvPr/>
        </p:nvSpPr>
        <p:spPr>
          <a:xfrm rot="0">
            <a:off x="1028700" y="3037350"/>
            <a:ext cx="3214539" cy="54292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647703" indent="-323852" lvl="1">
              <a:lnSpc>
                <a:spcPts val="4500"/>
              </a:lnSpc>
              <a:buFont typeface="Arial"/>
              <a:buChar char="•"/>
            </a:pPr>
            <a:r>
              <a:rPr lang="en-US" sz="3000" spc="30">
                <a:solidFill>
                  <a:srgbClr val="000000"/>
                </a:solidFill>
                <a:latin typeface="Montserrat 2"/>
                <a:ea typeface="Montserrat 2"/>
                <a:cs typeface="Montserrat 2"/>
                <a:sym typeface="Montserrat 2"/>
              </a:rPr>
              <a:t>Example text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>
  <p:cSld>
    <p:bg>
      <p:bgPr>
        <a:solidFill>
          <a:srgbClr val="F4652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20848">
            <a:off x="4917232" y="821775"/>
            <a:ext cx="12564831" cy="0"/>
          </a:xfrm>
          <a:prstGeom prst="line">
            <a:avLst/>
          </a:prstGeom>
          <a:ln cap="rnd" w="28575">
            <a:solidFill>
              <a:srgbClr val="FFFFFF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3" id="3"/>
          <p:cNvSpPr/>
          <p:nvPr/>
        </p:nvSpPr>
        <p:spPr>
          <a:xfrm rot="10456">
            <a:off x="4936369" y="9470475"/>
            <a:ext cx="12526558" cy="0"/>
          </a:xfrm>
          <a:prstGeom prst="line">
            <a:avLst/>
          </a:prstGeom>
          <a:ln cap="rnd" w="19050">
            <a:solidFill>
              <a:srgbClr val="FFFFFF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4" id="4"/>
          <p:cNvSpPr/>
          <p:nvPr/>
        </p:nvSpPr>
        <p:spPr>
          <a:xfrm rot="322691">
            <a:off x="830451" y="821775"/>
            <a:ext cx="406489" cy="0"/>
          </a:xfrm>
          <a:prstGeom prst="line">
            <a:avLst/>
          </a:prstGeom>
          <a:ln cap="rnd" w="19050">
            <a:solidFill>
              <a:srgbClr val="FFFFFF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5" id="5"/>
          <p:cNvGrpSpPr/>
          <p:nvPr/>
        </p:nvGrpSpPr>
        <p:grpSpPr>
          <a:xfrm rot="0">
            <a:off x="-279398" y="0"/>
            <a:ext cx="19156336" cy="10287000"/>
            <a:chOff x="0" y="0"/>
            <a:chExt cx="25541781" cy="1371600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25541732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5541732">
                  <a:moveTo>
                    <a:pt x="0" y="0"/>
                  </a:moveTo>
                  <a:lnTo>
                    <a:pt x="25541732" y="0"/>
                  </a:lnTo>
                  <a:lnTo>
                    <a:pt x="25541732" y="13716000"/>
                  </a:lnTo>
                  <a:lnTo>
                    <a:pt x="0" y="13716000"/>
                  </a:lnTo>
                  <a:close/>
                </a:path>
              </a:pathLst>
            </a:custGeom>
            <a:gradFill rotWithShape="true">
              <a:gsLst>
                <a:gs pos="0">
                  <a:srgbClr val="003057">
                    <a:alpha val="100000"/>
                  </a:srgbClr>
                </a:gs>
                <a:gs pos="100000">
                  <a:srgbClr val="45A041">
                    <a:alpha val="100000"/>
                  </a:srgbClr>
                </a:gs>
              </a:gsLst>
              <a:lin ang="0"/>
            </a:gradFill>
          </p:spPr>
        </p:sp>
      </p:grpSp>
      <p:sp>
        <p:nvSpPr>
          <p:cNvPr name="TextBox 7" id="7"/>
          <p:cNvSpPr txBox="true"/>
          <p:nvPr/>
        </p:nvSpPr>
        <p:spPr>
          <a:xfrm rot="0">
            <a:off x="1028700" y="6334125"/>
            <a:ext cx="12480150" cy="29241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1519"/>
              </a:lnSpc>
            </a:pPr>
            <a:r>
              <a:rPr lang="en-US" sz="9600" b="true">
                <a:solidFill>
                  <a:srgbClr val="FFFFFF"/>
                </a:solidFill>
                <a:latin typeface="Raleway Bold"/>
                <a:ea typeface="Raleway Bold"/>
                <a:cs typeface="Raleway Bold"/>
                <a:sym typeface="Raleway Bold"/>
              </a:rPr>
              <a:t>Example</a:t>
            </a:r>
          </a:p>
          <a:p>
            <a:pPr algn="l">
              <a:lnSpc>
                <a:spcPts val="11519"/>
              </a:lnSpc>
            </a:pPr>
            <a:r>
              <a:rPr lang="en-US" sz="9600" b="true">
                <a:solidFill>
                  <a:srgbClr val="FFFFFF"/>
                </a:solidFill>
                <a:latin typeface="Raleway Bold"/>
                <a:ea typeface="Raleway Bold"/>
                <a:cs typeface="Raleway Bold"/>
                <a:sym typeface="Raleway Bold"/>
              </a:rPr>
              <a:t>Title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>
            <a:off x="-225517" y="0"/>
            <a:ext cx="18513517" cy="2003633"/>
          </a:xfrm>
          <a:prstGeom prst="rect">
            <a:avLst/>
          </a:prstGeom>
          <a:solidFill>
            <a:srgbClr val="003057"/>
          </a:solidFill>
        </p:spPr>
      </p:sp>
      <p:grpSp>
        <p:nvGrpSpPr>
          <p:cNvPr name="Group 3" id="3"/>
          <p:cNvGrpSpPr/>
          <p:nvPr/>
        </p:nvGrpSpPr>
        <p:grpSpPr>
          <a:xfrm rot="0">
            <a:off x="0" y="-44087"/>
            <a:ext cx="3419237" cy="2047719"/>
            <a:chOff x="0" y="0"/>
            <a:chExt cx="6350000" cy="380290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6350000" cy="3802900"/>
            </a:xfrm>
            <a:custGeom>
              <a:avLst/>
              <a:gdLst/>
              <a:ahLst/>
              <a:cxnLst/>
              <a:rect r="r" b="b" t="t" l="l"/>
              <a:pathLst>
                <a:path h="3802900" w="6350000">
                  <a:moveTo>
                    <a:pt x="6350000" y="3802900"/>
                  </a:moveTo>
                  <a:lnTo>
                    <a:pt x="0" y="38029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2F0F4">
                <a:alpha val="84706"/>
              </a:srgbClr>
            </a:solidFill>
          </p:spPr>
        </p:sp>
      </p:grpSp>
      <p:grpSp>
        <p:nvGrpSpPr>
          <p:cNvPr name="Group 5" id="5"/>
          <p:cNvGrpSpPr/>
          <p:nvPr/>
        </p:nvGrpSpPr>
        <p:grpSpPr>
          <a:xfrm rot="-10800000">
            <a:off x="-2110659" y="-189185"/>
            <a:ext cx="4221318" cy="2192818"/>
            <a:chOff x="0" y="0"/>
            <a:chExt cx="6350000" cy="3298589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6350000" cy="3298589"/>
            </a:xfrm>
            <a:custGeom>
              <a:avLst/>
              <a:gdLst/>
              <a:ahLst/>
              <a:cxnLst/>
              <a:rect r="r" b="b" t="t" l="l"/>
              <a:pathLst>
                <a:path h="3298589" w="6350000">
                  <a:moveTo>
                    <a:pt x="0" y="3298589"/>
                  </a:moveTo>
                  <a:lnTo>
                    <a:pt x="3175000" y="0"/>
                  </a:lnTo>
                  <a:lnTo>
                    <a:pt x="6350000" y="3298589"/>
                  </a:lnTo>
                  <a:close/>
                </a:path>
              </a:pathLst>
            </a:custGeom>
            <a:solidFill>
              <a:srgbClr val="C5D2DB"/>
            </a:solidFill>
          </p:spPr>
        </p:sp>
      </p:grpSp>
      <p:sp>
        <p:nvSpPr>
          <p:cNvPr name="TextBox 7" id="7"/>
          <p:cNvSpPr txBox="true"/>
          <p:nvPr/>
        </p:nvSpPr>
        <p:spPr>
          <a:xfrm rot="0">
            <a:off x="4493057" y="580073"/>
            <a:ext cx="12766243" cy="8115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6719"/>
              </a:lnSpc>
            </a:pPr>
            <a:r>
              <a:rPr lang="en-US" sz="4800" spc="144">
                <a:solidFill>
                  <a:srgbClr val="F2F0F4"/>
                </a:solidFill>
                <a:latin typeface="Montserrat 1"/>
                <a:ea typeface="Montserrat 1"/>
                <a:cs typeface="Montserrat 1"/>
                <a:sym typeface="Montserrat 1"/>
              </a:rPr>
              <a:t>EXAMPLE TEXT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2716776" y="4071083"/>
            <a:ext cx="5595058" cy="5619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439"/>
              </a:lnSpc>
            </a:pPr>
          </a:p>
        </p:txBody>
      </p:sp>
      <p:sp>
        <p:nvSpPr>
          <p:cNvPr name="TextBox 9" id="9"/>
          <p:cNvSpPr txBox="true"/>
          <p:nvPr/>
        </p:nvSpPr>
        <p:spPr>
          <a:xfrm rot="0">
            <a:off x="1028700" y="3037350"/>
            <a:ext cx="3214539" cy="54292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647703" indent="-323852" lvl="1">
              <a:lnSpc>
                <a:spcPts val="4500"/>
              </a:lnSpc>
              <a:buFont typeface="Arial"/>
              <a:buChar char="•"/>
            </a:pPr>
            <a:r>
              <a:rPr lang="en-US" sz="3000" spc="30">
                <a:solidFill>
                  <a:srgbClr val="000000"/>
                </a:solidFill>
                <a:latin typeface="Montserrat 2"/>
                <a:ea typeface="Montserrat 2"/>
                <a:cs typeface="Montserrat 2"/>
                <a:sym typeface="Montserrat 2"/>
              </a:rPr>
              <a:t>Example text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>
  <p:cSld>
    <p:bg>
      <p:bgPr>
        <a:solidFill>
          <a:srgbClr val="F4652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20848">
            <a:off x="4917232" y="821775"/>
            <a:ext cx="12564831" cy="0"/>
          </a:xfrm>
          <a:prstGeom prst="line">
            <a:avLst/>
          </a:prstGeom>
          <a:ln cap="rnd" w="28575">
            <a:solidFill>
              <a:srgbClr val="FFFFFF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3" id="3"/>
          <p:cNvSpPr/>
          <p:nvPr/>
        </p:nvSpPr>
        <p:spPr>
          <a:xfrm rot="10456">
            <a:off x="4936369" y="9470475"/>
            <a:ext cx="12526558" cy="0"/>
          </a:xfrm>
          <a:prstGeom prst="line">
            <a:avLst/>
          </a:prstGeom>
          <a:ln cap="rnd" w="19050">
            <a:solidFill>
              <a:srgbClr val="FFFFFF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4" id="4"/>
          <p:cNvSpPr/>
          <p:nvPr/>
        </p:nvSpPr>
        <p:spPr>
          <a:xfrm rot="322691">
            <a:off x="830451" y="821775"/>
            <a:ext cx="406489" cy="0"/>
          </a:xfrm>
          <a:prstGeom prst="line">
            <a:avLst/>
          </a:prstGeom>
          <a:ln cap="rnd" w="19050">
            <a:solidFill>
              <a:srgbClr val="FFFFFF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5" id="5"/>
          <p:cNvGrpSpPr/>
          <p:nvPr/>
        </p:nvGrpSpPr>
        <p:grpSpPr>
          <a:xfrm rot="0">
            <a:off x="-279398" y="0"/>
            <a:ext cx="19156336" cy="10287000"/>
            <a:chOff x="0" y="0"/>
            <a:chExt cx="25541781" cy="1371600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25541732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5541732">
                  <a:moveTo>
                    <a:pt x="0" y="0"/>
                  </a:moveTo>
                  <a:lnTo>
                    <a:pt x="25541732" y="0"/>
                  </a:lnTo>
                  <a:lnTo>
                    <a:pt x="25541732" y="13716000"/>
                  </a:lnTo>
                  <a:lnTo>
                    <a:pt x="0" y="13716000"/>
                  </a:lnTo>
                  <a:close/>
                </a:path>
              </a:pathLst>
            </a:custGeom>
            <a:gradFill rotWithShape="true">
              <a:gsLst>
                <a:gs pos="0">
                  <a:srgbClr val="003057">
                    <a:alpha val="100000"/>
                  </a:srgbClr>
                </a:gs>
                <a:gs pos="100000">
                  <a:srgbClr val="45A041">
                    <a:alpha val="100000"/>
                  </a:srgbClr>
                </a:gs>
              </a:gsLst>
              <a:lin ang="0"/>
            </a:gradFill>
          </p:spPr>
        </p:sp>
      </p:grpSp>
      <p:sp>
        <p:nvSpPr>
          <p:cNvPr name="TextBox 7" id="7"/>
          <p:cNvSpPr txBox="true"/>
          <p:nvPr/>
        </p:nvSpPr>
        <p:spPr>
          <a:xfrm rot="0">
            <a:off x="1028700" y="6334125"/>
            <a:ext cx="12480150" cy="29241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1519"/>
              </a:lnSpc>
            </a:pPr>
            <a:r>
              <a:rPr lang="en-US" sz="9600" b="true">
                <a:solidFill>
                  <a:srgbClr val="FFFFFF"/>
                </a:solidFill>
                <a:latin typeface="Raleway Bold"/>
                <a:ea typeface="Raleway Bold"/>
                <a:cs typeface="Raleway Bold"/>
                <a:sym typeface="Raleway Bold"/>
              </a:rPr>
              <a:t>Example</a:t>
            </a:r>
          </a:p>
          <a:p>
            <a:pPr algn="l">
              <a:lnSpc>
                <a:spcPts val="11519"/>
              </a:lnSpc>
            </a:pPr>
            <a:r>
              <a:rPr lang="en-US" sz="9600" b="true">
                <a:solidFill>
                  <a:srgbClr val="FFFFFF"/>
                </a:solidFill>
                <a:latin typeface="Raleway Bold"/>
                <a:ea typeface="Raleway Bold"/>
                <a:cs typeface="Raleway Bold"/>
                <a:sym typeface="Raleway Bold"/>
              </a:rPr>
              <a:t>Title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4515556" y="3917038"/>
            <a:ext cx="9281600" cy="5220900"/>
          </a:xfrm>
          <a:custGeom>
            <a:avLst/>
            <a:gdLst/>
            <a:ahLst/>
            <a:cxnLst/>
            <a:rect r="r" b="b" t="t" l="l"/>
            <a:pathLst>
              <a:path h="5220900" w="9281600">
                <a:moveTo>
                  <a:pt x="0" y="0"/>
                </a:moveTo>
                <a:lnTo>
                  <a:pt x="9281600" y="0"/>
                </a:lnTo>
                <a:lnTo>
                  <a:pt x="9281600" y="5220900"/>
                </a:lnTo>
                <a:lnTo>
                  <a:pt x="0" y="52209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162973" y="1061700"/>
            <a:ext cx="15049816" cy="13626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679"/>
              </a:lnSpc>
            </a:pPr>
            <a:r>
              <a:rPr lang="en-US" sz="6399" b="true">
                <a:solidFill>
                  <a:srgbClr val="489E46"/>
                </a:solidFill>
                <a:latin typeface="Raleway Bold"/>
                <a:ea typeface="Raleway Bold"/>
                <a:cs typeface="Raleway Bold"/>
                <a:sym typeface="Raleway Bold"/>
              </a:rPr>
              <a:t>Conclusion</a:t>
            </a:r>
          </a:p>
        </p:txBody>
      </p:sp>
      <p:grpSp>
        <p:nvGrpSpPr>
          <p:cNvPr name="Group 4" id="4"/>
          <p:cNvGrpSpPr/>
          <p:nvPr/>
        </p:nvGrpSpPr>
        <p:grpSpPr>
          <a:xfrm rot="0">
            <a:off x="0" y="8751002"/>
            <a:ext cx="18288000" cy="1535998"/>
            <a:chOff x="0" y="0"/>
            <a:chExt cx="24384000" cy="2047997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24384000" cy="2048002"/>
            </a:xfrm>
            <a:custGeom>
              <a:avLst/>
              <a:gdLst/>
              <a:ahLst/>
              <a:cxnLst/>
              <a:rect r="r" b="b" t="t" l="l"/>
              <a:pathLst>
                <a:path h="2048002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2048002"/>
                  </a:lnTo>
                  <a:lnTo>
                    <a:pt x="0" y="2048002"/>
                  </a:lnTo>
                  <a:close/>
                </a:path>
              </a:pathLst>
            </a:custGeom>
            <a:solidFill>
              <a:srgbClr val="00305B"/>
            </a:solidFill>
          </p:spPr>
        </p:sp>
      </p:grpSp>
      <p:sp>
        <p:nvSpPr>
          <p:cNvPr name="Freeform 6" id="6"/>
          <p:cNvSpPr/>
          <p:nvPr/>
        </p:nvSpPr>
        <p:spPr>
          <a:xfrm flipH="false" flipV="false" rot="0">
            <a:off x="587022" y="8983696"/>
            <a:ext cx="3341512" cy="939430"/>
          </a:xfrm>
          <a:custGeom>
            <a:avLst/>
            <a:gdLst/>
            <a:ahLst/>
            <a:cxnLst/>
            <a:rect r="r" b="b" t="t" l="l"/>
            <a:pathLst>
              <a:path h="939430" w="3341512">
                <a:moveTo>
                  <a:pt x="0" y="0"/>
                </a:moveTo>
                <a:lnTo>
                  <a:pt x="3341512" y="0"/>
                </a:lnTo>
                <a:lnTo>
                  <a:pt x="3341512" y="939430"/>
                </a:lnTo>
                <a:lnTo>
                  <a:pt x="0" y="93943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-227" r="0" b="-227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1162988" y="2382559"/>
            <a:ext cx="15204772" cy="361140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868680" indent="-434340" lvl="1">
              <a:lnSpc>
                <a:spcPts val="4320"/>
              </a:lnSpc>
              <a:buFont typeface="Arial"/>
              <a:buChar char="•"/>
            </a:pPr>
            <a:r>
              <a:rPr lang="en-US" sz="3600">
                <a:solidFill>
                  <a:srgbClr val="242424"/>
                </a:solidFill>
                <a:latin typeface="Roboto"/>
                <a:ea typeface="Roboto"/>
                <a:cs typeface="Roboto"/>
                <a:sym typeface="Roboto"/>
              </a:rPr>
              <a:t>Healthy boundaries aren’t always about you in the moment </a:t>
            </a:r>
          </a:p>
          <a:p>
            <a:pPr algn="l" marL="868680" indent="-434340" lvl="1">
              <a:lnSpc>
                <a:spcPts val="4320"/>
              </a:lnSpc>
              <a:buFont typeface="Arial"/>
              <a:buChar char="•"/>
            </a:pPr>
            <a:r>
              <a:rPr lang="en-US" sz="3600">
                <a:solidFill>
                  <a:srgbClr val="242424"/>
                </a:solidFill>
                <a:latin typeface="Roboto"/>
                <a:ea typeface="Roboto"/>
                <a:cs typeface="Roboto"/>
                <a:sym typeface="Roboto"/>
              </a:rPr>
              <a:t>It is on you to set your own boundaries, they will not be the same for everyone  </a:t>
            </a:r>
          </a:p>
          <a:p>
            <a:pPr algn="l" marL="868680" indent="-434340" lvl="1">
              <a:lnSpc>
                <a:spcPts val="4320"/>
              </a:lnSpc>
              <a:buFont typeface="Arial"/>
              <a:buChar char="•"/>
            </a:pPr>
            <a:r>
              <a:rPr lang="en-US" sz="3600">
                <a:solidFill>
                  <a:srgbClr val="242424"/>
                </a:solidFill>
                <a:latin typeface="Roboto"/>
                <a:ea typeface="Roboto"/>
                <a:cs typeface="Roboto"/>
                <a:sym typeface="Roboto"/>
              </a:rPr>
              <a:t>Respect  and recognize other’s boundaries </a:t>
            </a:r>
          </a:p>
          <a:p>
            <a:pPr algn="l" marL="868680" indent="-434340" lvl="1">
              <a:lnSpc>
                <a:spcPts val="4320"/>
              </a:lnSpc>
              <a:buFont typeface="Arial"/>
              <a:buChar char="•"/>
            </a:pPr>
            <a:r>
              <a:rPr lang="en-US" sz="3600">
                <a:solidFill>
                  <a:srgbClr val="242424"/>
                </a:solidFill>
                <a:latin typeface="Roboto"/>
                <a:ea typeface="Roboto"/>
                <a:cs typeface="Roboto"/>
                <a:sym typeface="Roboto"/>
              </a:rPr>
              <a:t>Hardest thing is to speak up about your boundaries </a:t>
            </a:r>
          </a:p>
          <a:p>
            <a:pPr algn="l" marL="868680" indent="-434340" lvl="1">
              <a:lnSpc>
                <a:spcPts val="4320"/>
              </a:lnSpc>
            </a:pPr>
          </a:p>
          <a:p>
            <a:pPr algn="l" marL="868680" indent="-434340" lvl="1">
              <a:lnSpc>
                <a:spcPts val="4320"/>
              </a:lnSpc>
            </a:pPr>
          </a:p>
          <a:p>
            <a:pPr algn="l" marL="868680" indent="-434340" lvl="1">
              <a:lnSpc>
                <a:spcPts val="4320"/>
              </a:lnSpc>
            </a:pP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>
  <p:cSld>
    <p:bg>
      <p:bgPr>
        <a:gradFill rotWithShape="true">
          <a:gsLst>
            <a:gs pos="0">
              <a:srgbClr val="003057">
                <a:alpha val="100000"/>
              </a:srgbClr>
            </a:gs>
            <a:gs pos="100000">
              <a:srgbClr val="096D92">
                <a:alpha val="100000"/>
              </a:srgbClr>
            </a:gs>
          </a:gsLst>
          <a:lin ang="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028700" y="4495380"/>
            <a:ext cx="7760494" cy="12962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0246"/>
              </a:lnSpc>
            </a:pPr>
            <a:r>
              <a:rPr lang="en-US" b="true" sz="8538">
                <a:solidFill>
                  <a:srgbClr val="FEFFFE"/>
                </a:solidFill>
                <a:latin typeface="Montserrat 2 Bold"/>
                <a:ea typeface="Montserrat 2 Bold"/>
                <a:cs typeface="Montserrat 2 Bold"/>
                <a:sym typeface="Montserrat 2 Bold"/>
              </a:rPr>
              <a:t>QUESTIONS?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DAF4xv1Ifr4</dc:identifier>
  <dcterms:modified xsi:type="dcterms:W3CDTF">2011-08-01T06:04:30Z</dcterms:modified>
  <cp:revision>1</cp:revision>
  <dc:title>HHM Powerpoint Template</dc:title>
</cp:coreProperties>
</file>