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4"/>
  </p:sldMasterIdLst>
  <p:sldIdLst>
    <p:sldId id="256" r:id="rId5"/>
    <p:sldId id="276" r:id="rId6"/>
    <p:sldId id="280" r:id="rId7"/>
    <p:sldId id="264" r:id="rId8"/>
    <p:sldId id="278" r:id="rId9"/>
  </p:sldIdLst>
  <p:sldSz cx="12192000" cy="6858000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AE8B"/>
    <a:srgbClr val="007193"/>
    <a:srgbClr val="4A7EBB"/>
    <a:srgbClr val="F08318"/>
    <a:srgbClr val="FFE908"/>
    <a:srgbClr val="E83916"/>
    <a:srgbClr val="65B447"/>
    <a:srgbClr val="03A06E"/>
    <a:srgbClr val="02A38B"/>
    <a:srgbClr val="07A7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5D5C10-FE11-42D3-8DE5-85B51007BC10}" v="2" dt="2026-09-17T15:41:02.3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115" y="19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in Lill" userId="301d4d68-7368-4d7c-be97-9ded19269da1" providerId="ADAL" clId="{9BF3DC0F-0B64-4884-B8A8-92F1EF16E315}"/>
    <pc:docChg chg="undo custSel addSld delSld modSld modMainMaster">
      <pc:chgData name="Iain Lill" userId="301d4d68-7368-4d7c-be97-9ded19269da1" providerId="ADAL" clId="{9BF3DC0F-0B64-4884-B8A8-92F1EF16E315}" dt="2026-09-18T10:47:45.202" v="899" actId="22"/>
      <pc:docMkLst>
        <pc:docMk/>
      </pc:docMkLst>
      <pc:sldChg chg="addSp delSp modSp mod">
        <pc:chgData name="Iain Lill" userId="301d4d68-7368-4d7c-be97-9ded19269da1" providerId="ADAL" clId="{9BF3DC0F-0B64-4884-B8A8-92F1EF16E315}" dt="2026-09-18T10:47:45.202" v="899" actId="22"/>
        <pc:sldMkLst>
          <pc:docMk/>
          <pc:sldMk cId="2687154453" sldId="256"/>
        </pc:sldMkLst>
        <pc:spChg chg="del">
          <ac:chgData name="Iain Lill" userId="301d4d68-7368-4d7c-be97-9ded19269da1" providerId="ADAL" clId="{9BF3DC0F-0B64-4884-B8A8-92F1EF16E315}" dt="2026-09-18T10:44:22.162" v="868" actId="21"/>
          <ac:spMkLst>
            <pc:docMk/>
            <pc:sldMk cId="2687154453" sldId="256"/>
            <ac:spMk id="2" creationId="{CC5982ED-4BE8-4202-965E-C30A1862A21A}"/>
          </ac:spMkLst>
        </pc:spChg>
        <pc:spChg chg="del mod">
          <ac:chgData name="Iain Lill" userId="301d4d68-7368-4d7c-be97-9ded19269da1" providerId="ADAL" clId="{9BF3DC0F-0B64-4884-B8A8-92F1EF16E315}" dt="2026-09-18T10:44:22.162" v="868" actId="21"/>
          <ac:spMkLst>
            <pc:docMk/>
            <pc:sldMk cId="2687154453" sldId="256"/>
            <ac:spMk id="3" creationId="{0A0976EE-0220-49A3-B924-4763A9ECD6C7}"/>
          </ac:spMkLst>
        </pc:spChg>
        <pc:spChg chg="add del mod">
          <ac:chgData name="Iain Lill" userId="301d4d68-7368-4d7c-be97-9ded19269da1" providerId="ADAL" clId="{9BF3DC0F-0B64-4884-B8A8-92F1EF16E315}" dt="2026-09-18T10:44:24.007" v="869" actId="478"/>
          <ac:spMkLst>
            <pc:docMk/>
            <pc:sldMk cId="2687154453" sldId="256"/>
            <ac:spMk id="5" creationId="{32076528-EF73-72EE-AA0A-98A7E2627049}"/>
          </ac:spMkLst>
        </pc:spChg>
        <pc:spChg chg="add del mod">
          <ac:chgData name="Iain Lill" userId="301d4d68-7368-4d7c-be97-9ded19269da1" providerId="ADAL" clId="{9BF3DC0F-0B64-4884-B8A8-92F1EF16E315}" dt="2026-09-18T10:44:25.239" v="870" actId="478"/>
          <ac:spMkLst>
            <pc:docMk/>
            <pc:sldMk cId="2687154453" sldId="256"/>
            <ac:spMk id="7" creationId="{1A6EDACC-2991-A109-9DC7-394B3BF9E458}"/>
          </ac:spMkLst>
        </pc:spChg>
        <pc:picChg chg="add del">
          <ac:chgData name="Iain Lill" userId="301d4d68-7368-4d7c-be97-9ded19269da1" providerId="ADAL" clId="{9BF3DC0F-0B64-4884-B8A8-92F1EF16E315}" dt="2026-09-18T10:47:42.891" v="898" actId="21"/>
          <ac:picMkLst>
            <pc:docMk/>
            <pc:sldMk cId="2687154453" sldId="256"/>
            <ac:picMk id="9" creationId="{74765804-90E8-0AC1-E2C7-EBD4A2026DDD}"/>
          </ac:picMkLst>
        </pc:picChg>
        <pc:picChg chg="add del ord">
          <ac:chgData name="Iain Lill" userId="301d4d68-7368-4d7c-be97-9ded19269da1" providerId="ADAL" clId="{9BF3DC0F-0B64-4884-B8A8-92F1EF16E315}" dt="2026-09-18T10:47:42.891" v="898" actId="21"/>
          <ac:picMkLst>
            <pc:docMk/>
            <pc:sldMk cId="2687154453" sldId="256"/>
            <ac:picMk id="11" creationId="{1B57E67F-4622-AA72-15E5-CBC9B47CE94C}"/>
          </ac:picMkLst>
        </pc:picChg>
        <pc:picChg chg="add del ord">
          <ac:chgData name="Iain Lill" userId="301d4d68-7368-4d7c-be97-9ded19269da1" providerId="ADAL" clId="{9BF3DC0F-0B64-4884-B8A8-92F1EF16E315}" dt="2026-09-18T10:47:42.891" v="898" actId="21"/>
          <ac:picMkLst>
            <pc:docMk/>
            <pc:sldMk cId="2687154453" sldId="256"/>
            <ac:picMk id="13" creationId="{21D8DB26-E6A4-2625-D555-37E19E28710A}"/>
          </ac:picMkLst>
        </pc:picChg>
        <pc:picChg chg="add">
          <ac:chgData name="Iain Lill" userId="301d4d68-7368-4d7c-be97-9ded19269da1" providerId="ADAL" clId="{9BF3DC0F-0B64-4884-B8A8-92F1EF16E315}" dt="2026-09-18T10:47:45.202" v="899" actId="22"/>
          <ac:picMkLst>
            <pc:docMk/>
            <pc:sldMk cId="2687154453" sldId="256"/>
            <ac:picMk id="15" creationId="{E677F27F-CF63-E979-9A02-282403A1E256}"/>
          </ac:picMkLst>
        </pc:picChg>
      </pc:sldChg>
      <pc:sldChg chg="addSp delSp modSp mod">
        <pc:chgData name="Iain Lill" userId="301d4d68-7368-4d7c-be97-9ded19269da1" providerId="ADAL" clId="{9BF3DC0F-0B64-4884-B8A8-92F1EF16E315}" dt="2026-09-18T10:46:48.700" v="887" actId="22"/>
        <pc:sldMkLst>
          <pc:docMk/>
          <pc:sldMk cId="4196018456" sldId="264"/>
        </pc:sldMkLst>
        <pc:spChg chg="del">
          <ac:chgData name="Iain Lill" userId="301d4d68-7368-4d7c-be97-9ded19269da1" providerId="ADAL" clId="{9BF3DC0F-0B64-4884-B8A8-92F1EF16E315}" dt="2026-09-18T10:43:48.777" v="860" actId="21"/>
          <ac:spMkLst>
            <pc:docMk/>
            <pc:sldMk cId="4196018456" sldId="264"/>
            <ac:spMk id="2" creationId="{B52596B2-DBFE-084A-D51F-BFCB9D3D361A}"/>
          </ac:spMkLst>
        </pc:spChg>
        <pc:spChg chg="del">
          <ac:chgData name="Iain Lill" userId="301d4d68-7368-4d7c-be97-9ded19269da1" providerId="ADAL" clId="{9BF3DC0F-0B64-4884-B8A8-92F1EF16E315}" dt="2026-09-18T10:43:48.777" v="860" actId="21"/>
          <ac:spMkLst>
            <pc:docMk/>
            <pc:sldMk cId="4196018456" sldId="264"/>
            <ac:spMk id="5" creationId="{AAD44EB2-3121-4913-81AF-68CE16CC58B4}"/>
          </ac:spMkLst>
        </pc:spChg>
        <pc:spChg chg="del">
          <ac:chgData name="Iain Lill" userId="301d4d68-7368-4d7c-be97-9ded19269da1" providerId="ADAL" clId="{9BF3DC0F-0B64-4884-B8A8-92F1EF16E315}" dt="2026-09-18T10:43:48.777" v="860" actId="21"/>
          <ac:spMkLst>
            <pc:docMk/>
            <pc:sldMk cId="4196018456" sldId="264"/>
            <ac:spMk id="7" creationId="{963AC41C-91E3-F1F9-1AE9-51F515333158}"/>
          </ac:spMkLst>
        </pc:spChg>
        <pc:spChg chg="del">
          <ac:chgData name="Iain Lill" userId="301d4d68-7368-4d7c-be97-9ded19269da1" providerId="ADAL" clId="{9BF3DC0F-0B64-4884-B8A8-92F1EF16E315}" dt="2026-09-18T10:43:48.777" v="860" actId="21"/>
          <ac:spMkLst>
            <pc:docMk/>
            <pc:sldMk cId="4196018456" sldId="264"/>
            <ac:spMk id="51" creationId="{08108DE0-D01D-443E-99E5-442BA36499F1}"/>
          </ac:spMkLst>
        </pc:spChg>
        <pc:spChg chg="del">
          <ac:chgData name="Iain Lill" userId="301d4d68-7368-4d7c-be97-9ded19269da1" providerId="ADAL" clId="{9BF3DC0F-0B64-4884-B8A8-92F1EF16E315}" dt="2026-09-18T10:43:48.777" v="860" actId="21"/>
          <ac:spMkLst>
            <pc:docMk/>
            <pc:sldMk cId="4196018456" sldId="264"/>
            <ac:spMk id="53" creationId="{AEE74013-FC9E-4F55-96DB-9AF37E75FF91}"/>
          </ac:spMkLst>
        </pc:spChg>
        <pc:spChg chg="del">
          <ac:chgData name="Iain Lill" userId="301d4d68-7368-4d7c-be97-9ded19269da1" providerId="ADAL" clId="{9BF3DC0F-0B64-4884-B8A8-92F1EF16E315}" dt="2026-09-18T10:43:48.777" v="860" actId="21"/>
          <ac:spMkLst>
            <pc:docMk/>
            <pc:sldMk cId="4196018456" sldId="264"/>
            <ac:spMk id="65" creationId="{AF7ED0F6-8E28-453B-87C3-1CC2B4ECEDBB}"/>
          </ac:spMkLst>
        </pc:spChg>
        <pc:spChg chg="del">
          <ac:chgData name="Iain Lill" userId="301d4d68-7368-4d7c-be97-9ded19269da1" providerId="ADAL" clId="{9BF3DC0F-0B64-4884-B8A8-92F1EF16E315}" dt="2026-09-18T10:43:48.777" v="860" actId="21"/>
          <ac:spMkLst>
            <pc:docMk/>
            <pc:sldMk cId="4196018456" sldId="264"/>
            <ac:spMk id="68" creationId="{A54B9A73-4646-436C-8CC5-16D42A4B377F}"/>
          </ac:spMkLst>
        </pc:spChg>
        <pc:spChg chg="del">
          <ac:chgData name="Iain Lill" userId="301d4d68-7368-4d7c-be97-9ded19269da1" providerId="ADAL" clId="{9BF3DC0F-0B64-4884-B8A8-92F1EF16E315}" dt="2026-09-18T10:43:48.777" v="860" actId="21"/>
          <ac:spMkLst>
            <pc:docMk/>
            <pc:sldMk cId="4196018456" sldId="264"/>
            <ac:spMk id="73" creationId="{3F411AC8-0D17-426B-B3E6-36711A5840E4}"/>
          </ac:spMkLst>
        </pc:spChg>
        <pc:spChg chg="del">
          <ac:chgData name="Iain Lill" userId="301d4d68-7368-4d7c-be97-9ded19269da1" providerId="ADAL" clId="{9BF3DC0F-0B64-4884-B8A8-92F1EF16E315}" dt="2026-09-18T10:43:48.777" v="860" actId="21"/>
          <ac:spMkLst>
            <pc:docMk/>
            <pc:sldMk cId="4196018456" sldId="264"/>
            <ac:spMk id="78" creationId="{60596DDB-0E17-4430-A943-3EEA45DED3BF}"/>
          </ac:spMkLst>
        </pc:spChg>
        <pc:spChg chg="del">
          <ac:chgData name="Iain Lill" userId="301d4d68-7368-4d7c-be97-9ded19269da1" providerId="ADAL" clId="{9BF3DC0F-0B64-4884-B8A8-92F1EF16E315}" dt="2026-09-18T10:43:48.777" v="860" actId="21"/>
          <ac:spMkLst>
            <pc:docMk/>
            <pc:sldMk cId="4196018456" sldId="264"/>
            <ac:spMk id="101" creationId="{1102541B-8A03-43F0-B877-3E07F4C91CD9}"/>
          </ac:spMkLst>
        </pc:spChg>
        <pc:picChg chg="add del">
          <ac:chgData name="Iain Lill" userId="301d4d68-7368-4d7c-be97-9ded19269da1" providerId="ADAL" clId="{9BF3DC0F-0B64-4884-B8A8-92F1EF16E315}" dt="2026-09-18T10:46:46.454" v="886" actId="21"/>
          <ac:picMkLst>
            <pc:docMk/>
            <pc:sldMk cId="4196018456" sldId="264"/>
            <ac:picMk id="10" creationId="{CCAB5A1F-2E9C-693F-74A1-35C18C18DF50}"/>
          </ac:picMkLst>
        </pc:picChg>
        <pc:picChg chg="add del ord">
          <ac:chgData name="Iain Lill" userId="301d4d68-7368-4d7c-be97-9ded19269da1" providerId="ADAL" clId="{9BF3DC0F-0B64-4884-B8A8-92F1EF16E315}" dt="2026-09-18T10:46:46.454" v="886" actId="21"/>
          <ac:picMkLst>
            <pc:docMk/>
            <pc:sldMk cId="4196018456" sldId="264"/>
            <ac:picMk id="12" creationId="{CCFFEBE3-D569-EFC0-34F6-DCE295596C16}"/>
          </ac:picMkLst>
        </pc:picChg>
        <pc:picChg chg="add del ord">
          <ac:chgData name="Iain Lill" userId="301d4d68-7368-4d7c-be97-9ded19269da1" providerId="ADAL" clId="{9BF3DC0F-0B64-4884-B8A8-92F1EF16E315}" dt="2026-09-18T10:46:46.454" v="886" actId="21"/>
          <ac:picMkLst>
            <pc:docMk/>
            <pc:sldMk cId="4196018456" sldId="264"/>
            <ac:picMk id="14" creationId="{7D190756-D241-8473-680A-050A2E589EBD}"/>
          </ac:picMkLst>
        </pc:picChg>
        <pc:picChg chg="add">
          <ac:chgData name="Iain Lill" userId="301d4d68-7368-4d7c-be97-9ded19269da1" providerId="ADAL" clId="{9BF3DC0F-0B64-4884-B8A8-92F1EF16E315}" dt="2026-09-18T10:46:48.700" v="887" actId="22"/>
          <ac:picMkLst>
            <pc:docMk/>
            <pc:sldMk cId="4196018456" sldId="264"/>
            <ac:picMk id="16" creationId="{AB7255E1-DEB3-958E-2ED7-14086542B6A0}"/>
          </ac:picMkLst>
        </pc:picChg>
      </pc:sldChg>
      <pc:sldChg chg="addSp delSp modSp mod">
        <pc:chgData name="Iain Lill" userId="301d4d68-7368-4d7c-be97-9ded19269da1" providerId="ADAL" clId="{9BF3DC0F-0B64-4884-B8A8-92F1EF16E315}" dt="2026-09-18T10:47:38.561" v="897" actId="22"/>
        <pc:sldMkLst>
          <pc:docMk/>
          <pc:sldMk cId="1981331483" sldId="276"/>
        </pc:sldMkLst>
        <pc:spChg chg="del">
          <ac:chgData name="Iain Lill" userId="301d4d68-7368-4d7c-be97-9ded19269da1" providerId="ADAL" clId="{9BF3DC0F-0B64-4884-B8A8-92F1EF16E315}" dt="2026-09-18T10:44:03.133" v="864" actId="21"/>
          <ac:spMkLst>
            <pc:docMk/>
            <pc:sldMk cId="1981331483" sldId="276"/>
            <ac:spMk id="2" creationId="{ED56E31E-68A4-AD3A-E062-A6671C8DD512}"/>
          </ac:spMkLst>
        </pc:spChg>
        <pc:spChg chg="del">
          <ac:chgData name="Iain Lill" userId="301d4d68-7368-4d7c-be97-9ded19269da1" providerId="ADAL" clId="{9BF3DC0F-0B64-4884-B8A8-92F1EF16E315}" dt="2026-09-18T10:44:03.133" v="864" actId="21"/>
          <ac:spMkLst>
            <pc:docMk/>
            <pc:sldMk cId="1981331483" sldId="276"/>
            <ac:spMk id="3" creationId="{EC5877AC-BA3C-7200-0B73-5783B7E0222A}"/>
          </ac:spMkLst>
        </pc:spChg>
        <pc:spChg chg="add del mod">
          <ac:chgData name="Iain Lill" userId="301d4d68-7368-4d7c-be97-9ded19269da1" providerId="ADAL" clId="{9BF3DC0F-0B64-4884-B8A8-92F1EF16E315}" dt="2026-09-18T10:44:06.648" v="865" actId="478"/>
          <ac:spMkLst>
            <pc:docMk/>
            <pc:sldMk cId="1981331483" sldId="276"/>
            <ac:spMk id="5" creationId="{F16102AA-4CE7-9831-C63F-8762D5673222}"/>
          </ac:spMkLst>
        </pc:spChg>
        <pc:spChg chg="add del mod">
          <ac:chgData name="Iain Lill" userId="301d4d68-7368-4d7c-be97-9ded19269da1" providerId="ADAL" clId="{9BF3DC0F-0B64-4884-B8A8-92F1EF16E315}" dt="2026-09-18T10:44:07.824" v="866" actId="478"/>
          <ac:spMkLst>
            <pc:docMk/>
            <pc:sldMk cId="1981331483" sldId="276"/>
            <ac:spMk id="7" creationId="{EC240926-C29B-7441-1D67-017752ED7D9D}"/>
          </ac:spMkLst>
        </pc:spChg>
        <pc:picChg chg="add del">
          <ac:chgData name="Iain Lill" userId="301d4d68-7368-4d7c-be97-9ded19269da1" providerId="ADAL" clId="{9BF3DC0F-0B64-4884-B8A8-92F1EF16E315}" dt="2026-09-18T10:47:36.145" v="896" actId="21"/>
          <ac:picMkLst>
            <pc:docMk/>
            <pc:sldMk cId="1981331483" sldId="276"/>
            <ac:picMk id="9" creationId="{8715E863-2975-5403-AE68-2D7BF5F7DF24}"/>
          </ac:picMkLst>
        </pc:picChg>
        <pc:picChg chg="add del ord">
          <ac:chgData name="Iain Lill" userId="301d4d68-7368-4d7c-be97-9ded19269da1" providerId="ADAL" clId="{9BF3DC0F-0B64-4884-B8A8-92F1EF16E315}" dt="2026-09-18T10:47:36.145" v="896" actId="21"/>
          <ac:picMkLst>
            <pc:docMk/>
            <pc:sldMk cId="1981331483" sldId="276"/>
            <ac:picMk id="11" creationId="{CCA67C87-7631-8DA8-0132-3727A5B0A7B1}"/>
          </ac:picMkLst>
        </pc:picChg>
        <pc:picChg chg="add del ord">
          <ac:chgData name="Iain Lill" userId="301d4d68-7368-4d7c-be97-9ded19269da1" providerId="ADAL" clId="{9BF3DC0F-0B64-4884-B8A8-92F1EF16E315}" dt="2026-09-18T10:47:36.145" v="896" actId="21"/>
          <ac:picMkLst>
            <pc:docMk/>
            <pc:sldMk cId="1981331483" sldId="276"/>
            <ac:picMk id="13" creationId="{09C49B8D-7318-7F74-F665-64E15E3B8339}"/>
          </ac:picMkLst>
        </pc:picChg>
        <pc:picChg chg="add">
          <ac:chgData name="Iain Lill" userId="301d4d68-7368-4d7c-be97-9ded19269da1" providerId="ADAL" clId="{9BF3DC0F-0B64-4884-B8A8-92F1EF16E315}" dt="2026-09-18T10:47:38.561" v="897" actId="22"/>
          <ac:picMkLst>
            <pc:docMk/>
            <pc:sldMk cId="1981331483" sldId="276"/>
            <ac:picMk id="15" creationId="{53074B0A-4792-0006-AFDC-61CE472D51A2}"/>
          </ac:picMkLst>
        </pc:picChg>
      </pc:sldChg>
      <pc:sldChg chg="addSp delSp modSp mod">
        <pc:chgData name="Iain Lill" userId="301d4d68-7368-4d7c-be97-9ded19269da1" providerId="ADAL" clId="{9BF3DC0F-0B64-4884-B8A8-92F1EF16E315}" dt="2026-09-18T10:46:41.814" v="885" actId="22"/>
        <pc:sldMkLst>
          <pc:docMk/>
          <pc:sldMk cId="2901387842" sldId="278"/>
        </pc:sldMkLst>
        <pc:spChg chg="add del">
          <ac:chgData name="Iain Lill" userId="301d4d68-7368-4d7c-be97-9ded19269da1" providerId="ADAL" clId="{9BF3DC0F-0B64-4884-B8A8-92F1EF16E315}" dt="2026-09-18T10:43:36.749" v="858" actId="21"/>
          <ac:spMkLst>
            <pc:docMk/>
            <pc:sldMk cId="2901387842" sldId="278"/>
            <ac:spMk id="2" creationId="{20E6A4B6-EBF8-D27A-673F-8B50F05A7D6D}"/>
          </ac:spMkLst>
        </pc:spChg>
        <pc:spChg chg="add del">
          <ac:chgData name="Iain Lill" userId="301d4d68-7368-4d7c-be97-9ded19269da1" providerId="ADAL" clId="{9BF3DC0F-0B64-4884-B8A8-92F1EF16E315}" dt="2026-09-18T10:43:36.749" v="858" actId="21"/>
          <ac:spMkLst>
            <pc:docMk/>
            <pc:sldMk cId="2901387842" sldId="278"/>
            <ac:spMk id="9" creationId="{58D1BC95-BA3C-2DC8-A846-F4394F6A7F74}"/>
          </ac:spMkLst>
        </pc:spChg>
        <pc:spChg chg="add del">
          <ac:chgData name="Iain Lill" userId="301d4d68-7368-4d7c-be97-9ded19269da1" providerId="ADAL" clId="{9BF3DC0F-0B64-4884-B8A8-92F1EF16E315}" dt="2026-09-18T10:43:36.749" v="858" actId="21"/>
          <ac:spMkLst>
            <pc:docMk/>
            <pc:sldMk cId="2901387842" sldId="278"/>
            <ac:spMk id="11" creationId="{1ED94362-D236-5222-CE6F-F393F43B410A}"/>
          </ac:spMkLst>
        </pc:spChg>
        <pc:spChg chg="add del">
          <ac:chgData name="Iain Lill" userId="301d4d68-7368-4d7c-be97-9ded19269da1" providerId="ADAL" clId="{9BF3DC0F-0B64-4884-B8A8-92F1EF16E315}" dt="2026-09-18T10:43:36.749" v="858" actId="21"/>
          <ac:spMkLst>
            <pc:docMk/>
            <pc:sldMk cId="2901387842" sldId="278"/>
            <ac:spMk id="12" creationId="{A71FAE7E-58D7-2E04-76EF-FBE5C960FC41}"/>
          </ac:spMkLst>
        </pc:spChg>
        <pc:spChg chg="add del">
          <ac:chgData name="Iain Lill" userId="301d4d68-7368-4d7c-be97-9ded19269da1" providerId="ADAL" clId="{9BF3DC0F-0B64-4884-B8A8-92F1EF16E315}" dt="2026-09-18T10:43:36.749" v="858" actId="21"/>
          <ac:spMkLst>
            <pc:docMk/>
            <pc:sldMk cId="2901387842" sldId="278"/>
            <ac:spMk id="13" creationId="{713E4511-B408-C48D-BD4F-311DF35DFD21}"/>
          </ac:spMkLst>
        </pc:spChg>
        <pc:spChg chg="add del">
          <ac:chgData name="Iain Lill" userId="301d4d68-7368-4d7c-be97-9ded19269da1" providerId="ADAL" clId="{9BF3DC0F-0B64-4884-B8A8-92F1EF16E315}" dt="2026-09-18T10:43:36.749" v="858" actId="21"/>
          <ac:spMkLst>
            <pc:docMk/>
            <pc:sldMk cId="2901387842" sldId="278"/>
            <ac:spMk id="16" creationId="{827421FE-7F5F-5634-D509-10DB00D35C5A}"/>
          </ac:spMkLst>
        </pc:spChg>
        <pc:spChg chg="add">
          <ac:chgData name="Iain Lill" userId="301d4d68-7368-4d7c-be97-9ded19269da1" providerId="ADAL" clId="{9BF3DC0F-0B64-4884-B8A8-92F1EF16E315}" dt="2026-09-18T10:43:18.858" v="857" actId="21"/>
          <ac:spMkLst>
            <pc:docMk/>
            <pc:sldMk cId="2901387842" sldId="278"/>
            <ac:spMk id="17" creationId="{4863A487-F3B9-A04B-2967-A241A8CF7C70}"/>
          </ac:spMkLst>
        </pc:spChg>
        <pc:spChg chg="add del">
          <ac:chgData name="Iain Lill" userId="301d4d68-7368-4d7c-be97-9ded19269da1" providerId="ADAL" clId="{9BF3DC0F-0B64-4884-B8A8-92F1EF16E315}" dt="2026-09-18T10:43:36.749" v="858" actId="21"/>
          <ac:spMkLst>
            <pc:docMk/>
            <pc:sldMk cId="2901387842" sldId="278"/>
            <ac:spMk id="24" creationId="{DA02ED91-68F2-8B0D-9023-13EE294E20A3}"/>
          </ac:spMkLst>
        </pc:spChg>
        <pc:spChg chg="add del">
          <ac:chgData name="Iain Lill" userId="301d4d68-7368-4d7c-be97-9ded19269da1" providerId="ADAL" clId="{9BF3DC0F-0B64-4884-B8A8-92F1EF16E315}" dt="2026-09-18T10:43:36.749" v="858" actId="21"/>
          <ac:spMkLst>
            <pc:docMk/>
            <pc:sldMk cId="2901387842" sldId="278"/>
            <ac:spMk id="25" creationId="{51FB0416-E437-4A25-F49E-A5D8F83CECBA}"/>
          </ac:spMkLst>
        </pc:spChg>
        <pc:spChg chg="del">
          <ac:chgData name="Iain Lill" userId="301d4d68-7368-4d7c-be97-9ded19269da1" providerId="ADAL" clId="{9BF3DC0F-0B64-4884-B8A8-92F1EF16E315}" dt="2026-09-18T10:43:36.749" v="858" actId="21"/>
          <ac:spMkLst>
            <pc:docMk/>
            <pc:sldMk cId="2901387842" sldId="278"/>
            <ac:spMk id="27" creationId="{33412C5D-1552-7392-466D-DFA947C679B6}"/>
          </ac:spMkLst>
        </pc:spChg>
        <pc:spChg chg="add del">
          <ac:chgData name="Iain Lill" userId="301d4d68-7368-4d7c-be97-9ded19269da1" providerId="ADAL" clId="{9BF3DC0F-0B64-4884-B8A8-92F1EF16E315}" dt="2026-09-18T10:43:36.749" v="858" actId="21"/>
          <ac:spMkLst>
            <pc:docMk/>
            <pc:sldMk cId="2901387842" sldId="278"/>
            <ac:spMk id="46" creationId="{5AC73476-8BD0-E673-DBB1-71725E07D720}"/>
          </ac:spMkLst>
        </pc:spChg>
        <pc:picChg chg="add del">
          <ac:chgData name="Iain Lill" userId="301d4d68-7368-4d7c-be97-9ded19269da1" providerId="ADAL" clId="{9BF3DC0F-0B64-4884-B8A8-92F1EF16E315}" dt="2026-09-18T10:46:39.303" v="884" actId="21"/>
          <ac:picMkLst>
            <pc:docMk/>
            <pc:sldMk cId="2901387842" sldId="278"/>
            <ac:picMk id="5" creationId="{C376020E-A274-2242-7FD3-C2749FE2A365}"/>
          </ac:picMkLst>
        </pc:picChg>
        <pc:picChg chg="add del ord">
          <ac:chgData name="Iain Lill" userId="301d4d68-7368-4d7c-be97-9ded19269da1" providerId="ADAL" clId="{9BF3DC0F-0B64-4884-B8A8-92F1EF16E315}" dt="2026-09-18T10:46:39.303" v="884" actId="21"/>
          <ac:picMkLst>
            <pc:docMk/>
            <pc:sldMk cId="2901387842" sldId="278"/>
            <ac:picMk id="8" creationId="{006130C6-C2EE-53CD-14A3-39C88A9BA63F}"/>
          </ac:picMkLst>
        </pc:picChg>
        <pc:picChg chg="add del ord">
          <ac:chgData name="Iain Lill" userId="301d4d68-7368-4d7c-be97-9ded19269da1" providerId="ADAL" clId="{9BF3DC0F-0B64-4884-B8A8-92F1EF16E315}" dt="2026-09-18T10:46:39.303" v="884" actId="21"/>
          <ac:picMkLst>
            <pc:docMk/>
            <pc:sldMk cId="2901387842" sldId="278"/>
            <ac:picMk id="18" creationId="{C85C0119-64FD-E6BF-BCBD-58A36CC64770}"/>
          </ac:picMkLst>
        </pc:picChg>
        <pc:picChg chg="add">
          <ac:chgData name="Iain Lill" userId="301d4d68-7368-4d7c-be97-9ded19269da1" providerId="ADAL" clId="{9BF3DC0F-0B64-4884-B8A8-92F1EF16E315}" dt="2026-09-18T10:46:41.814" v="885" actId="22"/>
          <ac:picMkLst>
            <pc:docMk/>
            <pc:sldMk cId="2901387842" sldId="278"/>
            <ac:picMk id="20" creationId="{E8043E70-F6F6-C160-C344-9570F4AFCC40}"/>
          </ac:picMkLst>
        </pc:picChg>
      </pc:sldChg>
      <pc:sldChg chg="new del">
        <pc:chgData name="Iain Lill" userId="301d4d68-7368-4d7c-be97-9ded19269da1" providerId="ADAL" clId="{9BF3DC0F-0B64-4884-B8A8-92F1EF16E315}" dt="2026-09-17T15:40:23.700" v="168" actId="47"/>
        <pc:sldMkLst>
          <pc:docMk/>
          <pc:sldMk cId="1920801052" sldId="279"/>
        </pc:sldMkLst>
      </pc:sldChg>
      <pc:sldChg chg="addSp delSp modSp add mod">
        <pc:chgData name="Iain Lill" userId="301d4d68-7368-4d7c-be97-9ded19269da1" providerId="ADAL" clId="{9BF3DC0F-0B64-4884-B8A8-92F1EF16E315}" dt="2026-09-18T10:47:32.857" v="895" actId="167"/>
        <pc:sldMkLst>
          <pc:docMk/>
          <pc:sldMk cId="1071058477" sldId="280"/>
        </pc:sldMkLst>
        <pc:spChg chg="del">
          <ac:chgData name="Iain Lill" userId="301d4d68-7368-4d7c-be97-9ded19269da1" providerId="ADAL" clId="{9BF3DC0F-0B64-4884-B8A8-92F1EF16E315}" dt="2026-09-17T15:40:58.413" v="204" actId="478"/>
          <ac:spMkLst>
            <pc:docMk/>
            <pc:sldMk cId="1071058477" sldId="280"/>
            <ac:spMk id="4" creationId="{2832F468-DEE9-FC4B-C69B-538A07F83A83}"/>
          </ac:spMkLst>
        </pc:spChg>
        <pc:spChg chg="del mod">
          <ac:chgData name="Iain Lill" userId="301d4d68-7368-4d7c-be97-9ded19269da1" providerId="ADAL" clId="{9BF3DC0F-0B64-4884-B8A8-92F1EF16E315}" dt="2026-09-18T10:43:56.086" v="862" actId="21"/>
          <ac:spMkLst>
            <pc:docMk/>
            <pc:sldMk cId="1071058477" sldId="280"/>
            <ac:spMk id="5" creationId="{5590943A-66DE-8259-769D-4B6B34ABFC71}"/>
          </ac:spMkLst>
        </pc:spChg>
        <pc:spChg chg="add del mod">
          <ac:chgData name="Iain Lill" userId="301d4d68-7368-4d7c-be97-9ded19269da1" providerId="ADAL" clId="{9BF3DC0F-0B64-4884-B8A8-92F1EF16E315}" dt="2026-09-18T10:43:56.086" v="862" actId="21"/>
          <ac:spMkLst>
            <pc:docMk/>
            <pc:sldMk cId="1071058477" sldId="280"/>
            <ac:spMk id="9" creationId="{6809CBC2-F298-0675-A6EA-84324FFD28EB}"/>
          </ac:spMkLst>
        </pc:spChg>
        <pc:spChg chg="del">
          <ac:chgData name="Iain Lill" userId="301d4d68-7368-4d7c-be97-9ded19269da1" providerId="ADAL" clId="{9BF3DC0F-0B64-4884-B8A8-92F1EF16E315}" dt="2026-09-17T15:40:58.413" v="204" actId="478"/>
          <ac:spMkLst>
            <pc:docMk/>
            <pc:sldMk cId="1071058477" sldId="280"/>
            <ac:spMk id="50" creationId="{AC6AAEB5-C128-0849-5261-4CC4953F7A5A}"/>
          </ac:spMkLst>
        </pc:spChg>
        <pc:spChg chg="del">
          <ac:chgData name="Iain Lill" userId="301d4d68-7368-4d7c-be97-9ded19269da1" providerId="ADAL" clId="{9BF3DC0F-0B64-4884-B8A8-92F1EF16E315}" dt="2026-09-17T15:40:58.413" v="204" actId="478"/>
          <ac:spMkLst>
            <pc:docMk/>
            <pc:sldMk cId="1071058477" sldId="280"/>
            <ac:spMk id="53" creationId="{4AAE28B4-AADE-6D8A-2C5A-FF69B9568A4D}"/>
          </ac:spMkLst>
        </pc:spChg>
        <pc:spChg chg="del">
          <ac:chgData name="Iain Lill" userId="301d4d68-7368-4d7c-be97-9ded19269da1" providerId="ADAL" clId="{9BF3DC0F-0B64-4884-B8A8-92F1EF16E315}" dt="2026-09-17T15:40:58.413" v="204" actId="478"/>
          <ac:spMkLst>
            <pc:docMk/>
            <pc:sldMk cId="1071058477" sldId="280"/>
            <ac:spMk id="60" creationId="{EEA2A00A-7ED7-3867-65E7-7C59BDE90F73}"/>
          </ac:spMkLst>
        </pc:spChg>
        <pc:spChg chg="del">
          <ac:chgData name="Iain Lill" userId="301d4d68-7368-4d7c-be97-9ded19269da1" providerId="ADAL" clId="{9BF3DC0F-0B64-4884-B8A8-92F1EF16E315}" dt="2026-09-17T15:40:58.413" v="204" actId="478"/>
          <ac:spMkLst>
            <pc:docMk/>
            <pc:sldMk cId="1071058477" sldId="280"/>
            <ac:spMk id="65" creationId="{F9C66FAB-B00F-2878-D409-D32AC29F9F45}"/>
          </ac:spMkLst>
        </pc:spChg>
        <pc:spChg chg="del">
          <ac:chgData name="Iain Lill" userId="301d4d68-7368-4d7c-be97-9ded19269da1" providerId="ADAL" clId="{9BF3DC0F-0B64-4884-B8A8-92F1EF16E315}" dt="2026-09-17T15:40:58.413" v="204" actId="478"/>
          <ac:spMkLst>
            <pc:docMk/>
            <pc:sldMk cId="1071058477" sldId="280"/>
            <ac:spMk id="69" creationId="{1203406A-B801-4053-92AB-25E3C5139067}"/>
          </ac:spMkLst>
        </pc:spChg>
        <pc:spChg chg="del">
          <ac:chgData name="Iain Lill" userId="301d4d68-7368-4d7c-be97-9ded19269da1" providerId="ADAL" clId="{9BF3DC0F-0B64-4884-B8A8-92F1EF16E315}" dt="2026-09-17T15:40:58.413" v="204" actId="478"/>
          <ac:spMkLst>
            <pc:docMk/>
            <pc:sldMk cId="1071058477" sldId="280"/>
            <ac:spMk id="73" creationId="{9DA5FCA8-DF6D-408C-286E-39163E3CB529}"/>
          </ac:spMkLst>
        </pc:spChg>
        <pc:spChg chg="del">
          <ac:chgData name="Iain Lill" userId="301d4d68-7368-4d7c-be97-9ded19269da1" providerId="ADAL" clId="{9BF3DC0F-0B64-4884-B8A8-92F1EF16E315}" dt="2026-09-17T15:40:58.413" v="204" actId="478"/>
          <ac:spMkLst>
            <pc:docMk/>
            <pc:sldMk cId="1071058477" sldId="280"/>
            <ac:spMk id="78" creationId="{53E11DFC-0834-AED9-ADA3-153BE512D111}"/>
          </ac:spMkLst>
        </pc:spChg>
        <pc:spChg chg="add del">
          <ac:chgData name="Iain Lill" userId="301d4d68-7368-4d7c-be97-9ded19269da1" providerId="ADAL" clId="{9BF3DC0F-0B64-4884-B8A8-92F1EF16E315}" dt="2026-09-18T10:47:21.859" v="892" actId="478"/>
          <ac:spMkLst>
            <pc:docMk/>
            <pc:sldMk cId="1071058477" sldId="280"/>
            <ac:spMk id="79" creationId="{8B07ED93-77D3-0F75-7FEA-FB133C7598FA}"/>
          </ac:spMkLst>
        </pc:spChg>
        <pc:spChg chg="del">
          <ac:chgData name="Iain Lill" userId="301d4d68-7368-4d7c-be97-9ded19269da1" providerId="ADAL" clId="{9BF3DC0F-0B64-4884-B8A8-92F1EF16E315}" dt="2026-09-17T15:40:58.413" v="204" actId="478"/>
          <ac:spMkLst>
            <pc:docMk/>
            <pc:sldMk cId="1071058477" sldId="280"/>
            <ac:spMk id="82" creationId="{AECC44F5-F338-4F75-1EA9-039BF159F387}"/>
          </ac:spMkLst>
        </pc:spChg>
        <pc:spChg chg="del">
          <ac:chgData name="Iain Lill" userId="301d4d68-7368-4d7c-be97-9ded19269da1" providerId="ADAL" clId="{9BF3DC0F-0B64-4884-B8A8-92F1EF16E315}" dt="2026-09-17T15:40:58.413" v="204" actId="478"/>
          <ac:spMkLst>
            <pc:docMk/>
            <pc:sldMk cId="1071058477" sldId="280"/>
            <ac:spMk id="101" creationId="{E546F165-0E7A-F682-B246-66D361CF7D2F}"/>
          </ac:spMkLst>
        </pc:spChg>
        <pc:picChg chg="add del">
          <ac:chgData name="Iain Lill" userId="301d4d68-7368-4d7c-be97-9ded19269da1" providerId="ADAL" clId="{9BF3DC0F-0B64-4884-B8A8-92F1EF16E315}" dt="2026-09-18T10:47:27.828" v="893" actId="21"/>
          <ac:picMkLst>
            <pc:docMk/>
            <pc:sldMk cId="1071058477" sldId="280"/>
            <ac:picMk id="3" creationId="{870E5A6A-421E-AFB3-663B-3BC607D22BC7}"/>
          </ac:picMkLst>
        </pc:picChg>
        <pc:picChg chg="add del ord">
          <ac:chgData name="Iain Lill" userId="301d4d68-7368-4d7c-be97-9ded19269da1" providerId="ADAL" clId="{9BF3DC0F-0B64-4884-B8A8-92F1EF16E315}" dt="2026-09-18T10:47:27.828" v="893" actId="21"/>
          <ac:picMkLst>
            <pc:docMk/>
            <pc:sldMk cId="1071058477" sldId="280"/>
            <ac:picMk id="6" creationId="{D19A662F-BA42-2018-B5FD-8427F92AD8C4}"/>
          </ac:picMkLst>
        </pc:picChg>
        <pc:picChg chg="add del ord">
          <ac:chgData name="Iain Lill" userId="301d4d68-7368-4d7c-be97-9ded19269da1" providerId="ADAL" clId="{9BF3DC0F-0B64-4884-B8A8-92F1EF16E315}" dt="2026-09-18T10:47:27.828" v="893" actId="21"/>
          <ac:picMkLst>
            <pc:docMk/>
            <pc:sldMk cId="1071058477" sldId="280"/>
            <ac:picMk id="8" creationId="{6B7627D4-2FC7-613C-F220-01452FFE52DC}"/>
          </ac:picMkLst>
        </pc:picChg>
        <pc:picChg chg="add mod">
          <ac:chgData name="Iain Lill" userId="301d4d68-7368-4d7c-be97-9ded19269da1" providerId="ADAL" clId="{9BF3DC0F-0B64-4884-B8A8-92F1EF16E315}" dt="2026-09-17T15:58:55.207" v="855" actId="1076"/>
          <ac:picMkLst>
            <pc:docMk/>
            <pc:sldMk cId="1071058477" sldId="280"/>
            <ac:picMk id="11" creationId="{5042FDD8-A845-A154-3E11-57D78C75C4F0}"/>
          </ac:picMkLst>
        </pc:picChg>
        <pc:picChg chg="add del">
          <ac:chgData name="Iain Lill" userId="301d4d68-7368-4d7c-be97-9ded19269da1" providerId="ADAL" clId="{9BF3DC0F-0B64-4884-B8A8-92F1EF16E315}" dt="2026-09-18T10:47:16.159" v="890" actId="22"/>
          <ac:picMkLst>
            <pc:docMk/>
            <pc:sldMk cId="1071058477" sldId="280"/>
            <ac:picMk id="12" creationId="{AFF6CA02-0BEC-5762-CEE0-C996FC903B86}"/>
          </ac:picMkLst>
        </pc:picChg>
        <pc:picChg chg="add ord">
          <ac:chgData name="Iain Lill" userId="301d4d68-7368-4d7c-be97-9ded19269da1" providerId="ADAL" clId="{9BF3DC0F-0B64-4884-B8A8-92F1EF16E315}" dt="2026-09-18T10:47:32.857" v="895" actId="167"/>
          <ac:picMkLst>
            <pc:docMk/>
            <pc:sldMk cId="1071058477" sldId="280"/>
            <ac:picMk id="14" creationId="{18A6E06C-BEC7-7600-1B33-A5413703B431}"/>
          </ac:picMkLst>
        </pc:picChg>
      </pc:sldChg>
      <pc:sldMasterChg chg="delSp mod">
        <pc:chgData name="Iain Lill" userId="301d4d68-7368-4d7c-be97-9ded19269da1" providerId="ADAL" clId="{9BF3DC0F-0B64-4884-B8A8-92F1EF16E315}" dt="2026-09-18T10:44:47.642" v="872" actId="21"/>
        <pc:sldMasterMkLst>
          <pc:docMk/>
          <pc:sldMasterMk cId="673469920" sldId="2147483687"/>
        </pc:sldMasterMkLst>
        <pc:picChg chg="del">
          <ac:chgData name="Iain Lill" userId="301d4d68-7368-4d7c-be97-9ded19269da1" providerId="ADAL" clId="{9BF3DC0F-0B64-4884-B8A8-92F1EF16E315}" dt="2026-09-18T10:44:47.642" v="872" actId="21"/>
          <ac:picMkLst>
            <pc:docMk/>
            <pc:sldMasterMk cId="673469920" sldId="2147483687"/>
            <ac:picMk id="7" creationId="{2AA086B6-3CAD-F73F-3E90-006F2AB74ABD}"/>
          </ac:picMkLst>
        </pc:picChg>
        <pc:picChg chg="del">
          <ac:chgData name="Iain Lill" userId="301d4d68-7368-4d7c-be97-9ded19269da1" providerId="ADAL" clId="{9BF3DC0F-0B64-4884-B8A8-92F1EF16E315}" dt="2026-09-18T10:44:47.642" v="872" actId="21"/>
          <ac:picMkLst>
            <pc:docMk/>
            <pc:sldMasterMk cId="673469920" sldId="2147483687"/>
            <ac:picMk id="8" creationId="{B9D45B51-844E-0BAD-5AC3-5D776C774093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9444E-2FC0-2582-B84F-45FBD4F49B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940D8C-F7D5-CAC0-D6BA-034AA9EDE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F6130-D27B-4286-8867-9549289EB9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36401-7409-4F3D-96F7-575330DE3F5F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AC1F2-956E-58AA-EA2B-6F6370163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533A7-6411-1CF7-7818-3C45CCCC7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A3588-E610-4F6E-9354-574B0A73E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496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FC7CB-E557-6018-831E-9D1005654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D4C7B-6EA5-5EEE-356F-9183AD811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0650D-0AFF-0CDD-9509-FCD248BD7D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36401-7409-4F3D-96F7-575330DE3F5F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72FA7-EF06-4A6F-6A5F-541529C73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DFA8C-44FA-F029-00AA-49F85C5C5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A3588-E610-4F6E-9354-574B0A73E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79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5CEE1-9E6E-C3F4-2F6C-0A5F72C9A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B8B80-483A-D12D-0D02-9381ABC20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6CC66-D253-DF76-E2CE-C4528F05F7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36401-7409-4F3D-96F7-575330DE3F5F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A6F6C-48AE-1EB9-7C73-C07E584A2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4CD02-AE07-3432-5B4E-130DECE4C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A3588-E610-4F6E-9354-574B0A73E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24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10DD2-E43C-03D8-5B7F-068F0BA38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BAEC3-DEC3-4EA5-58AF-2F85286ECB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578143-D296-6E30-909A-3B8D65FAC9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22EA1C-E519-7F3C-E1AC-EBC26D79C9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36401-7409-4F3D-96F7-575330DE3F5F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1EF16E-09AE-A870-4F5A-79F83703C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DF0E39-943B-67E4-EA49-733B29784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A3588-E610-4F6E-9354-574B0A73E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832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D85AC-0EF6-9A11-C451-B69BC755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94BF10-7B5C-E9ED-4B2C-EDDD21FE0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ADAA3-8930-DFF7-C90B-0A4E25A7F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BEA3BE-B508-F31F-A9D5-CA65965EC7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EE12A-1FDB-9F51-8636-F4467BD15E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554E1B-E7B5-6921-CE72-6F14FC3F5C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36401-7409-4F3D-96F7-575330DE3F5F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DDC417-E3DE-C9FE-BF0B-DEC37029A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539CBD-DF14-E7CE-4AD8-927EDB4F5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A3588-E610-4F6E-9354-574B0A73E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492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FB3A6-A8FE-84B0-802D-4F6AB8C84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70C658-D7E4-5043-EAA7-D186449618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36401-7409-4F3D-96F7-575330DE3F5F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D8E8E2-C6D1-F976-FE8E-976134ADA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63CFE0-3F86-0725-A992-2E7847A20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A3588-E610-4F6E-9354-574B0A73E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032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D4EECA-145D-51E0-3B7F-DEF78BF4EB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36401-7409-4F3D-96F7-575330DE3F5F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5F321B-55DA-0BD3-3752-3B9FB1F1A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A4260B-2117-A7FF-EA08-139F256E5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A3588-E610-4F6E-9354-574B0A73E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816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A146C-5316-BDDE-7BDE-A99F19940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1AF5C-5B02-97BA-E321-61BDE8246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F867A-8595-EF22-51E8-E4E0EB099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1A782-1138-1A9C-BD53-3D5D3D4CDD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36401-7409-4F3D-96F7-575330DE3F5F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90AA03-389A-4CEC-70A5-13B83D068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15A332-64ED-ED7C-16CB-FF2EC71B8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A3588-E610-4F6E-9354-574B0A73E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735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94806-A9DE-80D6-DF91-8D18D233F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12D315-FA87-B64F-E07A-34D45CF95D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EF31C-D996-BBD9-9B1E-54AF30212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7D6ACC-D53C-0536-CEAE-7512DC072A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36401-7409-4F3D-96F7-575330DE3F5F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B67CA9-3E04-3D0F-7373-8F4E6CCAB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69D26-7E91-74BA-5C44-F86F008F9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A3588-E610-4F6E-9354-574B0A73E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93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8E2C6-8BB5-6FFC-D34D-FB797683C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A50ABD-B694-35EA-A849-01AEAF3BD8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A9314-FE9B-CF65-97FD-A2B388A50B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36401-7409-4F3D-96F7-575330DE3F5F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E2946-F6E4-986C-2FBE-F493DFB7F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478A1-82D5-F881-9DCC-351608840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A3588-E610-4F6E-9354-574B0A73E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63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257E6C-34EF-0A3E-AEC8-937E4BABA5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7D8D32-5B91-53A3-E5EE-E5BF664A05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E2773-0469-228E-4A28-5F16C705C3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236401-7409-4F3D-96F7-575330DE3F5F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3A4AA-8BFA-FCA7-6FCF-771E76FFF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831EB-7BC2-389F-C0D9-FDBDA7AD6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2A3588-E610-4F6E-9354-574B0A73EC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616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346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677F27F-CF63-E979-9A02-282403A1E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154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3074B0A-4792-0006-AFDC-61CE472D5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31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AB0A4-ADF9-722A-AEB9-512C63303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8A6E06C-BEC7-7600-1B33-A5413703B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42FDD8-A845-A154-3E11-57D78C75C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4261" y="609599"/>
            <a:ext cx="2383750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58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B7255E1-DEB3-958E-2ED7-14086542B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18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E8043E70-F6F6-C160-C344-9570F4AFC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87842"/>
      </p:ext>
    </p:extLst>
  </p:cSld>
  <p:clrMapOvr>
    <a:masterClrMapping/>
  </p:clrMapOvr>
</p:sld>
</file>

<file path=ppt/theme/theme1.xml><?xml version="1.0" encoding="utf-8"?>
<a:theme xmlns:a="http://schemas.openxmlformats.org/drawingml/2006/main" name="IMS New Theme 1">
  <a:themeElements>
    <a:clrScheme name="Custom 9">
      <a:dk1>
        <a:srgbClr val="FFFFFF"/>
      </a:dk1>
      <a:lt1>
        <a:srgbClr val="FFFFFF"/>
      </a:lt1>
      <a:dk2>
        <a:srgbClr val="120D13"/>
      </a:dk2>
      <a:lt2>
        <a:srgbClr val="E6DFD3"/>
      </a:lt2>
      <a:accent1>
        <a:srgbClr val="9D6BFD"/>
      </a:accent1>
      <a:accent2>
        <a:srgbClr val="F7A079"/>
      </a:accent2>
      <a:accent3>
        <a:srgbClr val="BD7DAC"/>
      </a:accent3>
      <a:accent4>
        <a:srgbClr val="241829"/>
      </a:accent4>
      <a:accent5>
        <a:srgbClr val="F2EFE9"/>
      </a:accent5>
      <a:accent6>
        <a:srgbClr val="70AD47"/>
      </a:accent6>
      <a:hlink>
        <a:srgbClr val="9D6BFD"/>
      </a:hlink>
      <a:folHlink>
        <a:srgbClr val="954F72"/>
      </a:folHlink>
    </a:clrScheme>
    <a:fontScheme name="Custom 1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S New Theme 1" id="{177A11A9-8296-42CC-BA7C-1F0DE92064CF}" vid="{B2B1EEA2-13C5-4BB8-A28B-E93B216113F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f1225f6-1a10-4620-a11e-4b21436ad373" xsi:nil="true"/>
    <lcf76f155ced4ddcb4097134ff3c332f xmlns="f1f43a61-db1f-4db1-9f82-89111f27a7f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AD7B2630C1844CA26FEC74C244BE8C" ma:contentTypeVersion="17" ma:contentTypeDescription="Create a new document." ma:contentTypeScope="" ma:versionID="6a9c153962194b8f27fdab2da7056ad1">
  <xsd:schema xmlns:xsd="http://www.w3.org/2001/XMLSchema" xmlns:xs="http://www.w3.org/2001/XMLSchema" xmlns:p="http://schemas.microsoft.com/office/2006/metadata/properties" xmlns:ns2="f1f43a61-db1f-4db1-9f82-89111f27a7fc" xmlns:ns3="ef1225f6-1a10-4620-a11e-4b21436ad373" targetNamespace="http://schemas.microsoft.com/office/2006/metadata/properties" ma:root="true" ma:fieldsID="d7254a0df2083d2c27776dfca8153a20" ns2:_="" ns3:_="">
    <xsd:import namespace="f1f43a61-db1f-4db1-9f82-89111f27a7fc"/>
    <xsd:import namespace="ef1225f6-1a10-4620-a11e-4b21436ad3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43a61-db1f-4db1-9f82-89111f27a7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dc81ed7-d91b-4a89-bc46-477de20046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1225f6-1a10-4620-a11e-4b21436ad37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189bad8-0efb-403d-ab07-c62e19835e33}" ma:internalName="TaxCatchAll" ma:showField="CatchAllData" ma:web="ef1225f6-1a10-4620-a11e-4b21436ad3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ABF7CA-DC6A-4E82-8B89-5673869708B8}">
  <ds:schemaRefs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terms/"/>
    <ds:schemaRef ds:uri="ef1225f6-1a10-4620-a11e-4b21436ad373"/>
    <ds:schemaRef ds:uri="f1f43a61-db1f-4db1-9f82-89111f27a7f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5C663DA-5B17-4C4D-8169-4845CAC8D2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7AF990-3D45-4255-B999-304AC82E74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f43a61-db1f-4db1-9f82-89111f27a7fc"/>
    <ds:schemaRef ds:uri="ef1225f6-1a10-4620-a11e-4b21436ad3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 Brand blank presentation</Template>
  <TotalTime>4678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IMS New Theme 1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Keane Brands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Ted H Jones</dc:creator>
  <cp:lastModifiedBy>Iain Lill</cp:lastModifiedBy>
  <cp:revision>7</cp:revision>
  <cp:lastPrinted>2017-10-18T10:22:33Z</cp:lastPrinted>
  <dcterms:created xsi:type="dcterms:W3CDTF">2017-07-12T14:40:55Z</dcterms:created>
  <dcterms:modified xsi:type="dcterms:W3CDTF">2026-09-18T10:47:48Z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0x01010071AD7B2630C1844CA26FEC74C244BE8C</vt:lpwstr>
  </property>
  <property fmtid="{D5CDD505-2E9C-101B-9397-08002B2CF9AE}" pid="3" name="MediaServiceImageTags">
    <vt:lpwstr/>
  </property>
</Properties>
</file>