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17"/>
  </p:notesMasterIdLst>
  <p:sldIdLst>
    <p:sldId id="256" r:id="rId6"/>
    <p:sldId id="260" r:id="rId7"/>
    <p:sldId id="257" r:id="rId8"/>
    <p:sldId id="262" r:id="rId9"/>
    <p:sldId id="2147470647" r:id="rId10"/>
    <p:sldId id="2147470648" r:id="rId11"/>
    <p:sldId id="2147470645" r:id="rId12"/>
    <p:sldId id="266" r:id="rId13"/>
    <p:sldId id="263" r:id="rId14"/>
    <p:sldId id="847" r:id="rId15"/>
    <p:sldId id="214747064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24BF8-A4B5-4D56-BEC3-23D2DBD4019E}" v="17" dt="2025-10-28T19:17:35.1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92" autoAdjust="0"/>
  </p:normalViewPr>
  <p:slideViewPr>
    <p:cSldViewPr snapToGrid="0">
      <p:cViewPr varScale="1">
        <p:scale>
          <a:sx n="77" d="100"/>
          <a:sy n="77" d="100"/>
        </p:scale>
        <p:origin x="126" y="354"/>
      </p:cViewPr>
      <p:guideLst/>
    </p:cSldViewPr>
  </p:slideViewPr>
  <p:outlineViewPr>
    <p:cViewPr>
      <p:scale>
        <a:sx n="33" d="100"/>
        <a:sy n="33" d="100"/>
      </p:scale>
      <p:origin x="0" y="-38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pez, Janette M" userId="8c47706f-c443-41b3-8563-a43d11a70d2f" providerId="ADAL" clId="{D2324BF8-A4B5-4D56-BEC3-23D2DBD4019E}"/>
    <pc:docChg chg="undo redo custSel addSld delSld modSld">
      <pc:chgData name="Lopez, Janette M" userId="8c47706f-c443-41b3-8563-a43d11a70d2f" providerId="ADAL" clId="{D2324BF8-A4B5-4D56-BEC3-23D2DBD4019E}" dt="2025-10-28T19:19:43.941" v="1503" actId="113"/>
      <pc:docMkLst>
        <pc:docMk/>
      </pc:docMkLst>
      <pc:sldChg chg="modSp mod">
        <pc:chgData name="Lopez, Janette M" userId="8c47706f-c443-41b3-8563-a43d11a70d2f" providerId="ADAL" clId="{D2324BF8-A4B5-4D56-BEC3-23D2DBD4019E}" dt="2025-10-28T16:32:47.523" v="35" actId="14100"/>
        <pc:sldMkLst>
          <pc:docMk/>
          <pc:sldMk cId="2453122248" sldId="256"/>
        </pc:sldMkLst>
        <pc:spChg chg="mod">
          <ac:chgData name="Lopez, Janette M" userId="8c47706f-c443-41b3-8563-a43d11a70d2f" providerId="ADAL" clId="{D2324BF8-A4B5-4D56-BEC3-23D2DBD4019E}" dt="2025-10-28T16:32:47.523" v="35" actId="14100"/>
          <ac:spMkLst>
            <pc:docMk/>
            <pc:sldMk cId="2453122248" sldId="256"/>
            <ac:spMk id="3" creationId="{D19DAD33-D704-EFCC-143E-570A5E5996D6}"/>
          </ac:spMkLst>
        </pc:spChg>
      </pc:sldChg>
      <pc:sldChg chg="del">
        <pc:chgData name="Lopez, Janette M" userId="8c47706f-c443-41b3-8563-a43d11a70d2f" providerId="ADAL" clId="{D2324BF8-A4B5-4D56-BEC3-23D2DBD4019E}" dt="2025-10-28T17:48:54.246" v="1415" actId="47"/>
        <pc:sldMkLst>
          <pc:docMk/>
          <pc:sldMk cId="2413972135" sldId="258"/>
        </pc:sldMkLst>
      </pc:sldChg>
      <pc:sldChg chg="modSp mod">
        <pc:chgData name="Lopez, Janette M" userId="8c47706f-c443-41b3-8563-a43d11a70d2f" providerId="ADAL" clId="{D2324BF8-A4B5-4D56-BEC3-23D2DBD4019E}" dt="2025-10-28T17:51:54.240" v="1429" actId="207"/>
        <pc:sldMkLst>
          <pc:docMk/>
          <pc:sldMk cId="347913520" sldId="263"/>
        </pc:sldMkLst>
        <pc:picChg chg="mod">
          <ac:chgData name="Lopez, Janette M" userId="8c47706f-c443-41b3-8563-a43d11a70d2f" providerId="ADAL" clId="{D2324BF8-A4B5-4D56-BEC3-23D2DBD4019E}" dt="2025-10-28T17:51:50.596" v="1427" actId="207"/>
          <ac:picMkLst>
            <pc:docMk/>
            <pc:sldMk cId="347913520" sldId="263"/>
            <ac:picMk id="5" creationId="{B8E3C4B4-C1C2-1A43-53F0-232BF6BC84B3}"/>
          </ac:picMkLst>
        </pc:picChg>
        <pc:picChg chg="mod">
          <ac:chgData name="Lopez, Janette M" userId="8c47706f-c443-41b3-8563-a43d11a70d2f" providerId="ADAL" clId="{D2324BF8-A4B5-4D56-BEC3-23D2DBD4019E}" dt="2025-10-28T17:51:52.405" v="1428" actId="207"/>
          <ac:picMkLst>
            <pc:docMk/>
            <pc:sldMk cId="347913520" sldId="263"/>
            <ac:picMk id="7" creationId="{C6910547-47A6-43BD-2291-417FC0A81F87}"/>
          </ac:picMkLst>
        </pc:picChg>
        <pc:picChg chg="mod">
          <ac:chgData name="Lopez, Janette M" userId="8c47706f-c443-41b3-8563-a43d11a70d2f" providerId="ADAL" clId="{D2324BF8-A4B5-4D56-BEC3-23D2DBD4019E}" dt="2025-10-28T17:51:54.240" v="1429" actId="207"/>
          <ac:picMkLst>
            <pc:docMk/>
            <pc:sldMk cId="347913520" sldId="263"/>
            <ac:picMk id="11" creationId="{38BCC333-5AAF-0978-1E99-0F9FE69ADA40}"/>
          </ac:picMkLst>
        </pc:picChg>
      </pc:sldChg>
      <pc:sldChg chg="addSp delSp modSp mod">
        <pc:chgData name="Lopez, Janette M" userId="8c47706f-c443-41b3-8563-a43d11a70d2f" providerId="ADAL" clId="{D2324BF8-A4B5-4D56-BEC3-23D2DBD4019E}" dt="2025-10-28T19:16:25.379" v="1444" actId="33553"/>
        <pc:sldMkLst>
          <pc:docMk/>
          <pc:sldMk cId="3074245413" sldId="266"/>
        </pc:sldMkLst>
        <pc:spChg chg="del mod">
          <ac:chgData name="Lopez, Janette M" userId="8c47706f-c443-41b3-8563-a43d11a70d2f" providerId="ADAL" clId="{D2324BF8-A4B5-4D56-BEC3-23D2DBD4019E}" dt="2025-10-28T17:46:15.322" v="1382" actId="478"/>
          <ac:spMkLst>
            <pc:docMk/>
            <pc:sldMk cId="3074245413" sldId="266"/>
            <ac:spMk id="2" creationId="{738FE7F7-2365-7F8F-734F-5C9C026673F8}"/>
          </ac:spMkLst>
        </pc:spChg>
        <pc:spChg chg="add mod ord">
          <ac:chgData name="Lopez, Janette M" userId="8c47706f-c443-41b3-8563-a43d11a70d2f" providerId="ADAL" clId="{D2324BF8-A4B5-4D56-BEC3-23D2DBD4019E}" dt="2025-10-28T19:16:25.379" v="1444" actId="33553"/>
          <ac:spMkLst>
            <pc:docMk/>
            <pc:sldMk cId="3074245413" sldId="266"/>
            <ac:spMk id="3" creationId="{8796FCBD-B1F2-CB3C-A97A-8B4EF3C01532}"/>
          </ac:spMkLst>
        </pc:spChg>
        <pc:spChg chg="add del mod">
          <ac:chgData name="Lopez, Janette M" userId="8c47706f-c443-41b3-8563-a43d11a70d2f" providerId="ADAL" clId="{D2324BF8-A4B5-4D56-BEC3-23D2DBD4019E}" dt="2025-10-28T17:45:35.226" v="1368" actId="478"/>
          <ac:spMkLst>
            <pc:docMk/>
            <pc:sldMk cId="3074245413" sldId="266"/>
            <ac:spMk id="4" creationId="{7D15ABAC-602F-1703-4741-281472DC39E7}"/>
          </ac:spMkLst>
        </pc:spChg>
        <pc:spChg chg="add mod">
          <ac:chgData name="Lopez, Janette M" userId="8c47706f-c443-41b3-8563-a43d11a70d2f" providerId="ADAL" clId="{D2324BF8-A4B5-4D56-BEC3-23D2DBD4019E}" dt="2025-10-28T17:48:40.731" v="1414" actId="1076"/>
          <ac:spMkLst>
            <pc:docMk/>
            <pc:sldMk cId="3074245413" sldId="266"/>
            <ac:spMk id="5" creationId="{6C23D95D-E434-F367-3AB5-A78048F764EB}"/>
          </ac:spMkLst>
        </pc:spChg>
        <pc:spChg chg="add mod ord">
          <ac:chgData name="Lopez, Janette M" userId="8c47706f-c443-41b3-8563-a43d11a70d2f" providerId="ADAL" clId="{D2324BF8-A4B5-4D56-BEC3-23D2DBD4019E}" dt="2025-10-28T19:14:09.714" v="1439" actId="13244"/>
          <ac:spMkLst>
            <pc:docMk/>
            <pc:sldMk cId="3074245413" sldId="266"/>
            <ac:spMk id="6" creationId="{060B5FD8-7E9D-05C9-E324-9AEC7BFA8C71}"/>
          </ac:spMkLst>
        </pc:spChg>
        <pc:spChg chg="del mod">
          <ac:chgData name="Lopez, Janette M" userId="8c47706f-c443-41b3-8563-a43d11a70d2f" providerId="ADAL" clId="{D2324BF8-A4B5-4D56-BEC3-23D2DBD4019E}" dt="2025-10-28T17:46:13.853" v="1381" actId="478"/>
          <ac:spMkLst>
            <pc:docMk/>
            <pc:sldMk cId="3074245413" sldId="266"/>
            <ac:spMk id="8" creationId="{92E1DF07-1F8B-3F4D-A146-B2F5657AFD87}"/>
          </ac:spMkLst>
        </pc:spChg>
        <pc:spChg chg="ord">
          <ac:chgData name="Lopez, Janette M" userId="8c47706f-c443-41b3-8563-a43d11a70d2f" providerId="ADAL" clId="{D2324BF8-A4B5-4D56-BEC3-23D2DBD4019E}" dt="2025-10-28T19:13:55.012" v="1435" actId="13244"/>
          <ac:spMkLst>
            <pc:docMk/>
            <pc:sldMk cId="3074245413" sldId="266"/>
            <ac:spMk id="10" creationId="{B20B29D5-C9DD-CA76-AAFC-E24671D92EA2}"/>
          </ac:spMkLst>
        </pc:spChg>
        <pc:spChg chg="add del mod">
          <ac:chgData name="Lopez, Janette M" userId="8c47706f-c443-41b3-8563-a43d11a70d2f" providerId="ADAL" clId="{D2324BF8-A4B5-4D56-BEC3-23D2DBD4019E}" dt="2025-10-28T17:46:19.955" v="1384" actId="478"/>
          <ac:spMkLst>
            <pc:docMk/>
            <pc:sldMk cId="3074245413" sldId="266"/>
            <ac:spMk id="12" creationId="{803CEFFF-D6BA-7A67-B52D-0E3174AA5228}"/>
          </ac:spMkLst>
        </pc:spChg>
        <pc:graphicFrameChg chg="del mod">
          <ac:chgData name="Lopez, Janette M" userId="8c47706f-c443-41b3-8563-a43d11a70d2f" providerId="ADAL" clId="{D2324BF8-A4B5-4D56-BEC3-23D2DBD4019E}" dt="2025-10-28T17:44:01.889" v="1350" actId="478"/>
          <ac:graphicFrameMkLst>
            <pc:docMk/>
            <pc:sldMk cId="3074245413" sldId="266"/>
            <ac:graphicFrameMk id="7" creationId="{22906DDB-AA83-0E15-1F6F-54DCAC415166}"/>
          </ac:graphicFrameMkLst>
        </pc:graphicFrameChg>
        <pc:picChg chg="ord">
          <ac:chgData name="Lopez, Janette M" userId="8c47706f-c443-41b3-8563-a43d11a70d2f" providerId="ADAL" clId="{D2324BF8-A4B5-4D56-BEC3-23D2DBD4019E}" dt="2025-10-28T19:14:06.276" v="1438" actId="13244"/>
          <ac:picMkLst>
            <pc:docMk/>
            <pc:sldMk cId="3074245413" sldId="266"/>
            <ac:picMk id="9" creationId="{CA141743-CB2A-D47F-79E8-125F7146238F}"/>
          </ac:picMkLst>
        </pc:picChg>
        <pc:picChg chg="add mod ord">
          <ac:chgData name="Lopez, Janette M" userId="8c47706f-c443-41b3-8563-a43d11a70d2f" providerId="ADAL" clId="{D2324BF8-A4B5-4D56-BEC3-23D2DBD4019E}" dt="2025-10-28T19:14:02.482" v="1437" actId="13244"/>
          <ac:picMkLst>
            <pc:docMk/>
            <pc:sldMk cId="3074245413" sldId="266"/>
            <ac:picMk id="14" creationId="{11D4C15E-390F-D77C-4DF4-0404B268EB8D}"/>
          </ac:picMkLst>
        </pc:picChg>
      </pc:sldChg>
      <pc:sldChg chg="modSp mod">
        <pc:chgData name="Lopez, Janette M" userId="8c47706f-c443-41b3-8563-a43d11a70d2f" providerId="ADAL" clId="{D2324BF8-A4B5-4D56-BEC3-23D2DBD4019E}" dt="2025-10-28T19:14:58.111" v="1443" actId="1076"/>
        <pc:sldMkLst>
          <pc:docMk/>
          <pc:sldMk cId="1182824907" sldId="847"/>
        </pc:sldMkLst>
        <pc:spChg chg="mod">
          <ac:chgData name="Lopez, Janette M" userId="8c47706f-c443-41b3-8563-a43d11a70d2f" providerId="ADAL" clId="{D2324BF8-A4B5-4D56-BEC3-23D2DBD4019E}" dt="2025-10-28T19:14:58.111" v="1443" actId="1076"/>
          <ac:spMkLst>
            <pc:docMk/>
            <pc:sldMk cId="1182824907" sldId="847"/>
            <ac:spMk id="5" creationId="{92923A1D-96BF-4553-0111-C58B05CD845F}"/>
          </ac:spMkLst>
        </pc:spChg>
        <pc:spChg chg="mod">
          <ac:chgData name="Lopez, Janette M" userId="8c47706f-c443-41b3-8563-a43d11a70d2f" providerId="ADAL" clId="{D2324BF8-A4B5-4D56-BEC3-23D2DBD4019E}" dt="2025-10-28T19:14:52.577" v="1441" actId="6549"/>
          <ac:spMkLst>
            <pc:docMk/>
            <pc:sldMk cId="1182824907" sldId="847"/>
            <ac:spMk id="7" creationId="{C866E89C-86DE-A7C4-EDF3-5FB638625C5D}"/>
          </ac:spMkLst>
        </pc:spChg>
      </pc:sldChg>
      <pc:sldChg chg="addSp delSp modSp mod setBg">
        <pc:chgData name="Lopez, Janette M" userId="8c47706f-c443-41b3-8563-a43d11a70d2f" providerId="ADAL" clId="{D2324BF8-A4B5-4D56-BEC3-23D2DBD4019E}" dt="2025-10-28T17:52:04.616" v="1432" actId="207"/>
        <pc:sldMkLst>
          <pc:docMk/>
          <pc:sldMk cId="2536967994" sldId="2147470645"/>
        </pc:sldMkLst>
        <pc:spChg chg="mod">
          <ac:chgData name="Lopez, Janette M" userId="8c47706f-c443-41b3-8563-a43d11a70d2f" providerId="ADAL" clId="{D2324BF8-A4B5-4D56-BEC3-23D2DBD4019E}" dt="2025-10-28T16:40:47.334" v="189" actId="26606"/>
          <ac:spMkLst>
            <pc:docMk/>
            <pc:sldMk cId="2536967994" sldId="2147470645"/>
            <ac:spMk id="2" creationId="{738FE7F7-2365-7F8F-734F-5C9C026673F8}"/>
          </ac:spMkLst>
        </pc:spChg>
        <pc:spChg chg="mod ord">
          <ac:chgData name="Lopez, Janette M" userId="8c47706f-c443-41b3-8563-a43d11a70d2f" providerId="ADAL" clId="{D2324BF8-A4B5-4D56-BEC3-23D2DBD4019E}" dt="2025-10-28T17:21:26.141" v="1293" actId="1076"/>
          <ac:spMkLst>
            <pc:docMk/>
            <pc:sldMk cId="2536967994" sldId="2147470645"/>
            <ac:spMk id="3" creationId="{2D88797F-B1AB-7E6C-B813-33221B5C8C3C}"/>
          </ac:spMkLst>
        </pc:spChg>
        <pc:spChg chg="del">
          <ac:chgData name="Lopez, Janette M" userId="8c47706f-c443-41b3-8563-a43d11a70d2f" providerId="ADAL" clId="{D2324BF8-A4B5-4D56-BEC3-23D2DBD4019E}" dt="2025-10-28T16:36:37.997" v="158" actId="478"/>
          <ac:spMkLst>
            <pc:docMk/>
            <pc:sldMk cId="2536967994" sldId="2147470645"/>
            <ac:spMk id="6" creationId="{6F136A64-E275-780C-664F-3A40063D0A8D}"/>
          </ac:spMkLst>
        </pc:spChg>
        <pc:spChg chg="mod ord">
          <ac:chgData name="Lopez, Janette M" userId="8c47706f-c443-41b3-8563-a43d11a70d2f" providerId="ADAL" clId="{D2324BF8-A4B5-4D56-BEC3-23D2DBD4019E}" dt="2025-10-28T17:41:13.796" v="1316" actId="13244"/>
          <ac:spMkLst>
            <pc:docMk/>
            <pc:sldMk cId="2536967994" sldId="2147470645"/>
            <ac:spMk id="10" creationId="{B20B29D5-C9DD-CA76-AAFC-E24671D92EA2}"/>
          </ac:spMkLst>
        </pc:spChg>
        <pc:spChg chg="add mod ord">
          <ac:chgData name="Lopez, Janette M" userId="8c47706f-c443-41b3-8563-a43d11a70d2f" providerId="ADAL" clId="{D2324BF8-A4B5-4D56-BEC3-23D2DBD4019E}" dt="2025-10-28T17:51:18.336" v="1422" actId="207"/>
          <ac:spMkLst>
            <pc:docMk/>
            <pc:sldMk cId="2536967994" sldId="2147470645"/>
            <ac:spMk id="13" creationId="{40F4590E-A48C-A437-597E-ADA9DC7DB1CC}"/>
          </ac:spMkLst>
        </pc:spChg>
        <pc:spChg chg="add mod ord">
          <ac:chgData name="Lopez, Janette M" userId="8c47706f-c443-41b3-8563-a43d11a70d2f" providerId="ADAL" clId="{D2324BF8-A4B5-4D56-BEC3-23D2DBD4019E}" dt="2025-10-28T17:41:05.659" v="1314" actId="13244"/>
          <ac:spMkLst>
            <pc:docMk/>
            <pc:sldMk cId="2536967994" sldId="2147470645"/>
            <ac:spMk id="14" creationId="{3BC46E8E-CE53-6152-CC66-67D49B7ED81A}"/>
          </ac:spMkLst>
        </pc:spChg>
        <pc:spChg chg="add mod">
          <ac:chgData name="Lopez, Janette M" userId="8c47706f-c443-41b3-8563-a43d11a70d2f" providerId="ADAL" clId="{D2324BF8-A4B5-4D56-BEC3-23D2DBD4019E}" dt="2025-10-28T17:21:31.875" v="1295" actId="1076"/>
          <ac:spMkLst>
            <pc:docMk/>
            <pc:sldMk cId="2536967994" sldId="2147470645"/>
            <ac:spMk id="15" creationId="{C098DC7A-CC05-2D69-00E7-4E7917D669C8}"/>
          </ac:spMkLst>
        </pc:spChg>
        <pc:grpChg chg="add del">
          <ac:chgData name="Lopez, Janette M" userId="8c47706f-c443-41b3-8563-a43d11a70d2f" providerId="ADAL" clId="{D2324BF8-A4B5-4D56-BEC3-23D2DBD4019E}" dt="2025-10-28T16:40:47.334" v="189" actId="26606"/>
          <ac:grpSpMkLst>
            <pc:docMk/>
            <pc:sldMk cId="2536967994" sldId="2147470645"/>
            <ac:grpSpMk id="17" creationId="{445B6E89-4255-F247-3C60-C1015C515A97}"/>
          </ac:grpSpMkLst>
        </pc:grpChg>
        <pc:picChg chg="add mod ord">
          <ac:chgData name="Lopez, Janette M" userId="8c47706f-c443-41b3-8563-a43d11a70d2f" providerId="ADAL" clId="{D2324BF8-A4B5-4D56-BEC3-23D2DBD4019E}" dt="2025-10-28T17:52:04.616" v="1432" actId="207"/>
          <ac:picMkLst>
            <pc:docMk/>
            <pc:sldMk cId="2536967994" sldId="2147470645"/>
            <ac:picMk id="5" creationId="{265C81DB-DE35-C335-8ED0-0D6E812C6782}"/>
          </ac:picMkLst>
        </pc:picChg>
        <pc:picChg chg="add del mod">
          <ac:chgData name="Lopez, Janette M" userId="8c47706f-c443-41b3-8563-a43d11a70d2f" providerId="ADAL" clId="{D2324BF8-A4B5-4D56-BEC3-23D2DBD4019E}" dt="2025-10-28T16:39:40.839" v="178" actId="478"/>
          <ac:picMkLst>
            <pc:docMk/>
            <pc:sldMk cId="2536967994" sldId="2147470645"/>
            <ac:picMk id="7" creationId="{5BFD4D1C-5888-3970-0C37-6A9CCE19629E}"/>
          </ac:picMkLst>
        </pc:picChg>
        <pc:picChg chg="add mod ord">
          <ac:chgData name="Lopez, Janette M" userId="8c47706f-c443-41b3-8563-a43d11a70d2f" providerId="ADAL" clId="{D2324BF8-A4B5-4D56-BEC3-23D2DBD4019E}" dt="2025-10-28T17:52:02.504" v="1431" actId="207"/>
          <ac:picMkLst>
            <pc:docMk/>
            <pc:sldMk cId="2536967994" sldId="2147470645"/>
            <ac:picMk id="8" creationId="{22F8354F-6973-4AAB-34C8-BA69F6BB0AE7}"/>
          </ac:picMkLst>
        </pc:picChg>
        <pc:picChg chg="ord">
          <ac:chgData name="Lopez, Janette M" userId="8c47706f-c443-41b3-8563-a43d11a70d2f" providerId="ADAL" clId="{D2324BF8-A4B5-4D56-BEC3-23D2DBD4019E}" dt="2025-10-28T17:41:27.212" v="1320" actId="13244"/>
          <ac:picMkLst>
            <pc:docMk/>
            <pc:sldMk cId="2536967994" sldId="2147470645"/>
            <ac:picMk id="9" creationId="{CA141743-CB2A-D47F-79E8-125F7146238F}"/>
          </ac:picMkLst>
        </pc:picChg>
        <pc:picChg chg="add del mod">
          <ac:chgData name="Lopez, Janette M" userId="8c47706f-c443-41b3-8563-a43d11a70d2f" providerId="ADAL" clId="{D2324BF8-A4B5-4D56-BEC3-23D2DBD4019E}" dt="2025-10-28T17:04:59.484" v="635" actId="478"/>
          <ac:picMkLst>
            <pc:docMk/>
            <pc:sldMk cId="2536967994" sldId="2147470645"/>
            <ac:picMk id="11" creationId="{BFA96802-8153-F36B-D382-C002CCA2511A}"/>
          </ac:picMkLst>
        </pc:picChg>
        <pc:picChg chg="add del mod">
          <ac:chgData name="Lopez, Janette M" userId="8c47706f-c443-41b3-8563-a43d11a70d2f" providerId="ADAL" clId="{D2324BF8-A4B5-4D56-BEC3-23D2DBD4019E}" dt="2025-10-28T17:05:00.279" v="636" actId="478"/>
          <ac:picMkLst>
            <pc:docMk/>
            <pc:sldMk cId="2536967994" sldId="2147470645"/>
            <ac:picMk id="12" creationId="{E2963B3B-3563-CC7F-111F-09873B35D964}"/>
          </ac:picMkLst>
        </pc:picChg>
        <pc:picChg chg="add mod ord">
          <ac:chgData name="Lopez, Janette M" userId="8c47706f-c443-41b3-8563-a43d11a70d2f" providerId="ADAL" clId="{D2324BF8-A4B5-4D56-BEC3-23D2DBD4019E}" dt="2025-10-28T17:52:00.716" v="1430" actId="207"/>
          <ac:picMkLst>
            <pc:docMk/>
            <pc:sldMk cId="2536967994" sldId="2147470645"/>
            <ac:picMk id="16" creationId="{C90E5745-607F-D3FE-C0D2-50C7D4B1037E}"/>
          </ac:picMkLst>
        </pc:picChg>
      </pc:sldChg>
      <pc:sldChg chg="del">
        <pc:chgData name="Lopez, Janette M" userId="8c47706f-c443-41b3-8563-a43d11a70d2f" providerId="ADAL" clId="{D2324BF8-A4B5-4D56-BEC3-23D2DBD4019E}" dt="2025-10-28T17:39:43.722" v="1311" actId="47"/>
        <pc:sldMkLst>
          <pc:docMk/>
          <pc:sldMk cId="1993760592" sldId="2147470646"/>
        </pc:sldMkLst>
      </pc:sldChg>
      <pc:sldChg chg="addSp delSp modSp mod">
        <pc:chgData name="Lopez, Janette M" userId="8c47706f-c443-41b3-8563-a43d11a70d2f" providerId="ADAL" clId="{D2324BF8-A4B5-4D56-BEC3-23D2DBD4019E}" dt="2025-10-28T19:19:13.652" v="1482" actId="114"/>
        <pc:sldMkLst>
          <pc:docMk/>
          <pc:sldMk cId="1585066937" sldId="2147470647"/>
        </pc:sldMkLst>
        <pc:spChg chg="mod">
          <ac:chgData name="Lopez, Janette M" userId="8c47706f-c443-41b3-8563-a43d11a70d2f" providerId="ADAL" clId="{D2324BF8-A4B5-4D56-BEC3-23D2DBD4019E}" dt="2025-10-28T19:19:13.652" v="1482" actId="114"/>
          <ac:spMkLst>
            <pc:docMk/>
            <pc:sldMk cId="1585066937" sldId="2147470647"/>
            <ac:spMk id="3" creationId="{C39DE4DB-3995-DC91-88F0-CA3ABE687482}"/>
          </ac:spMkLst>
        </pc:spChg>
        <pc:spChg chg="add del mod">
          <ac:chgData name="Lopez, Janette M" userId="8c47706f-c443-41b3-8563-a43d11a70d2f" providerId="ADAL" clId="{D2324BF8-A4B5-4D56-BEC3-23D2DBD4019E}" dt="2025-10-28T19:18:56.969" v="1479" actId="478"/>
          <ac:spMkLst>
            <pc:docMk/>
            <pc:sldMk cId="1585066937" sldId="2147470647"/>
            <ac:spMk id="4" creationId="{BB046E82-E6A9-99C2-8246-495CD195C2CF}"/>
          </ac:spMkLst>
        </pc:spChg>
      </pc:sldChg>
      <pc:sldChg chg="modSp mod">
        <pc:chgData name="Lopez, Janette M" userId="8c47706f-c443-41b3-8563-a43d11a70d2f" providerId="ADAL" clId="{D2324BF8-A4B5-4D56-BEC3-23D2DBD4019E}" dt="2025-10-28T19:19:43.941" v="1503" actId="113"/>
        <pc:sldMkLst>
          <pc:docMk/>
          <pc:sldMk cId="1356344708" sldId="2147470648"/>
        </pc:sldMkLst>
        <pc:spChg chg="mod">
          <ac:chgData name="Lopez, Janette M" userId="8c47706f-c443-41b3-8563-a43d11a70d2f" providerId="ADAL" clId="{D2324BF8-A4B5-4D56-BEC3-23D2DBD4019E}" dt="2025-10-28T19:19:43.941" v="1503" actId="113"/>
          <ac:spMkLst>
            <pc:docMk/>
            <pc:sldMk cId="1356344708" sldId="2147470648"/>
            <ac:spMk id="2" creationId="{C5F25F2D-2E3C-9866-75DC-4104F62B7839}"/>
          </ac:spMkLst>
        </pc:spChg>
        <pc:spChg chg="mod">
          <ac:chgData name="Lopez, Janette M" userId="8c47706f-c443-41b3-8563-a43d11a70d2f" providerId="ADAL" clId="{D2324BF8-A4B5-4D56-BEC3-23D2DBD4019E}" dt="2025-10-28T19:19:31.482" v="1487" actId="179"/>
          <ac:spMkLst>
            <pc:docMk/>
            <pc:sldMk cId="1356344708" sldId="2147470648"/>
            <ac:spMk id="3" creationId="{1BB0270C-1639-DA5E-EED5-0ECF44BFFE06}"/>
          </ac:spMkLst>
        </pc:spChg>
      </pc:sldChg>
      <pc:sldChg chg="add del">
        <pc:chgData name="Lopez, Janette M" userId="8c47706f-c443-41b3-8563-a43d11a70d2f" providerId="ADAL" clId="{D2324BF8-A4B5-4D56-BEC3-23D2DBD4019E}" dt="2025-10-28T17:37:59.721" v="1310" actId="47"/>
        <pc:sldMkLst>
          <pc:docMk/>
          <pc:sldMk cId="1125812258" sldId="2147470649"/>
        </pc:sldMkLst>
      </pc:sldChg>
      <pc:sldChg chg="add del">
        <pc:chgData name="Lopez, Janette M" userId="8c47706f-c443-41b3-8563-a43d11a70d2f" providerId="ADAL" clId="{D2324BF8-A4B5-4D56-BEC3-23D2DBD4019E}" dt="2025-10-28T16:45:46.096" v="191" actId="47"/>
        <pc:sldMkLst>
          <pc:docMk/>
          <pc:sldMk cId="2413420560" sldId="2147470649"/>
        </pc:sldMkLst>
      </pc:sldChg>
      <pc:sldChg chg="addSp modSp add del mod">
        <pc:chgData name="Lopez, Janette M" userId="8c47706f-c443-41b3-8563-a43d11a70d2f" providerId="ADAL" clId="{D2324BF8-A4B5-4D56-BEC3-23D2DBD4019E}" dt="2025-10-28T17:52:53.822" v="1434" actId="47"/>
        <pc:sldMkLst>
          <pc:docMk/>
          <pc:sldMk cId="4257456515" sldId="2147470650"/>
        </pc:sldMkLst>
        <pc:spChg chg="mod">
          <ac:chgData name="Lopez, Janette M" userId="8c47706f-c443-41b3-8563-a43d11a70d2f" providerId="ADAL" clId="{D2324BF8-A4B5-4D56-BEC3-23D2DBD4019E}" dt="2025-10-28T17:34:04.684" v="1309" actId="113"/>
          <ac:spMkLst>
            <pc:docMk/>
            <pc:sldMk cId="4257456515" sldId="2147470650"/>
            <ac:spMk id="3" creationId="{2D88797F-B1AB-7E6C-B813-33221B5C8C3C}"/>
          </ac:spMkLst>
        </pc:spChg>
        <pc:spChg chg="add mod ord">
          <ac:chgData name="Lopez, Janette M" userId="8c47706f-c443-41b3-8563-a43d11a70d2f" providerId="ADAL" clId="{D2324BF8-A4B5-4D56-BEC3-23D2DBD4019E}" dt="2025-10-28T17:42:14.096" v="1330" actId="13244"/>
          <ac:spMkLst>
            <pc:docMk/>
            <pc:sldMk cId="4257456515" sldId="2147470650"/>
            <ac:spMk id="4" creationId="{D25EBEED-945B-1DF5-4524-20B86E8A2002}"/>
          </ac:spMkLst>
        </pc:spChg>
        <pc:spChg chg="ord">
          <ac:chgData name="Lopez, Janette M" userId="8c47706f-c443-41b3-8563-a43d11a70d2f" providerId="ADAL" clId="{D2324BF8-A4B5-4D56-BEC3-23D2DBD4019E}" dt="2025-10-28T17:41:41.641" v="1322" actId="13244"/>
          <ac:spMkLst>
            <pc:docMk/>
            <pc:sldMk cId="4257456515" sldId="2147470650"/>
            <ac:spMk id="10" creationId="{B20B29D5-C9DD-CA76-AAFC-E24671D92EA2}"/>
          </ac:spMkLst>
        </pc:spChg>
        <pc:spChg chg="mod ord">
          <ac:chgData name="Lopez, Janette M" userId="8c47706f-c443-41b3-8563-a43d11a70d2f" providerId="ADAL" clId="{D2324BF8-A4B5-4D56-BEC3-23D2DBD4019E}" dt="2025-10-28T17:41:50.196" v="1323" actId="13244"/>
          <ac:spMkLst>
            <pc:docMk/>
            <pc:sldMk cId="4257456515" sldId="2147470650"/>
            <ac:spMk id="13" creationId="{40F4590E-A48C-A437-597E-ADA9DC7DB1CC}"/>
          </ac:spMkLst>
        </pc:spChg>
        <pc:spChg chg="mod ord">
          <ac:chgData name="Lopez, Janette M" userId="8c47706f-c443-41b3-8563-a43d11a70d2f" providerId="ADAL" clId="{D2324BF8-A4B5-4D56-BEC3-23D2DBD4019E}" dt="2025-10-28T17:41:57.243" v="1325" actId="13244"/>
          <ac:spMkLst>
            <pc:docMk/>
            <pc:sldMk cId="4257456515" sldId="2147470650"/>
            <ac:spMk id="14" creationId="{3BC46E8E-CE53-6152-CC66-67D49B7ED81A}"/>
          </ac:spMkLst>
        </pc:spChg>
        <pc:picChg chg="mod ord">
          <ac:chgData name="Lopez, Janette M" userId="8c47706f-c443-41b3-8563-a43d11a70d2f" providerId="ADAL" clId="{D2324BF8-A4B5-4D56-BEC3-23D2DBD4019E}" dt="2025-10-28T17:41:53.980" v="1324" actId="13244"/>
          <ac:picMkLst>
            <pc:docMk/>
            <pc:sldMk cId="4257456515" sldId="2147470650"/>
            <ac:picMk id="5" creationId="{265C81DB-DE35-C335-8ED0-0D6E812C6782}"/>
          </ac:picMkLst>
        </pc:picChg>
        <pc:picChg chg="add mod ord">
          <ac:chgData name="Lopez, Janette M" userId="8c47706f-c443-41b3-8563-a43d11a70d2f" providerId="ADAL" clId="{D2324BF8-A4B5-4D56-BEC3-23D2DBD4019E}" dt="2025-10-28T17:42:06.984" v="1328" actId="962"/>
          <ac:picMkLst>
            <pc:docMk/>
            <pc:sldMk cId="4257456515" sldId="2147470650"/>
            <ac:picMk id="6" creationId="{1483CCA7-29DF-0BB8-D3D0-5745CDA0C445}"/>
          </ac:picMkLst>
        </pc:picChg>
        <pc:picChg chg="mod ord">
          <ac:chgData name="Lopez, Janette M" userId="8c47706f-c443-41b3-8563-a43d11a70d2f" providerId="ADAL" clId="{D2324BF8-A4B5-4D56-BEC3-23D2DBD4019E}" dt="2025-10-28T17:41:59.723" v="1326" actId="13244"/>
          <ac:picMkLst>
            <pc:docMk/>
            <pc:sldMk cId="4257456515" sldId="2147470650"/>
            <ac:picMk id="8" creationId="{22F8354F-6973-4AAB-34C8-BA69F6BB0AE7}"/>
          </ac:picMkLst>
        </pc:picChg>
        <pc:picChg chg="ord">
          <ac:chgData name="Lopez, Janette M" userId="8c47706f-c443-41b3-8563-a43d11a70d2f" providerId="ADAL" clId="{D2324BF8-A4B5-4D56-BEC3-23D2DBD4019E}" dt="2025-10-28T17:41:38.820" v="1321" actId="13244"/>
          <ac:picMkLst>
            <pc:docMk/>
            <pc:sldMk cId="4257456515" sldId="2147470650"/>
            <ac:picMk id="9" creationId="{CA141743-CB2A-D47F-79E8-125F7146238F}"/>
          </ac:picMkLst>
        </pc:picChg>
      </pc:sldChg>
      <pc:sldChg chg="add del">
        <pc:chgData name="Lopez, Janette M" userId="8c47706f-c443-41b3-8563-a43d11a70d2f" providerId="ADAL" clId="{D2324BF8-A4B5-4D56-BEC3-23D2DBD4019E}" dt="2025-10-28T17:52:10.930" v="1433" actId="47"/>
        <pc:sldMkLst>
          <pc:docMk/>
          <pc:sldMk cId="3746436496" sldId="214747065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2FDF0-4D9F-44B9-8E6B-40210516397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F2376-F280-47E0-B0EB-6DE288CC0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98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Encourage each table to share their best “pitch” or single recruitment idea.</a:t>
            </a:r>
          </a:p>
          <a:p>
            <a:endParaRPr lang="en-US" dirty="0"/>
          </a:p>
          <a:p>
            <a:r>
              <a:rPr lang="en-US" dirty="0"/>
              <a:t>Debrief Questions:</a:t>
            </a:r>
          </a:p>
          <a:p>
            <a:r>
              <a:rPr lang="en-US" dirty="0"/>
              <a:t>1. What creative ideas came up at your table?</a:t>
            </a:r>
          </a:p>
          <a:p>
            <a:r>
              <a:rPr lang="en-US" dirty="0"/>
              <a:t>2. What’s one new message or method you hadn’t thought of before?</a:t>
            </a:r>
          </a:p>
          <a:p>
            <a:r>
              <a:rPr lang="en-US" dirty="0"/>
              <a:t>3. How could your state adapt these ideas with your VR partners?</a:t>
            </a:r>
          </a:p>
          <a:p>
            <a:r>
              <a:rPr lang="en-US" dirty="0"/>
              <a:t>4. What resources or support would make recruitment easier?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F2376-F280-47E0-B0EB-6DE288CC04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87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Encourage each table to share their best “pitch” or single recruitment idea.</a:t>
            </a:r>
          </a:p>
          <a:p>
            <a:endParaRPr lang="en-US" dirty="0"/>
          </a:p>
          <a:p>
            <a:r>
              <a:rPr lang="en-US" dirty="0"/>
              <a:t>Debrief Questions:</a:t>
            </a:r>
          </a:p>
          <a:p>
            <a:r>
              <a:rPr lang="en-US" dirty="0"/>
              <a:t>1. What creative ideas came up at your table?</a:t>
            </a:r>
          </a:p>
          <a:p>
            <a:r>
              <a:rPr lang="en-US" dirty="0"/>
              <a:t>2. What’s one new message or method you hadn’t thought of before?</a:t>
            </a:r>
          </a:p>
          <a:p>
            <a:r>
              <a:rPr lang="en-US" dirty="0"/>
              <a:t>3. How could your state adapt these ideas with your VR partners?</a:t>
            </a:r>
          </a:p>
          <a:p>
            <a:r>
              <a:rPr lang="en-US" dirty="0"/>
              <a:t>4. What resources or support would make recruitment easier?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FF2376-F280-47E0-B0EB-6DE288CC04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2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D34F49-2D28-4746-8957-20AE227160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62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Divider Slides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73A35-4203-1B4A-AAE4-CBB93433BA6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394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236D0-6312-446F-BDE1-C63FB801B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37ACE9-A71A-5CCA-95A0-AF33D9D36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8E524-B40E-AA33-522A-D590CC7A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9184" y="6310629"/>
            <a:ext cx="676656" cy="365125"/>
          </a:xfrm>
        </p:spPr>
        <p:txBody>
          <a:bodyPr/>
          <a:lstStyle>
            <a:lvl1pPr algn="ctr"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43373C7-71B1-4BD7-9B06-5D7FCEB511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6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81D3-2020-5DD6-C65D-A57DF43C4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6D6199-5EEA-18EB-A1BF-613AE83FD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C4371-7032-C964-2D17-8E3BEE8E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BA888-3C00-C542-C620-69DA65C11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C879A-930B-B17D-7D60-D0BE62C8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6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0FCEC7-C753-7A31-17A0-51F35F0024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461ED-0F48-BDC4-2CA1-7BD9A9A98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11BCD-BFDC-D27B-8DEF-5ECBAAD8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5704D-7AED-ABB6-AAF0-678089D7A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A8FE9-6EE8-2636-544F-EA092044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13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Fram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4361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9971B6D-BEB1-9641-B7E6-976D186810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55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3C69-AB70-A6F0-7E3F-ABDBB12F8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55737-4BA4-FD12-1998-7C17C1B29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F9794-86B6-7EAC-6A00-4463E0A95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8DD6-191F-48DC-BB15-C2E720D313A7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BD821-3D12-64B0-AFB8-FD4984190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1B0EF-8248-F0CB-320F-4C88C314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79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C9B4-F955-0829-12D1-2095A2C2C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459E9-2FB3-767A-70C1-09D5220C2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157FB-A2E2-8BB7-F576-8D9ACC13E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4452-3477-4E97-99F4-A2F3D989EB8A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FFF15-4AAF-BA7B-1A3F-B22D43F3D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20A61-2D94-FC58-9351-DC0B5CA34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41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B946-1516-5C8D-759F-74F80DD90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98699-AD7D-406F-C0D6-617C8EDA5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A38FC-7A96-A3AE-4889-9B4AB7EA3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92D8-30D8-4353-9868-45073FAE025B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CB387-7266-23BB-48B6-ADCC6169C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D1F0C-59F8-7BFD-2DB6-F5039EB86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75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0AA6E-8C95-4D89-B7E2-AF3EC6BB8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BA184-46A4-BA1D-B533-3F8095A2E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A2F1F-7F3C-B8C0-8FE4-03FF3F2E7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7BC60-96A5-3FD7-F09D-1D26CEAF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E315-DB13-457B-8FE9-0E1D48C41785}" type="datetime1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43440-5C5B-FB25-CE96-C6FDDCD7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C4261-4372-2A1A-5D5E-5FA30E3A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75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D825-3436-49D4-88E0-CED5DBDD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E2BDD-8FFA-F666-F05D-B9FEC3DB1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812C3F-3F08-D748-5C46-27C8ABF25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1498E7-FB31-8E4D-5138-2062DEF68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94B370-E943-5D98-494D-A029B9DD9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19A6CF-BD56-150D-6819-756E01CF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777C-6B7B-4792-A5F5-BA843AA28974}" type="datetime1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C307E-0C9A-3F72-66EE-E0ED9D4E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8EC5D3-42EC-73A0-A8DA-0D5D1228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04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C2FB-60AA-9AB2-F173-DB856FFFF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1781CA-4540-3835-D575-6508ABA5D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D02A-8E19-4B92-A3C5-6A334D363734}" type="datetime1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BB6C11-06E9-ABAC-16A2-CC0AF5B4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DE9952-0F8D-F3A9-1F95-5E1B4CB4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08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3D06A7-DC65-7847-ADAF-5B526B58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585F-8B53-445D-8B16-A012789573F4}" type="datetime1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691D4C-5B0F-EAC8-764E-23DE8BFE6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B99823-C2C2-74CB-4ADD-760D5AB4E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04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95945-1B69-1597-C833-97D2A28BD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B6248-8CC6-C99B-18F8-C0F1EFE6C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A595860-39A7-9277-69CA-944D88C6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" y="6420040"/>
            <a:ext cx="676656" cy="365125"/>
          </a:xfrm>
        </p:spPr>
        <p:txBody>
          <a:bodyPr/>
          <a:lstStyle>
            <a:lvl1pPr algn="ctr"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43373C7-71B1-4BD7-9B06-5D7FCEB511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482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1C71E-00A9-2C15-A9C6-06452877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ED2FC-A572-AB0B-78F1-52AD09FCA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29C-FDE4-8DA7-E643-FAA5D8E05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A574A-B43D-B48E-C0FA-780A503EF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748C-5DF6-4485-89D8-F96167775FBD}" type="datetime1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E3F21-AB25-9C76-598D-7E1CC1111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7C27-9369-8BBA-65CD-9F4DBB6D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44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5A83F-374C-8C42-414D-1D5AFEF88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BB4031-88E1-73E9-8CC1-B77549565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7A81C-0087-1796-B8CF-13CB45467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A8108-0CE3-8622-EEED-36ADEA5B7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CC6A-C530-4C7A-A2E9-805018CEE7EE}" type="datetime1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C7507-C9DD-F0D5-7FD8-DD478115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C3E3E-6548-D79D-B1A4-289B55D81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65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2258-2D77-2049-2A29-4819F2D3A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0442A-F1A5-4170-87E6-D6B217838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93DF5-9348-83C3-43B2-599384E83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0694-001E-47A9-95B9-0C52DD3D6854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B48F9-F113-3ED3-C030-DE223A38A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FE2C-CCDA-9BAA-587A-A4B533EC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70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30B617-CA6C-EAB7-FA52-CE790F4C8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FED6E-0579-0F41-819A-1E9DB3B69C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C32A2-4E1A-5F34-C756-C5AA0FCC9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4437A-AAA3-45CE-9D11-CC8883BB0EDB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7BF9F-B2D8-A7EF-58A0-CFE122C38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4BF5B-4FB1-64CB-5883-FD2C4E343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8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21C3-E8AA-F24C-6ED8-83B047C9B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452EA-5149-D987-7F7C-C4871234E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AFB6A-61C5-C58A-C6DD-5BAD29EAC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8BB02-0582-C373-D17E-09353329C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9CD62-0B2E-6EC0-0047-64FB3532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4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33858-B6FD-1D9B-312B-6B656768B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3ADE5-C1BC-2F77-3F26-CD8D6558E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0547C-6C75-2706-1563-41AA7DC24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47601-9FD6-7586-CE2A-A68E9D8C3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AF6B50-6BE4-5C94-124C-E7B8371A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C02F92-CFB3-76E9-0EE3-3FB8FEB3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1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F4326-2241-CE80-3DD4-1FB186431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3F54E-2342-D0E5-0BB6-7EE0E3B6D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E6E272-F39D-A976-77CD-E4745C91A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040047-605C-645E-FF1C-AC2C16B5E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4CB0A-2579-8F39-2283-F95E91DE15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778D7B-1304-EFCE-3A4A-99658B30E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582A12-388A-991C-FB78-497F709C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37702E-37FF-B17E-4D66-C8D3255E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1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3D1C0-09B6-457A-C85E-204BFEF12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ACE4E2-557A-F76D-4780-6346E3FB5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392BD1-AFD0-D97C-72B8-17AF8A344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A2C43D-F279-E0D0-4783-035B0D4A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A3AB3-59A8-045E-210E-8C56EE4B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46C6CF-3F64-E6EA-736E-DAF5C6B0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34604-092D-0F0D-A1EC-236D59E3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7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FEE58-6098-2E47-732D-04A0A625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12D5-8DB5-A307-B418-346F673CD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C2634-8994-5141-E599-FA6A6529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15032-A106-3A97-A8A5-C3B5D3D84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D2830-4FEB-237A-2ED9-8D248EFE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FB0A22-E741-EE34-DEE9-FDC69D1BA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8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2373A-0BF5-BCDF-C6B7-E70866488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A301A7-E33C-6A14-4CE4-B328373F8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83ECA-6059-3FB1-6F35-3CD580857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2EDE5-F6F5-8A19-E498-3C0BC9CE2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80FBE-9744-75F0-3611-9B3CC50D9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99E59-FCE2-EB5C-2840-903DF3FD6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657C9E-A300-C39D-7747-DC0822C39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1993F-1738-8129-05FE-7ABA2DBC6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96D33-A2DE-B03E-E75F-DFD18664ED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0D077A-CE9F-4FFB-84C7-EFD473A6A2F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E778F-9BAC-D584-70F5-3C2D8617F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95496-7506-533C-9F75-C37056507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3373C7-71B1-4BD7-9B06-5D7FCEB5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1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0CEF65-2DEF-A61C-D6D9-2D9F413BE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8B03E-F37E-CA3D-1640-7E9DAB028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9850A-A12F-75E1-4547-D540746D88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9B4B96-1877-4DD9-8C32-8F54C03CD644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A492D-DAF9-7E62-60C3-4A2889D08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C1DF6-1359-5E38-A689-6C3A171B4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368CA6-10A2-47DC-894E-0B475060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1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.jpeg"/><Relationship Id="rId4" Type="http://schemas.openxmlformats.org/officeDocument/2006/relationships/hyperlink" Target="https://www.ncsrc.u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EFD10-5010-DDA6-9F74-60ED91A09D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Recruiting and Marketing for SRC Members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9DAD33-D704-EFCC-143E-570A5E599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7364"/>
            <a:ext cx="9144000" cy="1080436"/>
          </a:xfrm>
        </p:spPr>
        <p:txBody>
          <a:bodyPr/>
          <a:lstStyle/>
          <a:p>
            <a:r>
              <a:rPr lang="en-US" dirty="0"/>
              <a:t>Facilitators: Kate Travis, Board Member, Connecticut SRC;</a:t>
            </a:r>
          </a:p>
          <a:p>
            <a:r>
              <a:rPr lang="en-US" dirty="0"/>
              <a:t>            Janette Lopez, Board Member, Arizona SRC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A9C2537-7739-F49A-8AFE-51A44BE39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National Coalition for SRC logo">
            <a:extLst>
              <a:ext uri="{FF2B5EF4-FFF2-40B4-BE49-F238E27FC236}">
                <a16:creationId xmlns:a16="http://schemas.microsoft.com/office/drawing/2014/main" id="{74A11BDD-B188-0802-E704-EAAE662637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122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FA123-A595-B72D-39DC-DF038522D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/>
          <a:lstStyle/>
          <a:p>
            <a:r>
              <a:rPr lang="en-US" b="1" dirty="0"/>
              <a:t>NCSRC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66E89C-86DE-A7C4-EDF3-5FB638625C5D}"/>
              </a:ext>
            </a:extLst>
          </p:cNvPr>
          <p:cNvSpPr txBox="1"/>
          <p:nvPr/>
        </p:nvSpPr>
        <p:spPr>
          <a:xfrm>
            <a:off x="891415" y="1341783"/>
            <a:ext cx="5913783" cy="442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Board member recruitment and onboarding!</a:t>
            </a:r>
          </a:p>
          <a:p>
            <a:pPr marL="0" marR="0" lvl="1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Current representation from: 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Washington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New Jersey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Connecticut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Oklahoma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Colorado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Pennsylvania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Alabama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New Mexico</a:t>
            </a:r>
          </a:p>
          <a:p>
            <a:pPr marL="457200" marR="0" lvl="2" indent="-2889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Arizona</a:t>
            </a:r>
          </a:p>
        </p:txBody>
      </p:sp>
      <p:pic>
        <p:nvPicPr>
          <p:cNvPr id="6" name="Picture 5" descr="Picture of a map of the United States with the following nine states colored in: Washington, New Jersey, Connecticut, Oklahoma, Colorado, Pennsylvania, Alabama, New Mexico, and Arizona.">
            <a:extLst>
              <a:ext uri="{FF2B5EF4-FFF2-40B4-BE49-F238E27FC236}">
                <a16:creationId xmlns:a16="http://schemas.microsoft.com/office/drawing/2014/main" id="{FFE3B686-34A7-1E21-6558-031BBC49A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3831" y="1421296"/>
            <a:ext cx="5492852" cy="41970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923A1D-96BF-4553-0111-C58B05CD845F}"/>
              </a:ext>
            </a:extLst>
          </p:cNvPr>
          <p:cNvSpPr txBox="1"/>
          <p:nvPr/>
        </p:nvSpPr>
        <p:spPr>
          <a:xfrm>
            <a:off x="891415" y="6076623"/>
            <a:ext cx="39259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https://www.ncsrc.us/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CD83A5D-E81A-561F-CF5E-E097DB515ECD}"/>
              </a:ext>
            </a:extLst>
          </p:cNvPr>
          <p:cNvSpPr txBox="1">
            <a:spLocks/>
          </p:cNvSpPr>
          <p:nvPr/>
        </p:nvSpPr>
        <p:spPr>
          <a:xfrm>
            <a:off x="152400" y="635362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368CA6-10A2-47DC-894E-0B4750607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13" descr="National Coalition for SRC logo">
            <a:extLst>
              <a:ext uri="{FF2B5EF4-FFF2-40B4-BE49-F238E27FC236}">
                <a16:creationId xmlns:a16="http://schemas.microsoft.com/office/drawing/2014/main" id="{9C73C234-EFCB-80BA-8C4F-4D095D35DB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824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EB6E752-B2E2-440A-ACCE-0332D708F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5774635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241100F-D7E1-4703-B4C5-1AE1DB39874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033653"/>
            <a:ext cx="12192000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Thank you!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2967797-53B4-95E0-BC72-26BABAD7D8E6}"/>
              </a:ext>
            </a:extLst>
          </p:cNvPr>
          <p:cNvSpPr txBox="1">
            <a:spLocks/>
          </p:cNvSpPr>
          <p:nvPr/>
        </p:nvSpPr>
        <p:spPr>
          <a:xfrm>
            <a:off x="205317" y="6291307"/>
            <a:ext cx="5699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43373C7-71B1-4BD7-9B06-5D7FCEB51107}" type="slidenum">
              <a:rPr lang="en-US" sz="1200" smtClean="0">
                <a:solidFill>
                  <a:srgbClr val="7676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11</a:t>
            </a:fld>
            <a:endParaRPr lang="en-US" sz="1200" dirty="0">
              <a:solidFill>
                <a:srgbClr val="76767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National Coalition for SRC logo">
            <a:extLst>
              <a:ext uri="{FF2B5EF4-FFF2-40B4-BE49-F238E27FC236}">
                <a16:creationId xmlns:a16="http://schemas.microsoft.com/office/drawing/2014/main" id="{C3338A79-AD5D-A1B3-1C75-91886F7E29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84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E7F7-2365-7F8F-734F-5C9C0266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Objectives</a:t>
            </a:r>
          </a:p>
        </p:txBody>
      </p:sp>
      <p:pic>
        <p:nvPicPr>
          <p:cNvPr id="5" name="Graphic 4" descr="Lightbulb with solid fill">
            <a:extLst>
              <a:ext uri="{FF2B5EF4-FFF2-40B4-BE49-F238E27FC236}">
                <a16:creationId xmlns:a16="http://schemas.microsoft.com/office/drawing/2014/main" id="{8F865EA0-C542-3FDF-14F8-0378581840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9861" y="1485020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797F-B1AB-7E6C-B813-33221B5C8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4261" y="1670261"/>
            <a:ext cx="9530499" cy="586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Identify one new recruitment idea to take back to your state.</a:t>
            </a:r>
          </a:p>
        </p:txBody>
      </p:sp>
      <p:pic>
        <p:nvPicPr>
          <p:cNvPr id="7" name="Graphic 6" descr="Handshake with solid fill">
            <a:extLst>
              <a:ext uri="{FF2B5EF4-FFF2-40B4-BE49-F238E27FC236}">
                <a16:creationId xmlns:a16="http://schemas.microsoft.com/office/drawing/2014/main" id="{895FC09E-6B99-FF48-98C8-F2225744B1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9861" y="3010735"/>
            <a:ext cx="914400" cy="91440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E881BB-CCA6-D286-5AB3-DD3CC43D1536}"/>
              </a:ext>
            </a:extLst>
          </p:cNvPr>
          <p:cNvSpPr txBox="1">
            <a:spLocks/>
          </p:cNvSpPr>
          <p:nvPr/>
        </p:nvSpPr>
        <p:spPr>
          <a:xfrm>
            <a:off x="1834261" y="3135585"/>
            <a:ext cx="9519539" cy="586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Recognize a partnership that could be strengthen.</a:t>
            </a:r>
          </a:p>
        </p:txBody>
      </p:sp>
      <p:pic>
        <p:nvPicPr>
          <p:cNvPr id="11" name="Graphic 10" descr="Meeting with solid fill">
            <a:extLst>
              <a:ext uri="{FF2B5EF4-FFF2-40B4-BE49-F238E27FC236}">
                <a16:creationId xmlns:a16="http://schemas.microsoft.com/office/drawing/2014/main" id="{1B15F7AD-F152-DCA7-297D-E0C688FB5B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9861" y="4678635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010CC1-1FCF-EEB7-40DF-AD6C5D706427}"/>
              </a:ext>
            </a:extLst>
          </p:cNvPr>
          <p:cNvSpPr txBox="1">
            <a:spLocks/>
          </p:cNvSpPr>
          <p:nvPr/>
        </p:nvSpPr>
        <p:spPr>
          <a:xfrm>
            <a:off x="1834261" y="4730539"/>
            <a:ext cx="9519539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Explain how to message SRC membership as a leadership opportunity, not just a committee role.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0B29D5-C9DD-CA76-AAFC-E24671D9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2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CA141743-CB2A-D47F-79E8-125F714623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157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E7F7-2365-7F8F-734F-5C9C0266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People join missions, not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797F-B1AB-7E6C-B813-33221B5C8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832" y="1557044"/>
            <a:ext cx="10607040" cy="4306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SRCs are often looking to:</a:t>
            </a:r>
          </a:p>
          <a:p>
            <a:pPr marL="347663"/>
            <a:r>
              <a:rPr lang="en-US" dirty="0"/>
              <a:t>Increase diversity of members (by disability type, geography, lived experience, and background).</a:t>
            </a:r>
          </a:p>
          <a:p>
            <a:pPr marL="347663"/>
            <a:r>
              <a:rPr lang="en-US" dirty="0"/>
              <a:t>Ensure representation from business, labor, community-based organizations, and current or former applicants/recipients of VR.</a:t>
            </a:r>
          </a:p>
          <a:p>
            <a:pPr marL="347663"/>
            <a:r>
              <a:rPr lang="en-US" dirty="0"/>
              <a:t>Build awareness among potential applicants and partners about what the SRC is and why it matters.</a:t>
            </a:r>
          </a:p>
          <a:p>
            <a:pPr marL="347663"/>
            <a:r>
              <a:rPr lang="en-US" dirty="0"/>
              <a:t>Strengthen the pipeline of future members and community champions.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0B29D5-C9DD-CA76-AAFC-E24671D9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3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CA141743-CB2A-D47F-79E8-125F71462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14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E7F7-2365-7F8F-734F-5C9C0266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Why I joined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797F-B1AB-7E6C-B813-33221B5C8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694" y="1630495"/>
            <a:ext cx="10515601" cy="2016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inspired you to serve on the SRC?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0B29D5-C9DD-CA76-AAFC-E24671D9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4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CA141743-CB2A-D47F-79E8-125F71462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62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5E2B7-D174-D2F7-7E34-9A74E335B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A464A-C00E-925E-0D97-7EBD31E34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Mandated SRC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DE4DB-3995-DC91-88F0-CA3ABE687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818" y="1570888"/>
            <a:ext cx="10515599" cy="4618156"/>
          </a:xfrm>
        </p:spPr>
        <p:txBody>
          <a:bodyPr>
            <a:noAutofit/>
          </a:bodyPr>
          <a:lstStyle/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SILC representative</a:t>
            </a:r>
          </a:p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Parent training and information center representative</a:t>
            </a:r>
          </a:p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CAP representative</a:t>
            </a:r>
          </a:p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Qualified VR counselor (ex officio if employed by DSU)</a:t>
            </a:r>
          </a:p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CRP representative</a:t>
            </a:r>
          </a:p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Business, industry and labor representatives (4!)</a:t>
            </a:r>
          </a:p>
          <a:p>
            <a:pPr marL="798513" lvl="1" indent="-341313">
              <a:buFont typeface="Wingdings" panose="05000000000000000000" pitchFamily="2" charset="2"/>
              <a:buChar char="q"/>
            </a:pPr>
            <a:r>
              <a:rPr lang="en-US" sz="2800" dirty="0"/>
              <a:t>One from the state WIB</a:t>
            </a:r>
          </a:p>
          <a:p>
            <a:pPr marL="404813" indent="-404813">
              <a:buFont typeface="Wingdings" panose="05000000000000000000" pitchFamily="2" charset="2"/>
              <a:buChar char="q"/>
            </a:pPr>
            <a:r>
              <a:rPr lang="en-US" dirty="0"/>
              <a:t>Disability advocacy groups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2DBCD15-B867-B018-D3A1-DCAD96F12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5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7412DDA9-4577-15E8-7BC6-0806DEC020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06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FD812-1487-6659-5862-CA5F09FB7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25F2D-2E3C-9866-75DC-4104F62B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Mandated SRC Members </a:t>
            </a:r>
            <a:r>
              <a:rPr lang="en-US" dirty="0"/>
              <a:t>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0270C-1639-DA5E-EED5-0ECF44BFF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694" y="1630495"/>
            <a:ext cx="10515601" cy="4062734"/>
          </a:xfrm>
        </p:spPr>
        <p:txBody>
          <a:bodyPr>
            <a:normAutofit/>
          </a:bodyPr>
          <a:lstStyle/>
          <a:p>
            <a:pPr marL="461963" indent="-461963">
              <a:buFont typeface="Wingdings" panose="05000000000000000000" pitchFamily="2" charset="2"/>
              <a:buChar char="q"/>
            </a:pPr>
            <a:r>
              <a:rPr lang="en-US" dirty="0"/>
              <a:t>Current or former applicants or recipients of VR services</a:t>
            </a:r>
          </a:p>
          <a:p>
            <a:pPr marL="461963" indent="-461963">
              <a:buFont typeface="Wingdings" panose="05000000000000000000" pitchFamily="2" charset="2"/>
              <a:buChar char="q"/>
            </a:pPr>
            <a:r>
              <a:rPr lang="en-US" dirty="0"/>
              <a:t>Section 121 representative (if applicable)</a:t>
            </a:r>
          </a:p>
          <a:p>
            <a:pPr marL="461963" indent="-461963">
              <a:buFont typeface="Wingdings" panose="05000000000000000000" pitchFamily="2" charset="2"/>
              <a:buChar char="q"/>
            </a:pPr>
            <a:r>
              <a:rPr lang="en-US" dirty="0"/>
              <a:t>State educational agency representative</a:t>
            </a:r>
          </a:p>
          <a:p>
            <a:pPr marL="461963" indent="-461963">
              <a:buFont typeface="Wingdings" panose="05000000000000000000" pitchFamily="2" charset="2"/>
              <a:buChar char="q"/>
            </a:pPr>
            <a:r>
              <a:rPr lang="en-US" dirty="0"/>
              <a:t>Director of designated state unit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3962AF8-DF44-304D-40B3-9598D96E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6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FF3B0FF0-CE2C-F3B4-F82C-58B6BCD6C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344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E7F7-2365-7F8F-734F-5C9C0266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Activity: The outreach menu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F4590E-A48C-A437-597E-ADA9DC7DB1CC}"/>
              </a:ext>
            </a:extLst>
          </p:cNvPr>
          <p:cNvSpPr txBox="1"/>
          <p:nvPr/>
        </p:nvSpPr>
        <p:spPr>
          <a:xfrm>
            <a:off x="998617" y="1318661"/>
            <a:ext cx="10515600" cy="8002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your table, brainstorm and fill in your “Outreach menu” together. Think creatively – mix and match ideas!</a:t>
            </a:r>
          </a:p>
        </p:txBody>
      </p:sp>
      <p:pic>
        <p:nvPicPr>
          <p:cNvPr id="5" name="Graphic 4" descr="Checkbox Checked with solid fill">
            <a:extLst>
              <a:ext uri="{FF2B5EF4-FFF2-40B4-BE49-F238E27FC236}">
                <a16:creationId xmlns:a16="http://schemas.microsoft.com/office/drawing/2014/main" id="{265C81DB-DE35-C335-8ED0-0D6E812C67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8617" y="2566698"/>
            <a:ext cx="522170" cy="522170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BC46E8E-CE53-6152-CC66-67D49B7ED81A}"/>
              </a:ext>
            </a:extLst>
          </p:cNvPr>
          <p:cNvSpPr txBox="1">
            <a:spLocks/>
          </p:cNvSpPr>
          <p:nvPr/>
        </p:nvSpPr>
        <p:spPr>
          <a:xfrm>
            <a:off x="1556063" y="2566698"/>
            <a:ext cx="9637320" cy="707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1. Identify up to four audience groups </a:t>
            </a:r>
            <a:r>
              <a:rPr lang="en-US" sz="2000" i="1" dirty="0"/>
              <a:t>(e.g., business leaders, VR client, community organizations)</a:t>
            </a:r>
          </a:p>
        </p:txBody>
      </p:sp>
      <p:pic>
        <p:nvPicPr>
          <p:cNvPr id="8" name="Graphic 7" descr="Checkbox Checked with solid fill">
            <a:extLst>
              <a:ext uri="{FF2B5EF4-FFF2-40B4-BE49-F238E27FC236}">
                <a16:creationId xmlns:a16="http://schemas.microsoft.com/office/drawing/2014/main" id="{22F8354F-6973-4AAB-34C8-BA69F6BB0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8617" y="3567327"/>
            <a:ext cx="522170" cy="52217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797F-B1AB-7E6C-B813-33221B5C8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063" y="3565139"/>
            <a:ext cx="10318283" cy="1764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2. For each audience, discuss and note:</a:t>
            </a:r>
          </a:p>
          <a:p>
            <a:pPr marL="568325"/>
            <a:r>
              <a:rPr lang="en-US" sz="2000" b="1" dirty="0"/>
              <a:t>Best outreach method</a:t>
            </a:r>
            <a:r>
              <a:rPr lang="en-US" sz="2000" dirty="0"/>
              <a:t> </a:t>
            </a:r>
            <a:r>
              <a:rPr lang="en-US" sz="2000" i="1" dirty="0"/>
              <a:t>(e.g., social media, local events, word of mouth, partnerships)</a:t>
            </a:r>
          </a:p>
          <a:p>
            <a:pPr marL="568325"/>
            <a:r>
              <a:rPr lang="en-US" sz="2000" b="1" dirty="0"/>
              <a:t>Key message or hook</a:t>
            </a:r>
            <a:r>
              <a:rPr lang="en-US" sz="2000" dirty="0"/>
              <a:t> </a:t>
            </a:r>
            <a:r>
              <a:rPr lang="en-US" sz="2000" b="1" dirty="0"/>
              <a:t>– </a:t>
            </a:r>
            <a:r>
              <a:rPr lang="en-US" sz="2000" i="1" dirty="0"/>
              <a:t>What’s your “wow” factor that gets their attention?</a:t>
            </a:r>
          </a:p>
          <a:p>
            <a:pPr marL="568325"/>
            <a:r>
              <a:rPr lang="en-US" sz="2000" b="1" dirty="0"/>
              <a:t>Barriers</a:t>
            </a:r>
            <a:r>
              <a:rPr lang="en-US" sz="2000" dirty="0"/>
              <a:t> </a:t>
            </a:r>
            <a:r>
              <a:rPr lang="en-US" sz="2000" i="1" dirty="0"/>
              <a:t>– What challenges might you face reaching this group?</a:t>
            </a:r>
            <a:endParaRPr lang="en-US" sz="2000" b="1" i="1" dirty="0"/>
          </a:p>
        </p:txBody>
      </p:sp>
      <p:pic>
        <p:nvPicPr>
          <p:cNvPr id="16" name="Graphic 15" descr="Checkbox Checked with solid fill">
            <a:extLst>
              <a:ext uri="{FF2B5EF4-FFF2-40B4-BE49-F238E27FC236}">
                <a16:creationId xmlns:a16="http://schemas.microsoft.com/office/drawing/2014/main" id="{C90E5745-607F-D3FE-C0D2-50C7D4B103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8617" y="5488147"/>
            <a:ext cx="522170" cy="522170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098DC7A-CC05-2D69-00E7-4E7917D669C8}"/>
              </a:ext>
            </a:extLst>
          </p:cNvPr>
          <p:cNvSpPr txBox="1">
            <a:spLocks/>
          </p:cNvSpPr>
          <p:nvPr/>
        </p:nvSpPr>
        <p:spPr>
          <a:xfrm>
            <a:off x="1556063" y="5522275"/>
            <a:ext cx="8645210" cy="4880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Step 3: Be ready to share one idea from your table with the group!</a:t>
            </a:r>
            <a:endParaRPr lang="en-US" sz="2000" i="1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0B29D5-C9DD-CA76-AAFC-E24671D9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7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CA141743-CB2A-D47F-79E8-125F714623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967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796FCBD-B1F2-CB3C-A97A-8B4EF3C0153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9363073" cy="8235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Debrief</a:t>
            </a:r>
          </a:p>
        </p:txBody>
      </p:sp>
      <p:pic>
        <p:nvPicPr>
          <p:cNvPr id="14" name="Graphic 13" descr="Chat with solid fill">
            <a:extLst>
              <a:ext uri="{FF2B5EF4-FFF2-40B4-BE49-F238E27FC236}">
                <a16:creationId xmlns:a16="http://schemas.microsoft.com/office/drawing/2014/main" id="{11D4C15E-390F-D77C-4DF4-0404B268E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5984" y="149200"/>
            <a:ext cx="1798222" cy="17982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0B5FD8-7E9D-05C9-E324-9AEC7BFA8C71}"/>
              </a:ext>
            </a:extLst>
          </p:cNvPr>
          <p:cNvSpPr txBox="1"/>
          <p:nvPr/>
        </p:nvSpPr>
        <p:spPr>
          <a:xfrm>
            <a:off x="1106905" y="1630478"/>
            <a:ext cx="102468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outreach approaches overlap across states?</a:t>
            </a:r>
          </a:p>
          <a:p>
            <a:pPr marL="457200" indent="-284163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What’s one new message or method you hadn’t thought of before?</a:t>
            </a:r>
          </a:p>
          <a:p>
            <a:pPr marL="457200" indent="-284163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could your state adapt these ideas with your VR partners?</a:t>
            </a:r>
          </a:p>
          <a:p>
            <a:pPr marL="457200" indent="-284163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resources or support would make recruitment easier?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23D95D-E434-F367-3AB5-A78048F764EB}"/>
              </a:ext>
            </a:extLst>
          </p:cNvPr>
          <p:cNvSpPr txBox="1"/>
          <p:nvPr/>
        </p:nvSpPr>
        <p:spPr>
          <a:xfrm>
            <a:off x="1106905" y="4319005"/>
            <a:ext cx="102468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What’s your key message or “hook”?</a:t>
            </a:r>
          </a:p>
          <a:p>
            <a:pPr marL="457200" indent="-284163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should someone want to join your SRC?</a:t>
            </a:r>
          </a:p>
          <a:p>
            <a:pPr marL="457200" indent="-284163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makes it meaningful, impactful, or rewarding?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0B29D5-C9DD-CA76-AAFC-E24671D9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8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CA141743-CB2A-D47F-79E8-125F714623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245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E7F7-2365-7F8F-734F-5C9C0266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b="1" dirty="0"/>
              <a:t>Recap</a:t>
            </a:r>
          </a:p>
        </p:txBody>
      </p:sp>
      <p:pic>
        <p:nvPicPr>
          <p:cNvPr id="5" name="Graphic 4" descr="Closed book with solid fill">
            <a:extLst>
              <a:ext uri="{FF2B5EF4-FFF2-40B4-BE49-F238E27FC236}">
                <a16:creationId xmlns:a16="http://schemas.microsoft.com/office/drawing/2014/main" id="{B8E3C4B4-C1C2-1A43-53F0-232BF6BC84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2756" y="153062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797F-B1AB-7E6C-B813-33221B5C8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7155" y="1656410"/>
            <a:ext cx="9395261" cy="639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Recruitment</a:t>
            </a:r>
            <a:r>
              <a:rPr lang="en-US" dirty="0"/>
              <a:t> = Storytelling + partnerships + follow-up</a:t>
            </a:r>
          </a:p>
        </p:txBody>
      </p:sp>
      <p:pic>
        <p:nvPicPr>
          <p:cNvPr id="7" name="Graphic 6" descr="Hero Male with solid fill">
            <a:extLst>
              <a:ext uri="{FF2B5EF4-FFF2-40B4-BE49-F238E27FC236}">
                <a16:creationId xmlns:a16="http://schemas.microsoft.com/office/drawing/2014/main" id="{C6910547-47A6-43BD-2291-417FC0A81F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2756" y="2862098"/>
            <a:ext cx="914400" cy="914400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75B890F-3A71-3CA0-322A-321DA30BAF65}"/>
              </a:ext>
            </a:extLst>
          </p:cNvPr>
          <p:cNvSpPr txBox="1">
            <a:spLocks/>
          </p:cNvSpPr>
          <p:nvPr/>
        </p:nvSpPr>
        <p:spPr>
          <a:xfrm>
            <a:off x="2097156" y="2987882"/>
            <a:ext cx="9246705" cy="639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Every SRC member is a recruiter</a:t>
            </a:r>
          </a:p>
        </p:txBody>
      </p:sp>
      <p:pic>
        <p:nvPicPr>
          <p:cNvPr id="11" name="Graphic 10" descr="Stacked Rocks with solid fill">
            <a:extLst>
              <a:ext uri="{FF2B5EF4-FFF2-40B4-BE49-F238E27FC236}">
                <a16:creationId xmlns:a16="http://schemas.microsoft.com/office/drawing/2014/main" id="{38BCC333-5AAF-0978-1E99-0F9FE69ADA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82756" y="4193570"/>
            <a:ext cx="914400" cy="9144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E789DF-3006-61A7-A6E1-BD2FDAEEB9DA}"/>
              </a:ext>
            </a:extLst>
          </p:cNvPr>
          <p:cNvSpPr txBox="1">
            <a:spLocks/>
          </p:cNvSpPr>
          <p:nvPr/>
        </p:nvSpPr>
        <p:spPr>
          <a:xfrm>
            <a:off x="2097156" y="4193570"/>
            <a:ext cx="9395261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Start small</a:t>
            </a:r>
            <a:r>
              <a:rPr lang="en-US" dirty="0"/>
              <a:t>: One message, one outreach channel, one ambassador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0B29D5-C9DD-CA76-AAFC-E24671D9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5317" y="6291307"/>
            <a:ext cx="569976" cy="365125"/>
          </a:xfrm>
        </p:spPr>
        <p:txBody>
          <a:bodyPr/>
          <a:lstStyle/>
          <a:p>
            <a:pPr algn="ctr"/>
            <a:fld id="{D43373C7-71B1-4BD7-9B06-5D7FCEB51107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9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National Coalition for SRC logo">
            <a:extLst>
              <a:ext uri="{FF2B5EF4-FFF2-40B4-BE49-F238E27FC236}">
                <a16:creationId xmlns:a16="http://schemas.microsoft.com/office/drawing/2014/main" id="{CA141743-CB2A-D47F-79E8-125F714623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3" y="5863868"/>
            <a:ext cx="1785410" cy="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13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f59174-e955-4aec-a0b0-e05c3328fbdf" xsi:nil="true"/>
    <lcf76f155ced4ddcb4097134ff3c332f xmlns="4f133bc1-ffa7-4ac0-a7cb-e515fba97fa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E43C1DEE007549B5BF7E08F20F1E44" ma:contentTypeVersion="17" ma:contentTypeDescription="Create a new document." ma:contentTypeScope="" ma:versionID="2dd2417d5b347900d160c521d9ea792f">
  <xsd:schema xmlns:xsd="http://www.w3.org/2001/XMLSchema" xmlns:xs="http://www.w3.org/2001/XMLSchema" xmlns:p="http://schemas.microsoft.com/office/2006/metadata/properties" xmlns:ns2="4f133bc1-ffa7-4ac0-a7cb-e515fba97fac" xmlns:ns3="dff59174-e955-4aec-a0b0-e05c3328fbdf" targetNamespace="http://schemas.microsoft.com/office/2006/metadata/properties" ma:root="true" ma:fieldsID="cd7efd028b6f72fe6907ada1c328f798" ns2:_="" ns3:_="">
    <xsd:import namespace="4f133bc1-ffa7-4ac0-a7cb-e515fba97fac"/>
    <xsd:import namespace="dff59174-e955-4aec-a0b0-e05c3328f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133bc1-ffa7-4ac0-a7cb-e515fba9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773e5d3-86f4-436a-b35a-a9b626cf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f59174-e955-4aec-a0b0-e05c3328fb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2b046627-3887-4866-953a-0ea10703fe36}" ma:internalName="TaxCatchAll" ma:showField="CatchAllData" ma:web="dff59174-e955-4aec-a0b0-e05c3328fb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9C917A-657F-4C7C-91AF-26F1B9136BD4}">
  <ds:schemaRefs>
    <ds:schemaRef ds:uri="http://schemas.microsoft.com/office/2006/metadata/properties"/>
    <ds:schemaRef ds:uri="http://schemas.microsoft.com/office/infopath/2007/PartnerControls"/>
    <ds:schemaRef ds:uri="dff59174-e955-4aec-a0b0-e05c3328fbdf"/>
    <ds:schemaRef ds:uri="4f133bc1-ffa7-4ac0-a7cb-e515fba97fac"/>
  </ds:schemaRefs>
</ds:datastoreItem>
</file>

<file path=customXml/itemProps2.xml><?xml version="1.0" encoding="utf-8"?>
<ds:datastoreItem xmlns:ds="http://schemas.openxmlformats.org/officeDocument/2006/customXml" ds:itemID="{AA36104D-C6CE-4D83-8A99-FAA96C27F7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133bc1-ffa7-4ac0-a7cb-e515fba97fac"/>
    <ds:schemaRef ds:uri="dff59174-e955-4aec-a0b0-e05c3328f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CC3811-C5FD-460D-A621-CA97BB3B76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629</Words>
  <Application>Microsoft Office PowerPoint</Application>
  <PresentationFormat>Widescreen</PresentationFormat>
  <Paragraphs>93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Wingdings</vt:lpstr>
      <vt:lpstr>Office Theme</vt:lpstr>
      <vt:lpstr>1_Office Theme</vt:lpstr>
      <vt:lpstr>Recruiting and Marketing for SRC Members</vt:lpstr>
      <vt:lpstr>Objectives</vt:lpstr>
      <vt:lpstr>People join missions, not meetings</vt:lpstr>
      <vt:lpstr>Why I joined</vt:lpstr>
      <vt:lpstr>Mandated SRC Members</vt:lpstr>
      <vt:lpstr>Mandated SRC Members – continued</vt:lpstr>
      <vt:lpstr>Activity: The outreach menu</vt:lpstr>
      <vt:lpstr>Debrief</vt:lpstr>
      <vt:lpstr>Recap</vt:lpstr>
      <vt:lpstr>NCSRC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Lopez, Janette M</dc:creator>
  <cp:lastModifiedBy>Lopez, Janette M</cp:lastModifiedBy>
  <cp:revision>2</cp:revision>
  <dcterms:created xsi:type="dcterms:W3CDTF">2025-10-24T12:40:40Z</dcterms:created>
  <dcterms:modified xsi:type="dcterms:W3CDTF">2025-10-28T19:19:51Z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ecdf243-b9b0-4f63-8694-76742e4201b7_Enabled">
    <vt:lpwstr>true</vt:lpwstr>
  </property>
  <property fmtid="{D5CDD505-2E9C-101B-9397-08002B2CF9AE}" pid="3" name="MSIP_Label_1ecdf243-b9b0-4f63-8694-76742e4201b7_SetDate">
    <vt:lpwstr>2025-10-24T13:04:39Z</vt:lpwstr>
  </property>
  <property fmtid="{D5CDD505-2E9C-101B-9397-08002B2CF9AE}" pid="4" name="MSIP_Label_1ecdf243-b9b0-4f63-8694-76742e4201b7_Method">
    <vt:lpwstr>Standard</vt:lpwstr>
  </property>
  <property fmtid="{D5CDD505-2E9C-101B-9397-08002B2CF9AE}" pid="5" name="MSIP_Label_1ecdf243-b9b0-4f63-8694-76742e4201b7_Name">
    <vt:lpwstr>Proprietary general</vt:lpwstr>
  </property>
  <property fmtid="{D5CDD505-2E9C-101B-9397-08002B2CF9AE}" pid="6" name="MSIP_Label_1ecdf243-b9b0-4f63-8694-76742e4201b7_SiteId">
    <vt:lpwstr>fabb61b8-3afe-4e75-b934-a47f782b8cd7</vt:lpwstr>
  </property>
  <property fmtid="{D5CDD505-2E9C-101B-9397-08002B2CF9AE}" pid="7" name="MSIP_Label_1ecdf243-b9b0-4f63-8694-76742e4201b7_ActionId">
    <vt:lpwstr>cfc48dc1-00b1-47fb-ae00-ac17b713878d</vt:lpwstr>
  </property>
  <property fmtid="{D5CDD505-2E9C-101B-9397-08002B2CF9AE}" pid="8" name="MSIP_Label_1ecdf243-b9b0-4f63-8694-76742e4201b7_ContentBits">
    <vt:lpwstr>0</vt:lpwstr>
  </property>
  <property fmtid="{D5CDD505-2E9C-101B-9397-08002B2CF9AE}" pid="9" name="ContentTypeId">
    <vt:lpwstr>0x010100FBE43C1DEE007549B5BF7E08F20F1E44</vt:lpwstr>
  </property>
  <property fmtid="{D5CDD505-2E9C-101B-9397-08002B2CF9AE}" pid="10" name="MediaServiceImageTags">
    <vt:lpwstr/>
  </property>
</Properties>
</file>