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4"/>
  </p:sldMasterIdLst>
  <p:notesMasterIdLst>
    <p:notesMasterId r:id="rId13"/>
  </p:notesMasterIdLst>
  <p:handoutMasterIdLst>
    <p:handoutMasterId r:id="rId14"/>
  </p:handoutMasterIdLst>
  <p:sldIdLst>
    <p:sldId id="256" r:id="rId5"/>
    <p:sldId id="345" r:id="rId6"/>
    <p:sldId id="342" r:id="rId7"/>
    <p:sldId id="324" r:id="rId8"/>
    <p:sldId id="343" r:id="rId9"/>
    <p:sldId id="341" r:id="rId10"/>
    <p:sldId id="344" r:id="rId11"/>
    <p:sldId id="31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0C8"/>
    <a:srgbClr val="F8CFBA"/>
    <a:srgbClr val="C6E7F6"/>
    <a:srgbClr val="C7EEFF"/>
    <a:srgbClr val="E45221"/>
    <a:srgbClr val="F3F0E9"/>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87149" autoAdjust="0"/>
  </p:normalViewPr>
  <p:slideViewPr>
    <p:cSldViewPr snapToGrid="0">
      <p:cViewPr varScale="1">
        <p:scale>
          <a:sx n="129" d="100"/>
          <a:sy n="129" d="100"/>
        </p:scale>
        <p:origin x="952" y="30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2" d="100"/>
          <a:sy n="62" d="100"/>
        </p:scale>
        <p:origin x="2299"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132FF3-00C3-45FE-8501-B8F9D16571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56D83E6F-356D-4DFE-9AA3-675AB04480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810618-3E38-4CD7-8875-0133B3A8EF5D}" type="datetimeFigureOut">
              <a:rPr lang="en-US" smtClean="0">
                <a:latin typeface="Arial" panose="020B0604020202020204" pitchFamily="34" charset="0"/>
              </a:rPr>
              <a:t>3/9/2026</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76F9CB11-025B-45E9-A55D-3FB3C383EA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D03088-6A83-46E0-9E61-CCAF7C228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23264-6C96-4D2A-B867-76FEADB59940}"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84435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5EFA7AE-61BF-43B4-B36F-68C449FF1070}" type="datetimeFigureOut">
              <a:rPr lang="en-US" smtClean="0"/>
              <a:pPr/>
              <a:t>3/9/2026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C5C81A1-5F9C-4C15-B6E5-49FBACAD249D}" type="slidenum">
              <a:rPr lang="en-US" smtClean="0"/>
              <a:pPr/>
              <a:t>‹#›</a:t>
            </a:fld>
            <a:endParaRPr lang="en-US" dirty="0"/>
          </a:p>
        </p:txBody>
      </p:sp>
    </p:spTree>
    <p:extLst>
      <p:ext uri="{BB962C8B-B14F-4D97-AF65-F5344CB8AC3E}">
        <p14:creationId xmlns:p14="http://schemas.microsoft.com/office/powerpoint/2010/main" val="389736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C81A1-5F9C-4C15-B6E5-49FBACAD249D}" type="slidenum">
              <a:rPr lang="en-US" smtClean="0"/>
              <a:t>1</a:t>
            </a:fld>
            <a:endParaRPr lang="en-US" dirty="0"/>
          </a:p>
        </p:txBody>
      </p:sp>
    </p:spTree>
    <p:extLst>
      <p:ext uri="{BB962C8B-B14F-4D97-AF65-F5344CB8AC3E}">
        <p14:creationId xmlns:p14="http://schemas.microsoft.com/office/powerpoint/2010/main" val="191144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2B73-3765-ED62-F474-9E6F125F5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65B31-F667-4400-0D52-C08A343D38E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EDF0EF-1435-DBDC-B7B8-14A02A37E9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6ADAF-C47E-1C36-BD9B-9DB0648BC71E}"/>
              </a:ext>
            </a:extLst>
          </p:cNvPr>
          <p:cNvSpPr>
            <a:spLocks noGrp="1"/>
          </p:cNvSpPr>
          <p:nvPr>
            <p:ph type="sldNum" sz="quarter" idx="5"/>
          </p:nvPr>
        </p:nvSpPr>
        <p:spPr/>
        <p:txBody>
          <a:bodyPr/>
          <a:lstStyle/>
          <a:p>
            <a:fld id="{3C5C81A1-5F9C-4C15-B6E5-49FBACAD249D}" type="slidenum">
              <a:rPr lang="en-US" smtClean="0"/>
              <a:t>2</a:t>
            </a:fld>
            <a:endParaRPr lang="en-US" dirty="0"/>
          </a:p>
        </p:txBody>
      </p:sp>
    </p:spTree>
    <p:extLst>
      <p:ext uri="{BB962C8B-B14F-4D97-AF65-F5344CB8AC3E}">
        <p14:creationId xmlns:p14="http://schemas.microsoft.com/office/powerpoint/2010/main" val="230905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C81A1-5F9C-4C15-B6E5-49FBACAD249D}" type="slidenum">
              <a:rPr lang="en-US" smtClean="0"/>
              <a:t>3</a:t>
            </a:fld>
            <a:endParaRPr lang="en-US" dirty="0"/>
          </a:p>
        </p:txBody>
      </p:sp>
    </p:spTree>
    <p:extLst>
      <p:ext uri="{BB962C8B-B14F-4D97-AF65-F5344CB8AC3E}">
        <p14:creationId xmlns:p14="http://schemas.microsoft.com/office/powerpoint/2010/main" val="2680891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C81A1-5F9C-4C15-B6E5-49FBACAD249D}" type="slidenum">
              <a:rPr lang="en-US" smtClean="0"/>
              <a:t>4</a:t>
            </a:fld>
            <a:endParaRPr lang="en-US" dirty="0"/>
          </a:p>
        </p:txBody>
      </p:sp>
    </p:spTree>
    <p:extLst>
      <p:ext uri="{BB962C8B-B14F-4D97-AF65-F5344CB8AC3E}">
        <p14:creationId xmlns:p14="http://schemas.microsoft.com/office/powerpoint/2010/main" val="68393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18E1-1872-2B1B-8644-073D4F9DC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CED73-9EC8-B5AB-9346-696177A0300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159F5CB-223A-782F-B23F-ABF36459D8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BA6D1-FCAE-57E4-DB01-2B2E1C5EECAF}"/>
              </a:ext>
            </a:extLst>
          </p:cNvPr>
          <p:cNvSpPr>
            <a:spLocks noGrp="1"/>
          </p:cNvSpPr>
          <p:nvPr>
            <p:ph type="sldNum" sz="quarter" idx="5"/>
          </p:nvPr>
        </p:nvSpPr>
        <p:spPr/>
        <p:txBody>
          <a:bodyPr/>
          <a:lstStyle/>
          <a:p>
            <a:fld id="{3C5C81A1-5F9C-4C15-B6E5-49FBACAD249D}" type="slidenum">
              <a:rPr lang="en-US" smtClean="0"/>
              <a:t>5</a:t>
            </a:fld>
            <a:endParaRPr lang="en-US" dirty="0"/>
          </a:p>
        </p:txBody>
      </p:sp>
    </p:spTree>
    <p:extLst>
      <p:ext uri="{BB962C8B-B14F-4D97-AF65-F5344CB8AC3E}">
        <p14:creationId xmlns:p14="http://schemas.microsoft.com/office/powerpoint/2010/main" val="277000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7E1A-3521-3928-A558-558AD4F9D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FA2D0-A0EA-DA95-4807-8E5E82949A2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E5479A4-5D39-765E-75D2-596F179E3B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a:extLst>
              <a:ext uri="{FF2B5EF4-FFF2-40B4-BE49-F238E27FC236}">
                <a16:creationId xmlns:a16="http://schemas.microsoft.com/office/drawing/2014/main" id="{0947DE6D-9B93-40D7-0AB5-4D73AB268860}"/>
              </a:ext>
            </a:extLst>
          </p:cNvPr>
          <p:cNvSpPr>
            <a:spLocks noGrp="1"/>
          </p:cNvSpPr>
          <p:nvPr>
            <p:ph type="sldNum" sz="quarter" idx="5"/>
          </p:nvPr>
        </p:nvSpPr>
        <p:spPr/>
        <p:txBody>
          <a:bodyPr/>
          <a:lstStyle/>
          <a:p>
            <a:fld id="{3C5C81A1-5F9C-4C15-B6E5-49FBACAD249D}" type="slidenum">
              <a:rPr lang="en-US" smtClean="0"/>
              <a:t>6</a:t>
            </a:fld>
            <a:endParaRPr lang="en-US" dirty="0"/>
          </a:p>
        </p:txBody>
      </p:sp>
    </p:spTree>
    <p:extLst>
      <p:ext uri="{BB962C8B-B14F-4D97-AF65-F5344CB8AC3E}">
        <p14:creationId xmlns:p14="http://schemas.microsoft.com/office/powerpoint/2010/main" val="420051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BEFC-B49A-E1DA-1385-638DF9B3A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61DF2-B04B-5F67-0AC0-598FD9EEBB5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37756F2-F86C-66CD-B3AE-32AD9DE11B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44E6B7-F5F8-E3AD-EEEC-9162AD33DF73}"/>
              </a:ext>
            </a:extLst>
          </p:cNvPr>
          <p:cNvSpPr>
            <a:spLocks noGrp="1"/>
          </p:cNvSpPr>
          <p:nvPr>
            <p:ph type="sldNum" sz="quarter" idx="5"/>
          </p:nvPr>
        </p:nvSpPr>
        <p:spPr/>
        <p:txBody>
          <a:bodyPr/>
          <a:lstStyle/>
          <a:p>
            <a:fld id="{3C5C81A1-5F9C-4C15-B6E5-49FBACAD249D}" type="slidenum">
              <a:rPr lang="en-US" smtClean="0"/>
              <a:t>7</a:t>
            </a:fld>
            <a:endParaRPr lang="en-US" dirty="0"/>
          </a:p>
        </p:txBody>
      </p:sp>
    </p:spTree>
    <p:extLst>
      <p:ext uri="{BB962C8B-B14F-4D97-AF65-F5344CB8AC3E}">
        <p14:creationId xmlns:p14="http://schemas.microsoft.com/office/powerpoint/2010/main" val="151947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5C81A1-5F9C-4C15-B6E5-49FBACAD249D}" type="slidenum">
              <a:rPr lang="en-US" smtClean="0"/>
              <a:t>8</a:t>
            </a:fld>
            <a:endParaRPr lang="en-US" dirty="0"/>
          </a:p>
        </p:txBody>
      </p:sp>
    </p:spTree>
    <p:extLst>
      <p:ext uri="{BB962C8B-B14F-4D97-AF65-F5344CB8AC3E}">
        <p14:creationId xmlns:p14="http://schemas.microsoft.com/office/powerpoint/2010/main" val="89036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0E8D-98F8-4975-AF46-41B050EF0DC8}"/>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CAD935-72FD-A0B7-3764-C131EFDC30CC}"/>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18EE389-7778-04AB-FDE4-DAAE750C9105}"/>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1371A27F-9EEA-EF3E-2FC9-46A423EDBA8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456E96B-D2D5-D07E-6F77-BE5D11A76415}"/>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348589497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716CA-DCDE-135C-A49F-90AD39B0498B}"/>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FF7C330-5BCF-BB89-6B27-842CFB62F993}"/>
              </a:ext>
            </a:extLst>
          </p:cNvPr>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EE596B-51DC-C729-88EB-970CFD557C4D}"/>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3692C753-B05A-887B-4063-DABC2DC2FF39}"/>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3D1C3D9-558D-1FE0-996B-F009CB30B38B}"/>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241791190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FA6028-1DCD-1A83-9F65-EF8A9D86FBF5}"/>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399C53-A7B6-AD71-D5F8-3358EF89FE51}"/>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B52B54-3860-3723-DBBC-9C23B47D88CF}"/>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8A832332-5D12-EB83-F711-CD94FA815A30}"/>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658C552-3ED7-69FA-2B8D-F2F3580A74E4}"/>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177112700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2"/>
        </a:solidFill>
        <a:effectLst/>
      </p:bgPr>
    </p:bg>
    <p:spTree>
      <p:nvGrpSpPr>
        <p:cNvPr id="1" name=""/>
        <p:cNvGrpSpPr/>
        <p:nvPr/>
      </p:nvGrpSpPr>
      <p:grpSpPr>
        <a:xfrm>
          <a:off x="0" y="0"/>
          <a:ext cx="0" cy="0"/>
          <a:chOff x="0" y="0"/>
          <a:chExt cx="0" cy="0"/>
        </a:xfrm>
      </p:grpSpPr>
      <p:grpSp>
        <p:nvGrpSpPr>
          <p:cNvPr id="20" name="Bottom Right">
            <a:extLst>
              <a:ext uri="{FF2B5EF4-FFF2-40B4-BE49-F238E27FC236}">
                <a16:creationId xmlns:a16="http://schemas.microsoft.com/office/drawing/2014/main" id="{0CBC73C8-CC60-49A5-BC76-BA8E43BB8489}"/>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A2B94463-7088-4D2A-B55D-9C55F957066A}"/>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6" name="Freeform: Shape 25">
                <a:extLst>
                  <a:ext uri="{FF2B5EF4-FFF2-40B4-BE49-F238E27FC236}">
                    <a16:creationId xmlns:a16="http://schemas.microsoft.com/office/drawing/2014/main" id="{5785D7F3-06BB-480E-A58D-A8E0EB87C4D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7" name="Freeform: Shape 26">
                <a:extLst>
                  <a:ext uri="{FF2B5EF4-FFF2-40B4-BE49-F238E27FC236}">
                    <a16:creationId xmlns:a16="http://schemas.microsoft.com/office/drawing/2014/main" id="{208AE46A-A447-444D-9163-96E61EC4876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8" name="Freeform: Shape 27">
                <a:extLst>
                  <a:ext uri="{FF2B5EF4-FFF2-40B4-BE49-F238E27FC236}">
                    <a16:creationId xmlns:a16="http://schemas.microsoft.com/office/drawing/2014/main" id="{41997203-3E59-4097-B832-06B249C6761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9" name="Freeform: Shape 28">
                <a:extLst>
                  <a:ext uri="{FF2B5EF4-FFF2-40B4-BE49-F238E27FC236}">
                    <a16:creationId xmlns:a16="http://schemas.microsoft.com/office/drawing/2014/main" id="{B5D4D033-43E9-4776-9E25-97767380D8CC}"/>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0" name="Freeform: Shape 29">
                <a:extLst>
                  <a:ext uri="{FF2B5EF4-FFF2-40B4-BE49-F238E27FC236}">
                    <a16:creationId xmlns:a16="http://schemas.microsoft.com/office/drawing/2014/main" id="{FE52F424-D385-43AD-AE40-3D9501923110}"/>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1" name="Freeform: Shape 30">
                <a:extLst>
                  <a:ext uri="{FF2B5EF4-FFF2-40B4-BE49-F238E27FC236}">
                    <a16:creationId xmlns:a16="http://schemas.microsoft.com/office/drawing/2014/main" id="{5E32ABCD-6C91-4A5F-BB61-8B3C026C908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2" name="Freeform: Shape 31">
                <a:extLst>
                  <a:ext uri="{FF2B5EF4-FFF2-40B4-BE49-F238E27FC236}">
                    <a16:creationId xmlns:a16="http://schemas.microsoft.com/office/drawing/2014/main" id="{B6ABE3A6-D624-4D18-A43B-D87C67481123}"/>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grpSp>
        <p:sp>
          <p:nvSpPr>
            <p:cNvPr id="25" name="Freeform: Shape 24">
              <a:extLst>
                <a:ext uri="{FF2B5EF4-FFF2-40B4-BE49-F238E27FC236}">
                  <a16:creationId xmlns:a16="http://schemas.microsoft.com/office/drawing/2014/main" id="{DF2787DC-EEA3-46C0-9CD4-1AB906DB4B08}"/>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sp>
        <p:nvSpPr>
          <p:cNvPr id="39" name="Picture Placeholder 38">
            <a:extLst>
              <a:ext uri="{FF2B5EF4-FFF2-40B4-BE49-F238E27FC236}">
                <a16:creationId xmlns:a16="http://schemas.microsoft.com/office/drawing/2014/main" id="{167AAA19-C621-4D54-B748-5A06F4417CA5}"/>
              </a:ext>
            </a:extLst>
          </p:cNvPr>
          <p:cNvSpPr>
            <a:spLocks noGrp="1"/>
          </p:cNvSpPr>
          <p:nvPr>
            <p:ph type="pic" sz="quarter" idx="13" hasCustomPrompt="1"/>
          </p:nvPr>
        </p:nvSpPr>
        <p:spPr>
          <a:xfrm>
            <a:off x="619841" y="3003970"/>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sz="2000">
                <a:latin typeface="Arial" panose="020B0604020202020204" pitchFamily="34" charset="0"/>
              </a:defRPr>
            </a:lvl1pPr>
          </a:lstStyle>
          <a:p>
            <a:r>
              <a:rPr lang="en-US" dirty="0"/>
              <a:t>Insert photo here</a:t>
            </a:r>
          </a:p>
        </p:txBody>
      </p:sp>
      <p:grpSp>
        <p:nvGrpSpPr>
          <p:cNvPr id="9" name="Top Right">
            <a:extLst>
              <a:ext uri="{FF2B5EF4-FFF2-40B4-BE49-F238E27FC236}">
                <a16:creationId xmlns:a16="http://schemas.microsoft.com/office/drawing/2014/main" id="{3E5EBBCF-761D-49AA-8960-D06A3484B9D0}"/>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10" name="Freeform: Shape 9">
              <a:extLst>
                <a:ext uri="{FF2B5EF4-FFF2-40B4-BE49-F238E27FC236}">
                  <a16:creationId xmlns:a16="http://schemas.microsoft.com/office/drawing/2014/main" id="{60F7E5D2-CFBA-4149-A9B1-32047212E57C}"/>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sp>
          <p:nvSpPr>
            <p:cNvPr id="11" name="Freeform: Shape 10">
              <a:extLst>
                <a:ext uri="{FF2B5EF4-FFF2-40B4-BE49-F238E27FC236}">
                  <a16:creationId xmlns:a16="http://schemas.microsoft.com/office/drawing/2014/main" id="{48B55E1C-675E-425D-8EDF-AEA4D6B3475B}"/>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8FCA9AA7-FBFD-40D2-BF04-E2E0B1BD63F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3" name="Freeform: Shape 12">
              <a:extLst>
                <a:ext uri="{FF2B5EF4-FFF2-40B4-BE49-F238E27FC236}">
                  <a16:creationId xmlns:a16="http://schemas.microsoft.com/office/drawing/2014/main" id="{6C09EC90-AF39-4D10-9018-0FFB283B91F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4" name="Freeform: Shape 13">
              <a:extLst>
                <a:ext uri="{FF2B5EF4-FFF2-40B4-BE49-F238E27FC236}">
                  <a16:creationId xmlns:a16="http://schemas.microsoft.com/office/drawing/2014/main" id="{CF263181-1CB8-4DF1-94C2-E217E733B56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5" name="Freeform: Shape 14">
              <a:extLst>
                <a:ext uri="{FF2B5EF4-FFF2-40B4-BE49-F238E27FC236}">
                  <a16:creationId xmlns:a16="http://schemas.microsoft.com/office/drawing/2014/main" id="{031408EA-002C-4A55-8451-03A0FCEC52B1}"/>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6" name="Freeform: Shape 15">
              <a:extLst>
                <a:ext uri="{FF2B5EF4-FFF2-40B4-BE49-F238E27FC236}">
                  <a16:creationId xmlns:a16="http://schemas.microsoft.com/office/drawing/2014/main" id="{23E51D71-EB7F-46DD-AE4A-E64644F646A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7" name="Freeform: Shape 16">
              <a:extLst>
                <a:ext uri="{FF2B5EF4-FFF2-40B4-BE49-F238E27FC236}">
                  <a16:creationId xmlns:a16="http://schemas.microsoft.com/office/drawing/2014/main" id="{401E4470-A9CC-4FE2-9249-F71E89C4FB28}"/>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grpSp>
      <p:sp>
        <p:nvSpPr>
          <p:cNvPr id="18" name="Title 1">
            <a:extLst>
              <a:ext uri="{FF2B5EF4-FFF2-40B4-BE49-F238E27FC236}">
                <a16:creationId xmlns:a16="http://schemas.microsoft.com/office/drawing/2014/main" id="{6653DE96-35D3-4AA3-B11A-A5882CC7A472}"/>
              </a:ext>
            </a:extLst>
          </p:cNvPr>
          <p:cNvSpPr>
            <a:spLocks noGrp="1"/>
          </p:cNvSpPr>
          <p:nvPr>
            <p:ph type="ctrTitle"/>
          </p:nvPr>
        </p:nvSpPr>
        <p:spPr>
          <a:xfrm>
            <a:off x="996275" y="570602"/>
            <a:ext cx="5996619" cy="2226076"/>
          </a:xfrm>
          <a:prstGeom prst="rect">
            <a:avLst/>
          </a:prstGeom>
        </p:spPr>
        <p:txBody>
          <a:bodyPr anchor="ctr">
            <a:noAutofit/>
          </a:bodyPr>
          <a:lstStyle>
            <a:lvl1pPr>
              <a:defRPr baseline="0">
                <a:latin typeface="Arial" panose="020B0604020202020204" pitchFamily="34" charset="0"/>
                <a:cs typeface="Arial" panose="020B0604020202020204" pitchFamily="34" charset="0"/>
              </a:defRPr>
            </a:lvl1pPr>
          </a:lstStyle>
          <a:p>
            <a:pPr algn="l"/>
            <a:r>
              <a:rPr lang="en-US" sz="5400" dirty="0">
                <a:cs typeface="Posterama" panose="020B0504020200020000" pitchFamily="34" charset="0"/>
              </a:rPr>
              <a:t>Click to edit Master title style</a:t>
            </a:r>
          </a:p>
        </p:txBody>
      </p:sp>
      <p:sp>
        <p:nvSpPr>
          <p:cNvPr id="19" name="Subtitle 2">
            <a:extLst>
              <a:ext uri="{FF2B5EF4-FFF2-40B4-BE49-F238E27FC236}">
                <a16:creationId xmlns:a16="http://schemas.microsoft.com/office/drawing/2014/main" id="{E1C011E4-9F9C-45C6-9C1F-7A9F3721C266}"/>
              </a:ext>
            </a:extLst>
          </p:cNvPr>
          <p:cNvSpPr>
            <a:spLocks noGrp="1"/>
          </p:cNvSpPr>
          <p:nvPr>
            <p:ph type="subTitle" idx="1"/>
          </p:nvPr>
        </p:nvSpPr>
        <p:spPr>
          <a:xfrm>
            <a:off x="7813040" y="1597426"/>
            <a:ext cx="3370134" cy="441403"/>
          </a:xfrm>
          <a:prstGeom prst="rect">
            <a:avLst/>
          </a:prstGeom>
        </p:spPr>
        <p:txBody>
          <a:bodyPr anchor="ctr">
            <a:noAutofit/>
          </a:bodyPr>
          <a:lstStyle>
            <a:lvl1pPr marL="0" indent="0">
              <a:buNone/>
              <a:defRPr sz="2400">
                <a:latin typeface="Arial" panose="020B0604020202020204" pitchFamily="34" charset="0"/>
                <a:cs typeface="Arial" panose="020B0604020202020204" pitchFamily="34" charset="0"/>
              </a:defRPr>
            </a:lvl1pPr>
          </a:lstStyle>
          <a:p>
            <a:pPr algn="l">
              <a:lnSpc>
                <a:spcPct val="110000"/>
              </a:lnSpc>
            </a:pPr>
            <a:r>
              <a:rPr lang="en-US" sz="2200" dirty="0">
                <a:cs typeface="Segoe UI Semilight" panose="020B0402040204020203" pitchFamily="34" charset="0"/>
              </a:rPr>
              <a:t>Click to edit Master subtitle style</a:t>
            </a:r>
          </a:p>
        </p:txBody>
      </p:sp>
      <p:grpSp>
        <p:nvGrpSpPr>
          <p:cNvPr id="21" name="Cross">
            <a:extLst>
              <a:ext uri="{FF2B5EF4-FFF2-40B4-BE49-F238E27FC236}">
                <a16:creationId xmlns:a16="http://schemas.microsoft.com/office/drawing/2014/main" id="{51E372DC-98EB-4EBC-9D4C-A21D11837AE0}"/>
              </a:ext>
              <a:ext uri="{C183D7F6-B498-43B3-948B-1728B52AA6E4}">
                <adec:decorative xmlns:adec="http://schemas.microsoft.com/office/drawing/2017/decorative" val="1"/>
              </a:ext>
            </a:extLst>
          </p:cNvPr>
          <p:cNvGrpSpPr/>
          <p:nvPr userDrawn="1"/>
        </p:nvGrpSpPr>
        <p:grpSpPr>
          <a:xfrm>
            <a:off x="762000" y="6150811"/>
            <a:ext cx="118872" cy="118872"/>
            <a:chOff x="1175347" y="3733800"/>
            <a:chExt cx="118872" cy="118872"/>
          </a:xfrm>
        </p:grpSpPr>
        <p:cxnSp>
          <p:nvCxnSpPr>
            <p:cNvPr id="22" name="Straight Connector 21">
              <a:extLst>
                <a:ext uri="{FF2B5EF4-FFF2-40B4-BE49-F238E27FC236}">
                  <a16:creationId xmlns:a16="http://schemas.microsoft.com/office/drawing/2014/main" id="{9173A0CF-667C-4499-98A9-03752E3C37AF}"/>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C5D99060-086B-40C6-A8B9-2768DB548A03}"/>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63761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bg>
      <p:bgPr>
        <a:solidFill>
          <a:schemeClr val="bg2"/>
        </a:solidFill>
        <a:effectLst/>
      </p:bgPr>
    </p:bg>
    <p:spTree>
      <p:nvGrpSpPr>
        <p:cNvPr id="1" name=""/>
        <p:cNvGrpSpPr/>
        <p:nvPr/>
      </p:nvGrpSpPr>
      <p:grpSpPr>
        <a:xfrm>
          <a:off x="0" y="0"/>
          <a:ext cx="0" cy="0"/>
          <a:chOff x="0" y="0"/>
          <a:chExt cx="0" cy="0"/>
        </a:xfrm>
      </p:grpSpPr>
      <p:grpSp>
        <p:nvGrpSpPr>
          <p:cNvPr id="17" name="Bottom Right">
            <a:extLst>
              <a:ext uri="{FF2B5EF4-FFF2-40B4-BE49-F238E27FC236}">
                <a16:creationId xmlns:a16="http://schemas.microsoft.com/office/drawing/2014/main" id="{E111E959-AE2E-40A4-98AD-7D52A1959D08}"/>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grpSp>
          <p:nvGrpSpPr>
            <p:cNvPr id="18" name="Graphic 157">
              <a:extLst>
                <a:ext uri="{FF2B5EF4-FFF2-40B4-BE49-F238E27FC236}">
                  <a16:creationId xmlns:a16="http://schemas.microsoft.com/office/drawing/2014/main" id="{0908BA80-B05F-4958-9382-A0D94102441D}"/>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0" name="Freeform: Shape 19">
                <a:extLst>
                  <a:ext uri="{FF2B5EF4-FFF2-40B4-BE49-F238E27FC236}">
                    <a16:creationId xmlns:a16="http://schemas.microsoft.com/office/drawing/2014/main" id="{75B7426F-B5A6-48C2-AA98-B1B4903DB48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46088CEA-297B-452F-B8C9-4FE4B30AD863}"/>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00A58A3D-F03E-45B2-B6F2-3B23998696A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74551D63-42D8-4E16-B803-BCDF887E3BA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4" name="Freeform: Shape 23">
                <a:extLst>
                  <a:ext uri="{FF2B5EF4-FFF2-40B4-BE49-F238E27FC236}">
                    <a16:creationId xmlns:a16="http://schemas.microsoft.com/office/drawing/2014/main" id="{D32D482B-70A4-4367-9129-156A4E10BA2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5" name="Freeform: Shape 24">
                <a:extLst>
                  <a:ext uri="{FF2B5EF4-FFF2-40B4-BE49-F238E27FC236}">
                    <a16:creationId xmlns:a16="http://schemas.microsoft.com/office/drawing/2014/main" id="{403B5FA3-C7DC-40A8-903C-5CEB2D9F39F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6" name="Freeform: Shape 25">
                <a:extLst>
                  <a:ext uri="{FF2B5EF4-FFF2-40B4-BE49-F238E27FC236}">
                    <a16:creationId xmlns:a16="http://schemas.microsoft.com/office/drawing/2014/main" id="{C18C48C9-D302-4DF3-9905-1C77DADBB06D}"/>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grpSp>
        <p:sp>
          <p:nvSpPr>
            <p:cNvPr id="19" name="Freeform: Shape 18">
              <a:extLst>
                <a:ext uri="{FF2B5EF4-FFF2-40B4-BE49-F238E27FC236}">
                  <a16:creationId xmlns:a16="http://schemas.microsoft.com/office/drawing/2014/main" id="{31D0B3BD-DDF6-4C74-88B5-F16A89D4159D}"/>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grpSp>
        <p:nvGrpSpPr>
          <p:cNvPr id="64" name="Top Left">
            <a:extLst>
              <a:ext uri="{FF2B5EF4-FFF2-40B4-BE49-F238E27FC236}">
                <a16:creationId xmlns:a16="http://schemas.microsoft.com/office/drawing/2014/main" id="{8087FF2B-AA37-46BB-98C5-51A0DBC1CD28}"/>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65" name="Freeform: Shape 64">
              <a:extLst>
                <a:ext uri="{FF2B5EF4-FFF2-40B4-BE49-F238E27FC236}">
                  <a16:creationId xmlns:a16="http://schemas.microsoft.com/office/drawing/2014/main" id="{C6EA10B1-B913-4692-AC3E-121374FD78FE}"/>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sp>
          <p:nvSpPr>
            <p:cNvPr id="66" name="Freeform: Shape 65">
              <a:extLst>
                <a:ext uri="{FF2B5EF4-FFF2-40B4-BE49-F238E27FC236}">
                  <a16:creationId xmlns:a16="http://schemas.microsoft.com/office/drawing/2014/main" id="{72B1778E-37F1-4D06-A0C1-E121F48AB54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67" name="Freeform: Shape 66">
              <a:extLst>
                <a:ext uri="{FF2B5EF4-FFF2-40B4-BE49-F238E27FC236}">
                  <a16:creationId xmlns:a16="http://schemas.microsoft.com/office/drawing/2014/main" id="{65F5AAFE-F598-42CC-8D85-36011CE9D145}"/>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68" name="Freeform: Shape 67">
              <a:extLst>
                <a:ext uri="{FF2B5EF4-FFF2-40B4-BE49-F238E27FC236}">
                  <a16:creationId xmlns:a16="http://schemas.microsoft.com/office/drawing/2014/main" id="{6D3678A3-EBA1-461E-B7FE-B58776C95CD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69" name="Freeform: Shape 68">
              <a:extLst>
                <a:ext uri="{FF2B5EF4-FFF2-40B4-BE49-F238E27FC236}">
                  <a16:creationId xmlns:a16="http://schemas.microsoft.com/office/drawing/2014/main" id="{B8543F0A-65E2-4F14-975F-3AA8B5B17417}"/>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70" name="Freeform: Shape 69">
              <a:extLst>
                <a:ext uri="{FF2B5EF4-FFF2-40B4-BE49-F238E27FC236}">
                  <a16:creationId xmlns:a16="http://schemas.microsoft.com/office/drawing/2014/main" id="{A6925965-04E0-4184-8AE3-0FFE4EF318F3}"/>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71" name="Freeform: Shape 70">
              <a:extLst>
                <a:ext uri="{FF2B5EF4-FFF2-40B4-BE49-F238E27FC236}">
                  <a16:creationId xmlns:a16="http://schemas.microsoft.com/office/drawing/2014/main" id="{C725961F-048D-4994-8055-83DE34C8366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72" name="Freeform: Shape 71">
              <a:extLst>
                <a:ext uri="{FF2B5EF4-FFF2-40B4-BE49-F238E27FC236}">
                  <a16:creationId xmlns:a16="http://schemas.microsoft.com/office/drawing/2014/main" id="{00656CFD-98C0-4307-A549-3341C5CFFB78}"/>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grpSp>
      <p:sp>
        <p:nvSpPr>
          <p:cNvPr id="3" name="Title 2">
            <a:extLst>
              <a:ext uri="{FF2B5EF4-FFF2-40B4-BE49-F238E27FC236}">
                <a16:creationId xmlns:a16="http://schemas.microsoft.com/office/drawing/2014/main" id="{0E66F049-1B70-4977-BDD1-C26AD9880F65}"/>
              </a:ext>
            </a:extLst>
          </p:cNvPr>
          <p:cNvSpPr>
            <a:spLocks noGrp="1"/>
          </p:cNvSpPr>
          <p:nvPr>
            <p:ph type="title" hasCustomPrompt="1"/>
          </p:nvPr>
        </p:nvSpPr>
        <p:spPr>
          <a:xfrm>
            <a:off x="1075531" y="158840"/>
            <a:ext cx="4790032" cy="2779466"/>
          </a:xfrm>
          <a:prstGeom prst="rect">
            <a:avLst/>
          </a:prstGeom>
        </p:spPr>
        <p:txBody>
          <a:bodyPr anchor="ctr"/>
          <a:lstStyle>
            <a:lvl1pPr>
              <a:lnSpc>
                <a:spcPct val="120000"/>
              </a:lnSpc>
              <a:defRPr>
                <a:latin typeface="Arial" panose="020B0604020202020204" pitchFamily="34" charset="0"/>
              </a:defRPr>
            </a:lvl1pPr>
          </a:lstStyle>
          <a:p>
            <a:r>
              <a:rPr lang="en-US" dirty="0"/>
              <a:t>Click to add title</a:t>
            </a:r>
          </a:p>
        </p:txBody>
      </p:sp>
      <p:sp>
        <p:nvSpPr>
          <p:cNvPr id="99" name="Text Placeholder 97">
            <a:extLst>
              <a:ext uri="{FF2B5EF4-FFF2-40B4-BE49-F238E27FC236}">
                <a16:creationId xmlns:a16="http://schemas.microsoft.com/office/drawing/2014/main" id="{7018E2A7-B977-427A-AFCB-3A4836EB4DE1}"/>
              </a:ext>
            </a:extLst>
          </p:cNvPr>
          <p:cNvSpPr>
            <a:spLocks noGrp="1"/>
          </p:cNvSpPr>
          <p:nvPr>
            <p:ph type="body" sz="quarter" idx="15" hasCustomPrompt="1"/>
          </p:nvPr>
        </p:nvSpPr>
        <p:spPr>
          <a:xfrm>
            <a:off x="6064947" y="168275"/>
            <a:ext cx="4790032" cy="2632256"/>
          </a:xfrm>
          <a:prstGeom prst="rect">
            <a:avLst/>
          </a:prstGeom>
        </p:spPr>
        <p:txBody>
          <a:bodyPr anchor="ctr"/>
          <a:lstStyle>
            <a:lvl1pPr marL="0" indent="0">
              <a:lnSpc>
                <a:spcPct val="100000"/>
              </a:lnSpc>
              <a:buNone/>
              <a:defRPr sz="1800">
                <a:latin typeface="Arial" panose="020B0604020202020204" pitchFamily="34" charset="0"/>
              </a:defRPr>
            </a:lvl1pPr>
          </a:lstStyle>
          <a:p>
            <a:pPr lvl="0"/>
            <a:r>
              <a:rPr lang="en-US" dirty="0"/>
              <a:t>Click to add text</a:t>
            </a:r>
          </a:p>
        </p:txBody>
      </p:sp>
      <p:sp>
        <p:nvSpPr>
          <p:cNvPr id="90" name="Picture Placeholder 86">
            <a:extLst>
              <a:ext uri="{FF2B5EF4-FFF2-40B4-BE49-F238E27FC236}">
                <a16:creationId xmlns:a16="http://schemas.microsoft.com/office/drawing/2014/main" id="{ED450ADD-E6EC-4121-B563-F50E064A4971}"/>
              </a:ext>
            </a:extLst>
          </p:cNvPr>
          <p:cNvSpPr>
            <a:spLocks noGrp="1"/>
          </p:cNvSpPr>
          <p:nvPr>
            <p:ph type="pic" sz="quarter" idx="10" hasCustomPrompt="1"/>
          </p:nvPr>
        </p:nvSpPr>
        <p:spPr>
          <a:xfrm>
            <a:off x="198741" y="2938306"/>
            <a:ext cx="11812017" cy="3915950"/>
          </a:xfrm>
          <a:prstGeom prst="rect">
            <a:avLst/>
          </a:prstGeom>
        </p:spPr>
        <p:txBody>
          <a:bodyPr/>
          <a:lstStyle>
            <a:lvl1pPr marL="0" indent="0" algn="ctr">
              <a:buNone/>
              <a:defRPr sz="2000">
                <a:latin typeface="Arial" panose="020B0604020202020204" pitchFamily="34" charset="0"/>
              </a:defRPr>
            </a:lvl1pPr>
          </a:lstStyle>
          <a:p>
            <a:r>
              <a:rPr lang="en-US" dirty="0"/>
              <a:t>Insert photo here</a:t>
            </a:r>
          </a:p>
        </p:txBody>
      </p:sp>
      <p:sp>
        <p:nvSpPr>
          <p:cNvPr id="91" name="Date Placeholder 8">
            <a:extLst>
              <a:ext uri="{FF2B5EF4-FFF2-40B4-BE49-F238E27FC236}">
                <a16:creationId xmlns:a16="http://schemas.microsoft.com/office/drawing/2014/main" id="{9DDE65E2-ADF9-4ECD-93DA-3242E5FF3409}"/>
              </a:ext>
            </a:extLst>
          </p:cNvPr>
          <p:cNvSpPr>
            <a:spLocks noGrp="1"/>
          </p:cNvSpPr>
          <p:nvPr>
            <p:ph type="dt" sz="half" idx="11"/>
          </p:nvPr>
        </p:nvSpPr>
        <p:spPr>
          <a:xfrm>
            <a:off x="838200" y="6356350"/>
            <a:ext cx="2743200" cy="365125"/>
          </a:xfrm>
          <a:prstGeom prst="rect">
            <a:avLst/>
          </a:prstGeom>
        </p:spPr>
        <p:txBody>
          <a:bodyPr/>
          <a:lstStyle>
            <a:lvl1pPr>
              <a:defRPr sz="900" spc="2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Monday, December 8, 2025</a:t>
            </a:r>
          </a:p>
        </p:txBody>
      </p:sp>
      <p:sp>
        <p:nvSpPr>
          <p:cNvPr id="92" name="Footer Placeholder 9">
            <a:extLst>
              <a:ext uri="{FF2B5EF4-FFF2-40B4-BE49-F238E27FC236}">
                <a16:creationId xmlns:a16="http://schemas.microsoft.com/office/drawing/2014/main" id="{5B7FAD18-E3EE-4498-AEAC-7217CE6DA768}"/>
              </a:ext>
            </a:extLst>
          </p:cNvPr>
          <p:cNvSpPr>
            <a:spLocks noGrp="1"/>
          </p:cNvSpPr>
          <p:nvPr>
            <p:ph type="ftr" sz="quarter" idx="12"/>
          </p:nvPr>
        </p:nvSpPr>
        <p:spPr>
          <a:xfrm>
            <a:off x="4038600" y="6356350"/>
            <a:ext cx="4114800" cy="365125"/>
          </a:xfrm>
          <a:prstGeom prst="rect">
            <a:avLst/>
          </a:prstGeom>
        </p:spPr>
        <p:txBody>
          <a:bodyPr/>
          <a:lstStyle>
            <a:lvl1pPr algn="ctr">
              <a:defRPr sz="900" spc="2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MSRC PRQA Sub-Committee</a:t>
            </a:r>
          </a:p>
        </p:txBody>
      </p:sp>
      <p:sp>
        <p:nvSpPr>
          <p:cNvPr id="93" name="Slide Number Placeholder 10">
            <a:extLst>
              <a:ext uri="{FF2B5EF4-FFF2-40B4-BE49-F238E27FC236}">
                <a16:creationId xmlns:a16="http://schemas.microsoft.com/office/drawing/2014/main" id="{5894C940-55FC-4B08-99A8-DD2254FABCAD}"/>
              </a:ext>
            </a:extLst>
          </p:cNvPr>
          <p:cNvSpPr>
            <a:spLocks noGrp="1"/>
          </p:cNvSpPr>
          <p:nvPr>
            <p:ph type="sldNum" sz="quarter" idx="13"/>
          </p:nvPr>
        </p:nvSpPr>
        <p:spPr>
          <a:xfrm>
            <a:off x="9906000" y="6356350"/>
            <a:ext cx="1447800" cy="365125"/>
          </a:xfrm>
          <a:prstGeom prst="rect">
            <a:avLst/>
          </a:prstGeom>
        </p:spPr>
        <p:txBody>
          <a:bodyPr/>
          <a:lstStyle>
            <a:lvl1pPr algn="r">
              <a:defRPr sz="900" spc="200" baseline="0">
                <a:solidFill>
                  <a:schemeClr val="bg1"/>
                </a:solidFill>
                <a:effectLst>
                  <a:outerShdw blurRad="38100" dist="38100" dir="2700000" algn="tl">
                    <a:srgbClr val="000000">
                      <a:alpha val="43137"/>
                    </a:srgbClr>
                  </a:outerShdw>
                </a:effectLst>
                <a:latin typeface="Arial" panose="020B0604020202020204"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86908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bg>
      <p:bgPr>
        <a:solidFill>
          <a:schemeClr val="bg2"/>
        </a:solidFill>
        <a:effectLst/>
      </p:bgPr>
    </p:bg>
    <p:spTree>
      <p:nvGrpSpPr>
        <p:cNvPr id="1" name=""/>
        <p:cNvGrpSpPr/>
        <p:nvPr/>
      </p:nvGrpSpPr>
      <p:grpSpPr>
        <a:xfrm>
          <a:off x="0" y="0"/>
          <a:ext cx="0" cy="0"/>
          <a:chOff x="0" y="0"/>
          <a:chExt cx="0" cy="0"/>
        </a:xfrm>
      </p:grpSpPr>
      <p:grpSp>
        <p:nvGrpSpPr>
          <p:cNvPr id="22" name="Bottom Right">
            <a:extLst>
              <a:ext uri="{FF2B5EF4-FFF2-40B4-BE49-F238E27FC236}">
                <a16:creationId xmlns:a16="http://schemas.microsoft.com/office/drawing/2014/main" id="{B023FEDE-FD35-413E-A6E6-2F36BD0D10BA}"/>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23" name="Graphic 157">
              <a:extLst>
                <a:ext uri="{FF2B5EF4-FFF2-40B4-BE49-F238E27FC236}">
                  <a16:creationId xmlns:a16="http://schemas.microsoft.com/office/drawing/2014/main" id="{F296456E-2618-4FC5-BBF1-98139316B9A8}"/>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5" name="Freeform: Shape 24">
                <a:extLst>
                  <a:ext uri="{FF2B5EF4-FFF2-40B4-BE49-F238E27FC236}">
                    <a16:creationId xmlns:a16="http://schemas.microsoft.com/office/drawing/2014/main" id="{7BF8EDC0-C078-4225-BC74-92C170331E38}"/>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6" name="Freeform: Shape 25">
                <a:extLst>
                  <a:ext uri="{FF2B5EF4-FFF2-40B4-BE49-F238E27FC236}">
                    <a16:creationId xmlns:a16="http://schemas.microsoft.com/office/drawing/2014/main" id="{CD11E24B-6171-4BA5-9124-771EEDEA4B01}"/>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7" name="Freeform: Shape 26">
                <a:extLst>
                  <a:ext uri="{FF2B5EF4-FFF2-40B4-BE49-F238E27FC236}">
                    <a16:creationId xmlns:a16="http://schemas.microsoft.com/office/drawing/2014/main" id="{C6B79974-93CA-440A-90D6-341091F806E7}"/>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31" name="Freeform: Shape 30">
                <a:extLst>
                  <a:ext uri="{FF2B5EF4-FFF2-40B4-BE49-F238E27FC236}">
                    <a16:creationId xmlns:a16="http://schemas.microsoft.com/office/drawing/2014/main" id="{DC593E8A-F480-4181-9BFA-78603CBA776D}"/>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32" name="Freeform: Shape 31">
                <a:extLst>
                  <a:ext uri="{FF2B5EF4-FFF2-40B4-BE49-F238E27FC236}">
                    <a16:creationId xmlns:a16="http://schemas.microsoft.com/office/drawing/2014/main" id="{73032549-12BB-4057-B2CF-E2C2F6B5ABE5}"/>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33" name="Freeform: Shape 32">
                <a:extLst>
                  <a:ext uri="{FF2B5EF4-FFF2-40B4-BE49-F238E27FC236}">
                    <a16:creationId xmlns:a16="http://schemas.microsoft.com/office/drawing/2014/main" id="{73798276-B98D-42F7-AF59-B30CDDB4C987}"/>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37" name="Freeform: Shape 36">
                <a:extLst>
                  <a:ext uri="{FF2B5EF4-FFF2-40B4-BE49-F238E27FC236}">
                    <a16:creationId xmlns:a16="http://schemas.microsoft.com/office/drawing/2014/main" id="{E548A05F-8BF4-489F-9169-CDD749ADB38E}"/>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24" name="Freeform: Shape 23">
              <a:extLst>
                <a:ext uri="{FF2B5EF4-FFF2-40B4-BE49-F238E27FC236}">
                  <a16:creationId xmlns:a16="http://schemas.microsoft.com/office/drawing/2014/main" id="{0987E2E0-CC03-4A51-9ADC-3A8F0F814601}"/>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grpSp>
        <p:nvGrpSpPr>
          <p:cNvPr id="4" name="Top left">
            <a:extLst>
              <a:ext uri="{FF2B5EF4-FFF2-40B4-BE49-F238E27FC236}">
                <a16:creationId xmlns:a16="http://schemas.microsoft.com/office/drawing/2014/main" id="{F971CDD8-150B-43CA-B0B4-453E99E546ED}"/>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Freeform: Shape 4">
              <a:extLst>
                <a:ext uri="{FF2B5EF4-FFF2-40B4-BE49-F238E27FC236}">
                  <a16:creationId xmlns:a16="http://schemas.microsoft.com/office/drawing/2014/main" id="{83FB31C0-83A2-4CA9-9E10-759376BB8FA0}"/>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F7AD3F4D-9E8E-4CDB-8839-1190B87F504B}"/>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1C05B4CB-A75C-4E77-9C9C-E85054415485}"/>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E6F2C58A-0001-4403-961A-8D72894A87EB}"/>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A9666267-BD43-43DF-B0BB-96735BF82B20}"/>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B7B6C40E-1E26-456A-98BF-FD02DE25BBBF}"/>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9E9DD0F3-80C9-4BAD-BE68-DF9B78B367F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1D374254-F113-4FB1-A938-2CBE5B375587}"/>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3" name="Title 1">
            <a:extLst>
              <a:ext uri="{FF2B5EF4-FFF2-40B4-BE49-F238E27FC236}">
                <a16:creationId xmlns:a16="http://schemas.microsoft.com/office/drawing/2014/main" id="{2C91688C-CA2F-423F-87BC-5CF5F4A66AD4}"/>
              </a:ext>
            </a:extLst>
          </p:cNvPr>
          <p:cNvSpPr>
            <a:spLocks noGrp="1"/>
          </p:cNvSpPr>
          <p:nvPr>
            <p:ph type="ctrTitle"/>
          </p:nvPr>
        </p:nvSpPr>
        <p:spPr>
          <a:xfrm>
            <a:off x="1005653" y="744909"/>
            <a:ext cx="5581561" cy="3155419"/>
          </a:xfrm>
          <a:prstGeom prst="rect">
            <a:avLst/>
          </a:prstGeom>
        </p:spPr>
        <p:txBody>
          <a:bodyPr anchor="b">
            <a:normAutofit/>
          </a:bodyPr>
          <a:lstStyle>
            <a:lvl1pPr>
              <a:defRPr>
                <a:latin typeface="Arial" panose="020B0604020202020204" pitchFamily="34" charset="0"/>
                <a:cs typeface="Arial" panose="020B0604020202020204" pitchFamily="34" charset="0"/>
              </a:defRPr>
            </a:lvl1pPr>
          </a:lstStyle>
          <a:p>
            <a:pPr algn="l"/>
            <a:r>
              <a:rPr lang="en-US" sz="5400" dirty="0">
                <a:cs typeface="Posterama" panose="020B0504020200020000" pitchFamily="34" charset="0"/>
              </a:rPr>
              <a:t>Click to edit Master title style</a:t>
            </a:r>
          </a:p>
        </p:txBody>
      </p:sp>
      <p:grpSp>
        <p:nvGrpSpPr>
          <p:cNvPr id="28" name="Cross">
            <a:extLst>
              <a:ext uri="{FF2B5EF4-FFF2-40B4-BE49-F238E27FC236}">
                <a16:creationId xmlns:a16="http://schemas.microsoft.com/office/drawing/2014/main" id="{DE90EA9D-D33A-4461-8A51-988087AEC6AA}"/>
              </a:ext>
              <a:ext uri="{C183D7F6-B498-43B3-948B-1728B52AA6E4}">
                <adec:decorative xmlns:adec="http://schemas.microsoft.com/office/drawing/2017/decorative" val="1"/>
              </a:ext>
            </a:extLst>
          </p:cNvPr>
          <p:cNvGrpSpPr/>
          <p:nvPr userDrawn="1"/>
        </p:nvGrpSpPr>
        <p:grpSpPr>
          <a:xfrm>
            <a:off x="7948013" y="3330979"/>
            <a:ext cx="118872" cy="118872"/>
            <a:chOff x="1175347" y="3733800"/>
            <a:chExt cx="118872" cy="118872"/>
          </a:xfrm>
        </p:grpSpPr>
        <p:cxnSp>
          <p:nvCxnSpPr>
            <p:cNvPr id="29" name="Straight Connector 28">
              <a:extLst>
                <a:ext uri="{FF2B5EF4-FFF2-40B4-BE49-F238E27FC236}">
                  <a16:creationId xmlns:a16="http://schemas.microsoft.com/office/drawing/2014/main" id="{F7119486-F5DF-4CAA-A71E-2861F2CBECF7}"/>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2C858657-F484-4466-8AFB-7FAD2E65B72F}"/>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39" name="Text Placeholder 37">
            <a:extLst>
              <a:ext uri="{FF2B5EF4-FFF2-40B4-BE49-F238E27FC236}">
                <a16:creationId xmlns:a16="http://schemas.microsoft.com/office/drawing/2014/main" id="{98D12C8B-CC26-42CF-A68C-CF06CCA79DB0}"/>
              </a:ext>
            </a:extLst>
          </p:cNvPr>
          <p:cNvSpPr>
            <a:spLocks noGrp="1"/>
          </p:cNvSpPr>
          <p:nvPr>
            <p:ph type="body" sz="quarter" idx="13" hasCustomPrompt="1"/>
          </p:nvPr>
        </p:nvSpPr>
        <p:spPr>
          <a:xfrm>
            <a:off x="1012825" y="4075113"/>
            <a:ext cx="5581650" cy="2054225"/>
          </a:xfrm>
          <a:prstGeom prst="rect">
            <a:avLst/>
          </a:prstGeom>
        </p:spPr>
        <p:txBody>
          <a:bodyPr/>
          <a:lstStyle>
            <a:lvl1pPr marL="0" indent="0">
              <a:buNone/>
              <a:defRPr>
                <a:latin typeface="Arial" panose="020B0604020202020204" pitchFamily="34" charset="0"/>
              </a:defRPr>
            </a:lvl1pPr>
          </a:lstStyle>
          <a:p>
            <a:pPr lvl="0"/>
            <a:r>
              <a:rPr lang="en-US" dirty="0"/>
              <a:t>Click to add subtitle</a:t>
            </a:r>
          </a:p>
        </p:txBody>
      </p:sp>
      <p:sp>
        <p:nvSpPr>
          <p:cNvPr id="42" name="Picture Placeholder 41">
            <a:extLst>
              <a:ext uri="{FF2B5EF4-FFF2-40B4-BE49-F238E27FC236}">
                <a16:creationId xmlns:a16="http://schemas.microsoft.com/office/drawing/2014/main" id="{E3C5E9AD-97DA-438E-9830-992F9CA586B4}"/>
              </a:ext>
            </a:extLst>
          </p:cNvPr>
          <p:cNvSpPr>
            <a:spLocks noGrp="1"/>
          </p:cNvSpPr>
          <p:nvPr>
            <p:ph type="pic" sz="quarter" idx="14" hasCustomPrompt="1"/>
          </p:nvPr>
        </p:nvSpPr>
        <p:spPr>
          <a:xfrm>
            <a:off x="6632018" y="920426"/>
            <a:ext cx="2478719" cy="4957437"/>
          </a:xfrm>
          <a:custGeom>
            <a:avLst/>
            <a:gdLst>
              <a:gd name="connsiteX0" fmla="*/ 2478719 w 2478719"/>
              <a:gd name="connsiteY0" fmla="*/ 0 h 4957437"/>
              <a:gd name="connsiteX1" fmla="*/ 2478719 w 2478719"/>
              <a:gd name="connsiteY1" fmla="*/ 4957437 h 4957437"/>
              <a:gd name="connsiteX2" fmla="*/ 0 w 2478719"/>
              <a:gd name="connsiteY2" fmla="*/ 2478719 h 4957437"/>
              <a:gd name="connsiteX3" fmla="*/ 2478719 w 2478719"/>
              <a:gd name="connsiteY3" fmla="*/ 0 h 4957437"/>
            </a:gdLst>
            <a:ahLst/>
            <a:cxnLst>
              <a:cxn ang="0">
                <a:pos x="connsiteX0" y="connsiteY0"/>
              </a:cxn>
              <a:cxn ang="0">
                <a:pos x="connsiteX1" y="connsiteY1"/>
              </a:cxn>
              <a:cxn ang="0">
                <a:pos x="connsiteX2" y="connsiteY2"/>
              </a:cxn>
              <a:cxn ang="0">
                <a:pos x="connsiteX3" y="connsiteY3"/>
              </a:cxn>
            </a:cxnLst>
            <a:rect l="l" t="t" r="r" b="b"/>
            <a:pathLst>
              <a:path w="2478719" h="4957437">
                <a:moveTo>
                  <a:pt x="2478719" y="0"/>
                </a:moveTo>
                <a:lnTo>
                  <a:pt x="2478719" y="4957437"/>
                </a:lnTo>
                <a:cubicBezTo>
                  <a:pt x="1109777" y="4957437"/>
                  <a:pt x="0" y="3847661"/>
                  <a:pt x="0" y="2478719"/>
                </a:cubicBezTo>
                <a:cubicBezTo>
                  <a:pt x="0" y="1109777"/>
                  <a:pt x="1109777" y="0"/>
                  <a:pt x="2478719" y="0"/>
                </a:cubicBezTo>
                <a:close/>
              </a:path>
            </a:pathLst>
          </a:custGeom>
        </p:spPr>
        <p:txBody>
          <a:bodyPr wrap="square" anchor="ctr">
            <a:noAutofit/>
          </a:bodyPr>
          <a:lstStyle>
            <a:lvl1pPr marL="0" indent="0" algn="ctr">
              <a:buNone/>
              <a:defRPr sz="2000">
                <a:latin typeface="Arial" panose="020B0604020202020204" pitchFamily="34" charset="0"/>
              </a:defRPr>
            </a:lvl1pPr>
          </a:lstStyle>
          <a:p>
            <a:r>
              <a:rPr lang="en-US" dirty="0"/>
              <a:t>Click to add photo</a:t>
            </a:r>
          </a:p>
        </p:txBody>
      </p:sp>
      <p:sp>
        <p:nvSpPr>
          <p:cNvPr id="45" name="Picture Placeholder 44">
            <a:extLst>
              <a:ext uri="{FF2B5EF4-FFF2-40B4-BE49-F238E27FC236}">
                <a16:creationId xmlns:a16="http://schemas.microsoft.com/office/drawing/2014/main" id="{29CDCB5D-3CB9-4A05-9109-F46C1FEB08B2}"/>
              </a:ext>
            </a:extLst>
          </p:cNvPr>
          <p:cNvSpPr>
            <a:spLocks noGrp="1"/>
          </p:cNvSpPr>
          <p:nvPr>
            <p:ph type="pic" sz="quarter" idx="15" hasCustomPrompt="1"/>
          </p:nvPr>
        </p:nvSpPr>
        <p:spPr>
          <a:xfrm>
            <a:off x="9244935" y="920815"/>
            <a:ext cx="2410165" cy="2410165"/>
          </a:xfrm>
          <a:custGeom>
            <a:avLst/>
            <a:gdLst>
              <a:gd name="connsiteX0" fmla="*/ 0 w 2410165"/>
              <a:gd name="connsiteY0" fmla="*/ 0 h 2410165"/>
              <a:gd name="connsiteX1" fmla="*/ 2410165 w 2410165"/>
              <a:gd name="connsiteY1" fmla="*/ 2410165 h 2410165"/>
              <a:gd name="connsiteX2" fmla="*/ 0 w 2410165"/>
              <a:gd name="connsiteY2" fmla="*/ 2410165 h 2410165"/>
            </a:gdLst>
            <a:ahLst/>
            <a:cxnLst>
              <a:cxn ang="0">
                <a:pos x="connsiteX0" y="connsiteY0"/>
              </a:cxn>
              <a:cxn ang="0">
                <a:pos x="connsiteX1" y="connsiteY1"/>
              </a:cxn>
              <a:cxn ang="0">
                <a:pos x="connsiteX2" y="connsiteY2"/>
              </a:cxn>
            </a:cxnLst>
            <a:rect l="l" t="t" r="r" b="b"/>
            <a:pathLst>
              <a:path w="2410165" h="2410165">
                <a:moveTo>
                  <a:pt x="0" y="0"/>
                </a:moveTo>
                <a:cubicBezTo>
                  <a:pt x="1331082" y="0"/>
                  <a:pt x="2410165" y="1079083"/>
                  <a:pt x="2410165" y="2410165"/>
                </a:cubicBezTo>
                <a:lnTo>
                  <a:pt x="0" y="2410165"/>
                </a:lnTo>
                <a:close/>
              </a:path>
            </a:pathLst>
          </a:custGeom>
        </p:spPr>
        <p:txBody>
          <a:bodyPr wrap="square" anchor="b">
            <a:noAutofit/>
          </a:bodyPr>
          <a:lstStyle>
            <a:lvl1pPr marL="0" indent="0" algn="ctr">
              <a:buNone/>
              <a:defRPr sz="2000">
                <a:latin typeface="Arial" panose="020B0604020202020204" pitchFamily="34" charset="0"/>
              </a:defRPr>
            </a:lvl1pPr>
          </a:lstStyle>
          <a:p>
            <a:r>
              <a:rPr lang="en-US" dirty="0"/>
              <a:t>Click to</a:t>
            </a:r>
          </a:p>
          <a:p>
            <a:r>
              <a:rPr lang="en-US" dirty="0"/>
              <a:t>add photo</a:t>
            </a:r>
          </a:p>
        </p:txBody>
      </p:sp>
      <p:sp>
        <p:nvSpPr>
          <p:cNvPr id="48" name="Picture Placeholder 47">
            <a:extLst>
              <a:ext uri="{FF2B5EF4-FFF2-40B4-BE49-F238E27FC236}">
                <a16:creationId xmlns:a16="http://schemas.microsoft.com/office/drawing/2014/main" id="{C1949CC4-76B8-4D86-AF8E-6201557DC29D}"/>
              </a:ext>
            </a:extLst>
          </p:cNvPr>
          <p:cNvSpPr>
            <a:spLocks noGrp="1"/>
          </p:cNvSpPr>
          <p:nvPr>
            <p:ph type="pic" sz="quarter" idx="16" hasCustomPrompt="1"/>
          </p:nvPr>
        </p:nvSpPr>
        <p:spPr>
          <a:xfrm>
            <a:off x="9244934" y="3471379"/>
            <a:ext cx="2410165" cy="2406483"/>
          </a:xfrm>
          <a:custGeom>
            <a:avLst/>
            <a:gdLst>
              <a:gd name="connsiteX0" fmla="*/ 0 w 2410165"/>
              <a:gd name="connsiteY0" fmla="*/ 0 h 2406483"/>
              <a:gd name="connsiteX1" fmla="*/ 2410165 w 2410165"/>
              <a:gd name="connsiteY1" fmla="*/ 0 h 2406483"/>
              <a:gd name="connsiteX2" fmla="*/ 0 w 2410165"/>
              <a:gd name="connsiteY2" fmla="*/ 2406483 h 2406483"/>
            </a:gdLst>
            <a:ahLst/>
            <a:cxnLst>
              <a:cxn ang="0">
                <a:pos x="connsiteX0" y="connsiteY0"/>
              </a:cxn>
              <a:cxn ang="0">
                <a:pos x="connsiteX1" y="connsiteY1"/>
              </a:cxn>
              <a:cxn ang="0">
                <a:pos x="connsiteX2" y="connsiteY2"/>
              </a:cxn>
            </a:cxnLst>
            <a:rect l="l" t="t" r="r" b="b"/>
            <a:pathLst>
              <a:path w="2410165" h="2406483">
                <a:moveTo>
                  <a:pt x="0" y="0"/>
                </a:moveTo>
                <a:lnTo>
                  <a:pt x="2410165" y="0"/>
                </a:lnTo>
                <a:cubicBezTo>
                  <a:pt x="2410165" y="1329048"/>
                  <a:pt x="1331082" y="2406483"/>
                  <a:pt x="0" y="2406483"/>
                </a:cubicBezTo>
                <a:close/>
              </a:path>
            </a:pathLst>
          </a:custGeom>
        </p:spPr>
        <p:txBody>
          <a:bodyPr wrap="square" anchor="t">
            <a:noAutofit/>
          </a:bodyPr>
          <a:lstStyle>
            <a:lvl1pPr marL="0" indent="0" algn="ctr">
              <a:buNone/>
              <a:defRPr sz="2000">
                <a:latin typeface="Arial" panose="020B0604020202020204" pitchFamily="34" charset="0"/>
              </a:defRPr>
            </a:lvl1pPr>
          </a:lstStyle>
          <a:p>
            <a:r>
              <a:rPr lang="en-US" dirty="0"/>
              <a:t>Click to</a:t>
            </a:r>
          </a:p>
          <a:p>
            <a:r>
              <a:rPr lang="en-US" dirty="0"/>
              <a:t>add photo</a:t>
            </a:r>
          </a:p>
        </p:txBody>
      </p:sp>
    </p:spTree>
    <p:extLst>
      <p:ext uri="{BB962C8B-B14F-4D97-AF65-F5344CB8AC3E}">
        <p14:creationId xmlns:p14="http://schemas.microsoft.com/office/powerpoint/2010/main" val="416002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bg>
      <p:bgPr>
        <a:solidFill>
          <a:schemeClr val="bg2"/>
        </a:solidFill>
        <a:effectLst/>
      </p:bgPr>
    </p:bg>
    <p:spTree>
      <p:nvGrpSpPr>
        <p:cNvPr id="1" name=""/>
        <p:cNvGrpSpPr/>
        <p:nvPr/>
      </p:nvGrpSpPr>
      <p:grpSpPr>
        <a:xfrm>
          <a:off x="0" y="0"/>
          <a:ext cx="0" cy="0"/>
          <a:chOff x="0" y="0"/>
          <a:chExt cx="0" cy="0"/>
        </a:xfrm>
      </p:grpSpPr>
      <p:grpSp>
        <p:nvGrpSpPr>
          <p:cNvPr id="8" name="Top left">
            <a:extLst>
              <a:ext uri="{FF2B5EF4-FFF2-40B4-BE49-F238E27FC236}">
                <a16:creationId xmlns:a16="http://schemas.microsoft.com/office/drawing/2014/main" id="{E7C1007A-38A4-44A0-BF98-887471DFFB32}"/>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9" name="Freeform: Shape 8">
              <a:extLst>
                <a:ext uri="{FF2B5EF4-FFF2-40B4-BE49-F238E27FC236}">
                  <a16:creationId xmlns:a16="http://schemas.microsoft.com/office/drawing/2014/main" id="{FFC8DFC3-A77D-4047-89B1-5A9587DD92E2}"/>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10" name="Freeform: Shape 9">
              <a:extLst>
                <a:ext uri="{FF2B5EF4-FFF2-40B4-BE49-F238E27FC236}">
                  <a16:creationId xmlns:a16="http://schemas.microsoft.com/office/drawing/2014/main" id="{5367B319-DB4D-49DE-8B1B-D2F94F892C83}"/>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9FB6224A-9986-4980-9954-62E88B4E23A7}"/>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84F0DA6F-4771-4DAA-B032-F2F1CD6D7FFF}"/>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3" name="Freeform: Shape 12">
              <a:extLst>
                <a:ext uri="{FF2B5EF4-FFF2-40B4-BE49-F238E27FC236}">
                  <a16:creationId xmlns:a16="http://schemas.microsoft.com/office/drawing/2014/main" id="{6E826A14-FAD5-41CA-8B7E-B4938DC64FB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4" name="Freeform: Shape 13">
              <a:extLst>
                <a:ext uri="{FF2B5EF4-FFF2-40B4-BE49-F238E27FC236}">
                  <a16:creationId xmlns:a16="http://schemas.microsoft.com/office/drawing/2014/main" id="{EAD248F0-8D25-4CDF-814F-87863C8D4959}"/>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5" name="Freeform: Shape 14">
              <a:extLst>
                <a:ext uri="{FF2B5EF4-FFF2-40B4-BE49-F238E27FC236}">
                  <a16:creationId xmlns:a16="http://schemas.microsoft.com/office/drawing/2014/main" id="{AAE247D0-EA10-4307-A6D9-DC65CD33622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6" name="Freeform: Shape 15">
              <a:extLst>
                <a:ext uri="{FF2B5EF4-FFF2-40B4-BE49-F238E27FC236}">
                  <a16:creationId xmlns:a16="http://schemas.microsoft.com/office/drawing/2014/main" id="{816F0BC8-01B3-4EA5-8D3C-D08A7083C407}"/>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grpSp>
        <p:nvGrpSpPr>
          <p:cNvPr id="17" name="Bottom Right">
            <a:extLst>
              <a:ext uri="{FF2B5EF4-FFF2-40B4-BE49-F238E27FC236}">
                <a16:creationId xmlns:a16="http://schemas.microsoft.com/office/drawing/2014/main" id="{3C4C6F91-040E-49E0-B048-C983B556B4CD}"/>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8" name="Graphic 157">
              <a:extLst>
                <a:ext uri="{FF2B5EF4-FFF2-40B4-BE49-F238E27FC236}">
                  <a16:creationId xmlns:a16="http://schemas.microsoft.com/office/drawing/2014/main" id="{5F735938-366A-4689-940D-6AC867D18968}"/>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0" name="Freeform: Shape 19">
                <a:extLst>
                  <a:ext uri="{FF2B5EF4-FFF2-40B4-BE49-F238E27FC236}">
                    <a16:creationId xmlns:a16="http://schemas.microsoft.com/office/drawing/2014/main" id="{082D0C32-CA40-4D76-A0AE-355F4EDE9E4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D4AA2F5B-1059-4660-A88B-0138D3DEA11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8DBAAE2E-B09E-47A6-88B0-3B386570963B}"/>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80123DD0-D648-4002-B4DD-748944CF16C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4" name="Freeform: Shape 23">
                <a:extLst>
                  <a:ext uri="{FF2B5EF4-FFF2-40B4-BE49-F238E27FC236}">
                    <a16:creationId xmlns:a16="http://schemas.microsoft.com/office/drawing/2014/main" id="{B0FFF952-E585-449F-8014-AF83F5F6BF0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5" name="Freeform: Shape 24">
                <a:extLst>
                  <a:ext uri="{FF2B5EF4-FFF2-40B4-BE49-F238E27FC236}">
                    <a16:creationId xmlns:a16="http://schemas.microsoft.com/office/drawing/2014/main" id="{60910C5D-897F-48B1-BECF-735BDC46365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6" name="Freeform: Shape 25">
                <a:extLst>
                  <a:ext uri="{FF2B5EF4-FFF2-40B4-BE49-F238E27FC236}">
                    <a16:creationId xmlns:a16="http://schemas.microsoft.com/office/drawing/2014/main" id="{98633913-4C49-4FE2-A15B-78DE0FD2685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9" name="Freeform: Shape 18">
              <a:extLst>
                <a:ext uri="{FF2B5EF4-FFF2-40B4-BE49-F238E27FC236}">
                  <a16:creationId xmlns:a16="http://schemas.microsoft.com/office/drawing/2014/main" id="{A9958AAF-ED1A-47A9-A07D-09465AFCF95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46" name="Picture Placeholder 44">
            <a:extLst>
              <a:ext uri="{FF2B5EF4-FFF2-40B4-BE49-F238E27FC236}">
                <a16:creationId xmlns:a16="http://schemas.microsoft.com/office/drawing/2014/main" id="{FA2F33D7-521D-4F09-A571-EC79B9DD0EEC}"/>
              </a:ext>
            </a:extLst>
          </p:cNvPr>
          <p:cNvSpPr>
            <a:spLocks noGrp="1"/>
          </p:cNvSpPr>
          <p:nvPr>
            <p:ph type="pic" sz="quarter" idx="13" hasCustomPrompt="1"/>
          </p:nvPr>
        </p:nvSpPr>
        <p:spPr>
          <a:xfrm>
            <a:off x="-2962" y="588461"/>
            <a:ext cx="12194962" cy="5724601"/>
          </a:xfrm>
          <a:prstGeom prst="rect">
            <a:avLst/>
          </a:prstGeom>
        </p:spPr>
        <p:txBody>
          <a:bodyPr anchor="ctr"/>
          <a:lstStyle>
            <a:lvl1pPr marL="0" indent="0" algn="ctr">
              <a:buNone/>
              <a:defRPr sz="2000">
                <a:latin typeface="Arial" panose="020B0604020202020204" pitchFamily="34" charset="0"/>
              </a:defRPr>
            </a:lvl1pPr>
          </a:lstStyle>
          <a:p>
            <a:r>
              <a:rPr lang="en-US" dirty="0"/>
              <a:t>Insert photo here</a:t>
            </a:r>
          </a:p>
        </p:txBody>
      </p:sp>
      <p:sp>
        <p:nvSpPr>
          <p:cNvPr id="2" name="Title 1">
            <a:extLst>
              <a:ext uri="{FF2B5EF4-FFF2-40B4-BE49-F238E27FC236}">
                <a16:creationId xmlns:a16="http://schemas.microsoft.com/office/drawing/2014/main" id="{0B44AEF9-63A1-44CB-BD42-5FDC2C575D5E}"/>
              </a:ext>
            </a:extLst>
          </p:cNvPr>
          <p:cNvSpPr>
            <a:spLocks noGrp="1"/>
          </p:cNvSpPr>
          <p:nvPr>
            <p:ph type="title" hasCustomPrompt="1"/>
          </p:nvPr>
        </p:nvSpPr>
        <p:spPr>
          <a:xfrm>
            <a:off x="7434263" y="1506070"/>
            <a:ext cx="4456111" cy="3135405"/>
          </a:xfrm>
          <a:prstGeom prst="rect">
            <a:avLst/>
          </a:prstGeom>
        </p:spPr>
        <p:txBody>
          <a:bodyPr/>
          <a:lstStyle>
            <a:lvl1pPr>
              <a:lnSpc>
                <a:spcPct val="110000"/>
              </a:lnSpc>
              <a:spcBef>
                <a:spcPts val="1000"/>
              </a:spcBef>
              <a:defRPr sz="400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a:t>Click to add text</a:t>
            </a:r>
          </a:p>
        </p:txBody>
      </p:sp>
      <p:sp>
        <p:nvSpPr>
          <p:cNvPr id="52" name="Text Placeholder 50">
            <a:extLst>
              <a:ext uri="{FF2B5EF4-FFF2-40B4-BE49-F238E27FC236}">
                <a16:creationId xmlns:a16="http://schemas.microsoft.com/office/drawing/2014/main" id="{5C6D6C0E-14CB-497A-A6C2-E067A88FA53A}"/>
              </a:ext>
            </a:extLst>
          </p:cNvPr>
          <p:cNvSpPr>
            <a:spLocks noGrp="1"/>
          </p:cNvSpPr>
          <p:nvPr>
            <p:ph type="body" sz="quarter" idx="15" hasCustomPrompt="1"/>
          </p:nvPr>
        </p:nvSpPr>
        <p:spPr>
          <a:xfrm>
            <a:off x="7434263" y="4778001"/>
            <a:ext cx="4430712" cy="971924"/>
          </a:xfrm>
          <a:prstGeom prst="rect">
            <a:avLst/>
          </a:prstGeom>
        </p:spPr>
        <p:txBody>
          <a:bodyPr/>
          <a:lstStyle>
            <a:lvl1pPr marL="0" indent="0">
              <a:buNone/>
              <a:defRPr sz="2800">
                <a:solidFill>
                  <a:schemeClr val="bg1"/>
                </a:solidFill>
                <a:effectLst>
                  <a:outerShdw blurRad="38100" dist="38100" dir="2700000" algn="tl">
                    <a:srgbClr val="000000">
                      <a:alpha val="43137"/>
                    </a:srgbClr>
                  </a:outerShdw>
                </a:effectLst>
                <a:latin typeface="Arial" panose="020B0604020202020204" pitchFamily="34" charset="0"/>
              </a:defRPr>
            </a:lvl1pPr>
          </a:lstStyle>
          <a:p>
            <a:pPr lvl="0"/>
            <a:r>
              <a:rPr lang="en-US" dirty="0"/>
              <a:t>Click to subtitle</a:t>
            </a:r>
          </a:p>
        </p:txBody>
      </p:sp>
      <p:sp>
        <p:nvSpPr>
          <p:cNvPr id="47" name="Date Placeholder 8">
            <a:extLst>
              <a:ext uri="{FF2B5EF4-FFF2-40B4-BE49-F238E27FC236}">
                <a16:creationId xmlns:a16="http://schemas.microsoft.com/office/drawing/2014/main" id="{57880508-D524-4D72-B2D9-3EABCCBA5C93}"/>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48" name="Footer Placeholder 9">
            <a:extLst>
              <a:ext uri="{FF2B5EF4-FFF2-40B4-BE49-F238E27FC236}">
                <a16:creationId xmlns:a16="http://schemas.microsoft.com/office/drawing/2014/main" id="{FC67283E-EA51-43E9-A8CE-4D01EABCAB00}"/>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49" name="Slide Number Placeholder 10">
            <a:extLst>
              <a:ext uri="{FF2B5EF4-FFF2-40B4-BE49-F238E27FC236}">
                <a16:creationId xmlns:a16="http://schemas.microsoft.com/office/drawing/2014/main" id="{5008A3F2-2B1F-4E12-8D14-128006A2F571}"/>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40675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bg>
      <p:bgPr>
        <a:solidFill>
          <a:schemeClr val="bg2"/>
        </a:solidFill>
        <a:effectLst/>
      </p:bgPr>
    </p:bg>
    <p:spTree>
      <p:nvGrpSpPr>
        <p:cNvPr id="1" name=""/>
        <p:cNvGrpSpPr/>
        <p:nvPr/>
      </p:nvGrpSpPr>
      <p:grpSpPr>
        <a:xfrm>
          <a:off x="0" y="0"/>
          <a:ext cx="0" cy="0"/>
          <a:chOff x="0" y="0"/>
          <a:chExt cx="0" cy="0"/>
        </a:xfrm>
      </p:grpSpPr>
      <p:grpSp>
        <p:nvGrpSpPr>
          <p:cNvPr id="28" name="Bottom Right">
            <a:extLst>
              <a:ext uri="{FF2B5EF4-FFF2-40B4-BE49-F238E27FC236}">
                <a16:creationId xmlns:a16="http://schemas.microsoft.com/office/drawing/2014/main" id="{562BD150-E869-44AC-B0E8-35618F795B53}"/>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29" name="Freeform: Shape 28">
              <a:extLst>
                <a:ext uri="{FF2B5EF4-FFF2-40B4-BE49-F238E27FC236}">
                  <a16:creationId xmlns:a16="http://schemas.microsoft.com/office/drawing/2014/main" id="{FF918A15-3E7F-42BB-83AB-473EF76AB0CE}"/>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grpSp>
          <p:nvGrpSpPr>
            <p:cNvPr id="30" name="Graphic 157">
              <a:extLst>
                <a:ext uri="{FF2B5EF4-FFF2-40B4-BE49-F238E27FC236}">
                  <a16:creationId xmlns:a16="http://schemas.microsoft.com/office/drawing/2014/main" id="{1AA9D900-7A0C-4788-85E0-9329B727A14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33" name="Freeform: Shape 32">
                <a:extLst>
                  <a:ext uri="{FF2B5EF4-FFF2-40B4-BE49-F238E27FC236}">
                    <a16:creationId xmlns:a16="http://schemas.microsoft.com/office/drawing/2014/main" id="{839D0A43-40DB-4967-BF0C-05CB54D3DF2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4" name="Freeform: Shape 33">
                <a:extLst>
                  <a:ext uri="{FF2B5EF4-FFF2-40B4-BE49-F238E27FC236}">
                    <a16:creationId xmlns:a16="http://schemas.microsoft.com/office/drawing/2014/main" id="{F6C7E54F-930C-4B8D-9CE6-DCC37269B13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5" name="Freeform: Shape 34">
                <a:extLst>
                  <a:ext uri="{FF2B5EF4-FFF2-40B4-BE49-F238E27FC236}">
                    <a16:creationId xmlns:a16="http://schemas.microsoft.com/office/drawing/2014/main" id="{A4F6F66D-CC67-443B-9CB5-FFD695ED451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6" name="Freeform: Shape 35">
                <a:extLst>
                  <a:ext uri="{FF2B5EF4-FFF2-40B4-BE49-F238E27FC236}">
                    <a16:creationId xmlns:a16="http://schemas.microsoft.com/office/drawing/2014/main" id="{6B392295-CB7C-4805-B4B1-AC7531AC270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7" name="Freeform: Shape 36">
                <a:extLst>
                  <a:ext uri="{FF2B5EF4-FFF2-40B4-BE49-F238E27FC236}">
                    <a16:creationId xmlns:a16="http://schemas.microsoft.com/office/drawing/2014/main" id="{91ADCAAB-0B5C-4495-8D5D-32C87A21407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8" name="Freeform: Shape 37">
                <a:extLst>
                  <a:ext uri="{FF2B5EF4-FFF2-40B4-BE49-F238E27FC236}">
                    <a16:creationId xmlns:a16="http://schemas.microsoft.com/office/drawing/2014/main" id="{8F02E2A1-7B5F-4C33-98CD-98E24B61EFF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39" name="Freeform: Shape 38">
                <a:extLst>
                  <a:ext uri="{FF2B5EF4-FFF2-40B4-BE49-F238E27FC236}">
                    <a16:creationId xmlns:a16="http://schemas.microsoft.com/office/drawing/2014/main" id="{7577F4AD-5552-4A2F-A3FA-67834BF96FBE}"/>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grpSp>
        <p:sp>
          <p:nvSpPr>
            <p:cNvPr id="31" name="Freeform: Shape 30">
              <a:extLst>
                <a:ext uri="{FF2B5EF4-FFF2-40B4-BE49-F238E27FC236}">
                  <a16:creationId xmlns:a16="http://schemas.microsoft.com/office/drawing/2014/main" id="{C17EE90C-247C-4F8E-9B86-BD7E31F126A3}"/>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sp>
        <p:nvSpPr>
          <p:cNvPr id="32" name="Title 1">
            <a:extLst>
              <a:ext uri="{FF2B5EF4-FFF2-40B4-BE49-F238E27FC236}">
                <a16:creationId xmlns:a16="http://schemas.microsoft.com/office/drawing/2014/main" id="{985E1522-3C37-44A6-81DC-1BF369AF0B54}"/>
              </a:ext>
            </a:extLst>
          </p:cNvPr>
          <p:cNvSpPr>
            <a:spLocks noGrp="1"/>
          </p:cNvSpPr>
          <p:nvPr>
            <p:ph type="ctrTitle"/>
          </p:nvPr>
        </p:nvSpPr>
        <p:spPr>
          <a:xfrm>
            <a:off x="996275" y="4098524"/>
            <a:ext cx="5996628" cy="2226076"/>
          </a:xfrm>
          <a:prstGeom prst="rect">
            <a:avLst/>
          </a:prstGeom>
        </p:spPr>
        <p:txBody>
          <a:bodyPr anchor="ctr">
            <a:normAutofit/>
          </a:bodyPr>
          <a:lstStyle>
            <a:lvl1pPr>
              <a:defRPr>
                <a:latin typeface="Arial" panose="020B0604020202020204" pitchFamily="34" charset="0"/>
                <a:cs typeface="Arial" panose="020B0604020202020204" pitchFamily="34" charset="0"/>
              </a:defRPr>
            </a:lvl1pPr>
          </a:lstStyle>
          <a:p>
            <a:pPr algn="l"/>
            <a:r>
              <a:rPr lang="en-US" sz="5400" dirty="0">
                <a:cs typeface="Posterama" panose="020B0504020200020000" pitchFamily="34" charset="0"/>
              </a:rPr>
              <a:t>Click to edit Master title style</a:t>
            </a:r>
          </a:p>
        </p:txBody>
      </p:sp>
      <p:sp>
        <p:nvSpPr>
          <p:cNvPr id="44" name="Subtitle 2">
            <a:extLst>
              <a:ext uri="{FF2B5EF4-FFF2-40B4-BE49-F238E27FC236}">
                <a16:creationId xmlns:a16="http://schemas.microsoft.com/office/drawing/2014/main" id="{5048357E-69C2-4F32-8C47-3D84340F6190}"/>
              </a:ext>
            </a:extLst>
          </p:cNvPr>
          <p:cNvSpPr>
            <a:spLocks noGrp="1"/>
          </p:cNvSpPr>
          <p:nvPr>
            <p:ph type="subTitle" idx="1"/>
          </p:nvPr>
        </p:nvSpPr>
        <p:spPr>
          <a:xfrm>
            <a:off x="7185430" y="4085112"/>
            <a:ext cx="3997745" cy="2228758"/>
          </a:xfrm>
          <a:prstGeom prst="rect">
            <a:avLst/>
          </a:prstGeom>
        </p:spPr>
        <p:txBody>
          <a:bodyPr anchor="ctr"/>
          <a:lstStyle>
            <a:lvl1pPr>
              <a:defRPr>
                <a:latin typeface="Arial" panose="020B0604020202020204" pitchFamily="34" charset="0"/>
                <a:cs typeface="Arial" panose="020B0604020202020204" pitchFamily="34" charset="0"/>
              </a:defRPr>
            </a:lvl1pPr>
          </a:lstStyle>
          <a:p>
            <a:pPr algn="l">
              <a:lnSpc>
                <a:spcPct val="110000"/>
              </a:lnSpc>
            </a:pPr>
            <a:r>
              <a:rPr lang="en-US" sz="2200" dirty="0">
                <a:cs typeface="Segoe UI Semilight" panose="020B0402040204020203" pitchFamily="34" charset="0"/>
              </a:rPr>
              <a:t>Click to edit Master subtitle style</a:t>
            </a:r>
          </a:p>
        </p:txBody>
      </p:sp>
      <p:sp>
        <p:nvSpPr>
          <p:cNvPr id="63" name="Date Placeholder 8">
            <a:extLst>
              <a:ext uri="{FF2B5EF4-FFF2-40B4-BE49-F238E27FC236}">
                <a16:creationId xmlns:a16="http://schemas.microsoft.com/office/drawing/2014/main" id="{0CB3C12F-97EC-48F0-B4FC-924D91ECF3A6}"/>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64" name="Footer Placeholder 9">
            <a:extLst>
              <a:ext uri="{FF2B5EF4-FFF2-40B4-BE49-F238E27FC236}">
                <a16:creationId xmlns:a16="http://schemas.microsoft.com/office/drawing/2014/main" id="{E3780E67-8AD7-4AB6-880C-281395A8EE02}"/>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65" name="Slide Number Placeholder 10">
            <a:extLst>
              <a:ext uri="{FF2B5EF4-FFF2-40B4-BE49-F238E27FC236}">
                <a16:creationId xmlns:a16="http://schemas.microsoft.com/office/drawing/2014/main" id="{28F5F854-E7C5-4C18-A6E1-ECEF9BDE586F}"/>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
        <p:nvSpPr>
          <p:cNvPr id="69" name="Picture Placeholder 68">
            <a:extLst>
              <a:ext uri="{FF2B5EF4-FFF2-40B4-BE49-F238E27FC236}">
                <a16:creationId xmlns:a16="http://schemas.microsoft.com/office/drawing/2014/main" id="{22FBEE11-58B3-429A-8DAC-6A64A613383D}"/>
              </a:ext>
            </a:extLst>
          </p:cNvPr>
          <p:cNvSpPr>
            <a:spLocks noGrp="1"/>
          </p:cNvSpPr>
          <p:nvPr>
            <p:ph type="pic" sz="quarter" idx="13" hasCustomPrompt="1"/>
          </p:nvPr>
        </p:nvSpPr>
        <p:spPr>
          <a:xfrm>
            <a:off x="619842" y="0"/>
            <a:ext cx="11084189" cy="3854030"/>
          </a:xfrm>
          <a:custGeom>
            <a:avLst/>
            <a:gdLst>
              <a:gd name="connsiteX0" fmla="*/ 0 w 11084189"/>
              <a:gd name="connsiteY0" fmla="*/ 0 h 3854030"/>
              <a:gd name="connsiteX1" fmla="*/ 11084189 w 11084189"/>
              <a:gd name="connsiteY1" fmla="*/ 0 h 3854030"/>
              <a:gd name="connsiteX2" fmla="*/ 11061525 w 11084189"/>
              <a:gd name="connsiteY2" fmla="*/ 105743 h 3854030"/>
              <a:gd name="connsiteX3" fmla="*/ 5542094 w 11084189"/>
              <a:gd name="connsiteY3" fmla="*/ 3854030 h 3854030"/>
              <a:gd name="connsiteX4" fmla="*/ 22663 w 11084189"/>
              <a:gd name="connsiteY4" fmla="*/ 105743 h 3854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189" h="3854030">
                <a:moveTo>
                  <a:pt x="0" y="0"/>
                </a:moveTo>
                <a:lnTo>
                  <a:pt x="11084189" y="0"/>
                </a:lnTo>
                <a:lnTo>
                  <a:pt x="11061525" y="105743"/>
                </a:lnTo>
                <a:cubicBezTo>
                  <a:pt x="10536186" y="2244886"/>
                  <a:pt x="8264668" y="3854030"/>
                  <a:pt x="5542094" y="3854030"/>
                </a:cubicBezTo>
                <a:cubicBezTo>
                  <a:pt x="2819520" y="3854030"/>
                  <a:pt x="548002" y="2244886"/>
                  <a:pt x="22663" y="105743"/>
                </a:cubicBezTo>
                <a:close/>
              </a:path>
            </a:pathLst>
          </a:custGeom>
        </p:spPr>
        <p:txBody>
          <a:bodyPr wrap="square" anchor="ctr">
            <a:noAutofit/>
          </a:bodyPr>
          <a:lstStyle>
            <a:lvl1pPr marL="0" indent="0" algn="ctr">
              <a:buNone/>
              <a:defRPr sz="2000">
                <a:latin typeface="Arial" panose="020B0604020202020204" pitchFamily="34" charset="0"/>
              </a:defRPr>
            </a:lvl1pPr>
          </a:lstStyle>
          <a:p>
            <a:r>
              <a:rPr lang="en-US" dirty="0"/>
              <a:t>Insert photo here</a:t>
            </a:r>
          </a:p>
        </p:txBody>
      </p:sp>
      <p:grpSp>
        <p:nvGrpSpPr>
          <p:cNvPr id="14" name="Top Left">
            <a:extLst>
              <a:ext uri="{FF2B5EF4-FFF2-40B4-BE49-F238E27FC236}">
                <a16:creationId xmlns:a16="http://schemas.microsoft.com/office/drawing/2014/main" id="{33360105-7353-4ECE-84E2-90AB638A30BC}"/>
              </a:ext>
              <a:ext uri="{C183D7F6-B498-43B3-948B-1728B52AA6E4}">
                <adec:decorative xmlns:adec="http://schemas.microsoft.com/office/drawing/2017/decorative" val="1"/>
              </a:ext>
            </a:extLst>
          </p:cNvPr>
          <p:cNvGrpSpPr/>
          <p:nvPr userDrawn="1"/>
        </p:nvGrpSpPr>
        <p:grpSpPr>
          <a:xfrm>
            <a:off x="10849" y="15178"/>
            <a:ext cx="2198951" cy="3331254"/>
            <a:chOff x="10849" y="15178"/>
            <a:chExt cx="2198951" cy="3331254"/>
          </a:xfrm>
        </p:grpSpPr>
        <p:sp>
          <p:nvSpPr>
            <p:cNvPr id="15" name="Freeform: Shape 14">
              <a:extLst>
                <a:ext uri="{FF2B5EF4-FFF2-40B4-BE49-F238E27FC236}">
                  <a16:creationId xmlns:a16="http://schemas.microsoft.com/office/drawing/2014/main" id="{9D5AB2A0-6800-4AD4-A205-3E8C1112BC3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6" name="Freeform: Shape 15">
              <a:extLst>
                <a:ext uri="{FF2B5EF4-FFF2-40B4-BE49-F238E27FC236}">
                  <a16:creationId xmlns:a16="http://schemas.microsoft.com/office/drawing/2014/main" id="{12B26919-92C3-4374-AE4E-4317D65064C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7" name="Freeform: Shape 16">
              <a:extLst>
                <a:ext uri="{FF2B5EF4-FFF2-40B4-BE49-F238E27FC236}">
                  <a16:creationId xmlns:a16="http://schemas.microsoft.com/office/drawing/2014/main" id="{E46716C0-CAC5-41FA-B385-EBA8AFFDF128}"/>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BE7C1332-4CF7-41C1-ACC4-6C23744D478F}"/>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2C35C136-D3C6-42F1-840C-EE7B2BA3776E}"/>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BF98CB80-2DAC-44B7-B719-6DF8BC2DBB91}"/>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F0613FF3-B071-4C0E-B6E7-6815CCCC403A}"/>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grpSp>
      <p:grpSp>
        <p:nvGrpSpPr>
          <p:cNvPr id="22" name="Cross">
            <a:extLst>
              <a:ext uri="{FF2B5EF4-FFF2-40B4-BE49-F238E27FC236}">
                <a16:creationId xmlns:a16="http://schemas.microsoft.com/office/drawing/2014/main" id="{54409833-5EAC-4A40-B5BB-DE8282DD8E14}"/>
              </a:ext>
              <a:ext uri="{C183D7F6-B498-43B3-948B-1728B52AA6E4}">
                <adec:decorative xmlns:adec="http://schemas.microsoft.com/office/drawing/2017/decorative" val="1"/>
              </a:ext>
            </a:extLst>
          </p:cNvPr>
          <p:cNvGrpSpPr/>
          <p:nvPr userDrawn="1"/>
        </p:nvGrpSpPr>
        <p:grpSpPr>
          <a:xfrm>
            <a:off x="248476" y="143843"/>
            <a:ext cx="118872" cy="118872"/>
            <a:chOff x="1175347" y="3733800"/>
            <a:chExt cx="118872" cy="118872"/>
          </a:xfrm>
        </p:grpSpPr>
        <p:cxnSp>
          <p:nvCxnSpPr>
            <p:cNvPr id="23" name="Straight Connector 22">
              <a:extLst>
                <a:ext uri="{FF2B5EF4-FFF2-40B4-BE49-F238E27FC236}">
                  <a16:creationId xmlns:a16="http://schemas.microsoft.com/office/drawing/2014/main" id="{7B9F7703-741D-4FB8-8620-F3BBFF5A0157}"/>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EC34E00B-1518-4EAC-A170-4D2B5C23FB64}"/>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5" name="Cross">
            <a:extLst>
              <a:ext uri="{FF2B5EF4-FFF2-40B4-BE49-F238E27FC236}">
                <a16:creationId xmlns:a16="http://schemas.microsoft.com/office/drawing/2014/main" id="{CFFED490-4247-4E3E-8A2E-5AF8A14E680E}"/>
              </a:ext>
              <a:ext uri="{C183D7F6-B498-43B3-948B-1728B52AA6E4}">
                <adec:decorative xmlns:adec="http://schemas.microsoft.com/office/drawing/2017/decorative" val="1"/>
              </a:ext>
            </a:extLst>
          </p:cNvPr>
          <p:cNvGrpSpPr/>
          <p:nvPr userDrawn="1"/>
        </p:nvGrpSpPr>
        <p:grpSpPr>
          <a:xfrm>
            <a:off x="400876" y="296243"/>
            <a:ext cx="118872" cy="118872"/>
            <a:chOff x="1175347" y="3733800"/>
            <a:chExt cx="118872" cy="118872"/>
          </a:xfrm>
        </p:grpSpPr>
        <p:cxnSp>
          <p:nvCxnSpPr>
            <p:cNvPr id="26" name="Straight Connector 25">
              <a:extLst>
                <a:ext uri="{FF2B5EF4-FFF2-40B4-BE49-F238E27FC236}">
                  <a16:creationId xmlns:a16="http://schemas.microsoft.com/office/drawing/2014/main" id="{FA378251-A149-4A27-9D43-C6E87A300F23}"/>
                </a:ext>
              </a:extLst>
            </p:cNvPr>
            <p:cNvCxnSpPr>
              <a:cxnSpLocks/>
            </p:cNvCxnSpPr>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7ADD3F7-FA3D-4A72-B8B3-3FCBBFCB0ACF}"/>
                </a:ext>
              </a:extLst>
            </p:cNvPr>
            <p:cNvCxnSpPr>
              <a:cxnSpLocks/>
            </p:cNvCxnSpPr>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99303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1225C57A-6BA3-4E88-81DB-F98A7E8F9CCB}"/>
              </a:ext>
              <a:ext uri="{C183D7F6-B498-43B3-948B-1728B52AA6E4}">
                <adec:decorative xmlns:adec="http://schemas.microsoft.com/office/drawing/2017/decorative" val="1"/>
              </a:ext>
            </a:extLst>
          </p:cNvPr>
          <p:cNvSpPr/>
          <p:nvPr userDrawn="1"/>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rial" panose="020B0604020202020204" pitchFamily="34" charset="0"/>
            </a:endParaRPr>
          </a:p>
        </p:txBody>
      </p:sp>
      <p:sp>
        <p:nvSpPr>
          <p:cNvPr id="3" name="Rectangle 2">
            <a:extLst>
              <a:ext uri="{FF2B5EF4-FFF2-40B4-BE49-F238E27FC236}">
                <a16:creationId xmlns:a16="http://schemas.microsoft.com/office/drawing/2014/main" id="{84F9A67F-2D88-49BB-87D0-5430BD24E520}"/>
              </a:ext>
              <a:ext uri="{C183D7F6-B498-43B3-948B-1728B52AA6E4}">
                <adec:decorative xmlns:adec="http://schemas.microsoft.com/office/drawing/2017/decorative" val="1"/>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rial" panose="020B0604020202020204" pitchFamily="34" charset="0"/>
            </a:endParaRPr>
          </a:p>
        </p:txBody>
      </p:sp>
      <p:grpSp>
        <p:nvGrpSpPr>
          <p:cNvPr id="4" name="Top left">
            <a:extLst>
              <a:ext uri="{FF2B5EF4-FFF2-40B4-BE49-F238E27FC236}">
                <a16:creationId xmlns:a16="http://schemas.microsoft.com/office/drawing/2014/main" id="{F5534F84-ABA8-471C-A8B7-F32A0AD1EB7B}"/>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Freeform: Shape 4">
              <a:extLst>
                <a:ext uri="{FF2B5EF4-FFF2-40B4-BE49-F238E27FC236}">
                  <a16:creationId xmlns:a16="http://schemas.microsoft.com/office/drawing/2014/main" id="{C120E573-F17E-4067-ACC7-2CFE0E36AF9A}"/>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0A9A04E4-A99F-444D-8C94-C8345135FEB6}"/>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A25C62E1-A6EA-45F5-98E7-AFC16D32A1EE}"/>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E49BBA52-97E5-462E-89FE-054F9420E23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39548F12-A85E-4D96-A275-D42CC29DE220}"/>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91A48A8C-0AD8-4EE1-ABFC-3BC7281B3417}"/>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4D288D21-2CC5-4CD1-A620-1F777FCFB12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95A40365-E048-4BD5-B813-8F22247869EE}"/>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3" name="Title 1">
            <a:extLst>
              <a:ext uri="{FF2B5EF4-FFF2-40B4-BE49-F238E27FC236}">
                <a16:creationId xmlns:a16="http://schemas.microsoft.com/office/drawing/2014/main" id="{8F5D6640-231E-4BB4-AE0F-70176A3BE0F0}"/>
              </a:ext>
            </a:extLst>
          </p:cNvPr>
          <p:cNvSpPr>
            <a:spLocks noGrp="1"/>
          </p:cNvSpPr>
          <p:nvPr>
            <p:ph type="title"/>
          </p:nvPr>
        </p:nvSpPr>
        <p:spPr>
          <a:xfrm>
            <a:off x="1198181" y="557191"/>
            <a:ext cx="9988166" cy="1325397"/>
          </a:xfrm>
          <a:prstGeom prst="rect">
            <a:avLst/>
          </a:prstGeom>
        </p:spPr>
        <p:txBody>
          <a:bodyPr/>
          <a:lstStyle>
            <a:lvl1pPr algn="ctr">
              <a:defRPr>
                <a:latin typeface="Arial" panose="020B0604020202020204" pitchFamily="34" charset="0"/>
              </a:defRPr>
            </a:lvl1pPr>
          </a:lstStyle>
          <a:p>
            <a:pPr>
              <a:lnSpc>
                <a:spcPct val="100000"/>
              </a:lnSpc>
            </a:pPr>
            <a:r>
              <a:rPr lang="en-US" dirty="0"/>
              <a:t>Click to edit Master title style</a:t>
            </a:r>
          </a:p>
        </p:txBody>
      </p:sp>
      <p:grpSp>
        <p:nvGrpSpPr>
          <p:cNvPr id="14" name="Bottom Right">
            <a:extLst>
              <a:ext uri="{FF2B5EF4-FFF2-40B4-BE49-F238E27FC236}">
                <a16:creationId xmlns:a16="http://schemas.microsoft.com/office/drawing/2014/main" id="{2B5DBC70-6B80-4634-BE74-063E4A2568BC}"/>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5" name="Graphic 157">
              <a:extLst>
                <a:ext uri="{FF2B5EF4-FFF2-40B4-BE49-F238E27FC236}">
                  <a16:creationId xmlns:a16="http://schemas.microsoft.com/office/drawing/2014/main" id="{4F2F0A0F-98AB-4BFF-A7D6-2AD57BBE6E0A}"/>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7" name="Freeform: Shape 16">
                <a:extLst>
                  <a:ext uri="{FF2B5EF4-FFF2-40B4-BE49-F238E27FC236}">
                    <a16:creationId xmlns:a16="http://schemas.microsoft.com/office/drawing/2014/main" id="{DD4C8780-103D-4273-8C53-67974B2A94D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4AD6E1B3-1715-4109-8CB1-9105B0BFA99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38820D0E-8FC9-4216-A6BF-2299C5AF7C1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AF0D6914-EF36-446C-9B37-B29925ED144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FFAE074B-38DD-4BDA-A83B-AC2A1E8D166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C8DE4EEA-58F1-46B6-B27D-4542CA39C04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F436828B-D2E1-4D62-AAF4-796CB97FF89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6" name="Freeform: Shape 15">
              <a:extLst>
                <a:ext uri="{FF2B5EF4-FFF2-40B4-BE49-F238E27FC236}">
                  <a16:creationId xmlns:a16="http://schemas.microsoft.com/office/drawing/2014/main" id="{885C3206-220B-4FE2-A199-6D4F2D7CE323}"/>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28" name="Date Placeholder 8">
            <a:extLst>
              <a:ext uri="{FF2B5EF4-FFF2-40B4-BE49-F238E27FC236}">
                <a16:creationId xmlns:a16="http://schemas.microsoft.com/office/drawing/2014/main" id="{B26AF064-D340-46EA-9C15-A6CB4E376465}"/>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29" name="Footer Placeholder 9">
            <a:extLst>
              <a:ext uri="{FF2B5EF4-FFF2-40B4-BE49-F238E27FC236}">
                <a16:creationId xmlns:a16="http://schemas.microsoft.com/office/drawing/2014/main" id="{03F75FA5-935D-4AF9-B1EF-2F4DAAE58FBE}"/>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30" name="Slide Number Placeholder 10">
            <a:extLst>
              <a:ext uri="{FF2B5EF4-FFF2-40B4-BE49-F238E27FC236}">
                <a16:creationId xmlns:a16="http://schemas.microsoft.com/office/drawing/2014/main" id="{71F9F335-851C-42ED-B5C1-9FABCA15FF02}"/>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
        <p:nvSpPr>
          <p:cNvPr id="25" name="Content Placeholder 24">
            <a:extLst>
              <a:ext uri="{FF2B5EF4-FFF2-40B4-BE49-F238E27FC236}">
                <a16:creationId xmlns:a16="http://schemas.microsoft.com/office/drawing/2014/main" id="{4330C721-3559-4CDE-B4AF-4F7C98229EB2}"/>
              </a:ext>
            </a:extLst>
          </p:cNvPr>
          <p:cNvSpPr>
            <a:spLocks noGrp="1"/>
          </p:cNvSpPr>
          <p:nvPr>
            <p:ph sz="quarter" idx="13"/>
          </p:nvPr>
        </p:nvSpPr>
        <p:spPr>
          <a:xfrm>
            <a:off x="1433513" y="2343150"/>
            <a:ext cx="9324975" cy="3552825"/>
          </a:xfrm>
          <a:prstGeom prst="rect">
            <a:avLst/>
          </a:prstGeom>
        </p:spPr>
        <p:txBody>
          <a:bodyPr/>
          <a:lstStyle>
            <a:lvl1pPr marL="0" indent="0">
              <a:buNone/>
              <a:defRPr>
                <a:latin typeface="Arial" panose="020B0604020202020204" pitchFamily="34" charset="0"/>
              </a:defRPr>
            </a:lvl1pPr>
            <a:lvl2pPr marL="457200" indent="0">
              <a:buNone/>
              <a:defRPr>
                <a:latin typeface="Arial" panose="020B0604020202020204" pitchFamily="34" charset="0"/>
              </a:defRPr>
            </a:lvl2pPr>
            <a:lvl3pPr marL="914400" indent="0">
              <a:buNone/>
              <a:defRPr>
                <a:latin typeface="Arial" panose="020B0604020202020204" pitchFamily="34" charset="0"/>
              </a:defRPr>
            </a:lvl3pPr>
            <a:lvl4pPr marL="1371600" indent="0">
              <a:buNone/>
              <a:defRPr>
                <a:latin typeface="Arial" panose="020B0604020202020204" pitchFamily="34" charset="0"/>
              </a:defRPr>
            </a:lvl4pPr>
            <a:lvl5pPr marL="1828800" indent="0">
              <a:buNone/>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664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grpSp>
        <p:nvGrpSpPr>
          <p:cNvPr id="4" name="Top left">
            <a:extLst>
              <a:ext uri="{FF2B5EF4-FFF2-40B4-BE49-F238E27FC236}">
                <a16:creationId xmlns:a16="http://schemas.microsoft.com/office/drawing/2014/main" id="{6B68C4F3-DA58-488E-A1B9-C574806E06B1}"/>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Freeform: Shape 4">
              <a:extLst>
                <a:ext uri="{FF2B5EF4-FFF2-40B4-BE49-F238E27FC236}">
                  <a16:creationId xmlns:a16="http://schemas.microsoft.com/office/drawing/2014/main" id="{7C14282E-9BBD-4DB8-9BEF-3B2029C43A8A}"/>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54227016-75FE-458D-8526-2BC0F632527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F8D36287-4581-4AB3-AD73-BB1788B529CE}"/>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DA687500-D055-420B-BA89-C2497BEC9CEE}"/>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561ED86A-A615-457B-B605-DDEFA04887A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F9B08EFF-6109-4E38-8AE0-C0DC57673936}"/>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662AAAC3-A562-4FFF-9C3D-2A15BB0C8217}"/>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64532044-D738-480C-BFDC-BA047A4549F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3" name="Title 1">
            <a:extLst>
              <a:ext uri="{FF2B5EF4-FFF2-40B4-BE49-F238E27FC236}">
                <a16:creationId xmlns:a16="http://schemas.microsoft.com/office/drawing/2014/main" id="{0E6D5A92-6D6E-4B53-BA01-E1231CF64FC0}"/>
              </a:ext>
            </a:extLst>
          </p:cNvPr>
          <p:cNvSpPr>
            <a:spLocks noGrp="1"/>
          </p:cNvSpPr>
          <p:nvPr>
            <p:ph type="title"/>
          </p:nvPr>
        </p:nvSpPr>
        <p:spPr>
          <a:xfrm>
            <a:off x="1198181" y="557191"/>
            <a:ext cx="9988166" cy="1325397"/>
          </a:xfrm>
          <a:prstGeom prst="rect">
            <a:avLst/>
          </a:prstGeom>
        </p:spPr>
        <p:txBody>
          <a:bodyPr/>
          <a:lstStyle>
            <a:lvl1pPr algn="ctr">
              <a:defRPr>
                <a:latin typeface="Arial" panose="020B0604020202020204" pitchFamily="34" charset="0"/>
              </a:defRPr>
            </a:lvl1pPr>
          </a:lstStyle>
          <a:p>
            <a:pPr>
              <a:lnSpc>
                <a:spcPct val="100000"/>
              </a:lnSpc>
            </a:pPr>
            <a:r>
              <a:rPr lang="en-US" dirty="0"/>
              <a:t>Click to edit Master title style</a:t>
            </a:r>
          </a:p>
        </p:txBody>
      </p:sp>
      <p:grpSp>
        <p:nvGrpSpPr>
          <p:cNvPr id="14" name="Bottom Right">
            <a:extLst>
              <a:ext uri="{FF2B5EF4-FFF2-40B4-BE49-F238E27FC236}">
                <a16:creationId xmlns:a16="http://schemas.microsoft.com/office/drawing/2014/main" id="{933458C1-788D-4D50-BC21-6447B0730D02}"/>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5" name="Graphic 157">
              <a:extLst>
                <a:ext uri="{FF2B5EF4-FFF2-40B4-BE49-F238E27FC236}">
                  <a16:creationId xmlns:a16="http://schemas.microsoft.com/office/drawing/2014/main" id="{0D41BA5F-BA2A-4386-A7B4-FB811DF5168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7" name="Freeform: Shape 16">
                <a:extLst>
                  <a:ext uri="{FF2B5EF4-FFF2-40B4-BE49-F238E27FC236}">
                    <a16:creationId xmlns:a16="http://schemas.microsoft.com/office/drawing/2014/main" id="{EFDE3885-EA9A-4FF9-84BD-B43D6D1ED4D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5ECB0097-BB98-4FEC-A705-D82D6A97CA25}"/>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20E6CFFF-B349-4360-92E1-0451760008D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6A22594E-9B08-4B25-8789-304CA2FC58A4}"/>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AE707CB4-8E5B-40D8-A59A-38A6B3619F2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51A45863-5560-4ACD-ACE3-94776845B13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FD8510C7-0AAE-424E-8D10-9E3FC0DB98F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6" name="Freeform: Shape 15">
              <a:extLst>
                <a:ext uri="{FF2B5EF4-FFF2-40B4-BE49-F238E27FC236}">
                  <a16:creationId xmlns:a16="http://schemas.microsoft.com/office/drawing/2014/main" id="{9BA78C71-D0E4-4A5E-B6DB-3065CB6ACEC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24" name="Date Placeholder 8">
            <a:extLst>
              <a:ext uri="{FF2B5EF4-FFF2-40B4-BE49-F238E27FC236}">
                <a16:creationId xmlns:a16="http://schemas.microsoft.com/office/drawing/2014/main" id="{4EC9294D-6492-44C5-AE14-74B5D86BAEE7}"/>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25" name="Footer Placeholder 9">
            <a:extLst>
              <a:ext uri="{FF2B5EF4-FFF2-40B4-BE49-F238E27FC236}">
                <a16:creationId xmlns:a16="http://schemas.microsoft.com/office/drawing/2014/main" id="{0E08DE30-AEBD-48F0-A130-0753399D6513}"/>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26" name="Slide Number Placeholder 10">
            <a:extLst>
              <a:ext uri="{FF2B5EF4-FFF2-40B4-BE49-F238E27FC236}">
                <a16:creationId xmlns:a16="http://schemas.microsoft.com/office/drawing/2014/main" id="{71415C84-324E-4C0D-B691-C384E436D649}"/>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
        <p:nvSpPr>
          <p:cNvPr id="3" name="Content Placeholder 2">
            <a:extLst>
              <a:ext uri="{FF2B5EF4-FFF2-40B4-BE49-F238E27FC236}">
                <a16:creationId xmlns:a16="http://schemas.microsoft.com/office/drawing/2014/main" id="{7A6A6618-F041-427E-AE99-91D2386AE897}"/>
              </a:ext>
            </a:extLst>
          </p:cNvPr>
          <p:cNvSpPr>
            <a:spLocks noGrp="1"/>
          </p:cNvSpPr>
          <p:nvPr>
            <p:ph sz="quarter" idx="13"/>
          </p:nvPr>
        </p:nvSpPr>
        <p:spPr>
          <a:xfrm>
            <a:off x="1860550" y="2055813"/>
            <a:ext cx="8662988" cy="3309937"/>
          </a:xfrm>
          <a:prstGeom prst="rect">
            <a:avLst/>
          </a:prstGeom>
        </p:spPr>
        <p:txBody>
          <a:bodyPr/>
          <a:lstStyle>
            <a:lvl1pPr marL="0" indent="0">
              <a:buNone/>
              <a:defRPr>
                <a:latin typeface="Arial" panose="020B0604020202020204" pitchFamily="34" charset="0"/>
              </a:defRPr>
            </a:lvl1pPr>
            <a:lvl2pPr marL="457200" indent="0">
              <a:buNone/>
              <a:defRPr>
                <a:latin typeface="Arial" panose="020B0604020202020204" pitchFamily="34" charset="0"/>
              </a:defRPr>
            </a:lvl2pPr>
            <a:lvl3pPr marL="914400" indent="0">
              <a:buNone/>
              <a:defRPr>
                <a:latin typeface="Arial" panose="020B0604020202020204" pitchFamily="34" charset="0"/>
              </a:defRPr>
            </a:lvl3pPr>
            <a:lvl4pPr marL="1371600" indent="0">
              <a:buNone/>
              <a:defRPr>
                <a:latin typeface="Arial" panose="020B0604020202020204" pitchFamily="34" charset="0"/>
              </a:defRPr>
            </a:lvl4pPr>
            <a:lvl5pPr marL="1828800" indent="0">
              <a:buNone/>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184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2"/>
        </a:solidFill>
        <a:effectLst/>
      </p:bgPr>
    </p:bg>
    <p:spTree>
      <p:nvGrpSpPr>
        <p:cNvPr id="1" name=""/>
        <p:cNvGrpSpPr/>
        <p:nvPr/>
      </p:nvGrpSpPr>
      <p:grpSpPr>
        <a:xfrm>
          <a:off x="0" y="0"/>
          <a:ext cx="0" cy="0"/>
          <a:chOff x="0" y="0"/>
          <a:chExt cx="0" cy="0"/>
        </a:xfrm>
      </p:grpSpPr>
      <p:grpSp>
        <p:nvGrpSpPr>
          <p:cNvPr id="4" name="Top left">
            <a:extLst>
              <a:ext uri="{FF2B5EF4-FFF2-40B4-BE49-F238E27FC236}">
                <a16:creationId xmlns:a16="http://schemas.microsoft.com/office/drawing/2014/main" id="{698EF02E-6CA2-4CA6-9212-FFB45FA9AE45}"/>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Freeform: Shape 4">
              <a:extLst>
                <a:ext uri="{FF2B5EF4-FFF2-40B4-BE49-F238E27FC236}">
                  <a16:creationId xmlns:a16="http://schemas.microsoft.com/office/drawing/2014/main" id="{AD5EB16E-0C22-49FD-A9C9-C4F0599D6A44}"/>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36172559-F798-4A8A-9698-620049B5E1E3}"/>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1EF78E13-7F65-4E92-9600-C7EB240AAFB8}"/>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19D42D9C-D474-4039-AED0-7E1055E2B8D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1B9CCFDE-F5F0-4883-8851-0FDCF34A1E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A4195171-BFB5-4F1E-A417-55F80F5148AE}"/>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4B8D4B3A-91E6-4C2F-9123-094E5718BFCE}"/>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6325D776-3B6A-4BAA-B4F0-0944C0EABAEF}"/>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grpSp>
        <p:nvGrpSpPr>
          <p:cNvPr id="13" name="Bottom Right">
            <a:extLst>
              <a:ext uri="{FF2B5EF4-FFF2-40B4-BE49-F238E27FC236}">
                <a16:creationId xmlns:a16="http://schemas.microsoft.com/office/drawing/2014/main" id="{D45C93FD-55BA-4F2D-90F8-6DD517383A8C}"/>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4" name="Graphic 157">
              <a:extLst>
                <a:ext uri="{FF2B5EF4-FFF2-40B4-BE49-F238E27FC236}">
                  <a16:creationId xmlns:a16="http://schemas.microsoft.com/office/drawing/2014/main" id="{18B36122-15B8-4C6F-906C-77A513D374A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6" name="Freeform: Shape 15">
                <a:extLst>
                  <a:ext uri="{FF2B5EF4-FFF2-40B4-BE49-F238E27FC236}">
                    <a16:creationId xmlns:a16="http://schemas.microsoft.com/office/drawing/2014/main" id="{B50C0A59-1449-4599-8828-44025BFECBEE}"/>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7" name="Freeform: Shape 16">
                <a:extLst>
                  <a:ext uri="{FF2B5EF4-FFF2-40B4-BE49-F238E27FC236}">
                    <a16:creationId xmlns:a16="http://schemas.microsoft.com/office/drawing/2014/main" id="{D9C52D9E-28AD-486F-B7C4-F04A7C4801E2}"/>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9909F516-4614-4EFB-BCB1-15AA5C678F1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C3F02F4A-40B8-4D3C-B6B1-90E7B65255E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6BDCF159-602C-402C-A70E-34753F59D0F4}"/>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4EB71FB2-F1B2-4117-BA16-95D8C9AC3E5E}"/>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42E9C5BE-5CF5-4EB1-8D41-FA7AA2DAE423}"/>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5" name="Freeform: Shape 14">
              <a:extLst>
                <a:ext uri="{FF2B5EF4-FFF2-40B4-BE49-F238E27FC236}">
                  <a16:creationId xmlns:a16="http://schemas.microsoft.com/office/drawing/2014/main" id="{09625B7A-8E4D-40D0-A98E-7A64991B9EAA}"/>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23" name="Title 1">
            <a:extLst>
              <a:ext uri="{FF2B5EF4-FFF2-40B4-BE49-F238E27FC236}">
                <a16:creationId xmlns:a16="http://schemas.microsoft.com/office/drawing/2014/main" id="{339C0337-ABAF-49EC-BD34-55A05ADF1175}"/>
              </a:ext>
            </a:extLst>
          </p:cNvPr>
          <p:cNvSpPr>
            <a:spLocks noGrp="1"/>
          </p:cNvSpPr>
          <p:nvPr>
            <p:ph type="title"/>
          </p:nvPr>
        </p:nvSpPr>
        <p:spPr>
          <a:xfrm>
            <a:off x="1198181" y="4625685"/>
            <a:ext cx="9988166" cy="1495403"/>
          </a:xfrm>
          <a:prstGeom prst="rect">
            <a:avLst/>
          </a:prstGeom>
        </p:spPr>
        <p:txBody>
          <a:bodyPr anchor="ctr"/>
          <a:lstStyle>
            <a:lvl1pPr>
              <a:defRPr>
                <a:latin typeface="Arial" panose="020B0604020202020204" pitchFamily="34" charset="0"/>
              </a:defRPr>
            </a:lvl1pPr>
          </a:lstStyle>
          <a:p>
            <a:pPr>
              <a:lnSpc>
                <a:spcPct val="100000"/>
              </a:lnSpc>
            </a:pPr>
            <a:r>
              <a:rPr lang="en-US" dirty="0"/>
              <a:t>Click to edit Master title style</a:t>
            </a:r>
          </a:p>
        </p:txBody>
      </p:sp>
      <p:sp>
        <p:nvSpPr>
          <p:cNvPr id="28" name="Date Placeholder 8">
            <a:extLst>
              <a:ext uri="{FF2B5EF4-FFF2-40B4-BE49-F238E27FC236}">
                <a16:creationId xmlns:a16="http://schemas.microsoft.com/office/drawing/2014/main" id="{595B4059-AC5C-40F9-903D-D05AF8A73715}"/>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29" name="Footer Placeholder 9">
            <a:extLst>
              <a:ext uri="{FF2B5EF4-FFF2-40B4-BE49-F238E27FC236}">
                <a16:creationId xmlns:a16="http://schemas.microsoft.com/office/drawing/2014/main" id="{9E19627B-F45E-41E4-8387-B5D665DB6220}"/>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30" name="Slide Number Placeholder 10">
            <a:extLst>
              <a:ext uri="{FF2B5EF4-FFF2-40B4-BE49-F238E27FC236}">
                <a16:creationId xmlns:a16="http://schemas.microsoft.com/office/drawing/2014/main" id="{7AA8C8B6-7507-4A7B-A983-5D1FC6DB4AA7}"/>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
        <p:nvSpPr>
          <p:cNvPr id="3" name="Content Placeholder 2">
            <a:extLst>
              <a:ext uri="{FF2B5EF4-FFF2-40B4-BE49-F238E27FC236}">
                <a16:creationId xmlns:a16="http://schemas.microsoft.com/office/drawing/2014/main" id="{F58D2FE6-7CCA-4BAA-A914-84C119AE8FA1}"/>
              </a:ext>
            </a:extLst>
          </p:cNvPr>
          <p:cNvSpPr>
            <a:spLocks noGrp="1"/>
          </p:cNvSpPr>
          <p:nvPr>
            <p:ph sz="quarter" idx="13"/>
          </p:nvPr>
        </p:nvSpPr>
        <p:spPr>
          <a:xfrm>
            <a:off x="931863" y="736600"/>
            <a:ext cx="10328275" cy="4314825"/>
          </a:xfrm>
          <a:prstGeom prst="rect">
            <a:avLst/>
          </a:prstGeom>
        </p:spPr>
        <p:txBody>
          <a:bodyPr/>
          <a:lstStyle>
            <a:lvl1pPr marL="0" indent="0">
              <a:buNone/>
              <a:defRPr>
                <a:latin typeface="Arial" panose="020B0604020202020204" pitchFamily="34" charset="0"/>
              </a:defRPr>
            </a:lvl1pPr>
            <a:lvl2pPr marL="457200" indent="0">
              <a:buNone/>
              <a:defRPr>
                <a:latin typeface="Arial" panose="020B0604020202020204" pitchFamily="34" charset="0"/>
              </a:defRPr>
            </a:lvl2pPr>
            <a:lvl3pPr marL="914400" indent="0">
              <a:buNone/>
              <a:defRPr>
                <a:latin typeface="Arial" panose="020B0604020202020204" pitchFamily="34" charset="0"/>
              </a:defRPr>
            </a:lvl3pPr>
            <a:lvl4pPr marL="1371600" indent="0">
              <a:buNone/>
              <a:defRPr>
                <a:latin typeface="Arial" panose="020B0604020202020204" pitchFamily="34" charset="0"/>
              </a:defRPr>
            </a:lvl4pPr>
            <a:lvl5pPr marL="1828800" indent="0">
              <a:buNone/>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222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788D-849C-40D7-FCB1-FA4E37DCC504}"/>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6AB85F-3498-EAB5-D110-97B193E1F1AF}"/>
              </a:ext>
            </a:extLst>
          </p:cNvPr>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3A8EBC-D13E-B602-1455-80C16B4D42B9}"/>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071D129F-6668-9D25-D895-A3050F930885}"/>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620C79B-7DF2-0DCF-E07C-F9178BA64465}"/>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121587341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2"/>
        </a:solidFill>
        <a:effectLst/>
      </p:bgPr>
    </p:bg>
    <p:spTree>
      <p:nvGrpSpPr>
        <p:cNvPr id="1" name=""/>
        <p:cNvGrpSpPr/>
        <p:nvPr/>
      </p:nvGrpSpPr>
      <p:grpSpPr>
        <a:xfrm>
          <a:off x="0" y="0"/>
          <a:ext cx="0" cy="0"/>
          <a:chOff x="0" y="0"/>
          <a:chExt cx="0" cy="0"/>
        </a:xfrm>
      </p:grpSpPr>
      <p:grpSp>
        <p:nvGrpSpPr>
          <p:cNvPr id="4" name="Top left">
            <a:extLst>
              <a:ext uri="{FF2B5EF4-FFF2-40B4-BE49-F238E27FC236}">
                <a16:creationId xmlns:a16="http://schemas.microsoft.com/office/drawing/2014/main" id="{2FFEA91A-0EFC-48F7-B7D5-80A0E1B7623B}"/>
              </a:ext>
              <a:ext uri="{C183D7F6-B498-43B3-948B-1728B52AA6E4}">
                <adec:decorative xmlns:adec="http://schemas.microsoft.com/office/drawing/2017/decorative" val="1"/>
              </a:ext>
            </a:extLst>
          </p:cNvPr>
          <p:cNvGrpSpPr/>
          <p:nvPr userDrawn="1"/>
        </p:nvGrpSpPr>
        <p:grpSpPr>
          <a:xfrm>
            <a:off x="5425" y="-1543"/>
            <a:ext cx="2198951" cy="3349518"/>
            <a:chOff x="10849" y="-3086"/>
            <a:chExt cx="2198951" cy="3349518"/>
          </a:xfrm>
        </p:grpSpPr>
        <p:sp>
          <p:nvSpPr>
            <p:cNvPr id="5" name="Freeform: Shape 4">
              <a:extLst>
                <a:ext uri="{FF2B5EF4-FFF2-40B4-BE49-F238E27FC236}">
                  <a16:creationId xmlns:a16="http://schemas.microsoft.com/office/drawing/2014/main" id="{516EB67A-55A4-4D1D-925D-7970028D95E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E5E55AEF-DB73-4710-9416-FEB3FD97C15C}"/>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FD2908CE-9399-4B3D-AA3B-9C535EF8B4A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8639D73A-BE27-4C16-844B-7258A8A11179}"/>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1A76B215-E0A3-46C3-9D5F-9365987E538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C6EC2A41-C8B0-4DAF-963A-25A1129447CA}"/>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BA7290A1-550E-4C14-9692-08A32E70131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2C1450BD-4122-4D86-ABD1-F26F1194C6E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grpSp>
        <p:nvGrpSpPr>
          <p:cNvPr id="13" name="Bottom Right">
            <a:extLst>
              <a:ext uri="{FF2B5EF4-FFF2-40B4-BE49-F238E27FC236}">
                <a16:creationId xmlns:a16="http://schemas.microsoft.com/office/drawing/2014/main" id="{BE4E36A0-93C4-40C8-8EEF-C463BBC763FF}"/>
              </a:ext>
              <a:ext uri="{C183D7F6-B498-43B3-948B-1728B52AA6E4}">
                <adec:decorative xmlns:adec="http://schemas.microsoft.com/office/drawing/2017/decorative" val="1"/>
              </a:ext>
            </a:extLst>
          </p:cNvPr>
          <p:cNvGrpSpPr/>
          <p:nvPr userDrawn="1"/>
        </p:nvGrpSpPr>
        <p:grpSpPr>
          <a:xfrm>
            <a:off x="7974976" y="3278144"/>
            <a:ext cx="4211600" cy="3581399"/>
            <a:chOff x="7980400" y="3276601"/>
            <a:chExt cx="4211600" cy="3581399"/>
          </a:xfrm>
        </p:grpSpPr>
        <p:grpSp>
          <p:nvGrpSpPr>
            <p:cNvPr id="14" name="Graphic 157">
              <a:extLst>
                <a:ext uri="{FF2B5EF4-FFF2-40B4-BE49-F238E27FC236}">
                  <a16:creationId xmlns:a16="http://schemas.microsoft.com/office/drawing/2014/main" id="{1CCF8ACD-1787-41D1-B29E-E10FAE03308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6" name="Freeform: Shape 15">
                <a:extLst>
                  <a:ext uri="{FF2B5EF4-FFF2-40B4-BE49-F238E27FC236}">
                    <a16:creationId xmlns:a16="http://schemas.microsoft.com/office/drawing/2014/main" id="{C622B3C7-2A88-4657-8DEC-962E52F43F11}"/>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7" name="Freeform: Shape 16">
                <a:extLst>
                  <a:ext uri="{FF2B5EF4-FFF2-40B4-BE49-F238E27FC236}">
                    <a16:creationId xmlns:a16="http://schemas.microsoft.com/office/drawing/2014/main" id="{5C36A0C0-7D0D-4D1D-9316-224CF1A823A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D8D15477-C8B6-4ADB-BD54-698A9B5915EB}"/>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20A4C13F-5758-4BE4-9925-C6E35301C4B7}"/>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C9A29BFA-3801-4847-A1E1-87A32423B40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20C42F85-0FBE-48C0-A629-8BC17C93C2FB}"/>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2E443C38-4EE5-4E5F-ADF6-66502151DB3F}"/>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Arial" panose="020B0604020202020204" pitchFamily="34" charset="0"/>
                </a:endParaRPr>
              </a:p>
            </p:txBody>
          </p:sp>
        </p:grpSp>
        <p:sp>
          <p:nvSpPr>
            <p:cNvPr id="15" name="Freeform: Shape 14">
              <a:extLst>
                <a:ext uri="{FF2B5EF4-FFF2-40B4-BE49-F238E27FC236}">
                  <a16:creationId xmlns:a16="http://schemas.microsoft.com/office/drawing/2014/main" id="{F754DE6C-441A-4CEF-B2BF-E2755FD916C1}"/>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endParaRPr>
            </a:p>
          </p:txBody>
        </p:sp>
      </p:grpSp>
      <p:sp>
        <p:nvSpPr>
          <p:cNvPr id="23" name="Title 1">
            <a:extLst>
              <a:ext uri="{FF2B5EF4-FFF2-40B4-BE49-F238E27FC236}">
                <a16:creationId xmlns:a16="http://schemas.microsoft.com/office/drawing/2014/main" id="{4E5B71B3-BF16-460A-B638-D1A604335869}"/>
              </a:ext>
            </a:extLst>
          </p:cNvPr>
          <p:cNvSpPr>
            <a:spLocks noGrp="1"/>
          </p:cNvSpPr>
          <p:nvPr>
            <p:ph type="title"/>
          </p:nvPr>
        </p:nvSpPr>
        <p:spPr>
          <a:xfrm>
            <a:off x="1198181" y="4625685"/>
            <a:ext cx="9988166" cy="1495403"/>
          </a:xfrm>
          <a:prstGeom prst="rect">
            <a:avLst/>
          </a:prstGeom>
        </p:spPr>
        <p:txBody>
          <a:bodyPr anchor="ctr"/>
          <a:lstStyle>
            <a:lvl1pPr>
              <a:defRPr>
                <a:latin typeface="Arial" panose="020B0604020202020204" pitchFamily="34" charset="0"/>
              </a:defRPr>
            </a:lvl1pPr>
          </a:lstStyle>
          <a:p>
            <a:pPr>
              <a:lnSpc>
                <a:spcPct val="100000"/>
              </a:lnSpc>
            </a:pPr>
            <a:r>
              <a:rPr lang="en-US" dirty="0"/>
              <a:t>Click to edit Master title style</a:t>
            </a:r>
          </a:p>
        </p:txBody>
      </p:sp>
      <p:sp>
        <p:nvSpPr>
          <p:cNvPr id="24" name="Date Placeholder 8">
            <a:extLst>
              <a:ext uri="{FF2B5EF4-FFF2-40B4-BE49-F238E27FC236}">
                <a16:creationId xmlns:a16="http://schemas.microsoft.com/office/drawing/2014/main" id="{9571135A-2E5D-477D-B14A-2B9AA4555399}"/>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25" name="Footer Placeholder 9">
            <a:extLst>
              <a:ext uri="{FF2B5EF4-FFF2-40B4-BE49-F238E27FC236}">
                <a16:creationId xmlns:a16="http://schemas.microsoft.com/office/drawing/2014/main" id="{13453AD8-C108-4346-9519-C496F8B0E217}"/>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26" name="Slide Number Placeholder 10">
            <a:extLst>
              <a:ext uri="{FF2B5EF4-FFF2-40B4-BE49-F238E27FC236}">
                <a16:creationId xmlns:a16="http://schemas.microsoft.com/office/drawing/2014/main" id="{EBB5DBC4-2BAD-41DC-AFCC-11E01A842887}"/>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
        <p:nvSpPr>
          <p:cNvPr id="3" name="Content Placeholder 2">
            <a:extLst>
              <a:ext uri="{FF2B5EF4-FFF2-40B4-BE49-F238E27FC236}">
                <a16:creationId xmlns:a16="http://schemas.microsoft.com/office/drawing/2014/main" id="{0277A857-1402-4ABB-A7CC-9467704990C1}"/>
              </a:ext>
            </a:extLst>
          </p:cNvPr>
          <p:cNvSpPr>
            <a:spLocks noGrp="1"/>
          </p:cNvSpPr>
          <p:nvPr>
            <p:ph sz="quarter" idx="13"/>
          </p:nvPr>
        </p:nvSpPr>
        <p:spPr>
          <a:xfrm>
            <a:off x="641350" y="501650"/>
            <a:ext cx="10909300" cy="4349750"/>
          </a:xfrm>
          <a:prstGeom prst="rect">
            <a:avLst/>
          </a:prstGeom>
        </p:spPr>
        <p:txBody>
          <a:bodyPr/>
          <a:lstStyle>
            <a:lvl1pPr marL="0" indent="0">
              <a:buNone/>
              <a:defRPr>
                <a:latin typeface="Arial" panose="020B0604020202020204" pitchFamily="34" charset="0"/>
              </a:defRPr>
            </a:lvl1pPr>
            <a:lvl2pPr marL="457200" indent="0">
              <a:buNone/>
              <a:defRPr>
                <a:latin typeface="Arial" panose="020B0604020202020204" pitchFamily="34" charset="0"/>
              </a:defRPr>
            </a:lvl2pPr>
            <a:lvl3pPr marL="914400" indent="0">
              <a:buNone/>
              <a:defRPr>
                <a:latin typeface="Arial" panose="020B0604020202020204" pitchFamily="34" charset="0"/>
              </a:defRPr>
            </a:lvl3pPr>
            <a:lvl4pPr marL="1371600" indent="0">
              <a:buNone/>
              <a:defRPr>
                <a:latin typeface="Arial" panose="020B0604020202020204" pitchFamily="34" charset="0"/>
              </a:defRPr>
            </a:lvl4pPr>
            <a:lvl5pPr marL="1828800" indent="0">
              <a:buNone/>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024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2"/>
        </a:solidFill>
        <a:effectLst/>
      </p:bgPr>
    </p:bg>
    <p:spTree>
      <p:nvGrpSpPr>
        <p:cNvPr id="1" name=""/>
        <p:cNvGrpSpPr/>
        <p:nvPr/>
      </p:nvGrpSpPr>
      <p:grpSpPr>
        <a:xfrm>
          <a:off x="0" y="0"/>
          <a:ext cx="0" cy="0"/>
          <a:chOff x="0" y="0"/>
          <a:chExt cx="0" cy="0"/>
        </a:xfrm>
      </p:grpSpPr>
      <p:grpSp>
        <p:nvGrpSpPr>
          <p:cNvPr id="4" name="Top Left">
            <a:extLst>
              <a:ext uri="{FF2B5EF4-FFF2-40B4-BE49-F238E27FC236}">
                <a16:creationId xmlns:a16="http://schemas.microsoft.com/office/drawing/2014/main" id="{BBD4F959-5EA4-4F76-B85B-21D723B3B3A7}"/>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5" name="Freeform: Shape 4">
              <a:extLst>
                <a:ext uri="{FF2B5EF4-FFF2-40B4-BE49-F238E27FC236}">
                  <a16:creationId xmlns:a16="http://schemas.microsoft.com/office/drawing/2014/main" id="{FEA59C57-9D10-43F2-A117-CF056B0EE083}"/>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sp>
          <p:nvSpPr>
            <p:cNvPr id="6" name="Freeform: Shape 5">
              <a:extLst>
                <a:ext uri="{FF2B5EF4-FFF2-40B4-BE49-F238E27FC236}">
                  <a16:creationId xmlns:a16="http://schemas.microsoft.com/office/drawing/2014/main" id="{15FBE050-1863-42EC-8923-85153480329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53B1833D-57B2-41AD-9621-7D5A33B79274}"/>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D76CF914-CBD8-4950-AC92-B6D0618B9537}"/>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9C115E25-746D-4185-9005-7A0A71516E6A}"/>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43669368-7C2F-4AAB-8948-A821629A7F57}"/>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1" name="Freeform: Shape 10">
              <a:extLst>
                <a:ext uri="{FF2B5EF4-FFF2-40B4-BE49-F238E27FC236}">
                  <a16:creationId xmlns:a16="http://schemas.microsoft.com/office/drawing/2014/main" id="{0CA60BEC-2BDB-42C0-8A61-4653057BEE3C}"/>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2" name="Freeform: Shape 11">
              <a:extLst>
                <a:ext uri="{FF2B5EF4-FFF2-40B4-BE49-F238E27FC236}">
                  <a16:creationId xmlns:a16="http://schemas.microsoft.com/office/drawing/2014/main" id="{4C734BC0-49E3-41A4-AB17-D87FF2D36F92}"/>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grpSp>
      <p:sp>
        <p:nvSpPr>
          <p:cNvPr id="13" name="Title 1">
            <a:extLst>
              <a:ext uri="{FF2B5EF4-FFF2-40B4-BE49-F238E27FC236}">
                <a16:creationId xmlns:a16="http://schemas.microsoft.com/office/drawing/2014/main" id="{82113BB3-DE71-4C25-A6D0-241EC8A2B699}"/>
              </a:ext>
            </a:extLst>
          </p:cNvPr>
          <p:cNvSpPr>
            <a:spLocks noGrp="1"/>
          </p:cNvSpPr>
          <p:nvPr>
            <p:ph type="title"/>
          </p:nvPr>
        </p:nvSpPr>
        <p:spPr>
          <a:xfrm>
            <a:off x="1198182" y="559814"/>
            <a:ext cx="9795636" cy="1335662"/>
          </a:xfrm>
          <a:prstGeom prst="rect">
            <a:avLst/>
          </a:prstGeom>
        </p:spPr>
        <p:txBody>
          <a:bodyPr/>
          <a:lstStyle>
            <a:lvl1pPr algn="ctr">
              <a:defRPr>
                <a:latin typeface="Arial" panose="020B0604020202020204" pitchFamily="34" charset="0"/>
              </a:defRPr>
            </a:lvl1pPr>
          </a:lstStyle>
          <a:p>
            <a:pPr>
              <a:lnSpc>
                <a:spcPct val="100000"/>
              </a:lnSpc>
            </a:pPr>
            <a:r>
              <a:rPr lang="en-US" dirty="0"/>
              <a:t>Click to edit Master title style</a:t>
            </a:r>
          </a:p>
        </p:txBody>
      </p:sp>
      <p:sp>
        <p:nvSpPr>
          <p:cNvPr id="31" name="Text Placeholder 30">
            <a:extLst>
              <a:ext uri="{FF2B5EF4-FFF2-40B4-BE49-F238E27FC236}">
                <a16:creationId xmlns:a16="http://schemas.microsoft.com/office/drawing/2014/main" id="{DD0D7D96-3677-493A-BA3B-CCC0ACA7D505}"/>
              </a:ext>
            </a:extLst>
          </p:cNvPr>
          <p:cNvSpPr>
            <a:spLocks noGrp="1"/>
          </p:cNvSpPr>
          <p:nvPr>
            <p:ph type="body" sz="quarter" idx="13" hasCustomPrompt="1"/>
          </p:nvPr>
        </p:nvSpPr>
        <p:spPr>
          <a:xfrm>
            <a:off x="1195388" y="2107496"/>
            <a:ext cx="4756714" cy="597604"/>
          </a:xfrm>
          <a:prstGeom prst="rect">
            <a:avLst/>
          </a:prstGeom>
        </p:spPr>
        <p:txBody>
          <a:bodyPr/>
          <a:lstStyle>
            <a:lvl1pPr marL="0" indent="0">
              <a:buNone/>
              <a:defRPr sz="2400" b="1">
                <a:solidFill>
                  <a:schemeClr val="accent1"/>
                </a:solidFill>
                <a:latin typeface="Arial" panose="020B0604020202020204" pitchFamily="34" charset="0"/>
              </a:defRPr>
            </a:lvl1pPr>
          </a:lstStyle>
          <a:p>
            <a:pPr lvl="0"/>
            <a:r>
              <a:rPr lang="en-US" dirty="0"/>
              <a:t>Click to add subtitle</a:t>
            </a:r>
          </a:p>
        </p:txBody>
      </p:sp>
      <p:sp>
        <p:nvSpPr>
          <p:cNvPr id="14" name="Content Placeholder 2">
            <a:extLst>
              <a:ext uri="{FF2B5EF4-FFF2-40B4-BE49-F238E27FC236}">
                <a16:creationId xmlns:a16="http://schemas.microsoft.com/office/drawing/2014/main" id="{0C164B7E-5CDD-4C49-94D6-CBB9803DD173}"/>
              </a:ext>
            </a:extLst>
          </p:cNvPr>
          <p:cNvSpPr>
            <a:spLocks noGrp="1"/>
          </p:cNvSpPr>
          <p:nvPr>
            <p:ph idx="1"/>
          </p:nvPr>
        </p:nvSpPr>
        <p:spPr>
          <a:xfrm>
            <a:off x="1195281" y="2717782"/>
            <a:ext cx="4745568" cy="3365605"/>
          </a:xfrm>
          <a:prstGeom prst="rect">
            <a:avLst/>
          </a:prstGeom>
        </p:spPr>
        <p:txBody>
          <a:bodyPr>
            <a:normAutofit/>
          </a:bodyPr>
          <a:lstStyle>
            <a:lvl1pPr>
              <a:lnSpc>
                <a:spcPct val="100000"/>
              </a:lnSpc>
              <a:defRPr sz="1800">
                <a:latin typeface="Arial" panose="020B0604020202020204" pitchFamily="34" charset="0"/>
              </a:defRPr>
            </a:lvl1pPr>
          </a:lstStyle>
          <a:p>
            <a:pPr lvl="0">
              <a:lnSpc>
                <a:spcPct val="110000"/>
              </a:lnSpc>
            </a:pPr>
            <a:r>
              <a:rPr lang="en-US" sz="1800" dirty="0"/>
              <a:t>Click to edit Master text styles</a:t>
            </a:r>
          </a:p>
        </p:txBody>
      </p:sp>
      <p:grpSp>
        <p:nvGrpSpPr>
          <p:cNvPr id="17" name="Bottom Right">
            <a:extLst>
              <a:ext uri="{FF2B5EF4-FFF2-40B4-BE49-F238E27FC236}">
                <a16:creationId xmlns:a16="http://schemas.microsoft.com/office/drawing/2014/main" id="{FDEE985A-E675-4CC8-AB6B-94F735668B73}"/>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8" name="Freeform: Shape 17">
              <a:extLst>
                <a:ext uri="{FF2B5EF4-FFF2-40B4-BE49-F238E27FC236}">
                  <a16:creationId xmlns:a16="http://schemas.microsoft.com/office/drawing/2014/main" id="{7FC5E817-3F3A-422C-88A5-0EDF0234DCA8}"/>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grpSp>
          <p:nvGrpSpPr>
            <p:cNvPr id="19" name="Graphic 157">
              <a:extLst>
                <a:ext uri="{FF2B5EF4-FFF2-40B4-BE49-F238E27FC236}">
                  <a16:creationId xmlns:a16="http://schemas.microsoft.com/office/drawing/2014/main" id="{121B83E4-00E3-40BA-9880-8A0D84CD3BE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21" name="Freeform: Shape 20">
                <a:extLst>
                  <a:ext uri="{FF2B5EF4-FFF2-40B4-BE49-F238E27FC236}">
                    <a16:creationId xmlns:a16="http://schemas.microsoft.com/office/drawing/2014/main" id="{DB568EA9-E3D2-4FE2-A215-56181CD8DC0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286325F6-B50A-451C-9242-76F44D08BCD0}"/>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0BD3EC36-E2A2-4E31-9B9A-DB99BCB1FFC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4" name="Freeform: Shape 23">
                <a:extLst>
                  <a:ext uri="{FF2B5EF4-FFF2-40B4-BE49-F238E27FC236}">
                    <a16:creationId xmlns:a16="http://schemas.microsoft.com/office/drawing/2014/main" id="{2B0C0B52-C62D-4870-95FC-E7220087499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5" name="Freeform: Shape 24">
                <a:extLst>
                  <a:ext uri="{FF2B5EF4-FFF2-40B4-BE49-F238E27FC236}">
                    <a16:creationId xmlns:a16="http://schemas.microsoft.com/office/drawing/2014/main" id="{EA1BC770-E7E8-4B4C-9E44-AF28FF3478C6}"/>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6" name="Freeform: Shape 25">
                <a:extLst>
                  <a:ext uri="{FF2B5EF4-FFF2-40B4-BE49-F238E27FC236}">
                    <a16:creationId xmlns:a16="http://schemas.microsoft.com/office/drawing/2014/main" id="{2DFC082B-D4DC-4554-BD0D-A01C683AD833}"/>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7" name="Freeform: Shape 26">
                <a:extLst>
                  <a:ext uri="{FF2B5EF4-FFF2-40B4-BE49-F238E27FC236}">
                    <a16:creationId xmlns:a16="http://schemas.microsoft.com/office/drawing/2014/main" id="{ECEA946C-6AE4-4E0A-9096-BA3FFF9956E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grpSp>
        <p:sp>
          <p:nvSpPr>
            <p:cNvPr id="20" name="Freeform: Shape 19">
              <a:extLst>
                <a:ext uri="{FF2B5EF4-FFF2-40B4-BE49-F238E27FC236}">
                  <a16:creationId xmlns:a16="http://schemas.microsoft.com/office/drawing/2014/main" id="{EC0D7998-F951-4D21-85A4-F7F80862199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sp>
        <p:nvSpPr>
          <p:cNvPr id="36" name="Text Placeholder 30">
            <a:extLst>
              <a:ext uri="{FF2B5EF4-FFF2-40B4-BE49-F238E27FC236}">
                <a16:creationId xmlns:a16="http://schemas.microsoft.com/office/drawing/2014/main" id="{9B5560C7-50D0-4CC5-AD89-48007BB98B11}"/>
              </a:ext>
            </a:extLst>
          </p:cNvPr>
          <p:cNvSpPr>
            <a:spLocks noGrp="1"/>
          </p:cNvSpPr>
          <p:nvPr>
            <p:ph type="body" sz="quarter" idx="15" hasCustomPrompt="1"/>
          </p:nvPr>
        </p:nvSpPr>
        <p:spPr>
          <a:xfrm>
            <a:off x="6243612" y="2107388"/>
            <a:ext cx="4756714" cy="597604"/>
          </a:xfrm>
          <a:prstGeom prst="rect">
            <a:avLst/>
          </a:prstGeom>
        </p:spPr>
        <p:txBody>
          <a:bodyPr/>
          <a:lstStyle>
            <a:lvl1pPr marL="0" indent="0">
              <a:buNone/>
              <a:defRPr sz="2400" b="1">
                <a:solidFill>
                  <a:schemeClr val="accent1"/>
                </a:solidFill>
                <a:latin typeface="Arial" panose="020B0604020202020204" pitchFamily="34" charset="0"/>
              </a:defRPr>
            </a:lvl1pPr>
          </a:lstStyle>
          <a:p>
            <a:pPr lvl="0"/>
            <a:r>
              <a:rPr lang="en-US" dirty="0"/>
              <a:t>Click to add subtitle</a:t>
            </a:r>
          </a:p>
        </p:txBody>
      </p:sp>
      <p:sp>
        <p:nvSpPr>
          <p:cNvPr id="35" name="Content Placeholder 2">
            <a:extLst>
              <a:ext uri="{FF2B5EF4-FFF2-40B4-BE49-F238E27FC236}">
                <a16:creationId xmlns:a16="http://schemas.microsoft.com/office/drawing/2014/main" id="{18AD3389-AD6B-43DD-A8D3-747CC5638441}"/>
              </a:ext>
            </a:extLst>
          </p:cNvPr>
          <p:cNvSpPr>
            <a:spLocks noGrp="1"/>
          </p:cNvSpPr>
          <p:nvPr>
            <p:ph idx="14"/>
          </p:nvPr>
        </p:nvSpPr>
        <p:spPr>
          <a:xfrm>
            <a:off x="6243505" y="2717674"/>
            <a:ext cx="4745568" cy="3365605"/>
          </a:xfrm>
          <a:prstGeom prst="rect">
            <a:avLst/>
          </a:prstGeom>
        </p:spPr>
        <p:txBody>
          <a:bodyPr>
            <a:normAutofit/>
          </a:bodyPr>
          <a:lstStyle>
            <a:lvl1pPr>
              <a:lnSpc>
                <a:spcPct val="100000"/>
              </a:lnSpc>
              <a:defRPr sz="1800">
                <a:latin typeface="Arial" panose="020B0604020202020204" pitchFamily="34" charset="0"/>
              </a:defRPr>
            </a:lvl1pPr>
          </a:lstStyle>
          <a:p>
            <a:pPr lvl="0">
              <a:lnSpc>
                <a:spcPct val="110000"/>
              </a:lnSpc>
            </a:pPr>
            <a:r>
              <a:rPr lang="en-US" sz="1800" dirty="0"/>
              <a:t>Click to edit Master text styles</a:t>
            </a:r>
          </a:p>
        </p:txBody>
      </p:sp>
      <p:sp>
        <p:nvSpPr>
          <p:cNvPr id="32" name="Date Placeholder 8">
            <a:extLst>
              <a:ext uri="{FF2B5EF4-FFF2-40B4-BE49-F238E27FC236}">
                <a16:creationId xmlns:a16="http://schemas.microsoft.com/office/drawing/2014/main" id="{20D0392A-9FDF-463E-8831-4E691425672A}"/>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33" name="Footer Placeholder 9">
            <a:extLst>
              <a:ext uri="{FF2B5EF4-FFF2-40B4-BE49-F238E27FC236}">
                <a16:creationId xmlns:a16="http://schemas.microsoft.com/office/drawing/2014/main" id="{1DDEDA5B-5F9E-4C6B-A89B-05B29AF7AB9C}"/>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34" name="Slide Number Placeholder 10">
            <a:extLst>
              <a:ext uri="{FF2B5EF4-FFF2-40B4-BE49-F238E27FC236}">
                <a16:creationId xmlns:a16="http://schemas.microsoft.com/office/drawing/2014/main" id="{C8ED2EA9-7B76-428A-B33B-166EFA2452C0}"/>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358708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2"/>
        </a:solidFill>
        <a:effectLst/>
      </p:bgPr>
    </p:bg>
    <p:spTree>
      <p:nvGrpSpPr>
        <p:cNvPr id="1" name=""/>
        <p:cNvGrpSpPr/>
        <p:nvPr/>
      </p:nvGrpSpPr>
      <p:grpSpPr>
        <a:xfrm>
          <a:off x="0" y="0"/>
          <a:ext cx="0" cy="0"/>
          <a:chOff x="0" y="0"/>
          <a:chExt cx="0" cy="0"/>
        </a:xfrm>
      </p:grpSpPr>
      <p:grpSp>
        <p:nvGrpSpPr>
          <p:cNvPr id="2" name="Top Left">
            <a:extLst>
              <a:ext uri="{FF2B5EF4-FFF2-40B4-BE49-F238E27FC236}">
                <a16:creationId xmlns:a16="http://schemas.microsoft.com/office/drawing/2014/main" id="{F814A4FB-5C5F-4FBA-8692-F2853E8F3042}"/>
              </a:ext>
              <a:ext uri="{C183D7F6-B498-43B3-948B-1728B52AA6E4}">
                <adec:decorative xmlns:adec="http://schemas.microsoft.com/office/drawing/2017/decorative" val="1"/>
              </a:ext>
            </a:extLst>
          </p:cNvPr>
          <p:cNvGrpSpPr/>
          <p:nvPr userDrawn="1"/>
        </p:nvGrpSpPr>
        <p:grpSpPr>
          <a:xfrm>
            <a:off x="10849" y="-3086"/>
            <a:ext cx="2198951" cy="3349518"/>
            <a:chOff x="10849" y="-3086"/>
            <a:chExt cx="2198951" cy="3349518"/>
          </a:xfrm>
        </p:grpSpPr>
        <p:sp>
          <p:nvSpPr>
            <p:cNvPr id="3" name="Freeform: Shape 2">
              <a:extLst>
                <a:ext uri="{FF2B5EF4-FFF2-40B4-BE49-F238E27FC236}">
                  <a16:creationId xmlns:a16="http://schemas.microsoft.com/office/drawing/2014/main" id="{4980A145-1B2A-495B-BB8D-3217B4432882}"/>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sp>
          <p:nvSpPr>
            <p:cNvPr id="4" name="Freeform: Shape 3">
              <a:extLst>
                <a:ext uri="{FF2B5EF4-FFF2-40B4-BE49-F238E27FC236}">
                  <a16:creationId xmlns:a16="http://schemas.microsoft.com/office/drawing/2014/main" id="{0984DC62-D617-4E12-A239-CDDF4B6B262E}"/>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5" name="Freeform: Shape 4">
              <a:extLst>
                <a:ext uri="{FF2B5EF4-FFF2-40B4-BE49-F238E27FC236}">
                  <a16:creationId xmlns:a16="http://schemas.microsoft.com/office/drawing/2014/main" id="{F8A564AC-EDDB-4E4E-BDB1-E48BAD8588ED}"/>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6" name="Freeform: Shape 5">
              <a:extLst>
                <a:ext uri="{FF2B5EF4-FFF2-40B4-BE49-F238E27FC236}">
                  <a16:creationId xmlns:a16="http://schemas.microsoft.com/office/drawing/2014/main" id="{49464CE0-3907-4E76-AFE6-DE1A516EDF34}"/>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7" name="Freeform: Shape 6">
              <a:extLst>
                <a:ext uri="{FF2B5EF4-FFF2-40B4-BE49-F238E27FC236}">
                  <a16:creationId xmlns:a16="http://schemas.microsoft.com/office/drawing/2014/main" id="{9B3B21B9-2870-497E-829A-0CC4F700846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8" name="Freeform: Shape 7">
              <a:extLst>
                <a:ext uri="{FF2B5EF4-FFF2-40B4-BE49-F238E27FC236}">
                  <a16:creationId xmlns:a16="http://schemas.microsoft.com/office/drawing/2014/main" id="{909A199D-FF1B-459F-930B-A6D196E86E30}"/>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9" name="Freeform: Shape 8">
              <a:extLst>
                <a:ext uri="{FF2B5EF4-FFF2-40B4-BE49-F238E27FC236}">
                  <a16:creationId xmlns:a16="http://schemas.microsoft.com/office/drawing/2014/main" id="{47E0149D-5979-466E-A1C2-993EA08A650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sp>
          <p:nvSpPr>
            <p:cNvPr id="10" name="Freeform: Shape 9">
              <a:extLst>
                <a:ext uri="{FF2B5EF4-FFF2-40B4-BE49-F238E27FC236}">
                  <a16:creationId xmlns:a16="http://schemas.microsoft.com/office/drawing/2014/main" id="{41FDA39F-7BD7-4DDD-9428-51E38CD97ED1}"/>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latin typeface="Arial" panose="020B0604020202020204" pitchFamily="34" charset="0"/>
              </a:endParaRPr>
            </a:p>
          </p:txBody>
        </p:sp>
      </p:grpSp>
      <p:sp>
        <p:nvSpPr>
          <p:cNvPr id="11" name="Title 1">
            <a:extLst>
              <a:ext uri="{FF2B5EF4-FFF2-40B4-BE49-F238E27FC236}">
                <a16:creationId xmlns:a16="http://schemas.microsoft.com/office/drawing/2014/main" id="{EB1A75F4-7B0E-4667-A4CC-A89FC6C5DDD6}"/>
              </a:ext>
            </a:extLst>
          </p:cNvPr>
          <p:cNvSpPr>
            <a:spLocks noGrp="1"/>
          </p:cNvSpPr>
          <p:nvPr>
            <p:ph type="title"/>
          </p:nvPr>
        </p:nvSpPr>
        <p:spPr>
          <a:xfrm>
            <a:off x="1198182" y="559814"/>
            <a:ext cx="9795636" cy="1335662"/>
          </a:xfrm>
          <a:prstGeom prst="rect">
            <a:avLst/>
          </a:prstGeom>
        </p:spPr>
        <p:txBody>
          <a:bodyPr/>
          <a:lstStyle>
            <a:lvl1pPr algn="ctr">
              <a:defRPr>
                <a:latin typeface="Arial" panose="020B0604020202020204" pitchFamily="34" charset="0"/>
              </a:defRPr>
            </a:lvl1pPr>
          </a:lstStyle>
          <a:p>
            <a:pPr>
              <a:lnSpc>
                <a:spcPct val="100000"/>
              </a:lnSpc>
            </a:pPr>
            <a:r>
              <a:rPr lang="en-US" dirty="0"/>
              <a:t>Click to edit Master title style</a:t>
            </a:r>
          </a:p>
        </p:txBody>
      </p:sp>
      <p:sp>
        <p:nvSpPr>
          <p:cNvPr id="24" name="Text Placeholder 30">
            <a:extLst>
              <a:ext uri="{FF2B5EF4-FFF2-40B4-BE49-F238E27FC236}">
                <a16:creationId xmlns:a16="http://schemas.microsoft.com/office/drawing/2014/main" id="{BD1F0F39-9F6D-4B25-8117-CC1868D8FD93}"/>
              </a:ext>
            </a:extLst>
          </p:cNvPr>
          <p:cNvSpPr>
            <a:spLocks noGrp="1"/>
          </p:cNvSpPr>
          <p:nvPr>
            <p:ph type="body" sz="quarter" idx="13" hasCustomPrompt="1"/>
          </p:nvPr>
        </p:nvSpPr>
        <p:spPr>
          <a:xfrm>
            <a:off x="842044" y="2107496"/>
            <a:ext cx="3327366" cy="597604"/>
          </a:xfrm>
          <a:prstGeom prst="rect">
            <a:avLst/>
          </a:prstGeom>
        </p:spPr>
        <p:txBody>
          <a:bodyPr/>
          <a:lstStyle>
            <a:lvl1pPr marL="0" indent="0">
              <a:buNone/>
              <a:defRPr sz="2400" b="1">
                <a:solidFill>
                  <a:schemeClr val="accent1"/>
                </a:solidFill>
                <a:latin typeface="Arial" panose="020B0604020202020204" pitchFamily="34" charset="0"/>
              </a:defRPr>
            </a:lvl1pPr>
          </a:lstStyle>
          <a:p>
            <a:pPr lvl="0"/>
            <a:r>
              <a:rPr lang="en-US" dirty="0"/>
              <a:t>Click to add subtitle</a:t>
            </a:r>
          </a:p>
        </p:txBody>
      </p:sp>
      <p:sp>
        <p:nvSpPr>
          <p:cNvPr id="12" name="Content Placeholder 2">
            <a:extLst>
              <a:ext uri="{FF2B5EF4-FFF2-40B4-BE49-F238E27FC236}">
                <a16:creationId xmlns:a16="http://schemas.microsoft.com/office/drawing/2014/main" id="{4F61A9F3-10B2-440F-8037-9098D468B838}"/>
              </a:ext>
            </a:extLst>
          </p:cNvPr>
          <p:cNvSpPr>
            <a:spLocks noGrp="1"/>
          </p:cNvSpPr>
          <p:nvPr>
            <p:ph idx="1"/>
          </p:nvPr>
        </p:nvSpPr>
        <p:spPr>
          <a:xfrm>
            <a:off x="841937" y="2717782"/>
            <a:ext cx="3319569" cy="3365605"/>
          </a:xfrm>
          <a:prstGeom prst="rect">
            <a:avLst/>
          </a:prstGeom>
        </p:spPr>
        <p:txBody>
          <a:bodyPr>
            <a:normAutofit/>
          </a:bodyPr>
          <a:lstStyle>
            <a:lvl1pPr>
              <a:lnSpc>
                <a:spcPct val="100000"/>
              </a:lnSpc>
              <a:defRPr sz="1800">
                <a:latin typeface="Arial" panose="020B0604020202020204" pitchFamily="34" charset="0"/>
              </a:defRPr>
            </a:lvl1pPr>
          </a:lstStyle>
          <a:p>
            <a:pPr lvl="0">
              <a:lnSpc>
                <a:spcPct val="110000"/>
              </a:lnSpc>
            </a:pPr>
            <a:r>
              <a:rPr lang="en-US" sz="1800" dirty="0"/>
              <a:t>Click to edit Master text styles</a:t>
            </a:r>
          </a:p>
        </p:txBody>
      </p:sp>
      <p:grpSp>
        <p:nvGrpSpPr>
          <p:cNvPr id="13" name="Bottom Right">
            <a:extLst>
              <a:ext uri="{FF2B5EF4-FFF2-40B4-BE49-F238E27FC236}">
                <a16:creationId xmlns:a16="http://schemas.microsoft.com/office/drawing/2014/main" id="{42796FA7-0B8D-4A6A-B372-11F871284261}"/>
              </a:ext>
              <a:ext uri="{C183D7F6-B498-43B3-948B-1728B52AA6E4}">
                <adec:decorative xmlns:adec="http://schemas.microsoft.com/office/drawing/2017/decorative" val="1"/>
              </a:ext>
            </a:extLst>
          </p:cNvPr>
          <p:cNvGrpSpPr/>
          <p:nvPr userDrawn="1"/>
        </p:nvGrpSpPr>
        <p:grpSpPr>
          <a:xfrm>
            <a:off x="7980400" y="3276601"/>
            <a:ext cx="4211600" cy="3581399"/>
            <a:chOff x="7980400" y="3276601"/>
            <a:chExt cx="4211600" cy="3581399"/>
          </a:xfrm>
        </p:grpSpPr>
        <p:sp>
          <p:nvSpPr>
            <p:cNvPr id="14" name="Freeform: Shape 13">
              <a:extLst>
                <a:ext uri="{FF2B5EF4-FFF2-40B4-BE49-F238E27FC236}">
                  <a16:creationId xmlns:a16="http://schemas.microsoft.com/office/drawing/2014/main" id="{4E9DEDEF-994C-4A05-BAA2-67F5BD83498A}"/>
                </a:ext>
                <a:ext uri="{C183D7F6-B498-43B3-948B-1728B52AA6E4}">
                  <adec:decorative xmlns:adec="http://schemas.microsoft.com/office/drawing/2017/decorative" val="1"/>
                </a:ext>
              </a:extLst>
            </p:cNvPr>
            <p:cNvSpPr/>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rial" panose="020B0604020202020204" pitchFamily="34" charset="0"/>
              </a:endParaRPr>
            </a:p>
          </p:txBody>
        </p:sp>
        <p:grpSp>
          <p:nvGrpSpPr>
            <p:cNvPr id="15" name="Graphic 157">
              <a:extLst>
                <a:ext uri="{FF2B5EF4-FFF2-40B4-BE49-F238E27FC236}">
                  <a16:creationId xmlns:a16="http://schemas.microsoft.com/office/drawing/2014/main" id="{BB94129B-E855-47D6-9855-B7BBA9196577}"/>
                </a:ext>
                <a:ext uri="{C183D7F6-B498-43B3-948B-1728B52AA6E4}">
                  <adec:decorative xmlns:adec="http://schemas.microsoft.com/office/drawing/2017/decorative" val="1"/>
                </a:ext>
              </a:extLst>
            </p:cNvPr>
            <p:cNvGrpSpPr/>
            <p:nvPr/>
          </p:nvGrpSpPr>
          <p:grpSpPr>
            <a:xfrm>
              <a:off x="8662740" y="3276601"/>
              <a:ext cx="3529260" cy="3581399"/>
              <a:chOff x="4114800" y="1423987"/>
              <a:chExt cx="3961542" cy="4007547"/>
            </a:xfrm>
            <a:noFill/>
          </p:grpSpPr>
          <p:sp>
            <p:nvSpPr>
              <p:cNvPr id="17" name="Freeform: Shape 16">
                <a:extLst>
                  <a:ext uri="{FF2B5EF4-FFF2-40B4-BE49-F238E27FC236}">
                    <a16:creationId xmlns:a16="http://schemas.microsoft.com/office/drawing/2014/main" id="{F51AB20C-DF56-47C5-896F-0DB80D03FDC8}"/>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18" name="Freeform: Shape 17">
                <a:extLst>
                  <a:ext uri="{FF2B5EF4-FFF2-40B4-BE49-F238E27FC236}">
                    <a16:creationId xmlns:a16="http://schemas.microsoft.com/office/drawing/2014/main" id="{CFDCBD64-0658-4106-89B1-85886D501AF4}"/>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19" name="Freeform: Shape 18">
                <a:extLst>
                  <a:ext uri="{FF2B5EF4-FFF2-40B4-BE49-F238E27FC236}">
                    <a16:creationId xmlns:a16="http://schemas.microsoft.com/office/drawing/2014/main" id="{B4A46042-D02F-49E2-94BE-4343D185C109}"/>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0" name="Freeform: Shape 19">
                <a:extLst>
                  <a:ext uri="{FF2B5EF4-FFF2-40B4-BE49-F238E27FC236}">
                    <a16:creationId xmlns:a16="http://schemas.microsoft.com/office/drawing/2014/main" id="{3BB3FF94-2A73-4E66-B0F7-52680ACEE507}"/>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1" name="Freeform: Shape 20">
                <a:extLst>
                  <a:ext uri="{FF2B5EF4-FFF2-40B4-BE49-F238E27FC236}">
                    <a16:creationId xmlns:a16="http://schemas.microsoft.com/office/drawing/2014/main" id="{3F248489-3035-4F9D-B606-06A95BB4E166}"/>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2" name="Freeform: Shape 21">
                <a:extLst>
                  <a:ext uri="{FF2B5EF4-FFF2-40B4-BE49-F238E27FC236}">
                    <a16:creationId xmlns:a16="http://schemas.microsoft.com/office/drawing/2014/main" id="{0689AA6E-4D9C-4F1F-8400-646DBC1DEB4D}"/>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sp>
            <p:nvSpPr>
              <p:cNvPr id="23" name="Freeform: Shape 22">
                <a:extLst>
                  <a:ext uri="{FF2B5EF4-FFF2-40B4-BE49-F238E27FC236}">
                    <a16:creationId xmlns:a16="http://schemas.microsoft.com/office/drawing/2014/main" id="{4D905AEC-08D4-41F2-AD1B-63851B364937}"/>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dirty="0">
                  <a:latin typeface="Arial" panose="020B0604020202020204" pitchFamily="34" charset="0"/>
                </a:endParaRPr>
              </a:p>
            </p:txBody>
          </p:sp>
        </p:grpSp>
        <p:sp>
          <p:nvSpPr>
            <p:cNvPr id="16" name="Freeform: Shape 15">
              <a:extLst>
                <a:ext uri="{FF2B5EF4-FFF2-40B4-BE49-F238E27FC236}">
                  <a16:creationId xmlns:a16="http://schemas.microsoft.com/office/drawing/2014/main" id="{F599A04F-CD3E-4093-A4F6-84E34675CF94}"/>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endParaRPr>
            </a:p>
          </p:txBody>
        </p:sp>
      </p:grpSp>
      <p:sp>
        <p:nvSpPr>
          <p:cNvPr id="33" name="Text Placeholder 30">
            <a:extLst>
              <a:ext uri="{FF2B5EF4-FFF2-40B4-BE49-F238E27FC236}">
                <a16:creationId xmlns:a16="http://schemas.microsoft.com/office/drawing/2014/main" id="{CAD7B113-A329-4BA2-AFE9-605C0245BE80}"/>
              </a:ext>
            </a:extLst>
          </p:cNvPr>
          <p:cNvSpPr>
            <a:spLocks noGrp="1"/>
          </p:cNvSpPr>
          <p:nvPr>
            <p:ph type="body" sz="quarter" idx="17" hasCustomPrompt="1"/>
          </p:nvPr>
        </p:nvSpPr>
        <p:spPr>
          <a:xfrm>
            <a:off x="4423061" y="2107496"/>
            <a:ext cx="3327366" cy="597604"/>
          </a:xfrm>
          <a:prstGeom prst="rect">
            <a:avLst/>
          </a:prstGeom>
        </p:spPr>
        <p:txBody>
          <a:bodyPr/>
          <a:lstStyle>
            <a:lvl1pPr marL="0" indent="0">
              <a:buNone/>
              <a:defRPr sz="2400" b="1">
                <a:solidFill>
                  <a:schemeClr val="accent1"/>
                </a:solidFill>
                <a:latin typeface="Arial" panose="020B0604020202020204" pitchFamily="34" charset="0"/>
              </a:defRPr>
            </a:lvl1pPr>
          </a:lstStyle>
          <a:p>
            <a:pPr lvl="0"/>
            <a:r>
              <a:rPr lang="en-US" dirty="0"/>
              <a:t>Click to add subtitle</a:t>
            </a:r>
          </a:p>
        </p:txBody>
      </p:sp>
      <p:sp>
        <p:nvSpPr>
          <p:cNvPr id="32" name="Content Placeholder 2">
            <a:extLst>
              <a:ext uri="{FF2B5EF4-FFF2-40B4-BE49-F238E27FC236}">
                <a16:creationId xmlns:a16="http://schemas.microsoft.com/office/drawing/2014/main" id="{8D6DC0D7-6E45-4762-A081-2A9D1DF03B9B}"/>
              </a:ext>
            </a:extLst>
          </p:cNvPr>
          <p:cNvSpPr>
            <a:spLocks noGrp="1"/>
          </p:cNvSpPr>
          <p:nvPr>
            <p:ph idx="16"/>
          </p:nvPr>
        </p:nvSpPr>
        <p:spPr>
          <a:xfrm>
            <a:off x="4422954" y="2717782"/>
            <a:ext cx="3319569" cy="3365605"/>
          </a:xfrm>
          <a:prstGeom prst="rect">
            <a:avLst/>
          </a:prstGeom>
        </p:spPr>
        <p:txBody>
          <a:bodyPr>
            <a:normAutofit/>
          </a:bodyPr>
          <a:lstStyle>
            <a:lvl1pPr>
              <a:lnSpc>
                <a:spcPct val="100000"/>
              </a:lnSpc>
              <a:defRPr sz="1800">
                <a:latin typeface="Arial" panose="020B0604020202020204" pitchFamily="34" charset="0"/>
              </a:defRPr>
            </a:lvl1pPr>
          </a:lstStyle>
          <a:p>
            <a:pPr lvl="0">
              <a:lnSpc>
                <a:spcPct val="110000"/>
              </a:lnSpc>
            </a:pPr>
            <a:r>
              <a:rPr lang="en-US" sz="1800" dirty="0"/>
              <a:t>Click to edit Master text styles</a:t>
            </a:r>
          </a:p>
        </p:txBody>
      </p:sp>
      <p:sp>
        <p:nvSpPr>
          <p:cNvPr id="31" name="Text Placeholder 30">
            <a:extLst>
              <a:ext uri="{FF2B5EF4-FFF2-40B4-BE49-F238E27FC236}">
                <a16:creationId xmlns:a16="http://schemas.microsoft.com/office/drawing/2014/main" id="{52827B4A-2F73-4A8C-9EB2-DE175123E916}"/>
              </a:ext>
            </a:extLst>
          </p:cNvPr>
          <p:cNvSpPr>
            <a:spLocks noGrp="1"/>
          </p:cNvSpPr>
          <p:nvPr>
            <p:ph type="body" sz="quarter" idx="15" hasCustomPrompt="1"/>
          </p:nvPr>
        </p:nvSpPr>
        <p:spPr>
          <a:xfrm>
            <a:off x="8016137" y="2107496"/>
            <a:ext cx="3327366" cy="597604"/>
          </a:xfrm>
          <a:prstGeom prst="rect">
            <a:avLst/>
          </a:prstGeom>
        </p:spPr>
        <p:txBody>
          <a:bodyPr/>
          <a:lstStyle>
            <a:lvl1pPr marL="0" indent="0">
              <a:buNone/>
              <a:defRPr sz="2400" b="1">
                <a:solidFill>
                  <a:schemeClr val="accent1"/>
                </a:solidFill>
                <a:latin typeface="Arial" panose="020B0604020202020204" pitchFamily="34" charset="0"/>
              </a:defRPr>
            </a:lvl1pPr>
          </a:lstStyle>
          <a:p>
            <a:pPr lvl="0"/>
            <a:r>
              <a:rPr lang="en-US" dirty="0"/>
              <a:t>Click to add subtitle</a:t>
            </a:r>
          </a:p>
        </p:txBody>
      </p:sp>
      <p:sp>
        <p:nvSpPr>
          <p:cNvPr id="30" name="Content Placeholder 2">
            <a:extLst>
              <a:ext uri="{FF2B5EF4-FFF2-40B4-BE49-F238E27FC236}">
                <a16:creationId xmlns:a16="http://schemas.microsoft.com/office/drawing/2014/main" id="{5274DFA3-F7E2-4525-B0FD-F36F75AC670C}"/>
              </a:ext>
            </a:extLst>
          </p:cNvPr>
          <p:cNvSpPr>
            <a:spLocks noGrp="1"/>
          </p:cNvSpPr>
          <p:nvPr>
            <p:ph idx="14"/>
          </p:nvPr>
        </p:nvSpPr>
        <p:spPr>
          <a:xfrm>
            <a:off x="8016030" y="2717782"/>
            <a:ext cx="3319569" cy="3365605"/>
          </a:xfrm>
          <a:prstGeom prst="rect">
            <a:avLst/>
          </a:prstGeom>
        </p:spPr>
        <p:txBody>
          <a:bodyPr>
            <a:normAutofit/>
          </a:bodyPr>
          <a:lstStyle>
            <a:lvl1pPr>
              <a:lnSpc>
                <a:spcPct val="100000"/>
              </a:lnSpc>
              <a:defRPr sz="1800">
                <a:latin typeface="Arial" panose="020B0604020202020204" pitchFamily="34" charset="0"/>
              </a:defRPr>
            </a:lvl1pPr>
          </a:lstStyle>
          <a:p>
            <a:pPr lvl="0">
              <a:lnSpc>
                <a:spcPct val="110000"/>
              </a:lnSpc>
            </a:pPr>
            <a:r>
              <a:rPr lang="en-US" sz="1800" dirty="0"/>
              <a:t>Click to edit Master text styles</a:t>
            </a:r>
          </a:p>
        </p:txBody>
      </p:sp>
      <p:sp>
        <p:nvSpPr>
          <p:cNvPr id="25" name="Date Placeholder 8">
            <a:extLst>
              <a:ext uri="{FF2B5EF4-FFF2-40B4-BE49-F238E27FC236}">
                <a16:creationId xmlns:a16="http://schemas.microsoft.com/office/drawing/2014/main" id="{D7DADA0B-95F3-437B-BB04-284E5066D32A}"/>
              </a:ext>
            </a:extLst>
          </p:cNvPr>
          <p:cNvSpPr>
            <a:spLocks noGrp="1"/>
          </p:cNvSpPr>
          <p:nvPr>
            <p:ph type="dt" sz="half" idx="10"/>
          </p:nvPr>
        </p:nvSpPr>
        <p:spPr>
          <a:xfrm>
            <a:off x="838200" y="6356350"/>
            <a:ext cx="2743200" cy="365125"/>
          </a:xfrm>
          <a:prstGeom prst="rect">
            <a:avLst/>
          </a:prstGeom>
        </p:spPr>
        <p:txBody>
          <a:bodyPr/>
          <a:lstStyle>
            <a:lvl1pPr>
              <a:defRPr sz="900" spc="200" baseline="0">
                <a:solidFill>
                  <a:schemeClr val="accent1"/>
                </a:solidFill>
                <a:effectLst/>
                <a:latin typeface="Arial" panose="020B0604020202020204" pitchFamily="34" charset="0"/>
              </a:defRPr>
            </a:lvl1pPr>
          </a:lstStyle>
          <a:p>
            <a:r>
              <a:rPr lang="en-US" dirty="0"/>
              <a:t>Monday, December 8, 2025</a:t>
            </a:r>
          </a:p>
        </p:txBody>
      </p:sp>
      <p:sp>
        <p:nvSpPr>
          <p:cNvPr id="26" name="Footer Placeholder 9">
            <a:extLst>
              <a:ext uri="{FF2B5EF4-FFF2-40B4-BE49-F238E27FC236}">
                <a16:creationId xmlns:a16="http://schemas.microsoft.com/office/drawing/2014/main" id="{79EB3AB4-7EA2-4CAC-A6BD-9D885C89758B}"/>
              </a:ext>
            </a:extLst>
          </p:cNvPr>
          <p:cNvSpPr>
            <a:spLocks noGrp="1"/>
          </p:cNvSpPr>
          <p:nvPr>
            <p:ph type="ftr" sz="quarter" idx="11"/>
          </p:nvPr>
        </p:nvSpPr>
        <p:spPr>
          <a:xfrm>
            <a:off x="4038600" y="6356350"/>
            <a:ext cx="4114800" cy="365125"/>
          </a:xfrm>
          <a:prstGeom prst="rect">
            <a:avLst/>
          </a:prstGeom>
        </p:spPr>
        <p:txBody>
          <a:bodyPr/>
          <a:lstStyle>
            <a:lvl1pPr algn="ctr">
              <a:defRPr sz="900" spc="200" baseline="0">
                <a:solidFill>
                  <a:schemeClr val="accent1"/>
                </a:solidFill>
                <a:effectLst/>
                <a:latin typeface="Arial" panose="020B0604020202020204" pitchFamily="34" charset="0"/>
              </a:defRPr>
            </a:lvl1pPr>
          </a:lstStyle>
          <a:p>
            <a:r>
              <a:rPr lang="en-US" dirty="0"/>
              <a:t>MSRC PRQA Sub-Committee</a:t>
            </a:r>
          </a:p>
        </p:txBody>
      </p:sp>
      <p:sp>
        <p:nvSpPr>
          <p:cNvPr id="27" name="Slide Number Placeholder 10">
            <a:extLst>
              <a:ext uri="{FF2B5EF4-FFF2-40B4-BE49-F238E27FC236}">
                <a16:creationId xmlns:a16="http://schemas.microsoft.com/office/drawing/2014/main" id="{5F4C612D-28B2-4621-BF60-4C517747AD56}"/>
              </a:ext>
            </a:extLst>
          </p:cNvPr>
          <p:cNvSpPr>
            <a:spLocks noGrp="1"/>
          </p:cNvSpPr>
          <p:nvPr>
            <p:ph type="sldNum" sz="quarter" idx="12"/>
          </p:nvPr>
        </p:nvSpPr>
        <p:spPr>
          <a:xfrm>
            <a:off x="9906000" y="6356350"/>
            <a:ext cx="1447800" cy="365125"/>
          </a:xfrm>
          <a:prstGeom prst="rect">
            <a:avLst/>
          </a:prstGeom>
        </p:spPr>
        <p:txBody>
          <a:bodyPr/>
          <a:lstStyle>
            <a:lvl1pPr algn="r">
              <a:defRPr sz="900" spc="200" baseline="0">
                <a:solidFill>
                  <a:schemeClr val="accent1"/>
                </a:solidFill>
                <a:effectLst/>
                <a:latin typeface="Arial" panose="020B0604020202020204" pitchFamily="34" charset="0"/>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9795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6A6C-BE3F-1377-3353-4E9BCBEE7F9C}"/>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E58AFD8-3333-50B7-CF30-A4F0809CCE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FC8B289-8070-2CCF-8A76-1B9D62226FA1}"/>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EFBEFBA2-7AEA-00F7-19EF-1A5D91D74C7C}"/>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89AC8D5-4BE8-C770-3E25-57FCED4EF5C4}"/>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344776275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4CCA-7622-AEF9-63FD-28BF3657476D}"/>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EE3A35-B55E-97D3-0427-CA9EF4EFBECB}"/>
              </a:ext>
            </a:extLst>
          </p:cNvPr>
          <p:cNvSpPr>
            <a:spLocks noGrp="1"/>
          </p:cNvSpPr>
          <p:nvPr>
            <p:ph sz="half" idx="1"/>
          </p:nvPr>
        </p:nvSpPr>
        <p:spPr>
          <a:xfrm>
            <a:off x="838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E934B9-2EA8-6B0B-A51F-9013250D536E}"/>
              </a:ext>
            </a:extLst>
          </p:cNvPr>
          <p:cNvSpPr>
            <a:spLocks noGrp="1"/>
          </p:cNvSpPr>
          <p:nvPr>
            <p:ph sz="half" idx="2"/>
          </p:nvPr>
        </p:nvSpPr>
        <p:spPr>
          <a:xfrm>
            <a:off x="6172200" y="1825625"/>
            <a:ext cx="5181600" cy="435133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E617FBB-7612-5FB6-B0EE-1FF0CE96A75B}"/>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6" name="Footer Placeholder 5">
            <a:extLst>
              <a:ext uri="{FF2B5EF4-FFF2-40B4-BE49-F238E27FC236}">
                <a16:creationId xmlns:a16="http://schemas.microsoft.com/office/drawing/2014/main" id="{1371DB0F-87F6-F72A-DCFF-84EB3BCF8BF3}"/>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2BCAFBA2-8253-FDD6-7843-814F8959A7D0}"/>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2464317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44A-F263-08F5-72DA-01B6757C42F6}"/>
              </a:ext>
            </a:extLst>
          </p:cNvPr>
          <p:cNvSpPr>
            <a:spLocks noGrp="1"/>
          </p:cNvSpPr>
          <p:nvPr>
            <p:ph type="title"/>
          </p:nvPr>
        </p:nvSpPr>
        <p:spPr>
          <a:xfrm>
            <a:off x="839788" y="365125"/>
            <a:ext cx="10515600" cy="1325563"/>
          </a:xfrm>
        </p:spPr>
        <p:txBody>
          <a:bodyPr/>
          <a:lstStyle>
            <a:lvl1pPr>
              <a:defRPr>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54581AA8-012F-9862-4F7C-B428673B3953}"/>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F8B24B-F14F-2F92-BB58-2AD93F3D6A80}"/>
              </a:ext>
            </a:extLst>
          </p:cNvPr>
          <p:cNvSpPr>
            <a:spLocks noGrp="1"/>
          </p:cNvSpPr>
          <p:nvPr>
            <p:ph sz="half" idx="2"/>
          </p:nvPr>
        </p:nvSpPr>
        <p:spPr>
          <a:xfrm>
            <a:off x="839788" y="2505075"/>
            <a:ext cx="5157787"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91A8F7-3929-805D-8C4D-CCB72402634C}"/>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BF199E6-09A9-D3B9-6EEE-2CCA93FEFE26}"/>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70600BA-9CFC-8D89-ADFC-6E4A0C13FFA1}"/>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8" name="Footer Placeholder 7">
            <a:extLst>
              <a:ext uri="{FF2B5EF4-FFF2-40B4-BE49-F238E27FC236}">
                <a16:creationId xmlns:a16="http://schemas.microsoft.com/office/drawing/2014/main" id="{A366CFC6-4FFA-2849-22B6-AE8034C0D9A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1BE82C9D-4362-5DB4-F315-261AD398FD38}"/>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260400951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9F4D-2601-07AE-64BC-FDE92B01D441}"/>
              </a:ext>
            </a:extLst>
          </p:cNvPr>
          <p:cNvSpPr>
            <a:spLocks noGrp="1"/>
          </p:cNvSpPr>
          <p:nvPr>
            <p:ph type="title"/>
          </p:nvPr>
        </p:nvSpPr>
        <p:spPr/>
        <p:txBody>
          <a:bodyPr/>
          <a:lstStyle>
            <a:lvl1pPr>
              <a:defRPr>
                <a:latin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4B7A420B-0997-3529-FAF2-A5E6C031CB4C}"/>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4" name="Footer Placeholder 3">
            <a:extLst>
              <a:ext uri="{FF2B5EF4-FFF2-40B4-BE49-F238E27FC236}">
                <a16:creationId xmlns:a16="http://schemas.microsoft.com/office/drawing/2014/main" id="{4BADB797-E6BC-6A7E-97A6-5260170AF6CB}"/>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27F1F735-E89D-94F0-59B2-6CF3A300CE17}"/>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262134455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D12D0-140C-C441-85A7-660123D23107}"/>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3" name="Footer Placeholder 2">
            <a:extLst>
              <a:ext uri="{FF2B5EF4-FFF2-40B4-BE49-F238E27FC236}">
                <a16:creationId xmlns:a16="http://schemas.microsoft.com/office/drawing/2014/main" id="{8088F351-484E-0B3F-AC25-7347D9A2355D}"/>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C38F2470-D2A2-BD03-E408-2D97D6D4A6C0}"/>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18964282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9D7C-295F-DFD1-72E5-614E3AE104F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2B337E2-3B33-B504-C6E1-BA2116F720B2}"/>
              </a:ext>
            </a:extLst>
          </p:cNvPr>
          <p:cNvSpPr>
            <a:spLocks noGrp="1"/>
          </p:cNvSpPr>
          <p:nvPr>
            <p:ph idx="1"/>
          </p:nvPr>
        </p:nvSpPr>
        <p:spPr>
          <a:xfrm>
            <a:off x="5183188" y="987425"/>
            <a:ext cx="6172200" cy="4873625"/>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D3DA0-B2C8-6868-8D60-D440340DBF1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B235125-9818-C6A0-AD9D-1E3E5E162358}"/>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6" name="Footer Placeholder 5">
            <a:extLst>
              <a:ext uri="{FF2B5EF4-FFF2-40B4-BE49-F238E27FC236}">
                <a16:creationId xmlns:a16="http://schemas.microsoft.com/office/drawing/2014/main" id="{6B5402A7-A26E-2D7E-AE51-BA1F50570151}"/>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20EF0A58-2B40-2B22-0B42-5C463893FBD8}"/>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12190299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7606-5D53-5A0C-890C-D610E44F2899}"/>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26B3346F-244B-84A8-1229-677DBC0D5191}"/>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0D311F-DBD2-858B-96EA-9A43C77AE4C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5D14B84-CDA1-52CE-1F5E-F25392F6E96C}"/>
              </a:ext>
            </a:extLst>
          </p:cNvPr>
          <p:cNvSpPr>
            <a:spLocks noGrp="1"/>
          </p:cNvSpPr>
          <p:nvPr>
            <p:ph type="dt" sz="half" idx="10"/>
          </p:nvPr>
        </p:nvSpPr>
        <p:spPr/>
        <p:txBody>
          <a:bodyPr/>
          <a:lstStyle>
            <a:lvl1pPr>
              <a:defRPr>
                <a:latin typeface="Arial" panose="020B0604020202020204" pitchFamily="34" charset="0"/>
              </a:defRPr>
            </a:lvl1pPr>
          </a:lstStyle>
          <a:p>
            <a:fld id="{E15E287C-978A-4325-960E-38C69F958828}" type="datetimeFigureOut">
              <a:rPr lang="en-US" smtClean="0"/>
              <a:pPr/>
              <a:t>3/9/2026</a:t>
            </a:fld>
            <a:endParaRPr lang="en-US" dirty="0"/>
          </a:p>
        </p:txBody>
      </p:sp>
      <p:sp>
        <p:nvSpPr>
          <p:cNvPr id="6" name="Footer Placeholder 5">
            <a:extLst>
              <a:ext uri="{FF2B5EF4-FFF2-40B4-BE49-F238E27FC236}">
                <a16:creationId xmlns:a16="http://schemas.microsoft.com/office/drawing/2014/main" id="{0DA79E4B-C5CF-9CA1-891E-766C5DF164C1}"/>
              </a:ext>
            </a:extLst>
          </p:cNvPr>
          <p:cNvSpPr>
            <a:spLocks noGrp="1"/>
          </p:cNvSpPr>
          <p:nvPr>
            <p:ph type="ftr" sz="quarter" idx="11"/>
          </p:nvPr>
        </p:nvSpPr>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B77E64CC-8138-BD18-4AFC-D55B97A5377E}"/>
              </a:ext>
            </a:extLst>
          </p:cNvPr>
          <p:cNvSpPr>
            <a:spLocks noGrp="1"/>
          </p:cNvSpPr>
          <p:nvPr>
            <p:ph type="sldNum" sz="quarter" idx="12"/>
          </p:nvPr>
        </p:nvSpPr>
        <p:spPr/>
        <p:txBody>
          <a:bodyPr/>
          <a:lstStyle>
            <a:lvl1pPr>
              <a:defRPr>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1840465092"/>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41DE9-0FBF-984B-4D58-6EF1FD7B3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7F52DA-6A7E-5D60-C02F-2F603AFF5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CCE9AD8-47C4-5FE2-E796-F795C7EA9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E15E287C-978A-4325-960E-38C69F958828}" type="datetimeFigureOut">
              <a:rPr lang="en-US" smtClean="0"/>
              <a:pPr/>
              <a:t>3/9/2026</a:t>
            </a:fld>
            <a:endParaRPr lang="en-US" dirty="0"/>
          </a:p>
        </p:txBody>
      </p:sp>
      <p:sp>
        <p:nvSpPr>
          <p:cNvPr id="5" name="Footer Placeholder 4">
            <a:extLst>
              <a:ext uri="{FF2B5EF4-FFF2-40B4-BE49-F238E27FC236}">
                <a16:creationId xmlns:a16="http://schemas.microsoft.com/office/drawing/2014/main" id="{07395B3E-F903-9C20-307F-0C70EC524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DE8DF0D-5BB2-9563-CF1B-BC9025C08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DA38C1E4-169E-4A0C-92C0-55127EC7F603}" type="slidenum">
              <a:rPr lang="en-US" smtClean="0"/>
              <a:pPr/>
              <a:t>‹#›</a:t>
            </a:fld>
            <a:endParaRPr lang="en-US" dirty="0"/>
          </a:p>
        </p:txBody>
      </p:sp>
    </p:spTree>
    <p:extLst>
      <p:ext uri="{BB962C8B-B14F-4D97-AF65-F5344CB8AC3E}">
        <p14:creationId xmlns:p14="http://schemas.microsoft.com/office/powerpoint/2010/main" val="39624836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7" r:id="rId14"/>
    <p:sldLayoutId id="2147483738" r:id="rId15"/>
    <p:sldLayoutId id="2147483739" r:id="rId16"/>
    <p:sldLayoutId id="2147483689" r:id="rId17"/>
    <p:sldLayoutId id="2147483690" r:id="rId18"/>
    <p:sldLayoutId id="2147483692" r:id="rId19"/>
    <p:sldLayoutId id="2147483693" r:id="rId20"/>
    <p:sldLayoutId id="2147483694" r:id="rId21"/>
    <p:sldLayoutId id="2147483695" r:id="rId22"/>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ehamlin@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0983E0-FEBB-4B45-B00C-917965EBE17F}"/>
              </a:ext>
            </a:extLst>
          </p:cNvPr>
          <p:cNvSpPr>
            <a:spLocks noGrp="1"/>
          </p:cNvSpPr>
          <p:nvPr>
            <p:ph type="title"/>
          </p:nvPr>
        </p:nvSpPr>
        <p:spPr>
          <a:xfrm>
            <a:off x="794884" y="395434"/>
            <a:ext cx="10515600" cy="1325563"/>
          </a:xfrm>
        </p:spPr>
        <p:txBody>
          <a:bodyPr>
            <a:noAutofit/>
          </a:bodyPr>
          <a:lstStyle/>
          <a:p>
            <a:r>
              <a:rPr lang="en-US" sz="6000" dirty="0"/>
              <a:t>Navigating Forward</a:t>
            </a:r>
            <a:endParaRPr lang="en-US" sz="4000" dirty="0"/>
          </a:p>
        </p:txBody>
      </p:sp>
      <p:sp>
        <p:nvSpPr>
          <p:cNvPr id="3" name="TextBox 2">
            <a:extLst>
              <a:ext uri="{FF2B5EF4-FFF2-40B4-BE49-F238E27FC236}">
                <a16:creationId xmlns:a16="http://schemas.microsoft.com/office/drawing/2014/main" id="{0807635C-8936-8B48-C092-DD6BBE2ED168}"/>
              </a:ext>
            </a:extLst>
          </p:cNvPr>
          <p:cNvSpPr txBox="1"/>
          <p:nvPr/>
        </p:nvSpPr>
        <p:spPr>
          <a:xfrm>
            <a:off x="1545830" y="1866630"/>
            <a:ext cx="7375748" cy="954107"/>
          </a:xfrm>
          <a:prstGeom prst="rect">
            <a:avLst/>
          </a:prstGeom>
          <a:noFill/>
        </p:spPr>
        <p:txBody>
          <a:bodyPr wrap="square">
            <a:spAutoFit/>
          </a:bodyPr>
          <a:lstStyle/>
          <a:p>
            <a:r>
              <a:rPr lang="en-US" sz="2800" dirty="0">
                <a:latin typeface="Arial" panose="020B0604020202020204" pitchFamily="34" charset="0"/>
              </a:rPr>
              <a:t>Strengthening MSRC’s </a:t>
            </a:r>
            <a:br>
              <a:rPr lang="en-US" sz="2800" dirty="0">
                <a:latin typeface="Arial" panose="020B0604020202020204" pitchFamily="34" charset="0"/>
              </a:rPr>
            </a:br>
            <a:r>
              <a:rPr lang="en-US" sz="2800" dirty="0">
                <a:latin typeface="Arial" panose="020B0604020202020204" pitchFamily="34" charset="0"/>
              </a:rPr>
              <a:t>Mission, Vision, and Strategic Direction</a:t>
            </a:r>
          </a:p>
        </p:txBody>
      </p:sp>
      <p:sp>
        <p:nvSpPr>
          <p:cNvPr id="9" name="TextBox 8">
            <a:extLst>
              <a:ext uri="{FF2B5EF4-FFF2-40B4-BE49-F238E27FC236}">
                <a16:creationId xmlns:a16="http://schemas.microsoft.com/office/drawing/2014/main" id="{85D77B25-4271-47EB-B4F4-8D346995CE53}"/>
              </a:ext>
            </a:extLst>
          </p:cNvPr>
          <p:cNvSpPr txBox="1"/>
          <p:nvPr/>
        </p:nvSpPr>
        <p:spPr>
          <a:xfrm>
            <a:off x="2948056" y="3132379"/>
            <a:ext cx="5568221" cy="369332"/>
          </a:xfrm>
          <a:prstGeom prst="rect">
            <a:avLst/>
          </a:prstGeom>
          <a:noFill/>
        </p:spPr>
        <p:txBody>
          <a:bodyPr wrap="square">
            <a:spAutoFit/>
          </a:bodyPr>
          <a:lstStyle/>
          <a:p>
            <a:pPr algn="ctr"/>
            <a:r>
              <a:rPr lang="en-US" sz="1800" b="1" dirty="0">
                <a:latin typeface="Arial" panose="020B0604020202020204" pitchFamily="34" charset="0"/>
              </a:rPr>
              <a:t>“MSRC</a:t>
            </a:r>
            <a:r>
              <a:rPr lang="en-US" b="1" dirty="0">
                <a:latin typeface="Arial" panose="020B0604020202020204" pitchFamily="34" charset="0"/>
              </a:rPr>
              <a:t>. R</a:t>
            </a:r>
            <a:r>
              <a:rPr lang="en-US" sz="1800" b="1" dirty="0">
                <a:latin typeface="Arial" panose="020B0604020202020204" pitchFamily="34" charset="0"/>
              </a:rPr>
              <a:t>e-envisioning employment, together.”</a:t>
            </a:r>
            <a:endParaRPr lang="en-US" b="1" dirty="0">
              <a:latin typeface="Arial" panose="020B0604020202020204" pitchFamily="34" charset="0"/>
            </a:endParaRPr>
          </a:p>
        </p:txBody>
      </p:sp>
      <p:sp>
        <p:nvSpPr>
          <p:cNvPr id="13" name="Subtitle 12">
            <a:extLst>
              <a:ext uri="{FF2B5EF4-FFF2-40B4-BE49-F238E27FC236}">
                <a16:creationId xmlns:a16="http://schemas.microsoft.com/office/drawing/2014/main" id="{A3DCB960-67E1-4D7A-A166-F7BC92386A28}"/>
              </a:ext>
            </a:extLst>
          </p:cNvPr>
          <p:cNvSpPr txBox="1">
            <a:spLocks/>
          </p:cNvSpPr>
          <p:nvPr/>
        </p:nvSpPr>
        <p:spPr>
          <a:xfrm>
            <a:off x="404434" y="6150542"/>
            <a:ext cx="1900990" cy="633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b="1" dirty="0">
                <a:latin typeface="Arial" panose="020B0604020202020204" pitchFamily="34" charset="0"/>
              </a:rPr>
              <a:t>Michele Hamlin</a:t>
            </a:r>
          </a:p>
          <a:p>
            <a:pPr marL="0" indent="0">
              <a:lnSpc>
                <a:spcPct val="100000"/>
              </a:lnSpc>
              <a:spcBef>
                <a:spcPts val="0"/>
              </a:spcBef>
              <a:buNone/>
            </a:pPr>
            <a:r>
              <a:rPr lang="en-US" sz="1100" u="sng" dirty="0">
                <a:latin typeface="Arial" panose="020B0604020202020204" pitchFamily="34" charset="0"/>
                <a:hlinkClick r:id="rId3"/>
              </a:rPr>
              <a:t>michelehamlin@gmail.com</a:t>
            </a:r>
            <a:endParaRPr lang="en-US" sz="1100" u="sng" dirty="0">
              <a:latin typeface="Arial" panose="020B0604020202020204" pitchFamily="34" charset="0"/>
            </a:endParaRPr>
          </a:p>
          <a:p>
            <a:pPr marL="0" indent="0">
              <a:lnSpc>
                <a:spcPct val="100000"/>
              </a:lnSpc>
              <a:spcBef>
                <a:spcPts val="0"/>
              </a:spcBef>
              <a:buNone/>
            </a:pPr>
            <a:r>
              <a:rPr lang="en-US" sz="1100" dirty="0">
                <a:latin typeface="Arial" panose="020B0604020202020204" pitchFamily="34" charset="0"/>
              </a:rPr>
              <a:t>240-285-1852</a:t>
            </a:r>
          </a:p>
        </p:txBody>
      </p:sp>
      <p:pic>
        <p:nvPicPr>
          <p:cNvPr id="30" name="Picture Placeholder 29" descr="A compass placed on a stoney beach.">
            <a:extLst>
              <a:ext uri="{FF2B5EF4-FFF2-40B4-BE49-F238E27FC236}">
                <a16:creationId xmlns:a16="http://schemas.microsoft.com/office/drawing/2014/main" id="{3D531199-453A-4C47-A269-EE5C53C9868E}"/>
              </a:ext>
            </a:extLst>
          </p:cNvPr>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3348415" y="3813353"/>
            <a:ext cx="8750541" cy="3044647"/>
          </a:xfrm>
        </p:spPr>
      </p:pic>
    </p:spTree>
    <p:extLst>
      <p:ext uri="{BB962C8B-B14F-4D97-AF65-F5344CB8AC3E}">
        <p14:creationId xmlns:p14="http://schemas.microsoft.com/office/powerpoint/2010/main" val="410343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F4856-281B-1293-9CF3-9D51D64FAB0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1A7546-56E6-7DD7-D6B5-01140185DE0B}"/>
              </a:ext>
            </a:extLst>
          </p:cNvPr>
          <p:cNvSpPr>
            <a:spLocks noGrp="1"/>
          </p:cNvSpPr>
          <p:nvPr>
            <p:ph type="title"/>
          </p:nvPr>
        </p:nvSpPr>
        <p:spPr>
          <a:xfrm>
            <a:off x="838199" y="83389"/>
            <a:ext cx="10940261" cy="954580"/>
          </a:xfrm>
        </p:spPr>
        <p:txBody>
          <a:bodyPr vert="horz" lIns="91440" tIns="45720" rIns="91440" bIns="45720" rtlCol="0" anchor="ctr">
            <a:normAutofit/>
          </a:bodyPr>
          <a:lstStyle/>
          <a:p>
            <a:pPr>
              <a:lnSpc>
                <a:spcPct val="100000"/>
              </a:lnSpc>
            </a:pPr>
            <a:r>
              <a:rPr lang="en-US" sz="3200" dirty="0"/>
              <a:t>Why Refresh Our Mission, Vision, and Strategic Focus?</a:t>
            </a:r>
            <a:endParaRPr lang="en-US" sz="3200" kern="1200" dirty="0">
              <a:solidFill>
                <a:schemeClr val="tx2"/>
              </a:solidFill>
              <a:ea typeface="+mj-ea"/>
              <a:cs typeface="+mj-cs"/>
            </a:endParaRPr>
          </a:p>
        </p:txBody>
      </p:sp>
      <p:graphicFrame>
        <p:nvGraphicFramePr>
          <p:cNvPr id="2" name="Content Placeholder 8" descr="Focus Areas of what is working and we can build on to strengthen as we move the MSRC forward.">
            <a:extLst>
              <a:ext uri="{FF2B5EF4-FFF2-40B4-BE49-F238E27FC236}">
                <a16:creationId xmlns:a16="http://schemas.microsoft.com/office/drawing/2014/main" id="{01DF7483-7C7D-0A48-9131-ACFC3442BF1A}"/>
              </a:ext>
            </a:extLst>
          </p:cNvPr>
          <p:cNvGraphicFramePr>
            <a:graphicFrameLocks/>
          </p:cNvGraphicFramePr>
          <p:nvPr>
            <p:extLst>
              <p:ext uri="{D42A27DB-BD31-4B8C-83A1-F6EECF244321}">
                <p14:modId xmlns:p14="http://schemas.microsoft.com/office/powerpoint/2010/main" val="1790261215"/>
              </p:ext>
            </p:extLst>
          </p:nvPr>
        </p:nvGraphicFramePr>
        <p:xfrm>
          <a:off x="838202" y="1457832"/>
          <a:ext cx="10515598" cy="4694170"/>
        </p:xfrm>
        <a:graphic>
          <a:graphicData uri="http://schemas.openxmlformats.org/drawingml/2006/table">
            <a:tbl>
              <a:tblPr firstRow="1" firstCol="1" bandRow="1">
                <a:tableStyleId>{0E3FDE45-AF77-4B5C-9715-49D594BDF05E}</a:tableStyleId>
              </a:tblPr>
              <a:tblGrid>
                <a:gridCol w="3259299">
                  <a:extLst>
                    <a:ext uri="{9D8B030D-6E8A-4147-A177-3AD203B41FA5}">
                      <a16:colId xmlns:a16="http://schemas.microsoft.com/office/drawing/2014/main" val="3013416419"/>
                    </a:ext>
                  </a:extLst>
                </a:gridCol>
                <a:gridCol w="3188043">
                  <a:extLst>
                    <a:ext uri="{9D8B030D-6E8A-4147-A177-3AD203B41FA5}">
                      <a16:colId xmlns:a16="http://schemas.microsoft.com/office/drawing/2014/main" val="1307304700"/>
                    </a:ext>
                  </a:extLst>
                </a:gridCol>
                <a:gridCol w="4068256">
                  <a:extLst>
                    <a:ext uri="{9D8B030D-6E8A-4147-A177-3AD203B41FA5}">
                      <a16:colId xmlns:a16="http://schemas.microsoft.com/office/drawing/2014/main" val="4018631715"/>
                    </a:ext>
                  </a:extLst>
                </a:gridCol>
              </a:tblGrid>
              <a:tr h="508809">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Focus Area</a:t>
                      </a:r>
                    </a:p>
                  </a:txBody>
                  <a:tcPr marL="35171" marR="35171" marT="35171" marB="70342" anchor="b"/>
                </a:tc>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WHAT’S CURRENTLY WORKING </a:t>
                      </a:r>
                    </a:p>
                    <a:p>
                      <a:pPr>
                        <a:buNone/>
                      </a:pPr>
                      <a:r>
                        <a:rPr lang="en-US" sz="1200" b="1" cap="none" spc="0" dirty="0">
                          <a:solidFill>
                            <a:schemeClr val="tx1"/>
                          </a:solidFill>
                          <a:latin typeface="Arial" panose="020B0604020202020204" pitchFamily="34" charset="0"/>
                          <a:cs typeface="Arial" panose="020B0604020202020204" pitchFamily="34" charset="0"/>
                        </a:rPr>
                        <a:t>and We’re Building On</a:t>
                      </a:r>
                    </a:p>
                  </a:txBody>
                  <a:tcPr marL="35171" marR="35171" marT="35171" marB="70342" anchor="b"/>
                </a:tc>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WHERE CAN WE STRENGTHEN</a:t>
                      </a:r>
                    </a:p>
                    <a:p>
                      <a:pPr>
                        <a:buNone/>
                      </a:pPr>
                      <a:r>
                        <a:rPr lang="en-US" sz="1200" b="1" cap="none" spc="0" dirty="0">
                          <a:solidFill>
                            <a:schemeClr val="tx1"/>
                          </a:solidFill>
                          <a:latin typeface="Arial" panose="020B0604020202020204" pitchFamily="34" charset="0"/>
                          <a:cs typeface="Arial" panose="020B0604020202020204" pitchFamily="34" charset="0"/>
                        </a:rPr>
                        <a:t>as We Move Forward</a:t>
                      </a:r>
                    </a:p>
                  </a:txBody>
                  <a:tcPr marL="35171" marR="35171" marT="35171" marB="70342" anchor="b"/>
                </a:tc>
                <a:extLst>
                  <a:ext uri="{0D108BD9-81ED-4DB2-BD59-A6C34878D82A}">
                    <a16:rowId xmlns:a16="http://schemas.microsoft.com/office/drawing/2014/main" val="264147102"/>
                  </a:ext>
                </a:extLst>
              </a:tr>
              <a:tr h="837072">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Purpose, value, and impact</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a:solidFill>
                            <a:schemeClr val="tx1"/>
                          </a:solidFill>
                          <a:latin typeface="Arial" panose="020B0604020202020204" pitchFamily="34" charset="0"/>
                          <a:cs typeface="Arial" panose="020B0604020202020204" pitchFamily="34" charset="0"/>
                        </a:rPr>
                        <a:t>MSRC has an established presence, active sub-committees, and a long history of advocacy and advisory work. </a:t>
                      </a:r>
                    </a:p>
                    <a:p>
                      <a:pPr>
                        <a:buNone/>
                      </a:pPr>
                      <a:endParaRPr lang="en-US" sz="900" cap="none" spc="0">
                        <a:solidFill>
                          <a:schemeClr val="tx1"/>
                        </a:solidFill>
                        <a:latin typeface="Arial" panose="020B0604020202020204" pitchFamily="34" charset="0"/>
                        <a:cs typeface="Arial" panose="020B0604020202020204" pitchFamily="34" charset="0"/>
                      </a:endParaRPr>
                    </a:p>
                    <a:p>
                      <a:pPr>
                        <a:buNone/>
                      </a:pPr>
                      <a:r>
                        <a:rPr lang="en-US" sz="900" cap="none" spc="0">
                          <a:solidFill>
                            <a:schemeClr val="tx1"/>
                          </a:solidFill>
                          <a:latin typeface="Arial" panose="020B0604020202020204" pitchFamily="34" charset="0"/>
                          <a:cs typeface="Arial" panose="020B0604020202020204" pitchFamily="34" charset="0"/>
                        </a:rPr>
                        <a:t>Important contributions are being made across the Council.</a:t>
                      </a:r>
                      <a:endParaRPr lang="en-US" sz="900" cap="none" spc="0" dirty="0">
                        <a:solidFill>
                          <a:schemeClr val="tx1"/>
                        </a:solidFill>
                        <a:latin typeface="Arial" panose="020B0604020202020204" pitchFamily="34" charset="0"/>
                        <a:cs typeface="Arial" panose="020B0604020202020204" pitchFamily="34" charset="0"/>
                      </a:endParaRP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Clarify and refresh how we express MSRC’s purpose, value, and impact so it is easier for Marylanders, partners, and stakeholders to understand who we are and what difference we make.</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37920973"/>
                  </a:ext>
                </a:extLst>
              </a:tr>
              <a:tr h="883967">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Goals, continuity, and sustainable delivery</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Dedicated members and committees are advancing meaningful initiatives and recommendations.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Introduce a shared approach to goals and success measures that supports continuity, transparency, sustainable pacing, and earlier visibility into risks, issues, and dependencies.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63729250"/>
                  </a:ext>
                </a:extLst>
              </a:tr>
              <a:tr h="883967">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Alignment to DORS and statewide priorities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MSRC works closely with DORS and engages many partners across the state.</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More clearly connect MSRC goals and initiatives to DORS leadership priorities, statewide VR goals, and the needs of Marylanders.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20461666"/>
                  </a:ext>
                </a:extLst>
              </a:tr>
              <a:tr h="883967">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Sub-committees as delivery engines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a:solidFill>
                            <a:schemeClr val="tx1"/>
                          </a:solidFill>
                          <a:latin typeface="Arial" panose="020B0604020202020204" pitchFamily="34" charset="0"/>
                          <a:cs typeface="Arial" panose="020B0604020202020204" pitchFamily="34" charset="0"/>
                        </a:rPr>
                        <a:t>Sub-committees are the heart of MSRC’s work and drive progress across mission areas.</a:t>
                      </a:r>
                      <a:endParaRPr lang="en-US" sz="900" cap="none" spc="0" dirty="0">
                        <a:solidFill>
                          <a:schemeClr val="tx1"/>
                        </a:solidFill>
                        <a:latin typeface="Arial" panose="020B0604020202020204" pitchFamily="34" charset="0"/>
                        <a:cs typeface="Arial" panose="020B0604020202020204" pitchFamily="34" charset="0"/>
                      </a:endParaRP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Refresh and align sub-committee missions, goals, and success measures so contributions are clearly connected to MSRC goals and coordinated where efforts overlap.</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53128400"/>
                  </a:ext>
                </a:extLst>
              </a:tr>
              <a:tr h="696388">
                <a:tc>
                  <a:txBody>
                    <a:bodyPr/>
                    <a:lstStyle/>
                    <a:p>
                      <a:pPr>
                        <a:buNone/>
                      </a:pPr>
                      <a:r>
                        <a:rPr lang="en-US" sz="1200" b="1" cap="none" spc="0" dirty="0">
                          <a:solidFill>
                            <a:schemeClr val="tx1"/>
                          </a:solidFill>
                          <a:latin typeface="Arial" panose="020B0604020202020204" pitchFamily="34" charset="0"/>
                          <a:cs typeface="Arial" panose="020B0604020202020204" pitchFamily="34" charset="0"/>
                        </a:rPr>
                        <a:t>Visibility, engagement, and support</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a:txBody>
                    <a:bodyPr/>
                    <a:lstStyle/>
                    <a:p>
                      <a:pPr>
                        <a:buNone/>
                      </a:pPr>
                      <a:r>
                        <a:rPr lang="en-US" sz="900" cap="none" spc="0">
                          <a:solidFill>
                            <a:schemeClr val="tx1"/>
                          </a:solidFill>
                          <a:latin typeface="Arial" panose="020B0604020202020204" pitchFamily="34" charset="0"/>
                          <a:cs typeface="Arial" panose="020B0604020202020204" pitchFamily="34" charset="0"/>
                        </a:rPr>
                        <a:t>MSRC already engages the public, partners, and stakeholders through meetings and communications.</a:t>
                      </a:r>
                      <a:endParaRPr lang="en-US" sz="900" cap="none" spc="0" dirty="0">
                        <a:solidFill>
                          <a:schemeClr val="tx1"/>
                        </a:solidFill>
                        <a:latin typeface="Arial" panose="020B0604020202020204" pitchFamily="34" charset="0"/>
                        <a:cs typeface="Arial" panose="020B0604020202020204" pitchFamily="34" charset="0"/>
                      </a:endParaRP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tc>
                  <a:txBody>
                    <a:bodyPr/>
                    <a:lstStyle/>
                    <a:p>
                      <a:pPr>
                        <a:buNone/>
                      </a:pPr>
                      <a:r>
                        <a:rPr lang="en-US" sz="900" cap="none" spc="0" dirty="0">
                          <a:solidFill>
                            <a:schemeClr val="tx1"/>
                          </a:solidFill>
                          <a:latin typeface="Arial" panose="020B0604020202020204" pitchFamily="34" charset="0"/>
                          <a:cs typeface="Arial" panose="020B0604020202020204" pitchFamily="34" charset="0"/>
                        </a:rPr>
                        <a:t>Strengthen how we share our story, progress, and outcomes to build awareness, engagement, advocacy support, and partnership opportunities.</a:t>
                      </a:r>
                    </a:p>
                  </a:txBody>
                  <a:tcPr marL="35171" marR="35171" marT="35171" marB="70342"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646316530"/>
                  </a:ext>
                </a:extLst>
              </a:tr>
            </a:tbl>
          </a:graphicData>
        </a:graphic>
      </p:graphicFrame>
      <p:sp>
        <p:nvSpPr>
          <p:cNvPr id="10" name="Date Placeholder 1">
            <a:extLst>
              <a:ext uri="{FF2B5EF4-FFF2-40B4-BE49-F238E27FC236}">
                <a16:creationId xmlns:a16="http://schemas.microsoft.com/office/drawing/2014/main" id="{FC2F3460-8734-A8AE-35E0-76E958695C30}"/>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13" name="TextBox 12">
            <a:extLst>
              <a:ext uri="{FF2B5EF4-FFF2-40B4-BE49-F238E27FC236}">
                <a16:creationId xmlns:a16="http://schemas.microsoft.com/office/drawing/2014/main" id="{C40EA074-584D-2A16-011E-9073BDC06DAE}"/>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11" name="Slide Number Placeholder 3">
            <a:extLst>
              <a:ext uri="{FF2B5EF4-FFF2-40B4-BE49-F238E27FC236}">
                <a16:creationId xmlns:a16="http://schemas.microsoft.com/office/drawing/2014/main" id="{CA3AE2B4-6176-0277-71CD-81123EE19A25}"/>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2</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316816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E036-4236-1F21-2865-B47B086881A7}"/>
              </a:ext>
            </a:extLst>
          </p:cNvPr>
          <p:cNvSpPr>
            <a:spLocks noGrp="1"/>
          </p:cNvSpPr>
          <p:nvPr>
            <p:ph type="title"/>
          </p:nvPr>
        </p:nvSpPr>
        <p:spPr>
          <a:xfrm>
            <a:off x="321277" y="109978"/>
            <a:ext cx="11817784" cy="562231"/>
          </a:xfrm>
        </p:spPr>
        <p:txBody>
          <a:bodyPr vert="horz" lIns="91440" tIns="45720" rIns="91440" bIns="45720" rtlCol="0" anchor="b">
            <a:normAutofit/>
          </a:bodyPr>
          <a:lstStyle/>
          <a:p>
            <a:r>
              <a:rPr lang="en-US" sz="3200" dirty="0"/>
              <a:t>Successful Goals To Achieve Desired Outcomes</a:t>
            </a:r>
          </a:p>
        </p:txBody>
      </p:sp>
      <p:pic>
        <p:nvPicPr>
          <p:cNvPr id="10" name="Picture 9" descr="A collage of diverse people of different ages and abilities, including families, seniors, LGBTQ+ individuals, and a wheelchair user, enjoying exercise, sports, and healthy eating.">
            <a:extLst>
              <a:ext uri="{FF2B5EF4-FFF2-40B4-BE49-F238E27FC236}">
                <a16:creationId xmlns:a16="http://schemas.microsoft.com/office/drawing/2014/main" id="{9E5F0C63-66D2-A071-5B41-D84E33C608B4}"/>
              </a:ext>
            </a:extLst>
          </p:cNvPr>
          <p:cNvPicPr>
            <a:picLocks noChangeAspect="1"/>
          </p:cNvPicPr>
          <p:nvPr/>
        </p:nvPicPr>
        <p:blipFill>
          <a:blip r:embed="rId3"/>
          <a:srcRect l="434" t="4541" r="2185"/>
          <a:stretch>
            <a:fillRect/>
          </a:stretch>
        </p:blipFill>
        <p:spPr>
          <a:xfrm>
            <a:off x="321277" y="683770"/>
            <a:ext cx="11475915" cy="5904867"/>
          </a:xfrm>
          <a:prstGeom prst="rect">
            <a:avLst/>
          </a:prstGeom>
        </p:spPr>
      </p:pic>
      <p:sp>
        <p:nvSpPr>
          <p:cNvPr id="4" name="Date Placeholder 1">
            <a:extLst>
              <a:ext uri="{FF2B5EF4-FFF2-40B4-BE49-F238E27FC236}">
                <a16:creationId xmlns:a16="http://schemas.microsoft.com/office/drawing/2014/main" id="{2CC47849-9FFE-38B4-32CA-C1E6201E2D68}"/>
              </a:ext>
            </a:extLst>
          </p:cNvPr>
          <p:cNvSpPr>
            <a:spLocks noGrp="1"/>
          </p:cNvSpPr>
          <p:nvPr>
            <p:ph type="dt" sz="half" idx="10"/>
          </p:nvPr>
        </p:nvSpPr>
        <p:spPr>
          <a:xfrm>
            <a:off x="838199" y="6562942"/>
            <a:ext cx="2107132" cy="365125"/>
          </a:xfrm>
        </p:spPr>
        <p:txBody>
          <a:bodyPr/>
          <a:lstStyle/>
          <a:p>
            <a:r>
              <a:rPr lang="en-US" sz="1000" spc="200" dirty="0">
                <a:solidFill>
                  <a:srgbClr val="E45221"/>
                </a:solidFill>
                <a:cs typeface="Arial" panose="020B0604020202020204" pitchFamily="34" charset="0"/>
              </a:rPr>
              <a:t>JANUARY 29, 2026</a:t>
            </a:r>
          </a:p>
        </p:txBody>
      </p:sp>
      <p:sp>
        <p:nvSpPr>
          <p:cNvPr id="6" name="TextBox 5">
            <a:extLst>
              <a:ext uri="{FF2B5EF4-FFF2-40B4-BE49-F238E27FC236}">
                <a16:creationId xmlns:a16="http://schemas.microsoft.com/office/drawing/2014/main" id="{B79A2208-AD95-83E1-289D-509364AD527C}"/>
              </a:ext>
            </a:extLst>
          </p:cNvPr>
          <p:cNvSpPr txBox="1"/>
          <p:nvPr/>
        </p:nvSpPr>
        <p:spPr>
          <a:xfrm>
            <a:off x="2575148" y="6616354"/>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5" name="Slide Number Placeholder 3">
            <a:extLst>
              <a:ext uri="{FF2B5EF4-FFF2-40B4-BE49-F238E27FC236}">
                <a16:creationId xmlns:a16="http://schemas.microsoft.com/office/drawing/2014/main" id="{D400F305-381A-E794-DAA5-6CF4D1383BEF}"/>
              </a:ext>
            </a:extLst>
          </p:cNvPr>
          <p:cNvSpPr>
            <a:spLocks noGrp="1"/>
          </p:cNvSpPr>
          <p:nvPr>
            <p:ph type="sldNum" sz="quarter" idx="12"/>
          </p:nvPr>
        </p:nvSpPr>
        <p:spPr>
          <a:xfrm>
            <a:off x="10804358" y="6564076"/>
            <a:ext cx="549440" cy="365125"/>
          </a:xfrm>
        </p:spPr>
        <p:txBody>
          <a:bodyPr/>
          <a:lstStyle/>
          <a:p>
            <a:fld id="{73B850FF-6169-4056-8077-06FFA93A5366}" type="slidenum">
              <a:rPr lang="en-US" sz="1000" spc="200" smtClean="0">
                <a:solidFill>
                  <a:srgbClr val="E45221"/>
                </a:solidFill>
                <a:cs typeface="Arial" panose="020B0604020202020204" pitchFamily="34" charset="0"/>
              </a:rPr>
              <a:pPr/>
              <a:t>3</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396339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E56BB-0BCB-3AE0-621E-BDAB0D0E5C5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7972499-650F-EB56-1665-A991CF2748DD}"/>
              </a:ext>
            </a:extLst>
          </p:cNvPr>
          <p:cNvSpPr>
            <a:spLocks noGrp="1"/>
          </p:cNvSpPr>
          <p:nvPr>
            <p:ph type="title"/>
          </p:nvPr>
        </p:nvSpPr>
        <p:spPr>
          <a:xfrm>
            <a:off x="838200" y="127873"/>
            <a:ext cx="10515600" cy="870551"/>
          </a:xfrm>
        </p:spPr>
        <p:txBody>
          <a:bodyPr vert="horz" lIns="91440" tIns="45720" rIns="91440" bIns="45720" rtlCol="0" anchor="ctr">
            <a:normAutofit/>
          </a:bodyPr>
          <a:lstStyle/>
          <a:p>
            <a:pPr>
              <a:lnSpc>
                <a:spcPct val="100000"/>
              </a:lnSpc>
              <a:spcBef>
                <a:spcPct val="0"/>
              </a:spcBef>
            </a:pPr>
            <a:r>
              <a:rPr lang="en-US" sz="3200" dirty="0">
                <a:solidFill>
                  <a:schemeClr val="tx2"/>
                </a:solidFill>
              </a:rPr>
              <a:t>Refining MSRC’s Purpose &amp; Intentions</a:t>
            </a:r>
            <a:endParaRPr lang="en-US" sz="3200" kern="1200" dirty="0">
              <a:solidFill>
                <a:schemeClr val="tx2"/>
              </a:solidFill>
              <a:ea typeface="+mj-ea"/>
              <a:cs typeface="+mj-cs"/>
            </a:endParaRPr>
          </a:p>
        </p:txBody>
      </p:sp>
      <p:graphicFrame>
        <p:nvGraphicFramePr>
          <p:cNvPr id="9" name="Table 8" descr="MSRC Mission and Vision Statements">
            <a:extLst>
              <a:ext uri="{FF2B5EF4-FFF2-40B4-BE49-F238E27FC236}">
                <a16:creationId xmlns:a16="http://schemas.microsoft.com/office/drawing/2014/main" id="{4290A587-D5A3-5823-7866-2F46776A2426}"/>
              </a:ext>
            </a:extLst>
          </p:cNvPr>
          <p:cNvGraphicFramePr>
            <a:graphicFrameLocks noGrp="1"/>
          </p:cNvGraphicFramePr>
          <p:nvPr>
            <p:extLst>
              <p:ext uri="{D42A27DB-BD31-4B8C-83A1-F6EECF244321}">
                <p14:modId xmlns:p14="http://schemas.microsoft.com/office/powerpoint/2010/main" val="3907387970"/>
              </p:ext>
            </p:extLst>
          </p:nvPr>
        </p:nvGraphicFramePr>
        <p:xfrm>
          <a:off x="957713" y="1980989"/>
          <a:ext cx="10294220" cy="2808712"/>
        </p:xfrm>
        <a:graphic>
          <a:graphicData uri="http://schemas.openxmlformats.org/drawingml/2006/table">
            <a:tbl>
              <a:tblPr firstRow="1" bandRow="1" bandCol="1">
                <a:tableStyleId>{3B4B98B0-60AC-42C2-AFA5-B58CD77FA1E5}</a:tableStyleId>
              </a:tblPr>
              <a:tblGrid>
                <a:gridCol w="5147110">
                  <a:extLst>
                    <a:ext uri="{9D8B030D-6E8A-4147-A177-3AD203B41FA5}">
                      <a16:colId xmlns:a16="http://schemas.microsoft.com/office/drawing/2014/main" val="615748435"/>
                    </a:ext>
                  </a:extLst>
                </a:gridCol>
                <a:gridCol w="5147110">
                  <a:extLst>
                    <a:ext uri="{9D8B030D-6E8A-4147-A177-3AD203B41FA5}">
                      <a16:colId xmlns:a16="http://schemas.microsoft.com/office/drawing/2014/main" val="2908553138"/>
                    </a:ext>
                  </a:extLst>
                </a:gridCol>
              </a:tblGrid>
              <a:tr h="291398">
                <a:tc>
                  <a:txBody>
                    <a:bodyPr/>
                    <a:lstStyle/>
                    <a:p>
                      <a:pPr algn="ctr"/>
                      <a:r>
                        <a:rPr lang="en-US" b="1" dirty="0">
                          <a:latin typeface="Arial" panose="020B0604020202020204" pitchFamily="34" charset="0"/>
                          <a:cs typeface="Arial" panose="020B0604020202020204" pitchFamily="34" charset="0"/>
                        </a:rPr>
                        <a:t>MSRC MISSION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lang="en-US" b="1" dirty="0">
                          <a:latin typeface="Arial" panose="020B0604020202020204" pitchFamily="34" charset="0"/>
                          <a:cs typeface="Arial" panose="020B0604020202020204" pitchFamily="34" charset="0"/>
                        </a:rPr>
                        <a:t>MSRC VISION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60347411"/>
                  </a:ext>
                </a:extLst>
              </a:tr>
              <a:tr h="2442952">
                <a:tc>
                  <a:txBody>
                    <a:bodyPr/>
                    <a:lstStyle/>
                    <a:p>
                      <a:pPr algn="ctr"/>
                      <a:r>
                        <a:rPr lang="en-US" sz="1800" dirty="0">
                          <a:latin typeface="Arial" panose="020B0604020202020204" pitchFamily="34" charset="0"/>
                          <a:cs typeface="Arial" panose="020B0604020202020204" pitchFamily="34" charset="0"/>
                        </a:rPr>
                        <a:t>We are an independent advocacy and advisory council that works with state government and its partners to elevate the voices of people with disabilities and strengthen the public vocational rehabilitation system, promoting equitable access, accountability, and continuous improvement.</a:t>
                      </a:r>
                    </a:p>
                    <a:p>
                      <a:pPr algn="ct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E7F6">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To ensure every Marylander with a disability has equitable access to high-quality public vocational rehabilitation services and supportive partnerships, empowering individuals to achieve meaningful employment, economic self-sufficiency, independence, and full participation in a thriving, inclusive Maryland.</a:t>
                      </a:r>
                    </a:p>
                    <a:p>
                      <a:pPr algn="ctr"/>
                      <a:endParaRPr lang="en-US"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6E7F6">
                        <a:alpha val="20000"/>
                      </a:srgbClr>
                    </a:solidFill>
                  </a:tcPr>
                </a:tc>
                <a:extLst>
                  <a:ext uri="{0D108BD9-81ED-4DB2-BD59-A6C34878D82A}">
                    <a16:rowId xmlns:a16="http://schemas.microsoft.com/office/drawing/2014/main" val="2000865084"/>
                  </a:ext>
                </a:extLst>
              </a:tr>
            </a:tbl>
          </a:graphicData>
        </a:graphic>
      </p:graphicFrame>
      <p:sp>
        <p:nvSpPr>
          <p:cNvPr id="10" name="Date Placeholder 1">
            <a:extLst>
              <a:ext uri="{FF2B5EF4-FFF2-40B4-BE49-F238E27FC236}">
                <a16:creationId xmlns:a16="http://schemas.microsoft.com/office/drawing/2014/main" id="{1146C8E8-53DD-7643-ABC7-1728566495A6}"/>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13" name="TextBox 12">
            <a:extLst>
              <a:ext uri="{FF2B5EF4-FFF2-40B4-BE49-F238E27FC236}">
                <a16:creationId xmlns:a16="http://schemas.microsoft.com/office/drawing/2014/main" id="{9C708338-268B-5358-8260-07E5318B3B64}"/>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11" name="Slide Number Placeholder 3">
            <a:extLst>
              <a:ext uri="{FF2B5EF4-FFF2-40B4-BE49-F238E27FC236}">
                <a16:creationId xmlns:a16="http://schemas.microsoft.com/office/drawing/2014/main" id="{38F771D8-C099-96AF-69FA-D2FFF69ED65F}"/>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4</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3783482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FB139-A3BB-1551-7275-205B5B1AE9E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9046959-9E4B-6B94-BE8B-160AAB17B414}"/>
              </a:ext>
            </a:extLst>
          </p:cNvPr>
          <p:cNvSpPr>
            <a:spLocks noGrp="1"/>
          </p:cNvSpPr>
          <p:nvPr>
            <p:ph type="title"/>
          </p:nvPr>
        </p:nvSpPr>
        <p:spPr>
          <a:xfrm>
            <a:off x="501316" y="207964"/>
            <a:ext cx="10515600" cy="592589"/>
          </a:xfrm>
        </p:spPr>
        <p:txBody>
          <a:bodyPr vert="horz" lIns="91440" tIns="45720" rIns="91440" bIns="45720" rtlCol="0" anchor="ctr">
            <a:normAutofit/>
          </a:bodyPr>
          <a:lstStyle/>
          <a:p>
            <a:pPr>
              <a:lnSpc>
                <a:spcPct val="100000"/>
              </a:lnSpc>
              <a:spcBef>
                <a:spcPct val="0"/>
              </a:spcBef>
            </a:pPr>
            <a:r>
              <a:rPr lang="en-US" sz="3200" dirty="0">
                <a:solidFill>
                  <a:schemeClr val="tx2"/>
                </a:solidFill>
              </a:rPr>
              <a:t>MSRC Goals and Success Measures</a:t>
            </a:r>
            <a:endParaRPr lang="en-US" sz="3200" kern="1200" dirty="0">
              <a:solidFill>
                <a:schemeClr val="tx2"/>
              </a:solidFill>
              <a:ea typeface="+mj-ea"/>
              <a:cs typeface="+mj-cs"/>
            </a:endParaRPr>
          </a:p>
        </p:txBody>
      </p:sp>
      <p:graphicFrame>
        <p:nvGraphicFramePr>
          <p:cNvPr id="2" name="Table 1" descr="MSRC  Goals, Success  Measures and Sample Metrics">
            <a:extLst>
              <a:ext uri="{FF2B5EF4-FFF2-40B4-BE49-F238E27FC236}">
                <a16:creationId xmlns:a16="http://schemas.microsoft.com/office/drawing/2014/main" id="{7B01180B-B6C5-D121-B272-8B6FA6A5EC57}"/>
              </a:ext>
            </a:extLst>
          </p:cNvPr>
          <p:cNvGraphicFramePr>
            <a:graphicFrameLocks noGrp="1"/>
          </p:cNvGraphicFramePr>
          <p:nvPr>
            <p:extLst>
              <p:ext uri="{D42A27DB-BD31-4B8C-83A1-F6EECF244321}">
                <p14:modId xmlns:p14="http://schemas.microsoft.com/office/powerpoint/2010/main" val="1683882162"/>
              </p:ext>
            </p:extLst>
          </p:nvPr>
        </p:nvGraphicFramePr>
        <p:xfrm>
          <a:off x="293571" y="914583"/>
          <a:ext cx="11487752" cy="5599280"/>
        </p:xfrm>
        <a:graphic>
          <a:graphicData uri="http://schemas.openxmlformats.org/drawingml/2006/table">
            <a:tbl>
              <a:tblPr firstRow="1" firstCol="1" bandRow="1">
                <a:tableStyleId>{3B4B98B0-60AC-42C2-AFA5-B58CD77FA1E5}</a:tableStyleId>
              </a:tblPr>
              <a:tblGrid>
                <a:gridCol w="230355">
                  <a:extLst>
                    <a:ext uri="{9D8B030D-6E8A-4147-A177-3AD203B41FA5}">
                      <a16:colId xmlns:a16="http://schemas.microsoft.com/office/drawing/2014/main" val="3935656432"/>
                    </a:ext>
                  </a:extLst>
                </a:gridCol>
                <a:gridCol w="1571780">
                  <a:extLst>
                    <a:ext uri="{9D8B030D-6E8A-4147-A177-3AD203B41FA5}">
                      <a16:colId xmlns:a16="http://schemas.microsoft.com/office/drawing/2014/main" val="4290501989"/>
                    </a:ext>
                  </a:extLst>
                </a:gridCol>
                <a:gridCol w="2921137">
                  <a:extLst>
                    <a:ext uri="{9D8B030D-6E8A-4147-A177-3AD203B41FA5}">
                      <a16:colId xmlns:a16="http://schemas.microsoft.com/office/drawing/2014/main" val="1009979913"/>
                    </a:ext>
                  </a:extLst>
                </a:gridCol>
                <a:gridCol w="3880022">
                  <a:extLst>
                    <a:ext uri="{9D8B030D-6E8A-4147-A177-3AD203B41FA5}">
                      <a16:colId xmlns:a16="http://schemas.microsoft.com/office/drawing/2014/main" val="3548467128"/>
                    </a:ext>
                  </a:extLst>
                </a:gridCol>
                <a:gridCol w="2884458">
                  <a:extLst>
                    <a:ext uri="{9D8B030D-6E8A-4147-A177-3AD203B41FA5}">
                      <a16:colId xmlns:a16="http://schemas.microsoft.com/office/drawing/2014/main" val="2505530374"/>
                    </a:ext>
                  </a:extLst>
                </a:gridCol>
              </a:tblGrid>
              <a:tr h="213169">
                <a:tc>
                  <a:txBody>
                    <a:bodyPr/>
                    <a:lstStyle/>
                    <a:p>
                      <a:pPr>
                        <a:buNone/>
                      </a:pPr>
                      <a:r>
                        <a:rPr lang="en-US" sz="1000" b="1" dirty="0">
                          <a:solidFill>
                            <a:schemeClr val="tx1"/>
                          </a:solidFill>
                          <a:latin typeface="Arial" panose="020B0604020202020204" pitchFamily="34" charset="0"/>
                          <a:cs typeface="Arial" panose="020B0604020202020204" pitchFamily="34" charset="0"/>
                        </a:rPr>
                        <a:t>#</a:t>
                      </a:r>
                    </a:p>
                  </a:txBody>
                  <a:tcPr marL="18595" marR="18595" marT="9298" marB="9298" anchor="ctr"/>
                </a:tc>
                <a:tc>
                  <a:txBody>
                    <a:bodyPr/>
                    <a:lstStyle/>
                    <a:p>
                      <a:pPr>
                        <a:buNone/>
                      </a:pPr>
                      <a:r>
                        <a:rPr lang="en-US" sz="1000" b="1" dirty="0">
                          <a:solidFill>
                            <a:schemeClr val="tx1"/>
                          </a:solidFill>
                          <a:latin typeface="Arial" panose="020B0604020202020204" pitchFamily="34" charset="0"/>
                          <a:cs typeface="Arial" panose="020B0604020202020204" pitchFamily="34" charset="0"/>
                        </a:rPr>
                        <a:t>MSRC Goal</a:t>
                      </a:r>
                    </a:p>
                  </a:txBody>
                  <a:tcPr marL="18595" marR="18595" marT="9298" marB="9298" anchor="ctr"/>
                </a:tc>
                <a:tc>
                  <a:txBody>
                    <a:bodyPr/>
                    <a:lstStyle/>
                    <a:p>
                      <a:pPr>
                        <a:buNone/>
                      </a:pPr>
                      <a:r>
                        <a:rPr lang="en-US" sz="1000" b="1" dirty="0">
                          <a:solidFill>
                            <a:schemeClr val="tx1"/>
                          </a:solidFill>
                          <a:latin typeface="Arial" panose="020B0604020202020204" pitchFamily="34" charset="0"/>
                          <a:cs typeface="Arial" panose="020B0604020202020204" pitchFamily="34" charset="0"/>
                        </a:rPr>
                        <a:t>What This Means for the Council</a:t>
                      </a:r>
                    </a:p>
                  </a:txBody>
                  <a:tcPr marL="18595" marR="18595" marT="9298" marB="9298" anchor="ctr"/>
                </a:tc>
                <a:tc>
                  <a:txBody>
                    <a:bodyPr/>
                    <a:lstStyle/>
                    <a:p>
                      <a:pPr>
                        <a:buNone/>
                      </a:pPr>
                      <a:r>
                        <a:rPr lang="en-US" sz="1000" b="1" dirty="0">
                          <a:solidFill>
                            <a:schemeClr val="tx1"/>
                          </a:solidFill>
                          <a:latin typeface="Arial" panose="020B0604020202020204" pitchFamily="34" charset="0"/>
                          <a:cs typeface="Arial" panose="020B0604020202020204" pitchFamily="34" charset="0"/>
                        </a:rPr>
                        <a:t>How We Recognize Progress (Success Measures)</a:t>
                      </a:r>
                    </a:p>
                  </a:txBody>
                  <a:tcPr marL="18595" marR="18595" marT="9298" marB="9298" anchor="ctr"/>
                </a:tc>
                <a:tc>
                  <a:txBody>
                    <a:bodyPr/>
                    <a:lstStyle/>
                    <a:p>
                      <a:pPr>
                        <a:buNone/>
                      </a:pPr>
                      <a:r>
                        <a:rPr lang="en-US" sz="1000" b="1" dirty="0">
                          <a:solidFill>
                            <a:schemeClr val="tx1"/>
                          </a:solidFill>
                          <a:latin typeface="Arial" panose="020B0604020202020204" pitchFamily="34" charset="0"/>
                          <a:cs typeface="Arial" panose="020B0604020202020204" pitchFamily="34" charset="0"/>
                        </a:rPr>
                        <a:t>Example Metrics (Tracked Monthly/Quarterly)</a:t>
                      </a:r>
                    </a:p>
                  </a:txBody>
                  <a:tcPr marL="18595" marR="18595" marT="9298" marB="9298" anchor="ctr"/>
                </a:tc>
                <a:extLst>
                  <a:ext uri="{0D108BD9-81ED-4DB2-BD59-A6C34878D82A}">
                    <a16:rowId xmlns:a16="http://schemas.microsoft.com/office/drawing/2014/main" val="986935346"/>
                  </a:ext>
                </a:extLst>
              </a:tr>
              <a:tr h="980576">
                <a:tc>
                  <a:txBody>
                    <a:bodyPr/>
                    <a:lstStyle/>
                    <a:p>
                      <a:pPr marL="0" indent="0">
                        <a:buNone/>
                      </a:pPr>
                      <a:r>
                        <a:rPr lang="en-US" sz="1000" dirty="0">
                          <a:latin typeface="Arial" panose="020B0604020202020204" pitchFamily="34" charset="0"/>
                          <a:cs typeface="Arial" panose="020B0604020202020204" pitchFamily="34" charset="0"/>
                        </a:rPr>
                        <a:t>1</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marL="0" indent="0">
                        <a:buNone/>
                      </a:pPr>
                      <a:r>
                        <a:rPr lang="en-US" sz="1000" b="1" dirty="0">
                          <a:latin typeface="Arial" panose="020B0604020202020204" pitchFamily="34" charset="0"/>
                          <a:cs typeface="Arial" panose="020B0604020202020204" pitchFamily="34" charset="0"/>
                        </a:rPr>
                        <a:t>Strengthen public trust, awareness, and access</a:t>
                      </a:r>
                      <a:endParaRPr lang="en-US" sz="1000" dirty="0">
                        <a:latin typeface="Arial" panose="020B0604020202020204" pitchFamily="34" charset="0"/>
                        <a:cs typeface="Arial" panose="020B0604020202020204" pitchFamily="34" charset="0"/>
                      </a:endParaRP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a:buNone/>
                      </a:pPr>
                      <a:r>
                        <a:rPr lang="en-US" sz="1000" dirty="0">
                          <a:latin typeface="Arial" panose="020B0604020202020204" pitchFamily="34" charset="0"/>
                          <a:cs typeface="Arial" panose="020B0604020202020204" pitchFamily="34" charset="0"/>
                        </a:rPr>
                        <a:t>Improve how clearly and consistently MSRC communicates its role, value, and impact, and expand awareness and access to vocational rehabilitation services across Maryland, including underserved communities.</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Launch updated public communication channels by QX YYYY</a:t>
                      </a:r>
                    </a:p>
                    <a:p>
                      <a:pPr marL="171450" indent="-171450">
                        <a:buFontTx/>
                        <a:buChar char="-"/>
                      </a:pPr>
                      <a:r>
                        <a:rPr lang="en-US" sz="1000" dirty="0">
                          <a:latin typeface="Arial" panose="020B0604020202020204" pitchFamily="34" charset="0"/>
                          <a:cs typeface="Arial" panose="020B0604020202020204" pitchFamily="34" charset="0"/>
                        </a:rPr>
                        <a:t>Increase public engagement by (XX%) by QX YYYY</a:t>
                      </a:r>
                    </a:p>
                    <a:p>
                      <a:pPr marL="171450" indent="-171450">
                        <a:buFontTx/>
                        <a:buChar char="-"/>
                      </a:pPr>
                      <a:r>
                        <a:rPr lang="en-US" sz="1000" dirty="0">
                          <a:latin typeface="Arial" panose="020B0604020202020204" pitchFamily="34" charset="0"/>
                          <a:cs typeface="Arial" panose="020B0604020202020204" pitchFamily="34" charset="0"/>
                        </a:rPr>
                        <a:t>Publish (#) public-facing briefs or updates per year starting FYXXXX</a:t>
                      </a:r>
                    </a:p>
                    <a:p>
                      <a:pPr marL="171450" indent="-171450">
                        <a:buFontTx/>
                        <a:buChar char="-"/>
                      </a:pPr>
                      <a:r>
                        <a:rPr lang="en-US" sz="1000" dirty="0">
                          <a:latin typeface="Arial" panose="020B0604020202020204" pitchFamily="34" charset="0"/>
                          <a:cs typeface="Arial" panose="020B0604020202020204" pitchFamily="34" charset="0"/>
                        </a:rPr>
                        <a:t>Complete a statewide outreach gap analysis by QX YYYY</a:t>
                      </a:r>
                    </a:p>
                    <a:p>
                      <a:pPr marL="171450" indent="-171450">
                        <a:buFontTx/>
                        <a:buChar char="-"/>
                      </a:pPr>
                      <a:r>
                        <a:rPr lang="en-US" sz="1000" dirty="0">
                          <a:latin typeface="Arial" panose="020B0604020202020204" pitchFamily="34" charset="0"/>
                          <a:cs typeface="Arial" panose="020B0604020202020204" pitchFamily="34" charset="0"/>
                        </a:rPr>
                        <a:t>Increase engagement (underserved communities) (XX%) by QX YY</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 public posts published- # followers/subscribers</a:t>
                      </a:r>
                    </a:p>
                    <a:p>
                      <a:pPr marL="171450" indent="-171450">
                        <a:buFontTx/>
                        <a:buChar char="-"/>
                      </a:pPr>
                      <a:r>
                        <a:rPr lang="en-US" sz="1000" dirty="0">
                          <a:latin typeface="Arial" panose="020B0604020202020204" pitchFamily="34" charset="0"/>
                          <a:cs typeface="Arial" panose="020B0604020202020204" pitchFamily="34" charset="0"/>
                        </a:rPr>
                        <a:t># comments, shares, reposts, and inquiries</a:t>
                      </a:r>
                    </a:p>
                    <a:p>
                      <a:pPr marL="171450" indent="-171450">
                        <a:buFontTx/>
                        <a:buChar char="-"/>
                      </a:pPr>
                      <a:r>
                        <a:rPr lang="en-US" sz="1000" dirty="0">
                          <a:latin typeface="Arial" panose="020B0604020202020204" pitchFamily="34" charset="0"/>
                          <a:cs typeface="Arial" panose="020B0604020202020204" pitchFamily="34" charset="0"/>
                        </a:rPr>
                        <a:t># website visits/downloads</a:t>
                      </a:r>
                    </a:p>
                    <a:p>
                      <a:pPr marL="171450" indent="-171450">
                        <a:buFontTx/>
                        <a:buChar char="-"/>
                      </a:pPr>
                      <a:r>
                        <a:rPr lang="en-US" sz="1000" dirty="0">
                          <a:latin typeface="Arial" panose="020B0604020202020204" pitchFamily="34" charset="0"/>
                          <a:cs typeface="Arial" panose="020B0604020202020204" pitchFamily="34" charset="0"/>
                        </a:rPr>
                        <a:t># outreach activities and events</a:t>
                      </a:r>
                    </a:p>
                    <a:p>
                      <a:pPr marL="171450" indent="-171450">
                        <a:buFontTx/>
                        <a:buChar char="-"/>
                      </a:pPr>
                      <a:r>
                        <a:rPr lang="en-US" sz="1000" dirty="0">
                          <a:latin typeface="Arial" panose="020B0604020202020204" pitchFamily="34" charset="0"/>
                          <a:cs typeface="Arial" panose="020B0604020202020204" pitchFamily="34" charset="0"/>
                        </a:rPr>
                        <a:t># engagements from underserved communities</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bg2">
                          <a:lumMod val="90000"/>
                        </a:schemeClr>
                      </a:solidFill>
                      <a:prstDash val="solid"/>
                      <a:round/>
                      <a:headEnd type="none" w="med" len="med"/>
                      <a:tailEnd type="none" w="med" len="med"/>
                    </a:lnB>
                    <a:solidFill>
                      <a:srgbClr val="C6E7F6">
                        <a:alpha val="20000"/>
                      </a:srgbClr>
                    </a:solidFill>
                  </a:tcPr>
                </a:tc>
                <a:extLst>
                  <a:ext uri="{0D108BD9-81ED-4DB2-BD59-A6C34878D82A}">
                    <a16:rowId xmlns:a16="http://schemas.microsoft.com/office/drawing/2014/main" val="1141723708"/>
                  </a:ext>
                </a:extLst>
              </a:tr>
              <a:tr h="1044527">
                <a:tc>
                  <a:txBody>
                    <a:bodyPr/>
                    <a:lstStyle/>
                    <a:p>
                      <a:pPr>
                        <a:buNone/>
                      </a:pPr>
                      <a:r>
                        <a:rPr lang="en-US" sz="1000" dirty="0">
                          <a:latin typeface="Arial" panose="020B0604020202020204" pitchFamily="34" charset="0"/>
                          <a:cs typeface="Arial" panose="020B0604020202020204" pitchFamily="34" charset="0"/>
                        </a:rPr>
                        <a:t>2</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b="1" dirty="0">
                          <a:latin typeface="Arial" panose="020B0604020202020204" pitchFamily="34" charset="0"/>
                          <a:cs typeface="Arial" panose="020B0604020202020204" pitchFamily="34" charset="0"/>
                        </a:rPr>
                        <a:t>Strengthen collaboration and alignment with DORS and partners</a:t>
                      </a:r>
                      <a:endParaRPr lang="en-US" sz="1000" dirty="0">
                        <a:latin typeface="Arial" panose="020B0604020202020204" pitchFamily="34" charset="0"/>
                        <a:cs typeface="Arial" panose="020B0604020202020204" pitchFamily="34" charset="0"/>
                      </a:endParaRP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dirty="0">
                          <a:latin typeface="Arial" panose="020B0604020202020204" pitchFamily="34" charset="0"/>
                          <a:cs typeface="Arial" panose="020B0604020202020204" pitchFamily="34" charset="0"/>
                        </a:rPr>
                        <a:t>Deepen partnership with DORS leadership, VR partners, advocacy groups, and statewide councils to ensure MSRC priorities are aligned, coordinated, and focused on improving system outcomes for Marylanders.</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Tx/>
                        <a:buChar char="-"/>
                      </a:pPr>
                      <a:r>
                        <a:rPr lang="en-US" sz="1000" dirty="0">
                          <a:latin typeface="Arial" panose="020B0604020202020204" pitchFamily="34" charset="0"/>
                          <a:cs typeface="Arial" panose="020B0604020202020204" pitchFamily="34" charset="0"/>
                        </a:rPr>
                        <a:t>Formalize quarterly alignment meetings with DORS leadership by QX YY</a:t>
                      </a:r>
                    </a:p>
                    <a:p>
                      <a:pPr marL="171450" indent="-171450">
                        <a:buFontTx/>
                        <a:buChar char="-"/>
                      </a:pPr>
                      <a:r>
                        <a:rPr lang="en-US" sz="1000" dirty="0">
                          <a:latin typeface="Arial" panose="020B0604020202020204" pitchFamily="34" charset="0"/>
                          <a:cs typeface="Arial" panose="020B0604020202020204" pitchFamily="34" charset="0"/>
                        </a:rPr>
                        <a:t>Conduct annual shared goals and priorities review beginning FYXX</a:t>
                      </a:r>
                    </a:p>
                    <a:p>
                      <a:pPr marL="171450" indent="-171450">
                        <a:buFontTx/>
                        <a:buChar char="-"/>
                      </a:pPr>
                      <a:r>
                        <a:rPr lang="en-US" sz="1000" dirty="0">
                          <a:latin typeface="Arial" panose="020B0604020202020204" pitchFamily="34" charset="0"/>
                          <a:cs typeface="Arial" panose="020B0604020202020204" pitchFamily="34" charset="0"/>
                        </a:rPr>
                        <a:t>Deliver (#) data-informed recommendations to DORS annually </a:t>
                      </a:r>
                    </a:p>
                    <a:p>
                      <a:pPr marL="171450" indent="-171450">
                        <a:buFontTx/>
                        <a:buChar char="-"/>
                      </a:pPr>
                      <a:r>
                        <a:rPr lang="en-US" sz="1000" dirty="0">
                          <a:latin typeface="Arial" panose="020B0604020202020204" pitchFamily="34" charset="0"/>
                          <a:cs typeface="Arial" panose="020B0604020202020204" pitchFamily="34" charset="0"/>
                        </a:rPr>
                        <a:t>Establish/maintain active collaboration with (#) key statewide partners by QX YYYY</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Tx/>
                        <a:buChar char="-"/>
                      </a:pPr>
                      <a:r>
                        <a:rPr lang="en-US" sz="1000" dirty="0">
                          <a:latin typeface="Arial" panose="020B0604020202020204" pitchFamily="34" charset="0"/>
                          <a:cs typeface="Arial" panose="020B0604020202020204" pitchFamily="34" charset="0"/>
                        </a:rPr>
                        <a:t># alignment meetings held</a:t>
                      </a:r>
                    </a:p>
                    <a:p>
                      <a:pPr marL="171450" indent="-171450">
                        <a:buFontTx/>
                        <a:buChar char="-"/>
                      </a:pPr>
                      <a:r>
                        <a:rPr lang="en-US" sz="1000" dirty="0">
                          <a:latin typeface="Arial" panose="020B0604020202020204" pitchFamily="34" charset="0"/>
                          <a:cs typeface="Arial" panose="020B0604020202020204" pitchFamily="34" charset="0"/>
                        </a:rPr>
                        <a:t># attendees and represented organizations</a:t>
                      </a:r>
                    </a:p>
                    <a:p>
                      <a:pPr marL="171450" indent="-171450">
                        <a:buFontTx/>
                        <a:buChar char="-"/>
                      </a:pPr>
                      <a:r>
                        <a:rPr lang="en-US" sz="1000" dirty="0">
                          <a:latin typeface="Arial" panose="020B0604020202020204" pitchFamily="34" charset="0"/>
                          <a:cs typeface="Arial" panose="020B0604020202020204" pitchFamily="34" charset="0"/>
                        </a:rPr>
                        <a:t># recommendations delivered</a:t>
                      </a:r>
                    </a:p>
                    <a:p>
                      <a:pPr marL="171450" indent="-171450">
                        <a:buFontTx/>
                        <a:buChar char="-"/>
                      </a:pPr>
                      <a:r>
                        <a:rPr lang="en-US" sz="1000" dirty="0">
                          <a:latin typeface="Arial" panose="020B0604020202020204" pitchFamily="34" charset="0"/>
                          <a:cs typeface="Arial" panose="020B0604020202020204" pitchFamily="34" charset="0"/>
                        </a:rPr>
                        <a:t># joint initiatives or working sessions</a:t>
                      </a:r>
                    </a:p>
                    <a:p>
                      <a:pPr marL="171450" indent="-171450">
                        <a:buFontTx/>
                        <a:buChar char="-"/>
                      </a:pPr>
                      <a:r>
                        <a:rPr lang="en-US" sz="1000" dirty="0">
                          <a:latin typeface="Arial" panose="020B0604020202020204" pitchFamily="34" charset="0"/>
                          <a:cs typeface="Arial" panose="020B0604020202020204" pitchFamily="34" charset="0"/>
                        </a:rPr>
                        <a:t># follow-ups or action items completed</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50477730"/>
                  </a:ext>
                </a:extLst>
              </a:tr>
              <a:tr h="852675">
                <a:tc>
                  <a:txBody>
                    <a:bodyPr/>
                    <a:lstStyle/>
                    <a:p>
                      <a:pPr>
                        <a:buNone/>
                      </a:pPr>
                      <a:r>
                        <a:rPr lang="en-US" sz="1000" dirty="0">
                          <a:latin typeface="Arial" panose="020B0604020202020204" pitchFamily="34" charset="0"/>
                          <a:cs typeface="Arial" panose="020B0604020202020204" pitchFamily="34" charset="0"/>
                        </a:rPr>
                        <a:t>3</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a:buNone/>
                      </a:pPr>
                      <a:r>
                        <a:rPr lang="en-US" sz="1000" b="1" dirty="0">
                          <a:latin typeface="Arial" panose="020B0604020202020204" pitchFamily="34" charset="0"/>
                          <a:cs typeface="Arial" panose="020B0604020202020204" pitchFamily="34" charset="0"/>
                        </a:rPr>
                        <a:t>Improve quality, data, and consumer experience insights</a:t>
                      </a:r>
                      <a:endParaRPr lang="en-US" sz="1000" dirty="0">
                        <a:latin typeface="Arial" panose="020B0604020202020204" pitchFamily="34" charset="0"/>
                        <a:cs typeface="Arial" panose="020B0604020202020204" pitchFamily="34" charset="0"/>
                      </a:endParaRP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a:buNone/>
                      </a:pPr>
                      <a:r>
                        <a:rPr lang="en-US" sz="1000" dirty="0">
                          <a:latin typeface="Arial" panose="020B0604020202020204" pitchFamily="34" charset="0"/>
                          <a:cs typeface="Arial" panose="020B0604020202020204" pitchFamily="34" charset="0"/>
                        </a:rPr>
                        <a:t>Strengthen MSRC’s advisory role through consistent use of QA data, CAP trends, consumer experience information, and outcome evaluation to support evidence-based guidance and oversight.</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Integrate QA and CAP insights into annual MSRC recommendations beginning FYXXXX</a:t>
                      </a:r>
                    </a:p>
                    <a:p>
                      <a:pPr marL="171450" indent="-171450">
                        <a:buFontTx/>
                        <a:buChar char="-"/>
                      </a:pPr>
                      <a:r>
                        <a:rPr lang="en-US" sz="1000" dirty="0">
                          <a:latin typeface="Arial" panose="020B0604020202020204" pitchFamily="34" charset="0"/>
                          <a:cs typeface="Arial" panose="020B0604020202020204" pitchFamily="34" charset="0"/>
                        </a:rPr>
                        <a:t>Establish (#) defined quality and outcome measures aligned with DORS QA cycles by QX YYYY</a:t>
                      </a:r>
                    </a:p>
                    <a:p>
                      <a:pPr marL="171450" indent="-171450">
                        <a:buFontTx/>
                        <a:buChar char="-"/>
                      </a:pPr>
                      <a:r>
                        <a:rPr lang="en-US" sz="1000" dirty="0">
                          <a:latin typeface="Arial" panose="020B0604020202020204" pitchFamily="34" charset="0"/>
                          <a:cs typeface="Arial" panose="020B0604020202020204" pitchFamily="34" charset="0"/>
                        </a:rPr>
                        <a:t>Publish annual Quality &amp; Consumer Insights Summary starting FYXX</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 QA and CAP data sources reviewed</a:t>
                      </a:r>
                    </a:p>
                    <a:p>
                      <a:pPr marL="171450" indent="-171450">
                        <a:buFontTx/>
                        <a:buChar char="-"/>
                      </a:pPr>
                      <a:r>
                        <a:rPr lang="en-US" sz="1000" dirty="0">
                          <a:latin typeface="Arial" panose="020B0604020202020204" pitchFamily="34" charset="0"/>
                          <a:cs typeface="Arial" panose="020B0604020202020204" pitchFamily="34" charset="0"/>
                        </a:rPr>
                        <a:t># recommendations informed by data</a:t>
                      </a:r>
                    </a:p>
                    <a:p>
                      <a:pPr marL="171450" indent="-171450">
                        <a:buFontTx/>
                        <a:buChar char="-"/>
                      </a:pPr>
                      <a:r>
                        <a:rPr lang="en-US" sz="1000" dirty="0">
                          <a:latin typeface="Arial" panose="020B0604020202020204" pitchFamily="34" charset="0"/>
                          <a:cs typeface="Arial" panose="020B0604020202020204" pitchFamily="34" charset="0"/>
                        </a:rPr>
                        <a:t>% of recommendations linked to quality or consumer experience findings</a:t>
                      </a:r>
                    </a:p>
                    <a:p>
                      <a:pPr marL="171450" indent="-171450">
                        <a:buFontTx/>
                        <a:buChar char="-"/>
                      </a:pPr>
                      <a:r>
                        <a:rPr lang="en-US" sz="1000" dirty="0">
                          <a:latin typeface="Arial" panose="020B0604020202020204" pitchFamily="34" charset="0"/>
                          <a:cs typeface="Arial" panose="020B0604020202020204" pitchFamily="34" charset="0"/>
                        </a:rPr>
                        <a:t># reports or insight summaries produced</a:t>
                      </a:r>
                    </a:p>
                    <a:p>
                      <a:pPr marL="171450" indent="-171450">
                        <a:buFontTx/>
                        <a:buChar char="-"/>
                      </a:pPr>
                      <a:r>
                        <a:rPr lang="en-US" sz="1000" dirty="0">
                          <a:latin typeface="Arial" panose="020B0604020202020204" pitchFamily="34" charset="0"/>
                          <a:cs typeface="Arial" panose="020B0604020202020204" pitchFamily="34" charset="0"/>
                        </a:rPr>
                        <a:t># documented outcome or practice changes informed by MSRC input</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C6E7F6">
                        <a:alpha val="20000"/>
                      </a:srgbClr>
                    </a:solidFill>
                  </a:tcPr>
                </a:tc>
                <a:extLst>
                  <a:ext uri="{0D108BD9-81ED-4DB2-BD59-A6C34878D82A}">
                    <a16:rowId xmlns:a16="http://schemas.microsoft.com/office/drawing/2014/main" val="3453938775"/>
                  </a:ext>
                </a:extLst>
              </a:tr>
              <a:tr h="852675">
                <a:tc>
                  <a:txBody>
                    <a:bodyPr/>
                    <a:lstStyle/>
                    <a:p>
                      <a:pPr>
                        <a:buNone/>
                      </a:pPr>
                      <a:r>
                        <a:rPr lang="en-US" sz="1000" dirty="0">
                          <a:latin typeface="Arial" panose="020B0604020202020204" pitchFamily="34" charset="0"/>
                          <a:cs typeface="Arial" panose="020B0604020202020204" pitchFamily="34" charset="0"/>
                        </a:rPr>
                        <a:t>4</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b="1" dirty="0">
                          <a:latin typeface="Arial" panose="020B0604020202020204" pitchFamily="34" charset="0"/>
                          <a:cs typeface="Arial" panose="020B0604020202020204" pitchFamily="34" charset="0"/>
                        </a:rPr>
                        <a:t>Strengthen Council capacity, governance, and member engagement</a:t>
                      </a:r>
                      <a:endParaRPr lang="en-US" sz="1000" dirty="0">
                        <a:latin typeface="Arial" panose="020B0604020202020204" pitchFamily="34" charset="0"/>
                        <a:cs typeface="Arial" panose="020B0604020202020204" pitchFamily="34" charset="0"/>
                      </a:endParaRP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dirty="0">
                          <a:latin typeface="Arial" panose="020B0604020202020204" pitchFamily="34" charset="0"/>
                          <a:cs typeface="Arial" panose="020B0604020202020204" pitchFamily="34" charset="0"/>
                        </a:rPr>
                        <a:t>Improve MSRC’s internal health by strengthening membership recruitment, onboarding, participation, committee operations, and governance practices to support continuity and sustainability.</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Tx/>
                        <a:buChar char="-"/>
                      </a:pPr>
                      <a:r>
                        <a:rPr lang="en-US" sz="1000" dirty="0">
                          <a:latin typeface="Arial" panose="020B0604020202020204" pitchFamily="34" charset="0"/>
                          <a:cs typeface="Arial" panose="020B0604020202020204" pitchFamily="34" charset="0"/>
                        </a:rPr>
                        <a:t>Reduce membership vacancies by (XX%) by QX YYYY</a:t>
                      </a:r>
                    </a:p>
                    <a:p>
                      <a:pPr marL="171450" indent="-171450">
                        <a:buFontTx/>
                        <a:buChar char="-"/>
                      </a:pPr>
                      <a:r>
                        <a:rPr lang="en-US" sz="1000" dirty="0">
                          <a:latin typeface="Arial" panose="020B0604020202020204" pitchFamily="34" charset="0"/>
                          <a:cs typeface="Arial" panose="020B0604020202020204" pitchFamily="34" charset="0"/>
                        </a:rPr>
                        <a:t>Launch standardized onboarding program by QX YYYY</a:t>
                      </a:r>
                    </a:p>
                    <a:p>
                      <a:pPr marL="171450" indent="-171450">
                        <a:buFontTx/>
                        <a:buChar char="-"/>
                      </a:pPr>
                      <a:r>
                        <a:rPr lang="en-US" sz="1000" dirty="0">
                          <a:latin typeface="Arial" panose="020B0604020202020204" pitchFamily="34" charset="0"/>
                          <a:cs typeface="Arial" panose="020B0604020202020204" pitchFamily="34" charset="0"/>
                        </a:rPr>
                        <a:t>Increase committee participation to (XX%) by QX YYYY</a:t>
                      </a:r>
                    </a:p>
                    <a:p>
                      <a:pPr marL="171450" indent="-171450">
                        <a:buFontTx/>
                        <a:buChar char="-"/>
                      </a:pPr>
                      <a:r>
                        <a:rPr lang="en-US" sz="1000" dirty="0">
                          <a:latin typeface="Arial" panose="020B0604020202020204" pitchFamily="34" charset="0"/>
                          <a:cs typeface="Arial" panose="020B0604020202020204" pitchFamily="34" charset="0"/>
                        </a:rPr>
                        <a:t>Establish an MSRC budget line item by FYXXXX</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Tx/>
                        <a:buChar char="-"/>
                      </a:pPr>
                      <a:r>
                        <a:rPr lang="en-US" sz="1000" dirty="0">
                          <a:latin typeface="Arial" panose="020B0604020202020204" pitchFamily="34" charset="0"/>
                          <a:cs typeface="Arial" panose="020B0604020202020204" pitchFamily="34" charset="0"/>
                        </a:rPr>
                        <a:t># active members and % filled seats</a:t>
                      </a:r>
                    </a:p>
                    <a:p>
                      <a:pPr marL="171450" indent="-171450">
                        <a:buFontTx/>
                        <a:buChar char="-"/>
                      </a:pPr>
                      <a:r>
                        <a:rPr lang="en-US" sz="1000" dirty="0">
                          <a:latin typeface="Arial" panose="020B0604020202020204" pitchFamily="34" charset="0"/>
                          <a:cs typeface="Arial" panose="020B0604020202020204" pitchFamily="34" charset="0"/>
                        </a:rPr>
                        <a:t># members onboarded</a:t>
                      </a:r>
                    </a:p>
                    <a:p>
                      <a:pPr marL="171450" indent="-171450">
                        <a:buFontTx/>
                        <a:buChar char="-"/>
                      </a:pPr>
                      <a:r>
                        <a:rPr lang="en-US" sz="1000" dirty="0">
                          <a:latin typeface="Arial" panose="020B0604020202020204" pitchFamily="34" charset="0"/>
                          <a:cs typeface="Arial" panose="020B0604020202020204" pitchFamily="34" charset="0"/>
                        </a:rPr>
                        <a:t># meetings held and attendance rates</a:t>
                      </a:r>
                    </a:p>
                    <a:p>
                      <a:pPr marL="171450" indent="-171450">
                        <a:buFontTx/>
                        <a:buChar char="-"/>
                      </a:pPr>
                      <a:r>
                        <a:rPr lang="en-US" sz="1000" dirty="0">
                          <a:latin typeface="Arial" panose="020B0604020202020204" pitchFamily="34" charset="0"/>
                          <a:cs typeface="Arial" panose="020B0604020202020204" pitchFamily="34" charset="0"/>
                        </a:rPr>
                        <a:t># committee deliverables completed</a:t>
                      </a:r>
                    </a:p>
                    <a:p>
                      <a:pPr marL="171450" indent="-171450">
                        <a:buFontTx/>
                        <a:buChar char="-"/>
                      </a:pPr>
                      <a:r>
                        <a:rPr lang="en-US" sz="1000" dirty="0">
                          <a:latin typeface="Arial" panose="020B0604020202020204" pitchFamily="34" charset="0"/>
                          <a:cs typeface="Arial" panose="020B0604020202020204" pitchFamily="34" charset="0"/>
                        </a:rPr>
                        <a:t># member contributions (comments, recommendations, working sessions)</a:t>
                      </a:r>
                    </a:p>
                    <a:p>
                      <a:pPr marL="171450" indent="-171450">
                        <a:buFontTx/>
                        <a:buChar char="-"/>
                      </a:pPr>
                      <a:r>
                        <a:rPr lang="en-US" sz="1000" dirty="0">
                          <a:latin typeface="Arial" panose="020B0604020202020204" pitchFamily="34" charset="0"/>
                          <a:cs typeface="Arial" panose="020B0604020202020204" pitchFamily="34" charset="0"/>
                        </a:rPr>
                        <a:t># emails or formal inputs submitted</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650964942"/>
                  </a:ext>
                </a:extLst>
              </a:tr>
              <a:tr h="1044527">
                <a:tc>
                  <a:txBody>
                    <a:bodyPr/>
                    <a:lstStyle/>
                    <a:p>
                      <a:pPr>
                        <a:buNone/>
                      </a:pPr>
                      <a:r>
                        <a:rPr lang="en-US" sz="1000" dirty="0">
                          <a:latin typeface="Arial" panose="020B0604020202020204" pitchFamily="34" charset="0"/>
                          <a:cs typeface="Arial" panose="020B0604020202020204" pitchFamily="34" charset="0"/>
                        </a:rPr>
                        <a:t>5</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solidFill>
                      <a:srgbClr val="C6E7F6">
                        <a:alpha val="20000"/>
                      </a:srgbClr>
                    </a:solidFill>
                  </a:tcPr>
                </a:tc>
                <a:tc>
                  <a:txBody>
                    <a:bodyPr/>
                    <a:lstStyle/>
                    <a:p>
                      <a:pPr>
                        <a:buNone/>
                      </a:pPr>
                      <a:r>
                        <a:rPr lang="en-US" sz="1000" b="1" dirty="0">
                          <a:latin typeface="Arial" panose="020B0604020202020204" pitchFamily="34" charset="0"/>
                          <a:cs typeface="Arial" panose="020B0604020202020204" pitchFamily="34" charset="0"/>
                        </a:rPr>
                        <a:t>Expand advocacy, legislative engagement, and resource support</a:t>
                      </a:r>
                      <a:endParaRPr lang="en-US" sz="1000" dirty="0">
                        <a:latin typeface="Arial" panose="020B0604020202020204" pitchFamily="34" charset="0"/>
                        <a:cs typeface="Arial" panose="020B0604020202020204" pitchFamily="34" charset="0"/>
                      </a:endParaRP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solidFill>
                      <a:srgbClr val="C6E7F6">
                        <a:alpha val="20000"/>
                      </a:srgbClr>
                    </a:solidFill>
                  </a:tcPr>
                </a:tc>
                <a:tc>
                  <a:txBody>
                    <a:bodyPr/>
                    <a:lstStyle/>
                    <a:p>
                      <a:pPr>
                        <a:buNone/>
                      </a:pPr>
                      <a:r>
                        <a:rPr lang="en-US" sz="1000" dirty="0">
                          <a:latin typeface="Arial" panose="020B0604020202020204" pitchFamily="34" charset="0"/>
                          <a:cs typeface="Arial" panose="020B0604020202020204" pitchFamily="34" charset="0"/>
                        </a:rPr>
                        <a:t>Increase MSRC’s visibility with policymakers, elevate VR system priorities, and strengthen support for resources, funding, and policy decisions that advance vocational rehabilitation statewide.</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Develop a legislative education packet by QX YYYY</a:t>
                      </a:r>
                    </a:p>
                    <a:p>
                      <a:pPr marL="171450" indent="-171450">
                        <a:buFontTx/>
                        <a:buChar char="-"/>
                      </a:pPr>
                      <a:r>
                        <a:rPr lang="en-US" sz="1000" dirty="0">
                          <a:latin typeface="Arial" panose="020B0604020202020204" pitchFamily="34" charset="0"/>
                          <a:cs typeface="Arial" panose="020B0604020202020204" pitchFamily="34" charset="0"/>
                        </a:rPr>
                        <a:t>Conduct (#) legislative engagements annually starting FYXXXX</a:t>
                      </a:r>
                    </a:p>
                    <a:p>
                      <a:pPr marL="171450" indent="-171450">
                        <a:buFontTx/>
                        <a:buChar char="-"/>
                      </a:pPr>
                      <a:r>
                        <a:rPr lang="en-US" sz="1000" dirty="0">
                          <a:latin typeface="Arial" panose="020B0604020202020204" pitchFamily="34" charset="0"/>
                          <a:cs typeface="Arial" panose="020B0604020202020204" pitchFamily="34" charset="0"/>
                        </a:rPr>
                        <a:t>Publish (#) accessible impact &amp; recommendation summaries annually</a:t>
                      </a:r>
                    </a:p>
                    <a:p>
                      <a:pPr marL="171450" indent="-171450">
                        <a:buFontTx/>
                        <a:buChar char="-"/>
                      </a:pPr>
                      <a:r>
                        <a:rPr lang="en-US" sz="1000" dirty="0">
                          <a:latin typeface="Arial" panose="020B0604020202020204" pitchFamily="34" charset="0"/>
                          <a:cs typeface="Arial" panose="020B0604020202020204" pitchFamily="34" charset="0"/>
                        </a:rPr>
                        <a:t>Establish (#) legislative champions by QX YYYY</a:t>
                      </a:r>
                    </a:p>
                    <a:p>
                      <a:pPr marL="171450" indent="-171450">
                        <a:buFontTx/>
                        <a:buChar char="-"/>
                      </a:pPr>
                      <a:r>
                        <a:rPr lang="en-US" sz="1000" dirty="0">
                          <a:latin typeface="Arial" panose="020B0604020202020204" pitchFamily="34" charset="0"/>
                          <a:cs typeface="Arial" panose="020B0604020202020204" pitchFamily="34" charset="0"/>
                        </a:rPr>
                        <a:t>Identify/pursue (#) funding or resource opportunities by QX YYYY</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solidFill>
                      <a:srgbClr val="C6E7F6">
                        <a:alpha val="20000"/>
                      </a:srgbClr>
                    </a:solidFill>
                  </a:tcPr>
                </a:tc>
                <a:tc>
                  <a:txBody>
                    <a:bodyPr/>
                    <a:lstStyle/>
                    <a:p>
                      <a:pPr marL="171450" indent="-171450">
                        <a:buFontTx/>
                        <a:buChar char="-"/>
                      </a:pPr>
                      <a:r>
                        <a:rPr lang="en-US" sz="1000" dirty="0">
                          <a:latin typeface="Arial" panose="020B0604020202020204" pitchFamily="34" charset="0"/>
                          <a:cs typeface="Arial" panose="020B0604020202020204" pitchFamily="34" charset="0"/>
                        </a:rPr>
                        <a:t># legislative or policy engagements (meetings, briefings, testimonies)</a:t>
                      </a:r>
                    </a:p>
                    <a:p>
                      <a:pPr marL="171450" indent="-171450">
                        <a:buFontTx/>
                        <a:buChar char="-"/>
                      </a:pPr>
                      <a:r>
                        <a:rPr lang="en-US" sz="1000" dirty="0">
                          <a:latin typeface="Arial" panose="020B0604020202020204" pitchFamily="34" charset="0"/>
                          <a:cs typeface="Arial" panose="020B0604020202020204" pitchFamily="34" charset="0"/>
                        </a:rPr>
                        <a:t># champions identified and active</a:t>
                      </a:r>
                    </a:p>
                    <a:p>
                      <a:pPr marL="171450" indent="-171450">
                        <a:buFontTx/>
                        <a:buChar char="-"/>
                      </a:pPr>
                      <a:r>
                        <a:rPr lang="en-US" sz="1000" dirty="0">
                          <a:latin typeface="Arial" panose="020B0604020202020204" pitchFamily="34" charset="0"/>
                          <a:cs typeface="Arial" panose="020B0604020202020204" pitchFamily="34" charset="0"/>
                        </a:rPr>
                        <a:t># advocacy communications delivered</a:t>
                      </a:r>
                    </a:p>
                    <a:p>
                      <a:pPr marL="171450" indent="-171450">
                        <a:buFontTx/>
                        <a:buChar char="-"/>
                      </a:pPr>
                      <a:r>
                        <a:rPr lang="en-US" sz="1000" dirty="0">
                          <a:latin typeface="Arial" panose="020B0604020202020204" pitchFamily="34" charset="0"/>
                          <a:cs typeface="Arial" panose="020B0604020202020204" pitchFamily="34" charset="0"/>
                        </a:rPr>
                        <a:t># partnership or funding opportunities identified</a:t>
                      </a:r>
                    </a:p>
                    <a:p>
                      <a:pPr marL="171450" indent="-171450">
                        <a:buFontTx/>
                        <a:buChar char="-"/>
                      </a:pPr>
                      <a:r>
                        <a:rPr lang="en-US" sz="1000" dirty="0">
                          <a:latin typeface="Arial" panose="020B0604020202020204" pitchFamily="34" charset="0"/>
                          <a:cs typeface="Arial" panose="020B0604020202020204" pitchFamily="34" charset="0"/>
                        </a:rPr>
                        <a:t># opportunities pursued or advanced</a:t>
                      </a:r>
                    </a:p>
                  </a:txBody>
                  <a:tcPr marL="18595" marR="18595" marT="9298" marB="929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solidFill>
                      <a:srgbClr val="C6E7F6">
                        <a:alpha val="20000"/>
                      </a:srgbClr>
                    </a:solidFill>
                  </a:tcPr>
                </a:tc>
                <a:extLst>
                  <a:ext uri="{0D108BD9-81ED-4DB2-BD59-A6C34878D82A}">
                    <a16:rowId xmlns:a16="http://schemas.microsoft.com/office/drawing/2014/main" val="3420843112"/>
                  </a:ext>
                </a:extLst>
              </a:tr>
            </a:tbl>
          </a:graphicData>
        </a:graphic>
      </p:graphicFrame>
      <p:sp>
        <p:nvSpPr>
          <p:cNvPr id="3" name="Date Placeholder 1">
            <a:extLst>
              <a:ext uri="{FF2B5EF4-FFF2-40B4-BE49-F238E27FC236}">
                <a16:creationId xmlns:a16="http://schemas.microsoft.com/office/drawing/2014/main" id="{EFDCF5C3-6C85-6364-CAB8-6CC66E38A906}"/>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5" name="TextBox 4">
            <a:extLst>
              <a:ext uri="{FF2B5EF4-FFF2-40B4-BE49-F238E27FC236}">
                <a16:creationId xmlns:a16="http://schemas.microsoft.com/office/drawing/2014/main" id="{F4E8580B-9C4C-9F45-FD82-17ADDE2FABB1}"/>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4" name="Slide Number Placeholder 3">
            <a:extLst>
              <a:ext uri="{FF2B5EF4-FFF2-40B4-BE49-F238E27FC236}">
                <a16:creationId xmlns:a16="http://schemas.microsoft.com/office/drawing/2014/main" id="{D7F32526-4292-5960-83B6-26CB0DCE87D9}"/>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5</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202821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01B6-3698-017B-1D8E-92F67F81854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4F7D17C-8EB9-5DB5-9199-CA46BB1CA77D}"/>
              </a:ext>
            </a:extLst>
          </p:cNvPr>
          <p:cNvSpPr>
            <a:spLocks noGrp="1"/>
          </p:cNvSpPr>
          <p:nvPr>
            <p:ph type="title"/>
          </p:nvPr>
        </p:nvSpPr>
        <p:spPr>
          <a:xfrm>
            <a:off x="838198" y="141338"/>
            <a:ext cx="10515600" cy="1102858"/>
          </a:xfrm>
        </p:spPr>
        <p:txBody>
          <a:bodyPr vert="horz" lIns="91440" tIns="45720" rIns="91440" bIns="45720" rtlCol="0" anchor="ctr">
            <a:normAutofit fontScale="90000"/>
          </a:bodyPr>
          <a:lstStyle/>
          <a:p>
            <a:pPr>
              <a:lnSpc>
                <a:spcPct val="100000"/>
              </a:lnSpc>
              <a:spcBef>
                <a:spcPct val="0"/>
              </a:spcBef>
            </a:pPr>
            <a:r>
              <a:rPr lang="en-US" sz="3600" dirty="0">
                <a:solidFill>
                  <a:schemeClr val="tx2"/>
                </a:solidFill>
              </a:rPr>
              <a:t>Sub-Committee Mission &amp; Vision Aligned with MSRC</a:t>
            </a:r>
            <a:br>
              <a:rPr lang="en-US" sz="3600" dirty="0">
                <a:solidFill>
                  <a:schemeClr val="tx2"/>
                </a:solidFill>
              </a:rPr>
            </a:br>
            <a:r>
              <a:rPr lang="en-US" sz="2000" dirty="0">
                <a:solidFill>
                  <a:schemeClr val="tx2"/>
                </a:solidFill>
              </a:rPr>
              <a:t>Public Relations &amp; Quality Assurance (PRQA) [example]</a:t>
            </a:r>
            <a:endParaRPr lang="en-US" sz="3600" kern="1200" dirty="0">
              <a:solidFill>
                <a:schemeClr val="tx2"/>
              </a:solidFill>
              <a:ea typeface="+mj-ea"/>
              <a:cs typeface="+mj-cs"/>
            </a:endParaRPr>
          </a:p>
        </p:txBody>
      </p:sp>
      <p:graphicFrame>
        <p:nvGraphicFramePr>
          <p:cNvPr id="9" name="Table 8" descr="Sub-Committee Mission and Vision">
            <a:extLst>
              <a:ext uri="{FF2B5EF4-FFF2-40B4-BE49-F238E27FC236}">
                <a16:creationId xmlns:a16="http://schemas.microsoft.com/office/drawing/2014/main" id="{2129FF2F-E268-E937-8ECB-D7AC4CC6B8C6}"/>
              </a:ext>
            </a:extLst>
          </p:cNvPr>
          <p:cNvGraphicFramePr>
            <a:graphicFrameLocks noGrp="1"/>
          </p:cNvGraphicFramePr>
          <p:nvPr>
            <p:extLst>
              <p:ext uri="{D42A27DB-BD31-4B8C-83A1-F6EECF244321}">
                <p14:modId xmlns:p14="http://schemas.microsoft.com/office/powerpoint/2010/main" val="1670867824"/>
              </p:ext>
            </p:extLst>
          </p:nvPr>
        </p:nvGraphicFramePr>
        <p:xfrm>
          <a:off x="1337912" y="1980989"/>
          <a:ext cx="9591574" cy="2656840"/>
        </p:xfrm>
        <a:graphic>
          <a:graphicData uri="http://schemas.openxmlformats.org/drawingml/2006/table">
            <a:tbl>
              <a:tblPr firstRow="1" bandRow="1">
                <a:tableStyleId>{68D230F3-CF80-4859-8CE7-A43EE81993B5}</a:tableStyleId>
              </a:tblPr>
              <a:tblGrid>
                <a:gridCol w="4795787">
                  <a:extLst>
                    <a:ext uri="{9D8B030D-6E8A-4147-A177-3AD203B41FA5}">
                      <a16:colId xmlns:a16="http://schemas.microsoft.com/office/drawing/2014/main" val="615748435"/>
                    </a:ext>
                  </a:extLst>
                </a:gridCol>
                <a:gridCol w="4795787">
                  <a:extLst>
                    <a:ext uri="{9D8B030D-6E8A-4147-A177-3AD203B41FA5}">
                      <a16:colId xmlns:a16="http://schemas.microsoft.com/office/drawing/2014/main" val="2908553138"/>
                    </a:ext>
                  </a:extLst>
                </a:gridCol>
              </a:tblGrid>
              <a:tr h="370840">
                <a:tc>
                  <a:txBody>
                    <a:bodyPr/>
                    <a:lstStyle/>
                    <a:p>
                      <a:pPr algn="ctr"/>
                      <a:r>
                        <a:rPr lang="en-US" b="1" dirty="0">
                          <a:latin typeface="Arial" panose="020B0604020202020204" pitchFamily="34" charset="0"/>
                          <a:cs typeface="Arial" panose="020B0604020202020204" pitchFamily="34" charset="0"/>
                        </a:rPr>
                        <a:t>PRQA MISSION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r>
                        <a:rPr lang="en-US" b="1" dirty="0">
                          <a:latin typeface="Arial" panose="020B0604020202020204" pitchFamily="34" charset="0"/>
                          <a:cs typeface="Arial" panose="020B0604020202020204" pitchFamily="34" charset="0"/>
                        </a:rPr>
                        <a:t>PRQA VISION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60347411"/>
                  </a:ext>
                </a:extLst>
              </a:tr>
              <a:tr h="370840">
                <a:tc>
                  <a:txBody>
                    <a:bodyPr/>
                    <a:lstStyle/>
                    <a:p>
                      <a:pPr algn="ctr"/>
                      <a:r>
                        <a:rPr lang="en-US" sz="1800" dirty="0">
                          <a:latin typeface="Arial" panose="020B0604020202020204" pitchFamily="34" charset="0"/>
                          <a:cs typeface="Arial" panose="020B0604020202020204" pitchFamily="34" charset="0"/>
                        </a:rPr>
                        <a:t>We are a collaborative communication, outreach, and quality advisory MSRC sub-committee supporting the Council, state government, and its partners to strengthen transparency, accessibility, and service excellence for Marylanders with disabilities. </a:t>
                      </a:r>
                    </a:p>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D2F0C8">
                        <a:alpha val="20000"/>
                      </a:srgbClr>
                    </a:solidFill>
                  </a:tcPr>
                </a:tc>
                <a:tc>
                  <a:txBody>
                    <a:bodyPr/>
                    <a:lstStyle/>
                    <a:p>
                      <a:pPr algn="ctr"/>
                      <a:r>
                        <a:rPr lang="en-US" sz="1800" dirty="0">
                          <a:latin typeface="Arial" panose="020B0604020202020204" pitchFamily="34" charset="0"/>
                          <a:cs typeface="Arial" panose="020B0604020202020204" pitchFamily="34" charset="0"/>
                        </a:rPr>
                        <a:t>To ensure that every Marylander understands the value, accessibility, and impact of the state’s public vocational rehabilitation system through clear communication, trusted information, transparent reporting, and a commitment to quality that deepens engagement, and amplifies positive impact.</a:t>
                      </a:r>
                    </a:p>
                    <a:p>
                      <a:pPr algn="ctr"/>
                      <a:endParaRPr lang="en-US"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D2F0C8">
                        <a:alpha val="20000"/>
                      </a:srgbClr>
                    </a:solidFill>
                  </a:tcPr>
                </a:tc>
                <a:extLst>
                  <a:ext uri="{0D108BD9-81ED-4DB2-BD59-A6C34878D82A}">
                    <a16:rowId xmlns:a16="http://schemas.microsoft.com/office/drawing/2014/main" val="2000865084"/>
                  </a:ext>
                </a:extLst>
              </a:tr>
            </a:tbl>
          </a:graphicData>
        </a:graphic>
      </p:graphicFrame>
      <p:sp>
        <p:nvSpPr>
          <p:cNvPr id="5" name="Date Placeholder 1">
            <a:extLst>
              <a:ext uri="{FF2B5EF4-FFF2-40B4-BE49-F238E27FC236}">
                <a16:creationId xmlns:a16="http://schemas.microsoft.com/office/drawing/2014/main" id="{B49FFF38-8DAC-50E9-F3F9-A14F97D3C9CC}"/>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7" name="TextBox 6">
            <a:extLst>
              <a:ext uri="{FF2B5EF4-FFF2-40B4-BE49-F238E27FC236}">
                <a16:creationId xmlns:a16="http://schemas.microsoft.com/office/drawing/2014/main" id="{55C37021-1BB4-1B4F-0BFA-D65F8B69C292}"/>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6" name="Slide Number Placeholder 3">
            <a:extLst>
              <a:ext uri="{FF2B5EF4-FFF2-40B4-BE49-F238E27FC236}">
                <a16:creationId xmlns:a16="http://schemas.microsoft.com/office/drawing/2014/main" id="{1011CBE0-770D-3C58-680D-ADBD1B285973}"/>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6</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222786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AFCE2-B24A-32BF-4677-DDAF60F0DD3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022F489-8D26-DEF5-10F5-95240AB744AE}"/>
              </a:ext>
            </a:extLst>
          </p:cNvPr>
          <p:cNvSpPr>
            <a:spLocks noGrp="1"/>
          </p:cNvSpPr>
          <p:nvPr>
            <p:ph type="title"/>
          </p:nvPr>
        </p:nvSpPr>
        <p:spPr>
          <a:xfrm>
            <a:off x="476602" y="207964"/>
            <a:ext cx="11487750" cy="850097"/>
          </a:xfrm>
        </p:spPr>
        <p:txBody>
          <a:bodyPr vert="horz" lIns="91440" tIns="45720" rIns="91440" bIns="45720" rtlCol="0" anchor="ctr">
            <a:normAutofit fontScale="90000"/>
          </a:bodyPr>
          <a:lstStyle/>
          <a:p>
            <a:pPr>
              <a:lnSpc>
                <a:spcPct val="100000"/>
              </a:lnSpc>
            </a:pPr>
            <a:r>
              <a:rPr lang="en-US" sz="3600" dirty="0">
                <a:solidFill>
                  <a:schemeClr val="tx2"/>
                </a:solidFill>
              </a:rPr>
              <a:t>Sub-Committee Goals and Success Measures</a:t>
            </a:r>
            <a:br>
              <a:rPr lang="en-US" sz="4000" dirty="0">
                <a:solidFill>
                  <a:schemeClr val="tx2"/>
                </a:solidFill>
              </a:rPr>
            </a:br>
            <a:r>
              <a:rPr lang="en-US" sz="3100" u="sng" dirty="0">
                <a:solidFill>
                  <a:schemeClr val="tx2"/>
                </a:solidFill>
              </a:rPr>
              <a:t>Aligned to  MSRC</a:t>
            </a:r>
            <a:r>
              <a:rPr lang="en-US" sz="3100" dirty="0">
                <a:solidFill>
                  <a:schemeClr val="tx2"/>
                </a:solidFill>
              </a:rPr>
              <a:t> - </a:t>
            </a:r>
            <a:r>
              <a:rPr lang="en-US" sz="2800" dirty="0">
                <a:solidFill>
                  <a:schemeClr val="tx2"/>
                </a:solidFill>
              </a:rPr>
              <a:t>Public Relations &amp; Quality Assurance (PRQA) example</a:t>
            </a:r>
            <a:endParaRPr lang="en-US" sz="4400" u="sng" kern="1200" dirty="0">
              <a:solidFill>
                <a:schemeClr val="tx2"/>
              </a:solidFill>
              <a:ea typeface="+mj-ea"/>
              <a:cs typeface="+mj-cs"/>
            </a:endParaRPr>
          </a:p>
        </p:txBody>
      </p:sp>
      <p:graphicFrame>
        <p:nvGraphicFramePr>
          <p:cNvPr id="2" name="Table 1" descr="Sub-Commitee  Goals, Success  Measures and Sample Metrics">
            <a:extLst>
              <a:ext uri="{FF2B5EF4-FFF2-40B4-BE49-F238E27FC236}">
                <a16:creationId xmlns:a16="http://schemas.microsoft.com/office/drawing/2014/main" id="{88C47F59-EFDE-29DA-EECF-A80BB9AB6482}"/>
              </a:ext>
            </a:extLst>
          </p:cNvPr>
          <p:cNvGraphicFramePr>
            <a:graphicFrameLocks noGrp="1"/>
          </p:cNvGraphicFramePr>
          <p:nvPr>
            <p:extLst>
              <p:ext uri="{D42A27DB-BD31-4B8C-83A1-F6EECF244321}">
                <p14:modId xmlns:p14="http://schemas.microsoft.com/office/powerpoint/2010/main" val="2268274083"/>
              </p:ext>
            </p:extLst>
          </p:nvPr>
        </p:nvGraphicFramePr>
        <p:xfrm>
          <a:off x="352124" y="1203413"/>
          <a:ext cx="11487751" cy="5146135"/>
        </p:xfrm>
        <a:graphic>
          <a:graphicData uri="http://schemas.openxmlformats.org/drawingml/2006/table">
            <a:tbl>
              <a:tblPr firstRow="1" firstCol="1" bandRow="1">
                <a:tableStyleId>{C083E6E3-FA7D-4D7B-A595-EF9225AFEA82}</a:tableStyleId>
              </a:tblPr>
              <a:tblGrid>
                <a:gridCol w="208280">
                  <a:extLst>
                    <a:ext uri="{9D8B030D-6E8A-4147-A177-3AD203B41FA5}">
                      <a16:colId xmlns:a16="http://schemas.microsoft.com/office/drawing/2014/main" val="740198940"/>
                    </a:ext>
                  </a:extLst>
                </a:gridCol>
                <a:gridCol w="2064173">
                  <a:extLst>
                    <a:ext uri="{9D8B030D-6E8A-4147-A177-3AD203B41FA5}">
                      <a16:colId xmlns:a16="http://schemas.microsoft.com/office/drawing/2014/main" val="4290501989"/>
                    </a:ext>
                  </a:extLst>
                </a:gridCol>
                <a:gridCol w="3143559">
                  <a:extLst>
                    <a:ext uri="{9D8B030D-6E8A-4147-A177-3AD203B41FA5}">
                      <a16:colId xmlns:a16="http://schemas.microsoft.com/office/drawing/2014/main" val="1009979913"/>
                    </a:ext>
                  </a:extLst>
                </a:gridCol>
                <a:gridCol w="3519204">
                  <a:extLst>
                    <a:ext uri="{9D8B030D-6E8A-4147-A177-3AD203B41FA5}">
                      <a16:colId xmlns:a16="http://schemas.microsoft.com/office/drawing/2014/main" val="3548467128"/>
                    </a:ext>
                  </a:extLst>
                </a:gridCol>
                <a:gridCol w="2552535">
                  <a:extLst>
                    <a:ext uri="{9D8B030D-6E8A-4147-A177-3AD203B41FA5}">
                      <a16:colId xmlns:a16="http://schemas.microsoft.com/office/drawing/2014/main" val="2505530374"/>
                    </a:ext>
                  </a:extLst>
                </a:gridCol>
              </a:tblGrid>
              <a:tr h="421735">
                <a:tc>
                  <a:txBody>
                    <a:bodyPr/>
                    <a:lstStyle/>
                    <a:p>
                      <a:pPr>
                        <a:buNone/>
                      </a:pPr>
                      <a:r>
                        <a:rPr lang="en-US" sz="1000" b="1" dirty="0">
                          <a:solidFill>
                            <a:schemeClr val="tx1"/>
                          </a:solidFill>
                          <a:latin typeface="Arial" panose="020B0604020202020204" pitchFamily="34" charset="0"/>
                          <a:cs typeface="Arial" panose="020B0604020202020204" pitchFamily="34" charset="0"/>
                        </a:rPr>
                        <a:t>#</a:t>
                      </a:r>
                    </a:p>
                  </a:txBody>
                  <a:tcPr marL="18595" marR="18595" marT="9298" marB="9298" anchor="ctr">
                    <a:lnB w="12700" cap="flat" cmpd="sng" algn="ctr">
                      <a:solidFill>
                        <a:schemeClr val="bg1">
                          <a:lumMod val="85000"/>
                        </a:schemeClr>
                      </a:solidFill>
                      <a:prstDash val="solid"/>
                      <a:round/>
                      <a:headEnd type="none" w="med" len="med"/>
                      <a:tailEnd type="none" w="med" len="med"/>
                    </a:lnB>
                  </a:tcPr>
                </a:tc>
                <a:tc>
                  <a:txBody>
                    <a:bodyPr/>
                    <a:lstStyle/>
                    <a:p>
                      <a:pPr>
                        <a:buNone/>
                      </a:pPr>
                      <a:r>
                        <a:rPr lang="en-US" sz="1000" b="1" dirty="0">
                          <a:solidFill>
                            <a:schemeClr val="tx1"/>
                          </a:solidFill>
                          <a:latin typeface="Arial" panose="020B0604020202020204" pitchFamily="34" charset="0"/>
                          <a:cs typeface="Arial" panose="020B0604020202020204" pitchFamily="34" charset="0"/>
                        </a:rPr>
                        <a:t>PRQA Sub-Committee Goal</a:t>
                      </a:r>
                    </a:p>
                  </a:txBody>
                  <a:tcPr marL="18595" marR="18595" marT="9298" marB="9298" anchor="ctr">
                    <a:lnB w="12700" cap="flat" cmpd="sng" algn="ctr">
                      <a:solidFill>
                        <a:schemeClr val="bg1">
                          <a:lumMod val="85000"/>
                        </a:schemeClr>
                      </a:solidFill>
                      <a:prstDash val="solid"/>
                      <a:round/>
                      <a:headEnd type="none" w="med" len="med"/>
                      <a:tailEnd type="none" w="med" len="med"/>
                    </a:lnB>
                  </a:tcPr>
                </a:tc>
                <a:tc>
                  <a:txBody>
                    <a:bodyPr/>
                    <a:lstStyle/>
                    <a:p>
                      <a:pPr>
                        <a:buNone/>
                      </a:pPr>
                      <a:r>
                        <a:rPr lang="en-US" sz="1000" b="1" dirty="0">
                          <a:solidFill>
                            <a:schemeClr val="tx1"/>
                          </a:solidFill>
                          <a:latin typeface="Arial" panose="020B0604020202020204" pitchFamily="34" charset="0"/>
                          <a:cs typeface="Arial" panose="020B0604020202020204" pitchFamily="34" charset="0"/>
                        </a:rPr>
                        <a:t>What This Means for MSRC</a:t>
                      </a:r>
                    </a:p>
                    <a:p>
                      <a:pPr>
                        <a:buNone/>
                      </a:pPr>
                      <a:r>
                        <a:rPr lang="en-US" sz="1000" b="1" dirty="0">
                          <a:solidFill>
                            <a:schemeClr val="tx1"/>
                          </a:solidFill>
                          <a:latin typeface="Arial" panose="020B0604020202020204" pitchFamily="34" charset="0"/>
                          <a:cs typeface="Arial" panose="020B0604020202020204" pitchFamily="34" charset="0"/>
                        </a:rPr>
                        <a:t>(Alignment)</a:t>
                      </a:r>
                    </a:p>
                  </a:txBody>
                  <a:tcPr marL="18595" marR="18595" marT="9298" marB="9298" anchor="ctr">
                    <a:lnB w="12700" cap="flat" cmpd="sng" algn="ctr">
                      <a:solidFill>
                        <a:schemeClr val="bg1">
                          <a:lumMod val="85000"/>
                        </a:schemeClr>
                      </a:solidFill>
                      <a:prstDash val="solid"/>
                      <a:round/>
                      <a:headEnd type="none" w="med" len="med"/>
                      <a:tailEnd type="none" w="med" len="med"/>
                    </a:lnB>
                  </a:tcPr>
                </a:tc>
                <a:tc>
                  <a:txBody>
                    <a:bodyPr/>
                    <a:lstStyle/>
                    <a:p>
                      <a:pPr>
                        <a:buNone/>
                      </a:pPr>
                      <a:r>
                        <a:rPr lang="en-US" sz="1000" b="1" dirty="0">
                          <a:solidFill>
                            <a:schemeClr val="tx1"/>
                          </a:solidFill>
                          <a:latin typeface="Arial" panose="020B0604020202020204" pitchFamily="34" charset="0"/>
                          <a:cs typeface="Arial" panose="020B0604020202020204" pitchFamily="34" charset="0"/>
                        </a:rPr>
                        <a:t>How We Recognize Progress </a:t>
                      </a:r>
                    </a:p>
                    <a:p>
                      <a:pPr>
                        <a:buNone/>
                      </a:pPr>
                      <a:r>
                        <a:rPr lang="en-US" sz="1000" b="1" dirty="0">
                          <a:solidFill>
                            <a:schemeClr val="tx1"/>
                          </a:solidFill>
                          <a:latin typeface="Arial" panose="020B0604020202020204" pitchFamily="34" charset="0"/>
                          <a:cs typeface="Arial" panose="020B0604020202020204" pitchFamily="34" charset="0"/>
                        </a:rPr>
                        <a:t>(Success Measures)</a:t>
                      </a:r>
                    </a:p>
                  </a:txBody>
                  <a:tcPr marL="18595" marR="18595" marT="9298" marB="9298" anchor="ctr">
                    <a:lnB w="12700" cap="flat" cmpd="sng" algn="ctr">
                      <a:solidFill>
                        <a:schemeClr val="bg1">
                          <a:lumMod val="85000"/>
                        </a:schemeClr>
                      </a:solidFill>
                      <a:prstDash val="solid"/>
                      <a:round/>
                      <a:headEnd type="none" w="med" len="med"/>
                      <a:tailEnd type="none" w="med" len="med"/>
                    </a:lnB>
                  </a:tcPr>
                </a:tc>
                <a:tc>
                  <a:txBody>
                    <a:bodyPr/>
                    <a:lstStyle/>
                    <a:p>
                      <a:pPr>
                        <a:buNone/>
                      </a:pPr>
                      <a:r>
                        <a:rPr lang="en-US" sz="1000" b="1" dirty="0">
                          <a:solidFill>
                            <a:schemeClr val="tx1"/>
                          </a:solidFill>
                          <a:latin typeface="Arial" panose="020B0604020202020204" pitchFamily="34" charset="0"/>
                          <a:cs typeface="Arial" panose="020B0604020202020204" pitchFamily="34" charset="0"/>
                        </a:rPr>
                        <a:t>Example Metrics </a:t>
                      </a:r>
                    </a:p>
                    <a:p>
                      <a:pPr>
                        <a:buNone/>
                      </a:pPr>
                      <a:r>
                        <a:rPr lang="en-US" sz="1000" b="1" dirty="0">
                          <a:solidFill>
                            <a:schemeClr val="tx1"/>
                          </a:solidFill>
                          <a:latin typeface="Arial" panose="020B0604020202020204" pitchFamily="34" charset="0"/>
                          <a:cs typeface="Arial" panose="020B0604020202020204" pitchFamily="34" charset="0"/>
                        </a:rPr>
                        <a:t>(Tracked Monthly/Quarterly)</a:t>
                      </a:r>
                    </a:p>
                  </a:txBody>
                  <a:tcPr marL="18595" marR="18595" marT="9298" marB="9298" anchor="ct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86935346"/>
                  </a:ext>
                </a:extLst>
              </a:tr>
              <a:tr h="0">
                <a:tc>
                  <a:txBody>
                    <a:bodyPr/>
                    <a:lstStyle/>
                    <a:p>
                      <a:pPr>
                        <a:buNone/>
                      </a:pPr>
                      <a:r>
                        <a:rPr lang="en-US" sz="1000" dirty="0">
                          <a:latin typeface="Arial" panose="020B0604020202020204" pitchFamily="34" charset="0"/>
                          <a:cs typeface="Arial" panose="020B0604020202020204" pitchFamily="34"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a:buNone/>
                      </a:pPr>
                      <a:r>
                        <a:rPr lang="en-US" sz="1000" b="1" dirty="0">
                          <a:latin typeface="Arial" panose="020B0604020202020204" pitchFamily="34" charset="0"/>
                          <a:cs typeface="Arial" panose="020B0604020202020204" pitchFamily="34" charset="0"/>
                        </a:rPr>
                        <a:t>Clear, consistent, and accessible messaging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a:buNone/>
                      </a:pPr>
                      <a:r>
                        <a:rPr lang="en-US" sz="1000" dirty="0">
                          <a:latin typeface="Arial" panose="020B0604020202020204" pitchFamily="34" charset="0"/>
                          <a:cs typeface="Arial" panose="020B0604020202020204" pitchFamily="34" charset="0"/>
                        </a:rPr>
                        <a:t>Strengthens MSRC’s ability to clearly communicate its mission, role, and impact. Ensures communications are accurate, accessible, aligned, and easy to understand. </a:t>
                      </a:r>
                      <a:r>
                        <a:rPr lang="en-US" sz="1000" b="1" dirty="0">
                          <a:latin typeface="Arial" panose="020B0604020202020204" pitchFamily="34" charset="0"/>
                          <a:cs typeface="Arial" panose="020B0604020202020204" pitchFamily="34" charset="0"/>
                        </a:rPr>
                        <a:t>(MSRC #1, #5)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Publish updated MSRC messaging standards and templates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Ensure 100% of PRQA outputs meet accessibility, plain-language standards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Launch standardized Council and sub-committee toolkits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of communications published.</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WCAG AA compliance.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of templates adopted.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Readability scores.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of correction or rework cycles.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extLst>
                  <a:ext uri="{0D108BD9-81ED-4DB2-BD59-A6C34878D82A}">
                    <a16:rowId xmlns:a16="http://schemas.microsoft.com/office/drawing/2014/main" val="4113714924"/>
                  </a:ext>
                </a:extLst>
              </a:tr>
              <a:tr h="144508">
                <a:tc>
                  <a:txBody>
                    <a:bodyPr/>
                    <a:lstStyle/>
                    <a:p>
                      <a:pPr>
                        <a:buNone/>
                      </a:pPr>
                      <a:r>
                        <a:rPr lang="en-US" sz="1000" dirty="0">
                          <a:latin typeface="Arial" panose="020B0604020202020204" pitchFamily="34" charset="0"/>
                          <a:cs typeface="Arial" panose="020B0604020202020204" pitchFamily="34"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b="1" dirty="0">
                          <a:latin typeface="Arial" panose="020B0604020202020204" pitchFamily="34" charset="0"/>
                          <a:cs typeface="Arial" panose="020B0604020202020204" pitchFamily="34" charset="0"/>
                        </a:rPr>
                        <a:t>Public engagement and awareness growth</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dirty="0">
                          <a:latin typeface="Arial" panose="020B0604020202020204" pitchFamily="34" charset="0"/>
                          <a:cs typeface="Arial" panose="020B0604020202020204" pitchFamily="34" charset="0"/>
                        </a:rPr>
                        <a:t>Expands public understanding of MSRC’s role and increases awareness of vocational rehabilitation services and participation opportunities statewide, including underserved communities. </a:t>
                      </a:r>
                      <a:r>
                        <a:rPr lang="en-US" sz="1000" b="1" dirty="0">
                          <a:latin typeface="Arial" panose="020B0604020202020204" pitchFamily="34" charset="0"/>
                          <a:cs typeface="Arial" panose="020B0604020202020204" pitchFamily="34" charset="0"/>
                        </a:rPr>
                        <a:t>(MSRC #1, #2)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Launch structured communication cadence by QX 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 public engagement by XX percent by QX 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 public meeting participation by XX%  by QX 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Grow outreach and subscription lists by XX%  annually.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of posts, updates, followers.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Comments, shares, inquiries.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Meeting attendance. #. % (voting/non)</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Website visits or downloads.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Engagements from underserved communities.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950477730"/>
                  </a:ext>
                </a:extLst>
              </a:tr>
              <a:tr h="0">
                <a:tc>
                  <a:txBody>
                    <a:bodyPr/>
                    <a:lstStyle/>
                    <a:p>
                      <a:pPr>
                        <a:buNone/>
                      </a:pPr>
                      <a:r>
                        <a:rPr lang="en-US" sz="1000" dirty="0">
                          <a:latin typeface="Arial" panose="020B0604020202020204" pitchFamily="34" charset="0"/>
                          <a:cs typeface="Arial" panose="020B0604020202020204" pitchFamily="34"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a:buNone/>
                      </a:pPr>
                      <a:r>
                        <a:rPr lang="en-US" sz="1000" b="1" dirty="0">
                          <a:latin typeface="Arial" panose="020B0604020202020204" pitchFamily="34" charset="0"/>
                          <a:cs typeface="Arial" panose="020B0604020202020204" pitchFamily="34" charset="0"/>
                        </a:rPr>
                        <a:t>Quality, transparency, and accountability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a:buNone/>
                      </a:pPr>
                      <a:r>
                        <a:rPr lang="en-US" sz="1000" dirty="0">
                          <a:latin typeface="Arial" panose="020B0604020202020204" pitchFamily="34" charset="0"/>
                          <a:cs typeface="Arial" panose="020B0604020202020204" pitchFamily="34" charset="0"/>
                        </a:rPr>
                        <a:t>Strengthens MSRC’s advisory credibility by making QA findings, CAP insights, and consumer experience information visible, understandable, and consistently communicated. </a:t>
                      </a:r>
                      <a:r>
                        <a:rPr lang="en-US" sz="1000" b="1" dirty="0">
                          <a:latin typeface="Arial" panose="020B0604020202020204" pitchFamily="34" charset="0"/>
                          <a:cs typeface="Arial" panose="020B0604020202020204" pitchFamily="34" charset="0"/>
                        </a:rPr>
                        <a:t>(MSRC #3, #4)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Publish reviewed, accessible Annual Report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Establish QA communication cycle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Integrate QA and CAP insights into annual MSRC recommendations beginning FYXXXX.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Number QA/CAP sources reviewed.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Reports published on schedule.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Recommendations informed by data.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linked to quality findings.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D2F0C8">
                        <a:alpha val="20000"/>
                      </a:srgbClr>
                    </a:solidFill>
                  </a:tcPr>
                </a:tc>
                <a:extLst>
                  <a:ext uri="{0D108BD9-81ED-4DB2-BD59-A6C34878D82A}">
                    <a16:rowId xmlns:a16="http://schemas.microsoft.com/office/drawing/2014/main" val="3453938775"/>
                  </a:ext>
                </a:extLst>
              </a:tr>
              <a:tr h="146766">
                <a:tc>
                  <a:txBody>
                    <a:bodyPr/>
                    <a:lstStyle/>
                    <a:p>
                      <a:pPr>
                        <a:buNone/>
                      </a:pPr>
                      <a:r>
                        <a:rPr lang="en-US" sz="1000" dirty="0">
                          <a:latin typeface="Arial" panose="020B0604020202020204" pitchFamily="34" charset="0"/>
                          <a:cs typeface="Arial" panose="020B0604020202020204" pitchFamily="34" charset="0"/>
                        </a:rPr>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b="1" dirty="0">
                          <a:latin typeface="Arial" panose="020B0604020202020204" pitchFamily="34" charset="0"/>
                          <a:cs typeface="Arial" panose="020B0604020202020204" pitchFamily="34" charset="0"/>
                        </a:rPr>
                        <a:t>Collaborative storytelling and advocacy support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buNone/>
                      </a:pPr>
                      <a:r>
                        <a:rPr lang="en-US" sz="1000" dirty="0">
                          <a:latin typeface="Arial" panose="020B0604020202020204" pitchFamily="34" charset="0"/>
                          <a:cs typeface="Arial" panose="020B0604020202020204" pitchFamily="34" charset="0"/>
                        </a:rPr>
                        <a:t>Amplifies MSRC and sub-committee work through coordinated storytelling, shared messaging, and partner collaboration to support advocacy, engagement, impact visibility. </a:t>
                      </a:r>
                      <a:r>
                        <a:rPr lang="en-US" sz="1000" b="1" dirty="0">
                          <a:latin typeface="Arial" panose="020B0604020202020204" pitchFamily="34" charset="0"/>
                          <a:cs typeface="Arial" panose="020B0604020202020204" pitchFamily="34" charset="0"/>
                        </a:rPr>
                        <a:t>(MSRC #2, #3, #6)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Launch quarterly storytelling series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Produce coordinated communications with # committees and DORS partners each quarter.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Increase lived-experience inclusion by XX% by QX YYYY.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publications/posts; # engagements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“stories” released. # engagements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stories with actual consumer voice.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Partner contributions.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Qualitative feedback.</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3650964942"/>
                  </a:ext>
                </a:extLst>
              </a:tr>
              <a:tr h="463245">
                <a:tc>
                  <a:txBody>
                    <a:bodyPr/>
                    <a:lstStyle/>
                    <a:p>
                      <a:pPr>
                        <a:buNone/>
                      </a:pPr>
                      <a:r>
                        <a:rPr lang="en-US" sz="1000" dirty="0">
                          <a:latin typeface="Arial" panose="020B0604020202020204" pitchFamily="34" charset="0"/>
                          <a:cs typeface="Arial" panose="020B0604020202020204" pitchFamily="34" charset="0"/>
                        </a:rPr>
                        <a:t>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2F0C8">
                        <a:alpha val="20000"/>
                      </a:srgbClr>
                    </a:solidFill>
                  </a:tcPr>
                </a:tc>
                <a:tc>
                  <a:txBody>
                    <a:bodyPr/>
                    <a:lstStyle/>
                    <a:p>
                      <a:pPr>
                        <a:buNone/>
                      </a:pPr>
                      <a:r>
                        <a:rPr lang="en-US" sz="1000" b="1" dirty="0">
                          <a:latin typeface="Arial" panose="020B0604020202020204" pitchFamily="34" charset="0"/>
                          <a:cs typeface="Arial" panose="020B0604020202020204" pitchFamily="34" charset="0"/>
                        </a:rPr>
                        <a:t>Legislative and stakeholder influence through evidence-based communication</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2F0C8">
                        <a:alpha val="20000"/>
                      </a:srgbClr>
                    </a:solidFill>
                  </a:tcPr>
                </a:tc>
                <a:tc>
                  <a:txBody>
                    <a:bodyPr/>
                    <a:lstStyle/>
                    <a:p>
                      <a:pPr>
                        <a:buNone/>
                      </a:pPr>
                      <a:r>
                        <a:rPr lang="en-US" sz="1000" dirty="0">
                          <a:latin typeface="Arial" panose="020B0604020202020204" pitchFamily="34" charset="0"/>
                          <a:cs typeface="Arial" panose="020B0604020202020204" pitchFamily="34" charset="0"/>
                        </a:rPr>
                        <a:t>Strengthens MSRC’s visibility, credibility, and effectiveness with policymakers and stakeholders through clear, accessible, data-driven communication of VR system impact and needs. </a:t>
                      </a:r>
                      <a:r>
                        <a:rPr lang="en-US" sz="1000" b="1" dirty="0">
                          <a:latin typeface="Arial" panose="020B0604020202020204" pitchFamily="34" charset="0"/>
                          <a:cs typeface="Arial" panose="020B0604020202020204" pitchFamily="34" charset="0"/>
                        </a:rPr>
                        <a:t>(MSRC #6, #1)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Develop Legislative Education Packet by QX YYYY.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Support X legislative or stakeholder engagements annually.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Publish X accessible impact summaries annually.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Support identification of X legislative champions by QX YY.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2F0C8">
                        <a:alpha val="20000"/>
                      </a:srgbClr>
                    </a:solidFill>
                  </a:tcPr>
                </a:tc>
                <a:tc>
                  <a:txBody>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Legislative engagements/meetings.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Materials delivered; # Follow-ups.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Advocacy communications.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 Policy or funding talks/supports.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D2F0C8">
                        <a:alpha val="20000"/>
                      </a:srgbClr>
                    </a:solidFill>
                  </a:tcPr>
                </a:tc>
                <a:extLst>
                  <a:ext uri="{0D108BD9-81ED-4DB2-BD59-A6C34878D82A}">
                    <a16:rowId xmlns:a16="http://schemas.microsoft.com/office/drawing/2014/main" val="1950703793"/>
                  </a:ext>
                </a:extLst>
              </a:tr>
            </a:tbl>
          </a:graphicData>
        </a:graphic>
      </p:graphicFrame>
      <p:sp>
        <p:nvSpPr>
          <p:cNvPr id="3" name="Date Placeholder 1">
            <a:extLst>
              <a:ext uri="{FF2B5EF4-FFF2-40B4-BE49-F238E27FC236}">
                <a16:creationId xmlns:a16="http://schemas.microsoft.com/office/drawing/2014/main" id="{EFDF2EC3-5DB3-8213-A44D-1496C1C7F12B}"/>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5" name="TextBox 4">
            <a:extLst>
              <a:ext uri="{FF2B5EF4-FFF2-40B4-BE49-F238E27FC236}">
                <a16:creationId xmlns:a16="http://schemas.microsoft.com/office/drawing/2014/main" id="{8A5E59E2-39F1-9277-FDB8-D7F8328F8F70}"/>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4" name="Slide Number Placeholder 3">
            <a:extLst>
              <a:ext uri="{FF2B5EF4-FFF2-40B4-BE49-F238E27FC236}">
                <a16:creationId xmlns:a16="http://schemas.microsoft.com/office/drawing/2014/main" id="{3D6B4CB5-A62D-A985-D9CA-A50FEDDE57E5}"/>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7</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785687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9B1D76-03F2-436A-9708-6B223EA28E13}"/>
              </a:ext>
            </a:extLst>
          </p:cNvPr>
          <p:cNvSpPr>
            <a:spLocks noGrp="1"/>
          </p:cNvSpPr>
          <p:nvPr>
            <p:ph type="title"/>
          </p:nvPr>
        </p:nvSpPr>
        <p:spPr>
          <a:xfrm>
            <a:off x="592756" y="84296"/>
            <a:ext cx="10098721" cy="892553"/>
          </a:xfrm>
        </p:spPr>
        <p:txBody>
          <a:bodyPr>
            <a:normAutofit/>
          </a:bodyPr>
          <a:lstStyle/>
          <a:p>
            <a:pPr lvl="0" eaLnBrk="0" fontAlgn="base" hangingPunct="0">
              <a:spcAft>
                <a:spcPts val="1200"/>
              </a:spcAft>
            </a:pPr>
            <a:r>
              <a:rPr lang="en-US" altLang="en-US" sz="3200" dirty="0"/>
              <a:t>The Way Forward – Next Steps</a:t>
            </a:r>
          </a:p>
        </p:txBody>
      </p:sp>
      <p:sp>
        <p:nvSpPr>
          <p:cNvPr id="3" name="TextBox 2">
            <a:extLst>
              <a:ext uri="{FF2B5EF4-FFF2-40B4-BE49-F238E27FC236}">
                <a16:creationId xmlns:a16="http://schemas.microsoft.com/office/drawing/2014/main" id="{408B7AEC-904C-92F5-DA9F-C329C5588273}"/>
              </a:ext>
            </a:extLst>
          </p:cNvPr>
          <p:cNvSpPr txBox="1"/>
          <p:nvPr/>
        </p:nvSpPr>
        <p:spPr>
          <a:xfrm>
            <a:off x="773945" y="1202101"/>
            <a:ext cx="8117978" cy="1877437"/>
          </a:xfrm>
          <a:prstGeom prst="rect">
            <a:avLst/>
          </a:prstGeom>
          <a:noFill/>
        </p:spPr>
        <p:txBody>
          <a:bodyPr wrap="square">
            <a:spAutoFit/>
          </a:bodyPr>
          <a:lstStyle/>
          <a:p>
            <a:pPr marL="285750" lvl="0" indent="-285750" eaLnBrk="0" fontAlgn="base" hangingPunct="0">
              <a:spcBef>
                <a:spcPct val="0"/>
              </a:spcBef>
              <a:spcAft>
                <a:spcPts val="1200"/>
              </a:spcAft>
              <a:buFont typeface="Arial" panose="020B0604020202020204" pitchFamily="34" charset="0"/>
              <a:buChar char="•"/>
            </a:pPr>
            <a:r>
              <a:rPr lang="en-US" altLang="en-US" sz="1600" dirty="0">
                <a:latin typeface="Arial" panose="020B0604020202020204" pitchFamily="34" charset="0"/>
              </a:rPr>
              <a:t>Please email your feedback/approval of the proposed MSRC mission, vision, goals and success measures by Feb 15, 2026.</a:t>
            </a:r>
          </a:p>
          <a:p>
            <a:pPr marL="285750" lvl="0" indent="-285750" eaLnBrk="0" fontAlgn="base" hangingPunct="0">
              <a:spcBef>
                <a:spcPct val="0"/>
              </a:spcBef>
              <a:spcAft>
                <a:spcPts val="1200"/>
              </a:spcAft>
              <a:buClrTx/>
              <a:buFont typeface="Arial" panose="020B0604020202020204" pitchFamily="34" charset="0"/>
              <a:buChar char="•"/>
            </a:pPr>
            <a:r>
              <a:rPr lang="en-US" altLang="en-US" sz="1600" dirty="0">
                <a:latin typeface="Arial" panose="020B0604020202020204" pitchFamily="34" charset="0"/>
              </a:rPr>
              <a:t>Please work with your Sub-Committee(s) to submit its aligned mission, vision, goals and success measures by May 1, 2026.</a:t>
            </a:r>
          </a:p>
          <a:p>
            <a:pPr marL="285750" lvl="0" indent="-285750" eaLnBrk="0" fontAlgn="base" hangingPunct="0">
              <a:spcBef>
                <a:spcPct val="0"/>
              </a:spcBef>
              <a:spcAft>
                <a:spcPts val="1200"/>
              </a:spcAft>
              <a:buClrTx/>
              <a:buFont typeface="Arial" panose="020B0604020202020204" pitchFamily="34" charset="0"/>
              <a:buChar char="•"/>
            </a:pPr>
            <a:r>
              <a:rPr lang="en-US" altLang="en-US" sz="1600" dirty="0">
                <a:latin typeface="Arial" panose="020B0604020202020204" pitchFamily="34" charset="0"/>
              </a:rPr>
              <a:t>Be prepared to share your finalized sub-committee strategic plan (2 slides) at the next MSRC meeting.</a:t>
            </a:r>
          </a:p>
        </p:txBody>
      </p:sp>
      <p:sp>
        <p:nvSpPr>
          <p:cNvPr id="5" name="TextBox 4">
            <a:extLst>
              <a:ext uri="{FF2B5EF4-FFF2-40B4-BE49-F238E27FC236}">
                <a16:creationId xmlns:a16="http://schemas.microsoft.com/office/drawing/2014/main" id="{6622A4E4-DC5C-FD66-EFFC-E8F5C2D3E94C}"/>
              </a:ext>
            </a:extLst>
          </p:cNvPr>
          <p:cNvSpPr txBox="1"/>
          <p:nvPr/>
        </p:nvSpPr>
        <p:spPr>
          <a:xfrm>
            <a:off x="1194901" y="3120537"/>
            <a:ext cx="9270434" cy="892552"/>
          </a:xfrm>
          <a:prstGeom prst="rect">
            <a:avLst/>
          </a:prstGeom>
          <a:noFill/>
        </p:spPr>
        <p:txBody>
          <a:bodyPr wrap="square">
            <a:spAutoFit/>
          </a:bodyPr>
          <a:lstStyle/>
          <a:p>
            <a:pPr lvl="0" algn="ctr" eaLnBrk="0" fontAlgn="base" hangingPunct="0">
              <a:spcBef>
                <a:spcPct val="0"/>
              </a:spcBef>
              <a:spcAft>
                <a:spcPts val="1200"/>
              </a:spcAft>
            </a:pPr>
            <a:r>
              <a:rPr lang="en-US" sz="3200" b="1" dirty="0">
                <a:latin typeface="Arial" panose="020B0604020202020204" pitchFamily="34" charset="0"/>
                <a:cs typeface="Arial" panose="020B0604020202020204" pitchFamily="34" charset="0"/>
              </a:rPr>
              <a:t>Thank You!</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We look forward to your guidance as we chart this course together.</a:t>
            </a:r>
            <a:endParaRPr lang="en-US" altLang="en-US" sz="2000" b="1" dirty="0">
              <a:latin typeface="Arial" panose="020B0604020202020204" pitchFamily="34" charset="0"/>
              <a:cs typeface="Arial" panose="020B0604020202020204" pitchFamily="34" charset="0"/>
            </a:endParaRPr>
          </a:p>
        </p:txBody>
      </p:sp>
      <p:pic>
        <p:nvPicPr>
          <p:cNvPr id="36" name="Picture Placeholder 35" descr="A sailboat at sea charting course and sailing into the sunset.">
            <a:extLst>
              <a:ext uri="{FF2B5EF4-FFF2-40B4-BE49-F238E27FC236}">
                <a16:creationId xmlns:a16="http://schemas.microsoft.com/office/drawing/2014/main" id="{BB3E2B51-62E1-4C2D-86B7-1C4FF75F21CD}"/>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val="0"/>
              </a:ext>
            </a:extLst>
          </a:blip>
          <a:srcRect l="10" r="10"/>
          <a:stretch/>
        </p:blipFill>
        <p:spPr>
          <a:xfrm>
            <a:off x="2509245" y="4054088"/>
            <a:ext cx="6799495" cy="2364195"/>
          </a:xfrm>
        </p:spPr>
      </p:pic>
      <p:sp>
        <p:nvSpPr>
          <p:cNvPr id="10" name="Date Placeholder 1">
            <a:extLst>
              <a:ext uri="{FF2B5EF4-FFF2-40B4-BE49-F238E27FC236}">
                <a16:creationId xmlns:a16="http://schemas.microsoft.com/office/drawing/2014/main" id="{88A8CF8C-90E4-B10B-D5A3-A66D4920CFC7}"/>
              </a:ext>
            </a:extLst>
          </p:cNvPr>
          <p:cNvSpPr>
            <a:spLocks noGrp="1"/>
          </p:cNvSpPr>
          <p:nvPr>
            <p:ph type="dt" sz="half" idx="10"/>
          </p:nvPr>
        </p:nvSpPr>
        <p:spPr>
          <a:xfrm>
            <a:off x="838199" y="6350403"/>
            <a:ext cx="2107132" cy="365125"/>
          </a:xfrm>
        </p:spPr>
        <p:txBody>
          <a:bodyPr/>
          <a:lstStyle/>
          <a:p>
            <a:r>
              <a:rPr lang="en-US" sz="1000" spc="200" dirty="0">
                <a:solidFill>
                  <a:srgbClr val="E45221"/>
                </a:solidFill>
                <a:cs typeface="Arial" panose="020B0604020202020204" pitchFamily="34" charset="0"/>
              </a:rPr>
              <a:t>JANUARY 29, 2026</a:t>
            </a:r>
          </a:p>
        </p:txBody>
      </p:sp>
      <p:sp>
        <p:nvSpPr>
          <p:cNvPr id="11" name="TextBox 10">
            <a:extLst>
              <a:ext uri="{FF2B5EF4-FFF2-40B4-BE49-F238E27FC236}">
                <a16:creationId xmlns:a16="http://schemas.microsoft.com/office/drawing/2014/main" id="{B2D185FD-C1AB-6326-3066-FD92DD56271D}"/>
              </a:ext>
            </a:extLst>
          </p:cNvPr>
          <p:cNvSpPr txBox="1"/>
          <p:nvPr/>
        </p:nvSpPr>
        <p:spPr>
          <a:xfrm>
            <a:off x="2575148" y="6403815"/>
            <a:ext cx="7107607" cy="246221"/>
          </a:xfrm>
          <a:prstGeom prst="rect">
            <a:avLst/>
          </a:prstGeom>
          <a:noFill/>
        </p:spPr>
        <p:txBody>
          <a:bodyPr wrap="square">
            <a:spAutoFit/>
          </a:bodyPr>
          <a:lstStyle/>
          <a:p>
            <a:pPr algn="ctr"/>
            <a:r>
              <a:rPr lang="en-US" sz="1000" spc="200" dirty="0">
                <a:solidFill>
                  <a:srgbClr val="E45221"/>
                </a:solidFill>
                <a:latin typeface="Arial" panose="020B0604020202020204" pitchFamily="34" charset="0"/>
              </a:rPr>
              <a:t>MSRC Strategic Planning</a:t>
            </a:r>
          </a:p>
        </p:txBody>
      </p:sp>
      <p:sp>
        <p:nvSpPr>
          <p:cNvPr id="13" name="Slide Number Placeholder 3">
            <a:extLst>
              <a:ext uri="{FF2B5EF4-FFF2-40B4-BE49-F238E27FC236}">
                <a16:creationId xmlns:a16="http://schemas.microsoft.com/office/drawing/2014/main" id="{1EC8F914-BBFD-7977-62C4-C91C5588D396}"/>
              </a:ext>
            </a:extLst>
          </p:cNvPr>
          <p:cNvSpPr>
            <a:spLocks noGrp="1"/>
          </p:cNvSpPr>
          <p:nvPr>
            <p:ph type="sldNum" sz="quarter" idx="12"/>
          </p:nvPr>
        </p:nvSpPr>
        <p:spPr>
          <a:xfrm>
            <a:off x="10804358" y="6351537"/>
            <a:ext cx="549440" cy="365125"/>
          </a:xfrm>
        </p:spPr>
        <p:txBody>
          <a:bodyPr/>
          <a:lstStyle/>
          <a:p>
            <a:fld id="{73B850FF-6169-4056-8077-06FFA93A5366}" type="slidenum">
              <a:rPr lang="en-US" sz="1000" spc="200" smtClean="0">
                <a:solidFill>
                  <a:srgbClr val="E45221"/>
                </a:solidFill>
                <a:cs typeface="Arial" panose="020B0604020202020204" pitchFamily="34" charset="0"/>
              </a:rPr>
              <a:pPr/>
              <a:t>8</a:t>
            </a:fld>
            <a:endParaRPr lang="en-US" sz="1000" spc="200" dirty="0">
              <a:solidFill>
                <a:srgbClr val="E45221"/>
              </a:solidFill>
              <a:cs typeface="Arial" panose="020B0604020202020204" pitchFamily="34" charset="0"/>
            </a:endParaRPr>
          </a:p>
        </p:txBody>
      </p:sp>
    </p:spTree>
    <p:extLst>
      <p:ext uri="{BB962C8B-B14F-4D97-AF65-F5344CB8AC3E}">
        <p14:creationId xmlns:p14="http://schemas.microsoft.com/office/powerpoint/2010/main" val="1684746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01AD9-F5BE-4467-A2B6-F080EB176088}">
  <ds:schemaRefs>
    <ds:schemaRef ds:uri="http://schemas.microsoft.com/sharepoint/v3/contenttype/forms"/>
  </ds:schemaRefs>
</ds:datastoreItem>
</file>

<file path=customXml/itemProps2.xml><?xml version="1.0" encoding="utf-8"?>
<ds:datastoreItem xmlns:ds="http://schemas.openxmlformats.org/officeDocument/2006/customXml" ds:itemID="{3D977A2A-9AF2-4E1E-9C52-3CE0178B1CF2}">
  <ds:schemaRefs>
    <ds:schemaRef ds:uri="http://purl.org/dc/terms/"/>
    <ds:schemaRef ds:uri="http://www.w3.org/XML/1998/namespace"/>
    <ds:schemaRef ds:uri="http://schemas.microsoft.com/sharepoint/v3"/>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230e9df3-be65-4c73-a93b-d1236ebd677e"/>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86EAFCE9-5102-4DAA-8747-40B4A7428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2554</TotalTime>
  <Words>1798</Words>
  <Application>Microsoft Office PowerPoint</Application>
  <PresentationFormat>Widescreen</PresentationFormat>
  <Paragraphs>206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Posterama</vt:lpstr>
      <vt:lpstr>Segoe UI Semilight</vt:lpstr>
      <vt:lpstr>Office Theme</vt:lpstr>
      <vt:lpstr>Navigating Forward</vt:lpstr>
      <vt:lpstr>Why Refresh Our Mission, Vision, and Strategic Focus?</vt:lpstr>
      <vt:lpstr>Successful Goals To Achieve Desired Outcomes</vt:lpstr>
      <vt:lpstr>Refining MSRC’s Purpose &amp; Intentions</vt:lpstr>
      <vt:lpstr>MSRC Goals and Success Measures</vt:lpstr>
      <vt:lpstr>Sub-Committee Mission &amp; Vision Aligned with MSRC Public Relations &amp; Quality Assurance (PRQA) [example]</vt:lpstr>
      <vt:lpstr>Sub-Committee Goals and Success Measures Aligned to  MSRC - Public Relations &amp; Quality Assurance (PRQA) example</vt:lpstr>
      <vt:lpstr>The Way Forward –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MSRC Navigating Forward Strategic Planning, Goals and Success Measures</dc:title>
  <dc:subject>MSRC Navigating Forward Strategic Planning, Goals and Success Measures</dc:subject>
  <dc:creator>Michele Hamlin</dc:creator>
  <cp:keywords>MSRC; Navigating Forward; Strategic Planning; Goals; Success Measures; Mission; Vision; Metrics; Outcomes</cp:keywords>
  <cp:lastModifiedBy>Michele Hamlin</cp:lastModifiedBy>
  <cp:revision>63</cp:revision>
  <dcterms:created xsi:type="dcterms:W3CDTF">2025-12-08T17:05:22Z</dcterms:created>
  <dcterms:modified xsi:type="dcterms:W3CDTF">2026-03-09T20:37:36Z</dcterms:modified>
  <cp:category>Presentation</cp:category>
  <cp:contentStatus>FINAL_012926</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