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45" r:id="rId4"/>
    <p:sldMasterId id="2147493515" r:id="rId5"/>
    <p:sldMasterId id="2147493547" r:id="rId6"/>
    <p:sldMasterId id="2147493553" r:id="rId7"/>
    <p:sldMasterId id="2147493561" r:id="rId8"/>
    <p:sldMasterId id="2147493570" r:id="rId9"/>
    <p:sldMasterId id="2147493572" r:id="rId10"/>
    <p:sldMasterId id="2147493580" r:id="rId11"/>
  </p:sldMasterIdLst>
  <p:notesMasterIdLst>
    <p:notesMasterId r:id="rId35"/>
  </p:notesMasterIdLst>
  <p:sldIdLst>
    <p:sldId id="256" r:id="rId12"/>
    <p:sldId id="292" r:id="rId13"/>
    <p:sldId id="258" r:id="rId14"/>
    <p:sldId id="259" r:id="rId15"/>
    <p:sldId id="284" r:id="rId16"/>
    <p:sldId id="293" r:id="rId17"/>
    <p:sldId id="294" r:id="rId18"/>
    <p:sldId id="310" r:id="rId19"/>
    <p:sldId id="295" r:id="rId20"/>
    <p:sldId id="296" r:id="rId21"/>
    <p:sldId id="261" r:id="rId22"/>
    <p:sldId id="280" r:id="rId23"/>
    <p:sldId id="264" r:id="rId24"/>
    <p:sldId id="262" r:id="rId25"/>
    <p:sldId id="270" r:id="rId26"/>
    <p:sldId id="272" r:id="rId27"/>
    <p:sldId id="271" r:id="rId28"/>
    <p:sldId id="273" r:id="rId29"/>
    <p:sldId id="274" r:id="rId30"/>
    <p:sldId id="278" r:id="rId31"/>
    <p:sldId id="291" r:id="rId32"/>
    <p:sldId id="311" r:id="rId33"/>
    <p:sldId id="5940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A"/>
    <a:srgbClr val="677275"/>
    <a:srgbClr val="4D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A68E9-1759-4723-B23D-F2DF85BB94EE}" v="23" dt="2025-08-31T18:29:44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mar Sæterøy Maridal" userId="208828a4-37e1-46b2-ad3f-fb1dea7a7b40" providerId="ADAL" clId="{D7719E49-D591-4DB3-BE9E-51C8DA5C9D1E}"/>
    <pc:docChg chg="custSel modSld">
      <pc:chgData name="Jomar Sæterøy Maridal" userId="208828a4-37e1-46b2-ad3f-fb1dea7a7b40" providerId="ADAL" clId="{D7719E49-D591-4DB3-BE9E-51C8DA5C9D1E}" dt="2025-07-11T10:30:01.629" v="1" actId="27636"/>
      <pc:docMkLst>
        <pc:docMk/>
      </pc:docMkLst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3307158922" sldId="256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4221355331" sldId="259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3282931839" sldId="261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2728337470" sldId="262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663609451" sldId="270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1945649765" sldId="271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3973195132" sldId="272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492800814" sldId="273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2544916649" sldId="274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1882197771" sldId="275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2435218313" sldId="278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2224147455" sldId="280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1418708300" sldId="284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1219157254" sldId="290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3719733657" sldId="291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3969649437" sldId="292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1436050539" sldId="293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592984174" sldId="294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3405911341" sldId="295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93300291" sldId="296"/>
        </pc:sldMkLst>
      </pc:sldChg>
      <pc:sldChg chg="modSp mod">
        <pc:chgData name="Jomar Sæterøy Maridal" userId="208828a4-37e1-46b2-ad3f-fb1dea7a7b40" providerId="ADAL" clId="{D7719E49-D591-4DB3-BE9E-51C8DA5C9D1E}" dt="2025-07-11T10:30:01.629" v="1" actId="27636"/>
        <pc:sldMkLst>
          <pc:docMk/>
          <pc:sldMk cId="1605421143" sldId="297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1113692058" sldId="298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1155137859" sldId="299"/>
        </pc:sldMkLst>
      </pc:sldChg>
      <pc:sldChg chg="modSp">
        <pc:chgData name="Jomar Sæterøy Maridal" userId="208828a4-37e1-46b2-ad3f-fb1dea7a7b40" providerId="ADAL" clId="{D7719E49-D591-4DB3-BE9E-51C8DA5C9D1E}" dt="2025-07-11T10:30:01.470" v="0"/>
        <pc:sldMkLst>
          <pc:docMk/>
          <pc:sldMk cId="4136470880" sldId="310"/>
        </pc:sldMkLst>
      </pc:sldChg>
    </pc:docChg>
  </pc:docChgLst>
  <pc:docChgLst>
    <pc:chgData name="Jomar Sæterøy Maridal" userId="208828a4-37e1-46b2-ad3f-fb1dea7a7b40" providerId="ADAL" clId="{7729BF2E-14BE-474B-A11E-E55C364A6DB8}"/>
    <pc:docChg chg="custSel delSld modSld">
      <pc:chgData name="Jomar Sæterøy Maridal" userId="208828a4-37e1-46b2-ad3f-fb1dea7a7b40" providerId="ADAL" clId="{7729BF2E-14BE-474B-A11E-E55C364A6DB8}" dt="2025-08-19T12:22:25.830" v="746" actId="2696"/>
      <pc:docMkLst>
        <pc:docMk/>
      </pc:docMkLst>
      <pc:sldChg chg="modSp mod">
        <pc:chgData name="Jomar Sæterøy Maridal" userId="208828a4-37e1-46b2-ad3f-fb1dea7a7b40" providerId="ADAL" clId="{7729BF2E-14BE-474B-A11E-E55C364A6DB8}" dt="2025-08-19T10:26:06.293" v="727" actId="20577"/>
        <pc:sldMkLst>
          <pc:docMk/>
          <pc:sldMk cId="3282931839" sldId="261"/>
        </pc:sldMkLst>
        <pc:spChg chg="mod">
          <ac:chgData name="Jomar Sæterøy Maridal" userId="208828a4-37e1-46b2-ad3f-fb1dea7a7b40" providerId="ADAL" clId="{7729BF2E-14BE-474B-A11E-E55C364A6DB8}" dt="2025-08-19T10:26:06.293" v="727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Jomar Sæterøy Maridal" userId="208828a4-37e1-46b2-ad3f-fb1dea7a7b40" providerId="ADAL" clId="{7729BF2E-14BE-474B-A11E-E55C364A6DB8}" dt="2025-08-19T12:13:19.264" v="744" actId="207"/>
        <pc:sldMkLst>
          <pc:docMk/>
          <pc:sldMk cId="2728337470" sldId="262"/>
        </pc:sldMkLst>
        <pc:spChg chg="mod">
          <ac:chgData name="Jomar Sæterøy Maridal" userId="208828a4-37e1-46b2-ad3f-fb1dea7a7b40" providerId="ADAL" clId="{7729BF2E-14BE-474B-A11E-E55C364A6DB8}" dt="2025-08-19T12:13:13.102" v="742" actId="20577"/>
          <ac:spMkLst>
            <pc:docMk/>
            <pc:sldMk cId="2728337470" sldId="262"/>
            <ac:spMk id="3" creationId="{A5A37150-84BC-0147-7A80-F18C3806DDC1}"/>
          </ac:spMkLst>
        </pc:spChg>
        <pc:spChg chg="mod">
          <ac:chgData name="Jomar Sæterøy Maridal" userId="208828a4-37e1-46b2-ad3f-fb1dea7a7b40" providerId="ADAL" clId="{7729BF2E-14BE-474B-A11E-E55C364A6DB8}" dt="2025-08-19T12:13:19.264" v="744" actId="207"/>
          <ac:spMkLst>
            <pc:docMk/>
            <pc:sldMk cId="2728337470" sldId="262"/>
            <ac:spMk id="86" creationId="{5FBBD5B3-D65E-82CB-DC68-3D85413054D5}"/>
          </ac:spMkLst>
        </pc:spChg>
        <pc:spChg chg="mod">
          <ac:chgData name="Jomar Sæterøy Maridal" userId="208828a4-37e1-46b2-ad3f-fb1dea7a7b40" providerId="ADAL" clId="{7729BF2E-14BE-474B-A11E-E55C364A6DB8}" dt="2025-08-19T12:13:16.889" v="743" actId="207"/>
          <ac:spMkLst>
            <pc:docMk/>
            <pc:sldMk cId="2728337470" sldId="262"/>
            <ac:spMk id="94" creationId="{ADB408A8-2852-87C5-58C7-AA55C47DF9FF}"/>
          </ac:spMkLst>
        </pc:spChg>
        <pc:spChg chg="mod">
          <ac:chgData name="Jomar Sæterøy Maridal" userId="208828a4-37e1-46b2-ad3f-fb1dea7a7b40" providerId="ADAL" clId="{7729BF2E-14BE-474B-A11E-E55C364A6DB8}" dt="2025-08-19T12:13:16.889" v="743" actId="207"/>
          <ac:spMkLst>
            <pc:docMk/>
            <pc:sldMk cId="2728337470" sldId="262"/>
            <ac:spMk id="95" creationId="{7AF9021B-E68A-E271-9092-51D7590E894E}"/>
          </ac:spMkLst>
        </pc:spChg>
        <pc:spChg chg="mod">
          <ac:chgData name="Jomar Sæterøy Maridal" userId="208828a4-37e1-46b2-ad3f-fb1dea7a7b40" providerId="ADAL" clId="{7729BF2E-14BE-474B-A11E-E55C364A6DB8}" dt="2025-08-19T12:13:16.889" v="743" actId="207"/>
          <ac:spMkLst>
            <pc:docMk/>
            <pc:sldMk cId="2728337470" sldId="262"/>
            <ac:spMk id="96" creationId="{976E8880-9C0A-C2AF-098B-6E1B73BB983E}"/>
          </ac:spMkLst>
        </pc:spChg>
        <pc:spChg chg="mod">
          <ac:chgData name="Jomar Sæterøy Maridal" userId="208828a4-37e1-46b2-ad3f-fb1dea7a7b40" providerId="ADAL" clId="{7729BF2E-14BE-474B-A11E-E55C364A6DB8}" dt="2025-08-19T12:13:16.889" v="743" actId="207"/>
          <ac:spMkLst>
            <pc:docMk/>
            <pc:sldMk cId="2728337470" sldId="262"/>
            <ac:spMk id="97" creationId="{4EB01306-E40A-F7B7-619B-D45E03DDBD92}"/>
          </ac:spMkLst>
        </pc:spChg>
        <pc:spChg chg="mod">
          <ac:chgData name="Jomar Sæterøy Maridal" userId="208828a4-37e1-46b2-ad3f-fb1dea7a7b40" providerId="ADAL" clId="{7729BF2E-14BE-474B-A11E-E55C364A6DB8}" dt="2025-08-19T12:13:16.889" v="743" actId="207"/>
          <ac:spMkLst>
            <pc:docMk/>
            <pc:sldMk cId="2728337470" sldId="262"/>
            <ac:spMk id="98" creationId="{96F44515-2F65-6B7A-6677-7ACCA1B9B0ED}"/>
          </ac:spMkLst>
        </pc:spChg>
        <pc:spChg chg="mod">
          <ac:chgData name="Jomar Sæterøy Maridal" userId="208828a4-37e1-46b2-ad3f-fb1dea7a7b40" providerId="ADAL" clId="{7729BF2E-14BE-474B-A11E-E55C364A6DB8}" dt="2025-08-19T12:13:16.889" v="743" actId="207"/>
          <ac:spMkLst>
            <pc:docMk/>
            <pc:sldMk cId="2728337470" sldId="262"/>
            <ac:spMk id="99" creationId="{0AA8FB13-4F65-9D0A-4FE2-875B234AC480}"/>
          </ac:spMkLst>
        </pc:spChg>
        <pc:spChg chg="mod">
          <ac:chgData name="Jomar Sæterøy Maridal" userId="208828a4-37e1-46b2-ad3f-fb1dea7a7b40" providerId="ADAL" clId="{7729BF2E-14BE-474B-A11E-E55C364A6DB8}" dt="2025-08-19T12:13:16.889" v="743" actId="207"/>
          <ac:spMkLst>
            <pc:docMk/>
            <pc:sldMk cId="2728337470" sldId="262"/>
            <ac:spMk id="100" creationId="{B94F9FA3-45B4-4464-2A52-50E3B21C61F4}"/>
          </ac:spMkLst>
        </pc:spChg>
        <pc:spChg chg="mod">
          <ac:chgData name="Jomar Sæterøy Maridal" userId="208828a4-37e1-46b2-ad3f-fb1dea7a7b40" providerId="ADAL" clId="{7729BF2E-14BE-474B-A11E-E55C364A6DB8}" dt="2025-08-19T12:13:16.889" v="743" actId="207"/>
          <ac:spMkLst>
            <pc:docMk/>
            <pc:sldMk cId="2728337470" sldId="262"/>
            <ac:spMk id="101" creationId="{3E842157-E5EA-4E48-B879-4D5014968A1A}"/>
          </ac:spMkLst>
        </pc:spChg>
        <pc:spChg chg="mod">
          <ac:chgData name="Jomar Sæterøy Maridal" userId="208828a4-37e1-46b2-ad3f-fb1dea7a7b40" providerId="ADAL" clId="{7729BF2E-14BE-474B-A11E-E55C364A6DB8}" dt="2025-08-19T12:13:16.889" v="743" actId="207"/>
          <ac:spMkLst>
            <pc:docMk/>
            <pc:sldMk cId="2728337470" sldId="262"/>
            <ac:spMk id="102" creationId="{A92BAC1A-4398-CBD3-EF00-073DE5E75722}"/>
          </ac:spMkLst>
        </pc:spChg>
        <pc:spChg chg="mod">
          <ac:chgData name="Jomar Sæterøy Maridal" userId="208828a4-37e1-46b2-ad3f-fb1dea7a7b40" providerId="ADAL" clId="{7729BF2E-14BE-474B-A11E-E55C364A6DB8}" dt="2025-08-19T12:13:16.889" v="743" actId="207"/>
          <ac:spMkLst>
            <pc:docMk/>
            <pc:sldMk cId="2728337470" sldId="262"/>
            <ac:spMk id="103" creationId="{A9A8B2C0-0104-64C2-720C-3EF46D76DCC9}"/>
          </ac:spMkLst>
        </pc:spChg>
      </pc:sldChg>
      <pc:sldChg chg="modSp mod">
        <pc:chgData name="Jomar Sæterøy Maridal" userId="208828a4-37e1-46b2-ad3f-fb1dea7a7b40" providerId="ADAL" clId="{7729BF2E-14BE-474B-A11E-E55C364A6DB8}" dt="2025-08-14T08:53:48.583" v="77" actId="207"/>
        <pc:sldMkLst>
          <pc:docMk/>
          <pc:sldMk cId="1418708300" sldId="284"/>
        </pc:sldMkLst>
        <pc:spChg chg="mod">
          <ac:chgData name="Jomar Sæterøy Maridal" userId="208828a4-37e1-46b2-ad3f-fb1dea7a7b40" providerId="ADAL" clId="{7729BF2E-14BE-474B-A11E-E55C364A6DB8}" dt="2025-08-14T08:51:37.082" v="3" actId="20577"/>
          <ac:spMkLst>
            <pc:docMk/>
            <pc:sldMk cId="1418708300" sldId="284"/>
            <ac:spMk id="14" creationId="{F86CA515-2E09-8F94-1619-E77F18974591}"/>
          </ac:spMkLst>
        </pc:spChg>
        <pc:spChg chg="mod">
          <ac:chgData name="Jomar Sæterøy Maridal" userId="208828a4-37e1-46b2-ad3f-fb1dea7a7b40" providerId="ADAL" clId="{7729BF2E-14BE-474B-A11E-E55C364A6DB8}" dt="2025-08-14T08:51:42.314" v="8" actId="20577"/>
          <ac:spMkLst>
            <pc:docMk/>
            <pc:sldMk cId="1418708300" sldId="284"/>
            <ac:spMk id="15" creationId="{C4D64B6C-AC10-04E1-A143-FD3AFAEFE0DA}"/>
          </ac:spMkLst>
        </pc:spChg>
        <pc:spChg chg="mod">
          <ac:chgData name="Jomar Sæterøy Maridal" userId="208828a4-37e1-46b2-ad3f-fb1dea7a7b40" providerId="ADAL" clId="{7729BF2E-14BE-474B-A11E-E55C364A6DB8}" dt="2025-08-14T08:51:54.258" v="11" actId="20577"/>
          <ac:spMkLst>
            <pc:docMk/>
            <pc:sldMk cId="1418708300" sldId="284"/>
            <ac:spMk id="16" creationId="{B92F97E5-3D17-7BC3-FEE4-A2E44A84016C}"/>
          </ac:spMkLst>
        </pc:spChg>
        <pc:spChg chg="mod">
          <ac:chgData name="Jomar Sæterøy Maridal" userId="208828a4-37e1-46b2-ad3f-fb1dea7a7b40" providerId="ADAL" clId="{7729BF2E-14BE-474B-A11E-E55C364A6DB8}" dt="2025-08-14T08:52:37.710" v="39" actId="207"/>
          <ac:spMkLst>
            <pc:docMk/>
            <pc:sldMk cId="1418708300" sldId="284"/>
            <ac:spMk id="21" creationId="{6A60FAF1-CEFB-453F-CAC6-73673733B761}"/>
          </ac:spMkLst>
        </pc:spChg>
        <pc:spChg chg="mod">
          <ac:chgData name="Jomar Sæterøy Maridal" userId="208828a4-37e1-46b2-ad3f-fb1dea7a7b40" providerId="ADAL" clId="{7729BF2E-14BE-474B-A11E-E55C364A6DB8}" dt="2025-08-14T08:52:37.710" v="39" actId="207"/>
          <ac:spMkLst>
            <pc:docMk/>
            <pc:sldMk cId="1418708300" sldId="284"/>
            <ac:spMk id="23" creationId="{66EB9ACE-08ED-774B-480E-1FAD54D144DA}"/>
          </ac:spMkLst>
        </pc:spChg>
        <pc:spChg chg="mod">
          <ac:chgData name="Jomar Sæterøy Maridal" userId="208828a4-37e1-46b2-ad3f-fb1dea7a7b40" providerId="ADAL" clId="{7729BF2E-14BE-474B-A11E-E55C364A6DB8}" dt="2025-08-14T08:52:37.710" v="39" actId="207"/>
          <ac:spMkLst>
            <pc:docMk/>
            <pc:sldMk cId="1418708300" sldId="284"/>
            <ac:spMk id="24" creationId="{4AF6183A-A051-7917-FC2F-4EA6F62F705F}"/>
          </ac:spMkLst>
        </pc:spChg>
        <pc:spChg chg="mod">
          <ac:chgData name="Jomar Sæterøy Maridal" userId="208828a4-37e1-46b2-ad3f-fb1dea7a7b40" providerId="ADAL" clId="{7729BF2E-14BE-474B-A11E-E55C364A6DB8}" dt="2025-08-14T08:52:37.710" v="39" actId="207"/>
          <ac:spMkLst>
            <pc:docMk/>
            <pc:sldMk cId="1418708300" sldId="284"/>
            <ac:spMk id="25" creationId="{0209A31C-1284-68AA-E57D-E96EF144871E}"/>
          </ac:spMkLst>
        </pc:spChg>
        <pc:spChg chg="mod">
          <ac:chgData name="Jomar Sæterøy Maridal" userId="208828a4-37e1-46b2-ad3f-fb1dea7a7b40" providerId="ADAL" clId="{7729BF2E-14BE-474B-A11E-E55C364A6DB8}" dt="2025-08-14T08:53:10.141" v="52" actId="207"/>
          <ac:spMkLst>
            <pc:docMk/>
            <pc:sldMk cId="1418708300" sldId="284"/>
            <ac:spMk id="27" creationId="{2EA01422-F48D-6C90-5985-8335B780952B}"/>
          </ac:spMkLst>
        </pc:spChg>
        <pc:spChg chg="mod">
          <ac:chgData name="Jomar Sæterøy Maridal" userId="208828a4-37e1-46b2-ad3f-fb1dea7a7b40" providerId="ADAL" clId="{7729BF2E-14BE-474B-A11E-E55C364A6DB8}" dt="2025-08-14T08:53:10.141" v="52" actId="207"/>
          <ac:spMkLst>
            <pc:docMk/>
            <pc:sldMk cId="1418708300" sldId="284"/>
            <ac:spMk id="28" creationId="{5DFF812C-20F6-74B2-FF49-AB028729E219}"/>
          </ac:spMkLst>
        </pc:spChg>
        <pc:spChg chg="mod">
          <ac:chgData name="Jomar Sæterøy Maridal" userId="208828a4-37e1-46b2-ad3f-fb1dea7a7b40" providerId="ADAL" clId="{7729BF2E-14BE-474B-A11E-E55C364A6DB8}" dt="2025-08-14T08:53:10.141" v="52" actId="207"/>
          <ac:spMkLst>
            <pc:docMk/>
            <pc:sldMk cId="1418708300" sldId="284"/>
            <ac:spMk id="29" creationId="{DE8F45C8-50E1-F250-335B-FB64188FA6E6}"/>
          </ac:spMkLst>
        </pc:spChg>
        <pc:spChg chg="mod">
          <ac:chgData name="Jomar Sæterøy Maridal" userId="208828a4-37e1-46b2-ad3f-fb1dea7a7b40" providerId="ADAL" clId="{7729BF2E-14BE-474B-A11E-E55C364A6DB8}" dt="2025-08-14T08:53:10.141" v="52" actId="207"/>
          <ac:spMkLst>
            <pc:docMk/>
            <pc:sldMk cId="1418708300" sldId="284"/>
            <ac:spMk id="30" creationId="{881A5A2D-C10B-417B-EC80-6ADB924C6EF7}"/>
          </ac:spMkLst>
        </pc:spChg>
        <pc:spChg chg="mod">
          <ac:chgData name="Jomar Sæterøy Maridal" userId="208828a4-37e1-46b2-ad3f-fb1dea7a7b40" providerId="ADAL" clId="{7729BF2E-14BE-474B-A11E-E55C364A6DB8}" dt="2025-08-14T08:53:48.583" v="77" actId="207"/>
          <ac:spMkLst>
            <pc:docMk/>
            <pc:sldMk cId="1418708300" sldId="284"/>
            <ac:spMk id="32" creationId="{C777BE0F-3394-B087-0A54-B67C881D31C1}"/>
          </ac:spMkLst>
        </pc:spChg>
        <pc:spChg chg="mod">
          <ac:chgData name="Jomar Sæterøy Maridal" userId="208828a4-37e1-46b2-ad3f-fb1dea7a7b40" providerId="ADAL" clId="{7729BF2E-14BE-474B-A11E-E55C364A6DB8}" dt="2025-08-14T08:53:48.583" v="77" actId="207"/>
          <ac:spMkLst>
            <pc:docMk/>
            <pc:sldMk cId="1418708300" sldId="284"/>
            <ac:spMk id="33" creationId="{0CBCF6E6-6BE9-E7E9-BBA6-EF2508696555}"/>
          </ac:spMkLst>
        </pc:spChg>
        <pc:spChg chg="mod">
          <ac:chgData name="Jomar Sæterøy Maridal" userId="208828a4-37e1-46b2-ad3f-fb1dea7a7b40" providerId="ADAL" clId="{7729BF2E-14BE-474B-A11E-E55C364A6DB8}" dt="2025-08-14T08:53:43.248" v="76" actId="207"/>
          <ac:spMkLst>
            <pc:docMk/>
            <pc:sldMk cId="1418708300" sldId="284"/>
            <ac:spMk id="34" creationId="{1FEA4CF4-DE4E-F345-29B8-750F718440D6}"/>
          </ac:spMkLst>
        </pc:spChg>
        <pc:spChg chg="mod">
          <ac:chgData name="Jomar Sæterøy Maridal" userId="208828a4-37e1-46b2-ad3f-fb1dea7a7b40" providerId="ADAL" clId="{7729BF2E-14BE-474B-A11E-E55C364A6DB8}" dt="2025-08-14T08:53:43.248" v="76" actId="207"/>
          <ac:spMkLst>
            <pc:docMk/>
            <pc:sldMk cId="1418708300" sldId="284"/>
            <ac:spMk id="35" creationId="{0FF16068-2999-EBC4-E240-A0137D07F6DE}"/>
          </ac:spMkLst>
        </pc:spChg>
      </pc:sldChg>
      <pc:sldChg chg="addSp delSp modSp mod">
        <pc:chgData name="Jomar Sæterøy Maridal" userId="208828a4-37e1-46b2-ad3f-fb1dea7a7b40" providerId="ADAL" clId="{7729BF2E-14BE-474B-A11E-E55C364A6DB8}" dt="2025-08-14T10:17:50.030" v="96" actId="20577"/>
        <pc:sldMkLst>
          <pc:docMk/>
          <pc:sldMk cId="1436050539" sldId="293"/>
        </pc:sldMkLst>
        <pc:graphicFrameChg chg="add mod">
          <ac:chgData name="Jomar Sæterøy Maridal" userId="208828a4-37e1-46b2-ad3f-fb1dea7a7b40" providerId="ADAL" clId="{7729BF2E-14BE-474B-A11E-E55C364A6DB8}" dt="2025-08-14T10:17:50.030" v="96" actId="20577"/>
          <ac:graphicFrameMkLst>
            <pc:docMk/>
            <pc:sldMk cId="1436050539" sldId="293"/>
            <ac:graphicFrameMk id="10" creationId="{BC13CCEA-76D8-3FF0-3E91-C903A0F7E73A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0:41:20.325" v="126" actId="404"/>
        <pc:sldMkLst>
          <pc:docMk/>
          <pc:sldMk cId="592984174" sldId="294"/>
        </pc:sldMkLst>
        <pc:graphicFrameChg chg="add mod">
          <ac:chgData name="Jomar Sæterøy Maridal" userId="208828a4-37e1-46b2-ad3f-fb1dea7a7b40" providerId="ADAL" clId="{7729BF2E-14BE-474B-A11E-E55C364A6DB8}" dt="2025-08-14T10:41:20.325" v="126" actId="404"/>
          <ac:graphicFrameMkLst>
            <pc:docMk/>
            <pc:sldMk cId="592984174" sldId="294"/>
            <ac:graphicFrameMk id="10" creationId="{D44E5950-2FCF-3603-B6C5-D274E5455ED2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4T12:18:17.864" v="174" actId="20577"/>
        <pc:sldMkLst>
          <pc:docMk/>
          <pc:sldMk cId="3405911341" sldId="295"/>
        </pc:sldMkLst>
        <pc:spChg chg="mod">
          <ac:chgData name="Jomar Sæterøy Maridal" userId="208828a4-37e1-46b2-ad3f-fb1dea7a7b40" providerId="ADAL" clId="{7729BF2E-14BE-474B-A11E-E55C364A6DB8}" dt="2025-08-14T12:16:50.622" v="148" actId="20577"/>
          <ac:spMkLst>
            <pc:docMk/>
            <pc:sldMk cId="3405911341" sldId="295"/>
            <ac:spMk id="9" creationId="{DF3FC280-9A15-88A3-5EE2-97D009CAC22C}"/>
          </ac:spMkLst>
        </pc:spChg>
        <pc:graphicFrameChg chg="add mod">
          <ac:chgData name="Jomar Sæterøy Maridal" userId="208828a4-37e1-46b2-ad3f-fb1dea7a7b40" providerId="ADAL" clId="{7729BF2E-14BE-474B-A11E-E55C364A6DB8}" dt="2025-08-14T12:18:17.864" v="174" actId="20577"/>
          <ac:graphicFrameMkLst>
            <pc:docMk/>
            <pc:sldMk cId="3405911341" sldId="295"/>
            <ac:graphicFrameMk id="12" creationId="{E26CB03D-B2D4-BF48-FF84-C6C297EEAAB2}"/>
          </ac:graphicFrameMkLst>
        </pc:graphicFrameChg>
      </pc:sldChg>
      <pc:sldChg chg="addSp delSp modSp mod">
        <pc:chgData name="Jomar Sæterøy Maridal" userId="208828a4-37e1-46b2-ad3f-fb1dea7a7b40" providerId="ADAL" clId="{7729BF2E-14BE-474B-A11E-E55C364A6DB8}" dt="2025-08-19T10:21:04.569" v="180"/>
        <pc:sldMkLst>
          <pc:docMk/>
          <pc:sldMk cId="93300291" sldId="296"/>
        </pc:sldMkLst>
        <pc:graphicFrameChg chg="add mod">
          <ac:chgData name="Jomar Sæterøy Maridal" userId="208828a4-37e1-46b2-ad3f-fb1dea7a7b40" providerId="ADAL" clId="{7729BF2E-14BE-474B-A11E-E55C364A6DB8}" dt="2025-08-19T10:20:52.967" v="178"/>
          <ac:graphicFrameMkLst>
            <pc:docMk/>
            <pc:sldMk cId="93300291" sldId="296"/>
            <ac:graphicFrameMk id="11" creationId="{9D98F228-5836-B374-B7E7-FC37F8ACCF22}"/>
          </ac:graphicFrameMkLst>
        </pc:graphicFrameChg>
        <pc:graphicFrameChg chg="add mod">
          <ac:chgData name="Jomar Sæterøy Maridal" userId="208828a4-37e1-46b2-ad3f-fb1dea7a7b40" providerId="ADAL" clId="{7729BF2E-14BE-474B-A11E-E55C364A6DB8}" dt="2025-08-19T10:21:04.569" v="180"/>
          <ac:graphicFrameMkLst>
            <pc:docMk/>
            <pc:sldMk cId="93300291" sldId="296"/>
            <ac:graphicFrameMk id="14" creationId="{2E6E512A-070F-7F7A-C874-835E1211DB55}"/>
          </ac:graphicFrameMkLst>
        </pc:graphicFrameChg>
      </pc:sldChg>
      <pc:sldChg chg="del">
        <pc:chgData name="Jomar Sæterøy Maridal" userId="208828a4-37e1-46b2-ad3f-fb1dea7a7b40" providerId="ADAL" clId="{7729BF2E-14BE-474B-A11E-E55C364A6DB8}" dt="2025-08-19T12:22:23.594" v="745" actId="2696"/>
        <pc:sldMkLst>
          <pc:docMk/>
          <pc:sldMk cId="1605421143" sldId="297"/>
        </pc:sldMkLst>
      </pc:sldChg>
      <pc:sldChg chg="del">
        <pc:chgData name="Jomar Sæterøy Maridal" userId="208828a4-37e1-46b2-ad3f-fb1dea7a7b40" providerId="ADAL" clId="{7729BF2E-14BE-474B-A11E-E55C364A6DB8}" dt="2025-08-19T12:22:25.830" v="746" actId="2696"/>
        <pc:sldMkLst>
          <pc:docMk/>
          <pc:sldMk cId="1113692058" sldId="298"/>
        </pc:sldMkLst>
      </pc:sldChg>
      <pc:sldChg chg="addSp delSp modSp mod">
        <pc:chgData name="Jomar Sæterøy Maridal" userId="208828a4-37e1-46b2-ad3f-fb1dea7a7b40" providerId="ADAL" clId="{7729BF2E-14BE-474B-A11E-E55C364A6DB8}" dt="2025-08-14T11:47:21.715" v="137" actId="27918"/>
        <pc:sldMkLst>
          <pc:docMk/>
          <pc:sldMk cId="4136470880" sldId="310"/>
        </pc:sldMkLst>
        <pc:graphicFrameChg chg="add mod">
          <ac:chgData name="Jomar Sæterøy Maridal" userId="208828a4-37e1-46b2-ad3f-fb1dea7a7b40" providerId="ADAL" clId="{7729BF2E-14BE-474B-A11E-E55C364A6DB8}" dt="2025-08-14T11:37:03.626" v="136" actId="404"/>
          <ac:graphicFrameMkLst>
            <pc:docMk/>
            <pc:sldMk cId="4136470880" sldId="310"/>
            <ac:graphicFrameMk id="10" creationId="{B671F2B9-4D70-93E0-E87D-D010C078606F}"/>
          </ac:graphicFrameMkLst>
        </pc:graphicFrameChg>
      </pc:sldChg>
    </pc:docChg>
  </pc:docChgLst>
  <pc:docChgLst>
    <pc:chgData name="Paul Magne Eidhammer" userId="e3d4e6bb-f754-4b2e-bd11-72ddaaf5666f" providerId="ADAL" clId="{7440C213-8597-4937-8A63-68742D4ED5B4}"/>
    <pc:docChg chg="custSel modSld">
      <pc:chgData name="Paul Magne Eidhammer" userId="e3d4e6bb-f754-4b2e-bd11-72ddaaf5666f" providerId="ADAL" clId="{7440C213-8597-4937-8A63-68742D4ED5B4}" dt="2025-08-03T17:49:18.743" v="71"/>
      <pc:docMkLst>
        <pc:docMk/>
      </pc:docMkLst>
      <pc:sldChg chg="addSp delSp modSp mod">
        <pc:chgData name="Paul Magne Eidhammer" userId="e3d4e6bb-f754-4b2e-bd11-72ddaaf5666f" providerId="ADAL" clId="{7440C213-8597-4937-8A63-68742D4ED5B4}" dt="2025-08-03T13:23:17.107" v="54" actId="14100"/>
        <pc:sldMkLst>
          <pc:docMk/>
          <pc:sldMk cId="1945649765" sldId="271"/>
        </pc:sldMkLst>
        <pc:graphicFrameChg chg="add mod">
          <ac:chgData name="Paul Magne Eidhammer" userId="e3d4e6bb-f754-4b2e-bd11-72ddaaf5666f" providerId="ADAL" clId="{7440C213-8597-4937-8A63-68742D4ED5B4}" dt="2025-08-03T13:23:17.107" v="54" actId="14100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7440C213-8597-4937-8A63-68742D4ED5B4}" dt="2025-07-28T16:22:19.303" v="49" actId="14100"/>
        <pc:sldMkLst>
          <pc:docMk/>
          <pc:sldMk cId="3973195132" sldId="272"/>
        </pc:sldMkLst>
      </pc:sldChg>
      <pc:sldChg chg="addSp delSp modSp mod">
        <pc:chgData name="Paul Magne Eidhammer" userId="e3d4e6bb-f754-4b2e-bd11-72ddaaf5666f" providerId="ADAL" clId="{7440C213-8597-4937-8A63-68742D4ED5B4}" dt="2025-08-03T13:31:13.599" v="59" actId="14100"/>
        <pc:sldMkLst>
          <pc:docMk/>
          <pc:sldMk cId="492800814" sldId="273"/>
        </pc:sldMkLst>
      </pc:sldChg>
      <pc:sldChg chg="addSp delSp modSp mod">
        <pc:chgData name="Paul Magne Eidhammer" userId="e3d4e6bb-f754-4b2e-bd11-72ddaaf5666f" providerId="ADAL" clId="{7440C213-8597-4937-8A63-68742D4ED5B4}" dt="2025-08-03T17:38:52.396" v="64" actId="14100"/>
        <pc:sldMkLst>
          <pc:docMk/>
          <pc:sldMk cId="2544916649" sldId="274"/>
        </pc:sldMkLst>
        <pc:graphicFrameChg chg="add mod">
          <ac:chgData name="Paul Magne Eidhammer" userId="e3d4e6bb-f754-4b2e-bd11-72ddaaf5666f" providerId="ADAL" clId="{7440C213-8597-4937-8A63-68742D4ED5B4}" dt="2025-08-03T17:38:52.396" v="64" actId="14100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addSp delSp modSp mod">
        <pc:chgData name="Paul Magne Eidhammer" userId="e3d4e6bb-f754-4b2e-bd11-72ddaaf5666f" providerId="ADAL" clId="{7440C213-8597-4937-8A63-68742D4ED5B4}" dt="2025-08-03T17:49:18.743" v="71"/>
        <pc:sldMkLst>
          <pc:docMk/>
          <pc:sldMk cId="2435218313" sldId="278"/>
        </pc:sldMkLst>
        <pc:graphicFrameChg chg="add mod">
          <ac:chgData name="Paul Magne Eidhammer" userId="e3d4e6bb-f754-4b2e-bd11-72ddaaf5666f" providerId="ADAL" clId="{7440C213-8597-4937-8A63-68742D4ED5B4}" dt="2025-08-03T17:49:18.743" v="71"/>
          <ac:graphicFrameMkLst>
            <pc:docMk/>
            <pc:sldMk cId="2435218313" sldId="278"/>
            <ac:graphicFrameMk id="9" creationId="{9EA21BD6-B224-C4BE-7B37-29B7A81C8E3D}"/>
          </ac:graphicFrameMkLst>
        </pc:graphicFrameChg>
      </pc:sldChg>
      <pc:sldChg chg="addSp delSp modSp mod">
        <pc:chgData name="Paul Magne Eidhammer" userId="e3d4e6bb-f754-4b2e-bd11-72ddaaf5666f" providerId="ADAL" clId="{7440C213-8597-4937-8A63-68742D4ED5B4}" dt="2025-07-28T14:13:17.881" v="44"/>
        <pc:sldMkLst>
          <pc:docMk/>
          <pc:sldMk cId="3719733657" sldId="291"/>
        </pc:sldMkLst>
      </pc:sldChg>
    </pc:docChg>
  </pc:docChgLst>
  <pc:docChgLst>
    <pc:chgData name="Even Tranmæl" userId="dc99418e-6817-4331-86b2-1a32ab61fd79" providerId="ADAL" clId="{20EB47B2-AC97-4CDF-95FE-F8D59C74A743}"/>
    <pc:docChg chg="modSld">
      <pc:chgData name="Even Tranmæl" userId="dc99418e-6817-4331-86b2-1a32ab61fd79" providerId="ADAL" clId="{20EB47B2-AC97-4CDF-95FE-F8D59C74A743}" dt="2025-08-29T12:30:08.276" v="1" actId="1076"/>
      <pc:docMkLst>
        <pc:docMk/>
      </pc:docMkLst>
      <pc:sldChg chg="addSp modSp mod">
        <pc:chgData name="Even Tranmæl" userId="dc99418e-6817-4331-86b2-1a32ab61fd79" providerId="ADAL" clId="{20EB47B2-AC97-4CDF-95FE-F8D59C74A743}" dt="2025-08-29T12:30:08.276" v="1" actId="1076"/>
        <pc:sldMkLst>
          <pc:docMk/>
          <pc:sldMk cId="2089001233" sldId="311"/>
        </pc:sldMkLst>
        <pc:spChg chg="add mod">
          <ac:chgData name="Even Tranmæl" userId="dc99418e-6817-4331-86b2-1a32ab61fd79" providerId="ADAL" clId="{20EB47B2-AC97-4CDF-95FE-F8D59C74A743}" dt="2025-08-29T12:30:08.276" v="1" actId="1076"/>
          <ac:spMkLst>
            <pc:docMk/>
            <pc:sldMk cId="2089001233" sldId="311"/>
            <ac:spMk id="2" creationId="{2E217ED9-C098-4E22-70F2-194D7B4C5FD9}"/>
          </ac:spMkLst>
        </pc:spChg>
      </pc:sldChg>
    </pc:docChg>
  </pc:docChgLst>
  <pc:docChgLst>
    <pc:chgData name="Paul Magne Eidhammer" userId="e3d4e6bb-f754-4b2e-bd11-72ddaaf5666f" providerId="ADAL" clId="{835BCC08-B0CB-4400-B3F8-7FFC689D382E}"/>
    <pc:docChg chg="undo custSel addSld delSld modSld">
      <pc:chgData name="Paul Magne Eidhammer" userId="e3d4e6bb-f754-4b2e-bd11-72ddaaf5666f" providerId="ADAL" clId="{835BCC08-B0CB-4400-B3F8-7FFC689D382E}" dt="2025-08-31T18:29:44.459" v="79" actId="207"/>
      <pc:docMkLst>
        <pc:docMk/>
      </pc:docMkLst>
      <pc:sldChg chg="addSp delSp modSp mod">
        <pc:chgData name="Paul Magne Eidhammer" userId="e3d4e6bb-f754-4b2e-bd11-72ddaaf5666f" providerId="ADAL" clId="{835BCC08-B0CB-4400-B3F8-7FFC689D382E}" dt="2025-08-31T16:27:46.307" v="72" actId="14100"/>
        <pc:sldMkLst>
          <pc:docMk/>
          <pc:sldMk cId="663609451" sldId="270"/>
        </pc:sldMkLst>
        <pc:graphicFrameChg chg="add mod">
          <ac:chgData name="Paul Magne Eidhammer" userId="e3d4e6bb-f754-4b2e-bd11-72ddaaf5666f" providerId="ADAL" clId="{835BCC08-B0CB-4400-B3F8-7FFC689D382E}" dt="2025-08-31T16:27:46.307" v="72" actId="14100"/>
          <ac:graphicFrameMkLst>
            <pc:docMk/>
            <pc:sldMk cId="663609451" sldId="270"/>
            <ac:graphicFrameMk id="2" creationId="{05B30373-80BE-4E5A-2DAB-8B809928B38A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3:58:53.953" v="50" actId="207"/>
          <ac:graphicFrameMkLst>
            <pc:docMk/>
            <pc:sldMk cId="663609451" sldId="270"/>
            <ac:graphicFrameMk id="8" creationId="{EF58A840-2F31-9143-83DE-C87227701683}"/>
          </ac:graphicFrameMkLst>
        </pc:graphicFrameChg>
        <pc:graphicFrameChg chg="add del mod">
          <ac:chgData name="Paul Magne Eidhammer" userId="e3d4e6bb-f754-4b2e-bd11-72ddaaf5666f" providerId="ADAL" clId="{835BCC08-B0CB-4400-B3F8-7FFC689D382E}" dt="2025-08-31T16:27:28.511" v="67" actId="478"/>
          <ac:graphicFrameMkLst>
            <pc:docMk/>
            <pc:sldMk cId="663609451" sldId="270"/>
            <ac:graphicFrameMk id="9" creationId="{05B30373-80BE-4E5A-2DAB-8B809928B38A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59:08.645" v="54" actId="207"/>
        <pc:sldMkLst>
          <pc:docMk/>
          <pc:sldMk cId="1945649765" sldId="271"/>
        </pc:sldMkLst>
        <pc:graphicFrameChg chg="mod">
          <ac:chgData name="Paul Magne Eidhammer" userId="e3d4e6bb-f754-4b2e-bd11-72ddaaf5666f" providerId="ADAL" clId="{835BCC08-B0CB-4400-B3F8-7FFC689D382E}" dt="2025-08-31T13:59:08.645" v="54" actId="207"/>
          <ac:graphicFrameMkLst>
            <pc:docMk/>
            <pc:sldMk cId="1945649765" sldId="271"/>
            <ac:graphicFrameMk id="10" creationId="{E2C4E91E-7F04-AD1B-CEFA-D84DC0A1790E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4:00:43.686" v="66" actId="207"/>
        <pc:sldMkLst>
          <pc:docMk/>
          <pc:sldMk cId="3973195132" sldId="272"/>
        </pc:sldMkLst>
        <pc:spChg chg="mod">
          <ac:chgData name="Paul Magne Eidhammer" userId="e3d4e6bb-f754-4b2e-bd11-72ddaaf5666f" providerId="ADAL" clId="{835BCC08-B0CB-4400-B3F8-7FFC689D382E}" dt="2025-08-29T07:47:37.605" v="21" actId="6549"/>
          <ac:spMkLst>
            <pc:docMk/>
            <pc:sldMk cId="3973195132" sldId="272"/>
            <ac:spMk id="3" creationId="{F8266CBA-4D53-F83F-8FE9-E304E2EA2943}"/>
          </ac:spMkLst>
        </pc:spChg>
        <pc:spChg chg="add del mod">
          <ac:chgData name="Paul Magne Eidhammer" userId="e3d4e6bb-f754-4b2e-bd11-72ddaaf5666f" providerId="ADAL" clId="{835BCC08-B0CB-4400-B3F8-7FFC689D382E}" dt="2025-08-31T14:00:31.613" v="62"/>
          <ac:spMkLst>
            <pc:docMk/>
            <pc:sldMk cId="3973195132" sldId="272"/>
            <ac:spMk id="8" creationId="{B5DBD9FA-6C74-14D6-C30D-F70FCD965D6A}"/>
          </ac:spMkLst>
        </pc:spChg>
        <pc:graphicFrameChg chg="del mod">
          <ac:chgData name="Paul Magne Eidhammer" userId="e3d4e6bb-f754-4b2e-bd11-72ddaaf5666f" providerId="ADAL" clId="{835BCC08-B0CB-4400-B3F8-7FFC689D382E}" dt="2025-08-31T14:00:23.335" v="60" actId="478"/>
          <ac:graphicFrameMkLst>
            <pc:docMk/>
            <pc:sldMk cId="3973195132" sldId="272"/>
            <ac:graphicFrameMk id="9" creationId="{6AB1BE4B-1089-9685-F47F-5EBEC85C5C01}"/>
          </ac:graphicFrameMkLst>
        </pc:graphicFrameChg>
        <pc:graphicFrameChg chg="add mod">
          <ac:chgData name="Paul Magne Eidhammer" userId="e3d4e6bb-f754-4b2e-bd11-72ddaaf5666f" providerId="ADAL" clId="{835BCC08-B0CB-4400-B3F8-7FFC689D382E}" dt="2025-08-31T14:00:43.686" v="66" actId="207"/>
          <ac:graphicFrameMkLst>
            <pc:docMk/>
            <pc:sldMk cId="3973195132" sldId="272"/>
            <ac:graphicFrameMk id="10" creationId="{6AB1BE4B-1089-9685-F47F-5EBEC85C5C0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08-31T18:29:44.459" v="79" actId="207"/>
        <pc:sldMkLst>
          <pc:docMk/>
          <pc:sldMk cId="492800814" sldId="273"/>
        </pc:sldMkLst>
        <pc:spChg chg="mod">
          <ac:chgData name="Paul Magne Eidhammer" userId="e3d4e6bb-f754-4b2e-bd11-72ddaaf5666f" providerId="ADAL" clId="{835BCC08-B0CB-4400-B3F8-7FFC689D382E}" dt="2025-08-29T07:47:52.120" v="29" actId="20577"/>
          <ac:spMkLst>
            <pc:docMk/>
            <pc:sldMk cId="492800814" sldId="273"/>
            <ac:spMk id="3" creationId="{5257F8D0-0DBF-AFD4-E27C-01916D7F0EC0}"/>
          </ac:spMkLst>
        </pc:spChg>
        <pc:spChg chg="add del mod">
          <ac:chgData name="Paul Magne Eidhammer" userId="e3d4e6bb-f754-4b2e-bd11-72ddaaf5666f" providerId="ADAL" clId="{835BCC08-B0CB-4400-B3F8-7FFC689D382E}" dt="2025-08-31T18:29:31.850" v="75"/>
          <ac:spMkLst>
            <pc:docMk/>
            <pc:sldMk cId="492800814" sldId="273"/>
            <ac:spMk id="8" creationId="{3995F7CD-5253-A93E-2B94-27BCDB72608A}"/>
          </ac:spMkLst>
        </pc:spChg>
        <pc:graphicFrameChg chg="add mod">
          <ac:chgData name="Paul Magne Eidhammer" userId="e3d4e6bb-f754-4b2e-bd11-72ddaaf5666f" providerId="ADAL" clId="{835BCC08-B0CB-4400-B3F8-7FFC689D382E}" dt="2025-08-31T18:29:44.459" v="79" actId="207"/>
          <ac:graphicFrameMkLst>
            <pc:docMk/>
            <pc:sldMk cId="492800814" sldId="273"/>
            <ac:graphicFrameMk id="9" creationId="{B7257406-D911-4D4C-22DE-8DB42E350336}"/>
          </ac:graphicFrameMkLst>
        </pc:graphicFrameChg>
        <pc:graphicFrameChg chg="del mod">
          <ac:chgData name="Paul Magne Eidhammer" userId="e3d4e6bb-f754-4b2e-bd11-72ddaaf5666f" providerId="ADAL" clId="{835BCC08-B0CB-4400-B3F8-7FFC689D382E}" dt="2025-08-31T18:29:24.567" v="73" actId="478"/>
          <ac:graphicFrameMkLst>
            <pc:docMk/>
            <pc:sldMk cId="492800814" sldId="273"/>
            <ac:graphicFrameMk id="10" creationId="{B7257406-D911-4D4C-22DE-8DB42E350336}"/>
          </ac:graphicFrameMkLst>
        </pc:graphicFrameChg>
      </pc:sldChg>
      <pc:sldChg chg="modSp">
        <pc:chgData name="Paul Magne Eidhammer" userId="e3d4e6bb-f754-4b2e-bd11-72ddaaf5666f" providerId="ADAL" clId="{835BCC08-B0CB-4400-B3F8-7FFC689D382E}" dt="2025-08-31T13:59:33.517" v="58" actId="207"/>
        <pc:sldMkLst>
          <pc:docMk/>
          <pc:sldMk cId="2544916649" sldId="274"/>
        </pc:sldMkLst>
        <pc:graphicFrameChg chg="mod">
          <ac:chgData name="Paul Magne Eidhammer" userId="e3d4e6bb-f754-4b2e-bd11-72ddaaf5666f" providerId="ADAL" clId="{835BCC08-B0CB-4400-B3F8-7FFC689D382E}" dt="2025-08-31T13:59:33.517" v="58" actId="207"/>
          <ac:graphicFrameMkLst>
            <pc:docMk/>
            <pc:sldMk cId="2544916649" sldId="274"/>
            <ac:graphicFrameMk id="10" creationId="{85995FFD-92B0-E161-545F-B30693003E10}"/>
          </ac:graphicFrameMkLst>
        </pc:graphicFrameChg>
      </pc:sldChg>
      <pc:sldChg chg="modSp del mod">
        <pc:chgData name="Paul Magne Eidhammer" userId="e3d4e6bb-f754-4b2e-bd11-72ddaaf5666f" providerId="ADAL" clId="{835BCC08-B0CB-4400-B3F8-7FFC689D382E}" dt="2025-08-26T08:00:15.563" v="19" actId="2696"/>
        <pc:sldMkLst>
          <pc:docMk/>
          <pc:sldMk cId="1882197771" sldId="275"/>
        </pc:sldMkLst>
      </pc:sldChg>
      <pc:sldChg chg="add del">
        <pc:chgData name="Paul Magne Eidhammer" userId="e3d4e6bb-f754-4b2e-bd11-72ddaaf5666f" providerId="ADAL" clId="{835BCC08-B0CB-4400-B3F8-7FFC689D382E}" dt="2025-08-26T07:55:35.702" v="17" actId="2696"/>
        <pc:sldMkLst>
          <pc:docMk/>
          <pc:sldMk cId="1219157254" sldId="290"/>
        </pc:sldMkLst>
      </pc:sldChg>
      <pc:sldChg chg="modSp">
        <pc:chgData name="Paul Magne Eidhammer" userId="e3d4e6bb-f754-4b2e-bd11-72ddaaf5666f" providerId="ADAL" clId="{835BCC08-B0CB-4400-B3F8-7FFC689D382E}" dt="2025-08-31T13:59:52.022" v="59" actId="207"/>
        <pc:sldMkLst>
          <pc:docMk/>
          <pc:sldMk cId="3719733657" sldId="291"/>
        </pc:sldMkLst>
        <pc:graphicFrameChg chg="mod">
          <ac:chgData name="Paul Magne Eidhammer" userId="e3d4e6bb-f754-4b2e-bd11-72ddaaf5666f" providerId="ADAL" clId="{835BCC08-B0CB-4400-B3F8-7FFC689D382E}" dt="2025-08-31T13:59:52.022" v="59" actId="207"/>
          <ac:graphicFrameMkLst>
            <pc:docMk/>
            <pc:sldMk cId="3719733657" sldId="291"/>
            <ac:graphicFrameMk id="13" creationId="{EB6ED06A-EC27-B0D7-672B-DF94C75BF624}"/>
          </ac:graphicFrameMkLst>
        </pc:graphicFrameChg>
      </pc:sldChg>
      <pc:sldChg chg="addSp delSp modSp add mod">
        <pc:chgData name="Paul Magne Eidhammer" userId="e3d4e6bb-f754-4b2e-bd11-72ddaaf5666f" providerId="ADAL" clId="{835BCC08-B0CB-4400-B3F8-7FFC689D382E}" dt="2025-08-29T10:55:27.399" v="48" actId="1076"/>
        <pc:sldMkLst>
          <pc:docMk/>
          <pc:sldMk cId="3279674423" sldId="5940"/>
        </pc:sldMkLst>
        <pc:spChg chg="add mod">
          <ac:chgData name="Paul Magne Eidhammer" userId="e3d4e6bb-f754-4b2e-bd11-72ddaaf5666f" providerId="ADAL" clId="{835BCC08-B0CB-4400-B3F8-7FFC689D382E}" dt="2025-08-29T10:55:27.399" v="48" actId="1076"/>
          <ac:spMkLst>
            <pc:docMk/>
            <pc:sldMk cId="3279674423" sldId="5940"/>
            <ac:spMk id="9" creationId="{93460822-ECD0-EAD6-3441-FF0DD08886E7}"/>
          </ac:spMkLst>
        </pc:spChg>
        <pc:picChg chg="add mod">
          <ac:chgData name="Paul Magne Eidhammer" userId="e3d4e6bb-f754-4b2e-bd11-72ddaaf5666f" providerId="ADAL" clId="{835BCC08-B0CB-4400-B3F8-7FFC689D382E}" dt="2025-08-29T10:54:03.881" v="32" actId="1076"/>
          <ac:picMkLst>
            <pc:docMk/>
            <pc:sldMk cId="3279674423" sldId="5940"/>
            <ac:picMk id="5" creationId="{E13DC33C-CFB1-C90F-D170-02F521B45249}"/>
          </ac:picMkLst>
        </pc:picChg>
      </pc:sldChg>
    </pc:docChg>
  </pc:docChgLst>
  <pc:docChgLst>
    <pc:chgData name="Gry Halvorsen" userId="20920561-fccf-4b10-9aac-378745f0efc8" providerId="ADAL" clId="{7B263877-D921-40B8-90BD-F2A71F3DFFC9}"/>
    <pc:docChg chg="addSld delSld modSld">
      <pc:chgData name="Gry Halvorsen" userId="20920561-fccf-4b10-9aac-378745f0efc8" providerId="ADAL" clId="{7B263877-D921-40B8-90BD-F2A71F3DFFC9}" dt="2025-08-28T07:29:48.171" v="194" actId="20577"/>
      <pc:docMkLst>
        <pc:docMk/>
      </pc:docMkLst>
      <pc:sldChg chg="modSp mod">
        <pc:chgData name="Gry Halvorsen" userId="20920561-fccf-4b10-9aac-378745f0efc8" providerId="ADAL" clId="{7B263877-D921-40B8-90BD-F2A71F3DFFC9}" dt="2025-08-28T07:25:58.110" v="3" actId="20577"/>
        <pc:sldMkLst>
          <pc:docMk/>
          <pc:sldMk cId="3307158922" sldId="256"/>
        </pc:sldMkLst>
        <pc:spChg chg="mod">
          <ac:chgData name="Gry Halvorsen" userId="20920561-fccf-4b10-9aac-378745f0efc8" providerId="ADAL" clId="{7B263877-D921-40B8-90BD-F2A71F3DFFC9}" dt="2025-08-28T07:25:45.366" v="0" actId="20577"/>
          <ac:spMkLst>
            <pc:docMk/>
            <pc:sldMk cId="3307158922" sldId="256"/>
            <ac:spMk id="2" creationId="{70BB35AF-FAFA-3541-AD9D-5BEBE20999D6}"/>
          </ac:spMkLst>
        </pc:spChg>
        <pc:spChg chg="mod">
          <ac:chgData name="Gry Halvorsen" userId="20920561-fccf-4b10-9aac-378745f0efc8" providerId="ADAL" clId="{7B263877-D921-40B8-90BD-F2A71F3DFFC9}" dt="2025-08-28T07:25:58.110" v="3" actId="20577"/>
          <ac:spMkLst>
            <pc:docMk/>
            <pc:sldMk cId="3307158922" sldId="256"/>
            <ac:spMk id="3" creationId="{34275824-CB13-7FD5-83AA-39C777B78149}"/>
          </ac:spMkLst>
        </pc:spChg>
      </pc:sldChg>
      <pc:sldChg chg="modSp mod">
        <pc:chgData name="Gry Halvorsen" userId="20920561-fccf-4b10-9aac-378745f0efc8" providerId="ADAL" clId="{7B263877-D921-40B8-90BD-F2A71F3DFFC9}" dt="2025-08-28T07:26:19.341" v="32" actId="20577"/>
        <pc:sldMkLst>
          <pc:docMk/>
          <pc:sldMk cId="4221355331" sldId="259"/>
        </pc:sldMkLst>
        <pc:spChg chg="mod">
          <ac:chgData name="Gry Halvorsen" userId="20920561-fccf-4b10-9aac-378745f0efc8" providerId="ADAL" clId="{7B263877-D921-40B8-90BD-F2A71F3DFFC9}" dt="2025-08-28T07:26:19.341" v="32" actId="20577"/>
          <ac:spMkLst>
            <pc:docMk/>
            <pc:sldMk cId="4221355331" sldId="259"/>
            <ac:spMk id="3" creationId="{695F14DD-B0DC-E3DA-5256-39F0462EDCF4}"/>
          </ac:spMkLst>
        </pc:spChg>
      </pc:sldChg>
      <pc:sldChg chg="modSp mod">
        <pc:chgData name="Gry Halvorsen" userId="20920561-fccf-4b10-9aac-378745f0efc8" providerId="ADAL" clId="{7B263877-D921-40B8-90BD-F2A71F3DFFC9}" dt="2025-08-28T07:28:58.834" v="180" actId="20577"/>
        <pc:sldMkLst>
          <pc:docMk/>
          <pc:sldMk cId="3282931839" sldId="261"/>
        </pc:sldMkLst>
        <pc:spChg chg="mod">
          <ac:chgData name="Gry Halvorsen" userId="20920561-fccf-4b10-9aac-378745f0efc8" providerId="ADAL" clId="{7B263877-D921-40B8-90BD-F2A71F3DFFC9}" dt="2025-08-28T07:28:58.834" v="180" actId="20577"/>
          <ac:spMkLst>
            <pc:docMk/>
            <pc:sldMk cId="3282931839" sldId="261"/>
            <ac:spMk id="3" creationId="{5F871BB3-E611-3FE9-EBB5-1C16E41B185F}"/>
          </ac:spMkLst>
        </pc:spChg>
      </pc:sldChg>
      <pc:sldChg chg="modSp mod">
        <pc:chgData name="Gry Halvorsen" userId="20920561-fccf-4b10-9aac-378745f0efc8" providerId="ADAL" clId="{7B263877-D921-40B8-90BD-F2A71F3DFFC9}" dt="2025-08-28T07:29:06.330" v="182" actId="20577"/>
        <pc:sldMkLst>
          <pc:docMk/>
          <pc:sldMk cId="2564475495" sldId="264"/>
        </pc:sldMkLst>
        <pc:spChg chg="mod">
          <ac:chgData name="Gry Halvorsen" userId="20920561-fccf-4b10-9aac-378745f0efc8" providerId="ADAL" clId="{7B263877-D921-40B8-90BD-F2A71F3DFFC9}" dt="2025-08-28T07:29:06.330" v="182" actId="20577"/>
          <ac:spMkLst>
            <pc:docMk/>
            <pc:sldMk cId="2564475495" sldId="264"/>
            <ac:spMk id="6" creationId="{CC1A4767-59E9-C6BA-139D-F6CD7CEF167F}"/>
          </ac:spMkLst>
        </pc:spChg>
      </pc:sldChg>
      <pc:sldChg chg="modSp mod">
        <pc:chgData name="Gry Halvorsen" userId="20920561-fccf-4b10-9aac-378745f0efc8" providerId="ADAL" clId="{7B263877-D921-40B8-90BD-F2A71F3DFFC9}" dt="2025-08-28T07:26:08.645" v="24" actId="20577"/>
        <pc:sldMkLst>
          <pc:docMk/>
          <pc:sldMk cId="3969649437" sldId="292"/>
        </pc:sldMkLst>
        <pc:spChg chg="mod">
          <ac:chgData name="Gry Halvorsen" userId="20920561-fccf-4b10-9aac-378745f0efc8" providerId="ADAL" clId="{7B263877-D921-40B8-90BD-F2A71F3DFFC9}" dt="2025-08-28T07:26:08.645" v="24" actId="20577"/>
          <ac:spMkLst>
            <pc:docMk/>
            <pc:sldMk cId="3969649437" sldId="292"/>
            <ac:spMk id="3" creationId="{A7E45841-C879-C09D-F3E5-F8D535D90DAA}"/>
          </ac:spMkLst>
        </pc:spChg>
      </pc:sldChg>
      <pc:sldChg chg="modSp mod">
        <pc:chgData name="Gry Halvorsen" userId="20920561-fccf-4b10-9aac-378745f0efc8" providerId="ADAL" clId="{7B263877-D921-40B8-90BD-F2A71F3DFFC9}" dt="2025-08-28T07:26:31.886" v="33" actId="20577"/>
        <pc:sldMkLst>
          <pc:docMk/>
          <pc:sldMk cId="592984174" sldId="294"/>
        </pc:sldMkLst>
        <pc:spChg chg="mod">
          <ac:chgData name="Gry Halvorsen" userId="20920561-fccf-4b10-9aac-378745f0efc8" providerId="ADAL" clId="{7B263877-D921-40B8-90BD-F2A71F3DFFC9}" dt="2025-08-28T07:26:31.886" v="33" actId="20577"/>
          <ac:spMkLst>
            <pc:docMk/>
            <pc:sldMk cId="592984174" sldId="294"/>
            <ac:spMk id="2" creationId="{F4AB0ED4-DEA6-ADF7-1AC9-9BAD9F1ED393}"/>
          </ac:spMkLst>
        </pc:spChg>
      </pc:sldChg>
      <pc:sldChg chg="modSp mod">
        <pc:chgData name="Gry Halvorsen" userId="20920561-fccf-4b10-9aac-378745f0efc8" providerId="ADAL" clId="{7B263877-D921-40B8-90BD-F2A71F3DFFC9}" dt="2025-08-28T07:26:40.406" v="34" actId="20577"/>
        <pc:sldMkLst>
          <pc:docMk/>
          <pc:sldMk cId="93300291" sldId="296"/>
        </pc:sldMkLst>
        <pc:spChg chg="mod">
          <ac:chgData name="Gry Halvorsen" userId="20920561-fccf-4b10-9aac-378745f0efc8" providerId="ADAL" clId="{7B263877-D921-40B8-90BD-F2A71F3DFFC9}" dt="2025-08-28T07:26:40.406" v="34" actId="20577"/>
          <ac:spMkLst>
            <pc:docMk/>
            <pc:sldMk cId="93300291" sldId="296"/>
            <ac:spMk id="2" creationId="{23D2C8CB-123D-DF5D-8471-6CFA29C289E2}"/>
          </ac:spMkLst>
        </pc:spChg>
      </pc:sldChg>
      <pc:sldChg chg="del">
        <pc:chgData name="Gry Halvorsen" userId="20920561-fccf-4b10-9aac-378745f0efc8" providerId="ADAL" clId="{7B263877-D921-40B8-90BD-F2A71F3DFFC9}" dt="2025-08-28T07:29:34.876" v="184" actId="47"/>
        <pc:sldMkLst>
          <pc:docMk/>
          <pc:sldMk cId="1155137859" sldId="299"/>
        </pc:sldMkLst>
      </pc:sldChg>
      <pc:sldChg chg="modSp add mod">
        <pc:chgData name="Gry Halvorsen" userId="20920561-fccf-4b10-9aac-378745f0efc8" providerId="ADAL" clId="{7B263877-D921-40B8-90BD-F2A71F3DFFC9}" dt="2025-08-28T07:29:48.171" v="194" actId="20577"/>
        <pc:sldMkLst>
          <pc:docMk/>
          <pc:sldMk cId="2089001233" sldId="311"/>
        </pc:sldMkLst>
        <pc:spChg chg="mod">
          <ac:chgData name="Gry Halvorsen" userId="20920561-fccf-4b10-9aac-378745f0efc8" providerId="ADAL" clId="{7B263877-D921-40B8-90BD-F2A71F3DFFC9}" dt="2025-08-28T07:29:48.171" v="194" actId="20577"/>
          <ac:spMkLst>
            <pc:docMk/>
            <pc:sldMk cId="2089001233" sldId="311"/>
            <ac:spMk id="9" creationId="{2FB50F6A-2C4F-378C-7C81-14041295BC30}"/>
          </ac:spMkLst>
        </pc:spChg>
      </pc:sldChg>
    </pc:docChg>
  </pc:docChgLst>
  <pc:docChgLst>
    <pc:chgData name="Even Tranmæl" userId="dc99418e-6817-4331-86b2-1a32ab61fd79" providerId="ADAL" clId="{2A923FAC-630E-466B-A5F0-F8E0209E6C35}"/>
    <pc:docChg chg="custSel modSld">
      <pc:chgData name="Even Tranmæl" userId="dc99418e-6817-4331-86b2-1a32ab61fd79" providerId="ADAL" clId="{2A923FAC-630E-466B-A5F0-F8E0209E6C35}" dt="2025-08-11T11:44:31.578" v="6" actId="1076"/>
      <pc:docMkLst>
        <pc:docMk/>
      </pc:docMkLst>
      <pc:sldChg chg="addSp delSp modSp mod">
        <pc:chgData name="Even Tranmæl" userId="dc99418e-6817-4331-86b2-1a32ab61fd79" providerId="ADAL" clId="{2A923FAC-630E-466B-A5F0-F8E0209E6C35}" dt="2025-08-11T11:44:31.578" v="6" actId="1076"/>
        <pc:sldMkLst>
          <pc:docMk/>
          <pc:sldMk cId="2224147455" sldId="280"/>
        </pc:sldMkLst>
        <pc:spChg chg="mod">
          <ac:chgData name="Even Tranmæl" userId="dc99418e-6817-4331-86b2-1a32ab61fd79" providerId="ADAL" clId="{2A923FAC-630E-466B-A5F0-F8E0209E6C35}" dt="2025-08-11T11:44:31.578" v="6" actId="1076"/>
          <ac:spMkLst>
            <pc:docMk/>
            <pc:sldMk cId="2224147455" sldId="280"/>
            <ac:spMk id="3" creationId="{8B4DADE5-FC15-79A6-DC35-2F7CBC0EAE4F}"/>
          </ac:spMkLst>
        </pc:spChg>
        <pc:picChg chg="mod">
          <ac:chgData name="Even Tranmæl" userId="dc99418e-6817-4331-86b2-1a32ab61fd79" providerId="ADAL" clId="{2A923FAC-630E-466B-A5F0-F8E0209E6C35}" dt="2025-08-11T11:44:27.208" v="5" actId="1076"/>
          <ac:picMkLst>
            <pc:docMk/>
            <pc:sldMk cId="2224147455" sldId="280"/>
            <ac:picMk id="2" creationId="{6DFB7F45-126C-7CED-943A-E0D088F68BA7}"/>
          </ac:picMkLst>
        </pc:picChg>
        <pc:picChg chg="add mod ord">
          <ac:chgData name="Even Tranmæl" userId="dc99418e-6817-4331-86b2-1a32ab61fd79" providerId="ADAL" clId="{2A923FAC-630E-466B-A5F0-F8E0209E6C35}" dt="2025-08-11T11:44:18.613" v="4" actId="167"/>
          <ac:picMkLst>
            <pc:docMk/>
            <pc:sldMk cId="2224147455" sldId="280"/>
            <ac:picMk id="7" creationId="{0E095D46-D65F-4CFD-5280-AAA22A60BA3B}"/>
          </ac:picMkLst>
        </pc:picChg>
      </pc:sldChg>
    </pc:docChg>
  </pc:docChgLst>
  <pc:docChgLst>
    <pc:chgData name="Jomar Sæterøy Maridal" userId="S::jomar.seteroy.maridal@mrfylke.no::208828a4-37e1-46b2-ad3f-fb1dea7a7b40" providerId="AD" clId="Web-{181E73A4-1F8F-C13A-88EF-7FA037C1E34A}"/>
    <pc:docChg chg="modSld">
      <pc:chgData name="Jomar Sæterøy Maridal" userId="S::jomar.seteroy.maridal@mrfylke.no::208828a4-37e1-46b2-ad3f-fb1dea7a7b40" providerId="AD" clId="Web-{181E73A4-1F8F-C13A-88EF-7FA037C1E34A}" dt="2025-08-26T08:25:00.406" v="34" actId="20577"/>
      <pc:docMkLst>
        <pc:docMk/>
      </pc:docMkLst>
      <pc:sldChg chg="modSp">
        <pc:chgData name="Jomar Sæterøy Maridal" userId="S::jomar.seteroy.maridal@mrfylke.no::208828a4-37e1-46b2-ad3f-fb1dea7a7b40" providerId="AD" clId="Web-{181E73A4-1F8F-C13A-88EF-7FA037C1E34A}" dt="2025-08-26T08:25:00.406" v="34" actId="20577"/>
        <pc:sldMkLst>
          <pc:docMk/>
          <pc:sldMk cId="2728337470" sldId="262"/>
        </pc:sldMkLst>
        <pc:spChg chg="mod">
          <ac:chgData name="Jomar Sæterøy Maridal" userId="S::jomar.seteroy.maridal@mrfylke.no::208828a4-37e1-46b2-ad3f-fb1dea7a7b40" providerId="AD" clId="Web-{181E73A4-1F8F-C13A-88EF-7FA037C1E34A}" dt="2025-08-26T08:25:00.406" v="34" actId="20577"/>
          <ac:spMkLst>
            <pc:docMk/>
            <pc:sldMk cId="2728337470" sldId="262"/>
            <ac:spMk id="3" creationId="{A5A37150-84BC-0147-7A80-F18C3806DDC1}"/>
          </ac:spMkLst>
        </pc:spChg>
      </pc:sldChg>
      <pc:sldChg chg="modSp">
        <pc:chgData name="Jomar Sæterøy Maridal" userId="S::jomar.seteroy.maridal@mrfylke.no::208828a4-37e1-46b2-ad3f-fb1dea7a7b40" providerId="AD" clId="Web-{181E73A4-1F8F-C13A-88EF-7FA037C1E34A}" dt="2025-08-26T08:24:45.172" v="20" actId="20577"/>
        <pc:sldMkLst>
          <pc:docMk/>
          <pc:sldMk cId="3969649437" sldId="292"/>
        </pc:sldMkLst>
        <pc:spChg chg="mod">
          <ac:chgData name="Jomar Sæterøy Maridal" userId="S::jomar.seteroy.maridal@mrfylke.no::208828a4-37e1-46b2-ad3f-fb1dea7a7b40" providerId="AD" clId="Web-{181E73A4-1F8F-C13A-88EF-7FA037C1E34A}" dt="2025-08-26T08:24:45.172" v="20" actId="20577"/>
          <ac:spMkLst>
            <pc:docMk/>
            <pc:sldMk cId="3969649437" sldId="292"/>
            <ac:spMk id="4" creationId="{0D11E46A-2E32-1AC5-3603-348404999C3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ommar02\Downloads\Boligbalanse%202025-08-14T08-55-38Z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ommar02\Downloads\Boligbalanse%202025-08-14T10-23-22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ommar02\Downloads\Boligettersp&#248;rsel%202025-08-14T10-54-31Z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ommar02\Downloads\Boligettersp&#248;rsel%202025-08-14T11-55-15Z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ommar02\Downloads\Boligettersp&#248;rsel%202025-08-19T10-09-37Z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Haram!$B$4</c:f>
              <c:strCache>
                <c:ptCount val="1"/>
                <c:pt idx="0">
                  <c:v>Dagens bustadtilbod</c:v>
                </c:pt>
              </c:strCache>
            </c:strRef>
          </c:tx>
          <c:spPr>
            <a:noFill/>
            <a:ln>
              <a:solidFill>
                <a:schemeClr val="accent1"/>
              </a:solidFill>
              <a:prstDash val="dash"/>
            </a:ln>
            <a:effectLst/>
          </c:spPr>
          <c:invertIfNegative val="0"/>
          <c:cat>
            <c:strRef>
              <c:f>Haram!$A$5:$A$18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Haram!$B$5:$B$18</c:f>
              <c:numCache>
                <c:formatCode>General</c:formatCode>
                <c:ptCount val="14"/>
                <c:pt idx="0">
                  <c:v>49</c:v>
                </c:pt>
                <c:pt idx="1">
                  <c:v>19</c:v>
                </c:pt>
                <c:pt idx="2">
                  <c:v>74</c:v>
                </c:pt>
                <c:pt idx="3">
                  <c:v>140</c:v>
                </c:pt>
                <c:pt idx="4">
                  <c:v>475</c:v>
                </c:pt>
                <c:pt idx="5">
                  <c:v>443</c:v>
                </c:pt>
                <c:pt idx="6">
                  <c:v>377</c:v>
                </c:pt>
                <c:pt idx="7">
                  <c:v>367</c:v>
                </c:pt>
                <c:pt idx="8">
                  <c:v>345</c:v>
                </c:pt>
                <c:pt idx="9">
                  <c:v>887</c:v>
                </c:pt>
                <c:pt idx="10">
                  <c:v>723</c:v>
                </c:pt>
                <c:pt idx="11">
                  <c:v>341</c:v>
                </c:pt>
                <c:pt idx="12">
                  <c:v>95</c:v>
                </c:pt>
                <c:pt idx="1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97-4CDF-B875-834CE914DD82}"/>
            </c:ext>
          </c:extLst>
        </c:ser>
        <c:ser>
          <c:idx val="1"/>
          <c:order val="1"/>
          <c:tx>
            <c:strRef>
              <c:f>Haram!$C$4</c:f>
              <c:strCache>
                <c:ptCount val="1"/>
                <c:pt idx="0">
                  <c:v>Bustadetterspørsel 2025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Haram!$A$5:$A$18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Haram!$C$5:$C$18</c:f>
              <c:numCache>
                <c:formatCode>General</c:formatCode>
                <c:ptCount val="14"/>
                <c:pt idx="0">
                  <c:v>43</c:v>
                </c:pt>
                <c:pt idx="1">
                  <c:v>35</c:v>
                </c:pt>
                <c:pt idx="2">
                  <c:v>69</c:v>
                </c:pt>
                <c:pt idx="3">
                  <c:v>123</c:v>
                </c:pt>
                <c:pt idx="4">
                  <c:v>381</c:v>
                </c:pt>
                <c:pt idx="5">
                  <c:v>391</c:v>
                </c:pt>
                <c:pt idx="6">
                  <c:v>433</c:v>
                </c:pt>
                <c:pt idx="7">
                  <c:v>430</c:v>
                </c:pt>
                <c:pt idx="8">
                  <c:v>448</c:v>
                </c:pt>
                <c:pt idx="9">
                  <c:v>890</c:v>
                </c:pt>
                <c:pt idx="10">
                  <c:v>637</c:v>
                </c:pt>
                <c:pt idx="11">
                  <c:v>260</c:v>
                </c:pt>
                <c:pt idx="12">
                  <c:v>97</c:v>
                </c:pt>
                <c:pt idx="1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97-4CDF-B875-834CE914DD82}"/>
            </c:ext>
          </c:extLst>
        </c:ser>
        <c:ser>
          <c:idx val="2"/>
          <c:order val="2"/>
          <c:tx>
            <c:strRef>
              <c:f>Haram!$D$4</c:f>
              <c:strCache>
                <c:ptCount val="1"/>
                <c:pt idx="0">
                  <c:v>Bustadetterspørsel 2050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Haram!$A$5:$A$18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Haram!$D$5:$D$18</c:f>
              <c:numCache>
                <c:formatCode>General</c:formatCode>
                <c:ptCount val="14"/>
                <c:pt idx="0">
                  <c:v>44</c:v>
                </c:pt>
                <c:pt idx="1">
                  <c:v>39</c:v>
                </c:pt>
                <c:pt idx="2">
                  <c:v>77</c:v>
                </c:pt>
                <c:pt idx="3">
                  <c:v>140</c:v>
                </c:pt>
                <c:pt idx="4">
                  <c:v>434</c:v>
                </c:pt>
                <c:pt idx="5">
                  <c:v>444</c:v>
                </c:pt>
                <c:pt idx="6">
                  <c:v>487</c:v>
                </c:pt>
                <c:pt idx="7">
                  <c:v>477</c:v>
                </c:pt>
                <c:pt idx="8">
                  <c:v>498</c:v>
                </c:pt>
                <c:pt idx="9">
                  <c:v>990</c:v>
                </c:pt>
                <c:pt idx="10">
                  <c:v>705</c:v>
                </c:pt>
                <c:pt idx="11">
                  <c:v>283</c:v>
                </c:pt>
                <c:pt idx="12">
                  <c:v>106</c:v>
                </c:pt>
                <c:pt idx="1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97-4CDF-B875-834CE914D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0606768"/>
        <c:axId val="260622128"/>
      </c:barChart>
      <c:catAx>
        <c:axId val="26060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22128"/>
        <c:crosses val="autoZero"/>
        <c:auto val="1"/>
        <c:lblAlgn val="ctr"/>
        <c:lblOffset val="100"/>
        <c:noMultiLvlLbl val="0"/>
      </c:catAx>
      <c:valAx>
        <c:axId val="2606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6060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Personer!$B$4:$D$4</c:f>
              <c:strCach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strCache>
            </c:strRef>
          </c:cat>
          <c:val>
            <c:numRef>
              <c:f>Personer!$B$31:$D$31</c:f>
              <c:numCache>
                <c:formatCode>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9190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C-4C17-82A6-AA86670762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40749663"/>
        <c:axId val="1240765023"/>
      </c:barChart>
      <c:catAx>
        <c:axId val="12407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65023"/>
        <c:crosses val="autoZero"/>
        <c:auto val="1"/>
        <c:lblAlgn val="ctr"/>
        <c:lblOffset val="100"/>
        <c:noMultiLvlLbl val="0"/>
      </c:catAx>
      <c:valAx>
        <c:axId val="124076502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0717136261581762E-2"/>
              <c:y val="0.401944137355323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07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Boliger5!$B$5:$G$5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Boliger5!$B$32:$G$32</c:f>
              <c:numCache>
                <c:formatCode>0</c:formatCode>
                <c:ptCount val="6"/>
                <c:pt idx="0">
                  <c:v>3460</c:v>
                </c:pt>
                <c:pt idx="1">
                  <c:v>322</c:v>
                </c:pt>
                <c:pt idx="2">
                  <c:v>533</c:v>
                </c:pt>
                <c:pt idx="3">
                  <c:v>228</c:v>
                </c:pt>
                <c:pt idx="4">
                  <c:v>37</c:v>
                </c:pt>
                <c:pt idx="5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1-4DB3-B820-383DFA0E5A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52866912"/>
        <c:axId val="1252867392"/>
      </c:barChart>
      <c:catAx>
        <c:axId val="125286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7392"/>
        <c:crosses val="autoZero"/>
        <c:auto val="1"/>
        <c:lblAlgn val="ctr"/>
        <c:lblOffset val="100"/>
        <c:noMultiLvlLbl val="0"/>
      </c:catAx>
      <c:valAx>
        <c:axId val="125286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</a:t>
                </a:r>
                <a:r>
                  <a:rPr lang="nb-NO" sz="1100" baseline="0"/>
                  <a:t> bustadar</a:t>
                </a:r>
                <a:endParaRPr lang="nb-NO" sz="1100"/>
              </a:p>
            </c:rich>
          </c:tx>
          <c:layout>
            <c:manualLayout>
              <c:xMode val="edge"/>
              <c:yMode val="edge"/>
              <c:x val="7.1460473425636441E-3"/>
              <c:y val="0.398548270842317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286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82832684772288E-2"/>
          <c:y val="4.7234298863894526E-2"/>
          <c:w val="0.86080660484206328"/>
          <c:h val="0.839255727309764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Boliger5!$B$5:$O$5</c:f>
              <c:strCache>
                <c:ptCount val="14"/>
                <c:pt idx="0">
                  <c:v>Under 30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 kvm eller større</c:v>
                </c:pt>
              </c:strCache>
            </c:strRef>
          </c:cat>
          <c:val>
            <c:numRef>
              <c:f>Boliger5!$B$32:$O$32</c:f>
              <c:numCache>
                <c:formatCode>0</c:formatCode>
                <c:ptCount val="14"/>
                <c:pt idx="0">
                  <c:v>50</c:v>
                </c:pt>
                <c:pt idx="1">
                  <c:v>21</c:v>
                </c:pt>
                <c:pt idx="2">
                  <c:v>77</c:v>
                </c:pt>
                <c:pt idx="3">
                  <c:v>155</c:v>
                </c:pt>
                <c:pt idx="4">
                  <c:v>477</c:v>
                </c:pt>
                <c:pt idx="5">
                  <c:v>452</c:v>
                </c:pt>
                <c:pt idx="6">
                  <c:v>373</c:v>
                </c:pt>
                <c:pt idx="7">
                  <c:v>361</c:v>
                </c:pt>
                <c:pt idx="8">
                  <c:v>345</c:v>
                </c:pt>
                <c:pt idx="9">
                  <c:v>884</c:v>
                </c:pt>
                <c:pt idx="10">
                  <c:v>729</c:v>
                </c:pt>
                <c:pt idx="11">
                  <c:v>348</c:v>
                </c:pt>
                <c:pt idx="12">
                  <c:v>95</c:v>
                </c:pt>
                <c:pt idx="1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2C-4007-95C2-36EDB5517E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2914576"/>
        <c:axId val="1442927536"/>
      </c:barChart>
      <c:catAx>
        <c:axId val="144291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27536"/>
        <c:crosses val="autoZero"/>
        <c:auto val="1"/>
        <c:lblAlgn val="ctr"/>
        <c:lblOffset val="100"/>
        <c:noMultiLvlLbl val="0"/>
      </c:catAx>
      <c:valAx>
        <c:axId val="144292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1.0211134514153957E-2"/>
              <c:y val="0.414405976830791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4291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6015211363516E-2"/>
          <c:y val="4.2971593377995734E-2"/>
          <c:w val="0.90379355017412855"/>
          <c:h val="0.794815386145159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Fullforte!$B$135</c:f>
              <c:strCache>
                <c:ptCount val="1"/>
                <c:pt idx="0">
                  <c:v>Einebustad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Fullforte!$C$135:$AA$135</c:f>
              <c:numCache>
                <c:formatCode>0</c:formatCode>
                <c:ptCount val="25"/>
                <c:pt idx="0">
                  <c:v>13</c:v>
                </c:pt>
                <c:pt idx="1">
                  <c:v>13</c:v>
                </c:pt>
                <c:pt idx="2">
                  <c:v>15</c:v>
                </c:pt>
                <c:pt idx="3">
                  <c:v>19</c:v>
                </c:pt>
                <c:pt idx="4">
                  <c:v>17</c:v>
                </c:pt>
                <c:pt idx="5">
                  <c:v>11</c:v>
                </c:pt>
                <c:pt idx="6">
                  <c:v>7</c:v>
                </c:pt>
                <c:pt idx="7">
                  <c:v>10</c:v>
                </c:pt>
                <c:pt idx="8">
                  <c:v>7</c:v>
                </c:pt>
                <c:pt idx="9">
                  <c:v>16</c:v>
                </c:pt>
                <c:pt idx="10">
                  <c:v>8</c:v>
                </c:pt>
                <c:pt idx="11">
                  <c:v>13</c:v>
                </c:pt>
                <c:pt idx="12">
                  <c:v>12</c:v>
                </c:pt>
                <c:pt idx="13">
                  <c:v>8</c:v>
                </c:pt>
                <c:pt idx="14">
                  <c:v>8</c:v>
                </c:pt>
                <c:pt idx="15">
                  <c:v>19</c:v>
                </c:pt>
                <c:pt idx="16">
                  <c:v>17</c:v>
                </c:pt>
                <c:pt idx="17">
                  <c:v>27</c:v>
                </c:pt>
                <c:pt idx="18">
                  <c:v>18</c:v>
                </c:pt>
                <c:pt idx="19">
                  <c:v>22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A-4D7B-B900-AA08741F3C37}"/>
            </c:ext>
          </c:extLst>
        </c:ser>
        <c:ser>
          <c:idx val="1"/>
          <c:order val="1"/>
          <c:tx>
            <c:strRef>
              <c:f>Fullforte!$B$136</c:f>
              <c:strCache>
                <c:ptCount val="1"/>
                <c:pt idx="0">
                  <c:v>Tomannsbustad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Fullforte!$C$136:$AA$136</c:f>
              <c:numCache>
                <c:formatCode>0</c:formatCode>
                <c:ptCount val="25"/>
                <c:pt idx="0">
                  <c:v>11</c:v>
                </c:pt>
                <c:pt idx="1">
                  <c:v>6</c:v>
                </c:pt>
                <c:pt idx="2">
                  <c:v>13</c:v>
                </c:pt>
                <c:pt idx="3">
                  <c:v>6</c:v>
                </c:pt>
                <c:pt idx="4">
                  <c:v>11</c:v>
                </c:pt>
                <c:pt idx="5">
                  <c:v>11</c:v>
                </c:pt>
                <c:pt idx="6">
                  <c:v>9</c:v>
                </c:pt>
                <c:pt idx="7">
                  <c:v>3</c:v>
                </c:pt>
                <c:pt idx="8">
                  <c:v>1</c:v>
                </c:pt>
                <c:pt idx="9">
                  <c:v>6</c:v>
                </c:pt>
                <c:pt idx="10">
                  <c:v>3</c:v>
                </c:pt>
                <c:pt idx="11">
                  <c:v>1</c:v>
                </c:pt>
                <c:pt idx="12">
                  <c:v>4</c:v>
                </c:pt>
                <c:pt idx="13">
                  <c:v>0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6</c:v>
                </c:pt>
                <c:pt idx="18">
                  <c:v>6</c:v>
                </c:pt>
                <c:pt idx="19">
                  <c:v>5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A-4D7B-B900-AA08741F3C37}"/>
            </c:ext>
          </c:extLst>
        </c:ser>
        <c:ser>
          <c:idx val="2"/>
          <c:order val="2"/>
          <c:tx>
            <c:strRef>
              <c:f>Fullforte!$B$137</c:f>
              <c:strCache>
                <c:ptCount val="1"/>
                <c:pt idx="0">
                  <c:v>Rekkehus, kjedehus og andre småhus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Fullforte!$C$137:$AA$137</c:f>
              <c:numCache>
                <c:formatCode>0</c:formatCode>
                <c:ptCount val="25"/>
                <c:pt idx="0">
                  <c:v>12</c:v>
                </c:pt>
                <c:pt idx="1">
                  <c:v>12</c:v>
                </c:pt>
                <c:pt idx="2">
                  <c:v>7</c:v>
                </c:pt>
                <c:pt idx="3">
                  <c:v>9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3</c:v>
                </c:pt>
                <c:pt idx="9">
                  <c:v>9</c:v>
                </c:pt>
                <c:pt idx="10">
                  <c:v>9</c:v>
                </c:pt>
                <c:pt idx="11">
                  <c:v>11</c:v>
                </c:pt>
                <c:pt idx="12">
                  <c:v>12</c:v>
                </c:pt>
                <c:pt idx="13">
                  <c:v>23</c:v>
                </c:pt>
                <c:pt idx="14">
                  <c:v>5</c:v>
                </c:pt>
                <c:pt idx="15">
                  <c:v>26</c:v>
                </c:pt>
                <c:pt idx="16">
                  <c:v>13</c:v>
                </c:pt>
                <c:pt idx="17">
                  <c:v>17</c:v>
                </c:pt>
                <c:pt idx="18">
                  <c:v>22</c:v>
                </c:pt>
                <c:pt idx="19">
                  <c:v>7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A-4D7B-B900-AA08741F3C37}"/>
            </c:ext>
          </c:extLst>
        </c:ser>
        <c:ser>
          <c:idx val="3"/>
          <c:order val="3"/>
          <c:tx>
            <c:strRef>
              <c:f>Fullforte!$B$138</c:f>
              <c:strCache>
                <c:ptCount val="1"/>
                <c:pt idx="0">
                  <c:v>Bustadblokk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Fullforte!$C$138:$AA$138</c:f>
              <c:numCache>
                <c:formatCode>0</c:formatCode>
                <c:ptCount val="25"/>
                <c:pt idx="0">
                  <c:v>31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11</c:v>
                </c:pt>
                <c:pt idx="14">
                  <c:v>0</c:v>
                </c:pt>
                <c:pt idx="15">
                  <c:v>0</c:v>
                </c:pt>
                <c:pt idx="16">
                  <c:v>11</c:v>
                </c:pt>
                <c:pt idx="17">
                  <c:v>0</c:v>
                </c:pt>
                <c:pt idx="18">
                  <c:v>0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A-4D7B-B900-AA08741F3C37}"/>
            </c:ext>
          </c:extLst>
        </c:ser>
        <c:ser>
          <c:idx val="4"/>
          <c:order val="4"/>
          <c:tx>
            <c:strRef>
              <c:f>Fullforte!$B$139</c:f>
              <c:strCache>
                <c:ptCount val="1"/>
                <c:pt idx="0">
                  <c:v>Bufellesskap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Fullforte!$C$4:$AA$4</c:f>
              <c:strCache>
                <c:ptCount val="2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</c:strCache>
            </c:strRef>
          </c:cat>
          <c:val>
            <c:numRef>
              <c:f>Fullforte!$C$139:$AA$139</c:f>
              <c:numCache>
                <c:formatCode>0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A-4D7B-B900-AA08741F3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8214159"/>
        <c:axId val="798215119"/>
      </c:barChart>
      <c:catAx>
        <c:axId val="7982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5119"/>
        <c:crosses val="autoZero"/>
        <c:auto val="1"/>
        <c:lblAlgn val="ctr"/>
        <c:lblOffset val="100"/>
        <c:noMultiLvlLbl val="0"/>
      </c:catAx>
      <c:valAx>
        <c:axId val="798215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Fullførte bustadar</a:t>
                </a:r>
              </a:p>
            </c:rich>
          </c:tx>
          <c:layout>
            <c:manualLayout>
              <c:xMode val="edge"/>
              <c:yMode val="edge"/>
              <c:x val="8.3789453031452767E-3"/>
              <c:y val="0.388029586053107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98214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NyeBygninger!$C$6:$K$6</c:f>
              <c:strCache>
                <c:ptCount val="9"/>
                <c:pt idx="0">
                  <c:v>Fulldyrka jord</c:v>
                </c:pt>
                <c:pt idx="1">
                  <c:v>Ikkje fulldyrka jord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  <c:pt idx="8">
                  <c:v>Bebygd areal, vegar mv</c:v>
                </c:pt>
              </c:strCache>
            </c:strRef>
          </c:cat>
          <c:val>
            <c:numRef>
              <c:f>NyeBygninger!$C$7:$K$7</c:f>
              <c:numCache>
                <c:formatCode>0</c:formatCode>
                <c:ptCount val="9"/>
                <c:pt idx="0">
                  <c:v>3</c:v>
                </c:pt>
                <c:pt idx="1">
                  <c:v>3</c:v>
                </c:pt>
                <c:pt idx="2">
                  <c:v>12</c:v>
                </c:pt>
                <c:pt idx="3">
                  <c:v>16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55-4E25-9FEB-643650F2B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298959"/>
        <c:axId val="348299919"/>
      </c:barChart>
      <c:catAx>
        <c:axId val="34829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8299919"/>
        <c:crosses val="autoZero"/>
        <c:auto val="1"/>
        <c:lblAlgn val="ctr"/>
        <c:lblOffset val="100"/>
        <c:noMultiLvlLbl val="0"/>
      </c:catAx>
      <c:valAx>
        <c:axId val="348299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 nye </a:t>
                </a:r>
                <a:r>
                  <a:rPr lang="nb-NO" sz="1100" b="0" i="0" u="none" strike="noStrike" kern="1200" baseline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bustadar</a:t>
                </a:r>
                <a:endParaRPr lang="nb-NO" sz="11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</a:endParaRPr>
              </a:p>
            </c:rich>
          </c:tx>
          <c:layout>
            <c:manualLayout>
              <c:xMode val="edge"/>
              <c:yMode val="edge"/>
              <c:x val="7.3128357426535942E-3"/>
              <c:y val="0.307489761555410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rgbClr val="000000">
                      <a:lumMod val="65000"/>
                      <a:lumOff val="35000"/>
                    </a:srgb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829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Auke/minske i tal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etterspurte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bustadar samanlikna med </a:t>
            </a:r>
            <a:r>
              <a:rPr lang="nn-NO" sz="1200" b="0" i="0" u="none" strike="noStrike" kern="1200" spc="0" baseline="0" noProof="0" err="1">
                <a:solidFill>
                  <a:srgbClr val="000000">
                    <a:lumMod val="65000"/>
                    <a:lumOff val="35000"/>
                  </a:srgbClr>
                </a:solidFill>
              </a:rPr>
              <a:t>foregåande</a:t>
            </a:r>
            <a:r>
              <a:rPr lang="nn-NO" sz="1200" b="0" i="0" u="none" strike="noStrike" kern="1200" spc="0" baseline="0" noProof="0">
                <a:solidFill>
                  <a:srgbClr val="000000">
                    <a:lumMod val="65000"/>
                    <a:lumOff val="35000"/>
                  </a:srgbClr>
                </a:solidFill>
              </a:rPr>
              <a:t> år, prognose 2026-2050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n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Haram!$I$5</c:f>
              <c:strCache>
                <c:ptCount val="1"/>
                <c:pt idx="0">
                  <c:v>Små bustadar (&lt;80 kvm)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Haram!$H$6:$H$30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Haram!$I$6:$I$30</c:f>
              <c:numCache>
                <c:formatCode>General</c:formatCode>
                <c:ptCount val="25"/>
                <c:pt idx="0">
                  <c:v>3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7</c:v>
                </c:pt>
                <c:pt idx="7">
                  <c:v>8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5</c:v>
                </c:pt>
                <c:pt idx="12">
                  <c:v>5</c:v>
                </c:pt>
                <c:pt idx="13">
                  <c:v>2</c:v>
                </c:pt>
                <c:pt idx="14">
                  <c:v>2</c:v>
                </c:pt>
                <c:pt idx="15">
                  <c:v>1</c:v>
                </c:pt>
                <c:pt idx="16">
                  <c:v>3</c:v>
                </c:pt>
                <c:pt idx="17">
                  <c:v>2</c:v>
                </c:pt>
                <c:pt idx="18">
                  <c:v>0</c:v>
                </c:pt>
                <c:pt idx="19">
                  <c:v>1</c:v>
                </c:pt>
                <c:pt idx="20">
                  <c:v>2</c:v>
                </c:pt>
                <c:pt idx="21">
                  <c:v>0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3B9-408B-BECA-311528B021AA}"/>
            </c:ext>
          </c:extLst>
        </c:ser>
        <c:ser>
          <c:idx val="1"/>
          <c:order val="1"/>
          <c:tx>
            <c:strRef>
              <c:f>Haram!$J$5</c:f>
              <c:strCache>
                <c:ptCount val="1"/>
                <c:pt idx="0">
                  <c:v>Middels bustadar (80-159 kvm)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Haram!$H$6:$H$30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Haram!$J$6:$J$30</c:f>
              <c:numCache>
                <c:formatCode>General</c:formatCode>
                <c:ptCount val="25"/>
                <c:pt idx="0">
                  <c:v>9</c:v>
                </c:pt>
                <c:pt idx="1">
                  <c:v>10</c:v>
                </c:pt>
                <c:pt idx="2">
                  <c:v>13</c:v>
                </c:pt>
                <c:pt idx="3">
                  <c:v>11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14</c:v>
                </c:pt>
                <c:pt idx="8">
                  <c:v>10</c:v>
                </c:pt>
                <c:pt idx="9">
                  <c:v>12</c:v>
                </c:pt>
                <c:pt idx="10">
                  <c:v>12</c:v>
                </c:pt>
                <c:pt idx="11">
                  <c:v>9</c:v>
                </c:pt>
                <c:pt idx="12">
                  <c:v>11</c:v>
                </c:pt>
                <c:pt idx="13">
                  <c:v>7</c:v>
                </c:pt>
                <c:pt idx="14">
                  <c:v>6</c:v>
                </c:pt>
                <c:pt idx="15">
                  <c:v>5</c:v>
                </c:pt>
                <c:pt idx="16">
                  <c:v>7</c:v>
                </c:pt>
                <c:pt idx="17">
                  <c:v>6</c:v>
                </c:pt>
                <c:pt idx="18">
                  <c:v>3</c:v>
                </c:pt>
                <c:pt idx="19">
                  <c:v>3</c:v>
                </c:pt>
                <c:pt idx="20">
                  <c:v>4</c:v>
                </c:pt>
                <c:pt idx="21">
                  <c:v>3</c:v>
                </c:pt>
                <c:pt idx="22">
                  <c:v>3</c:v>
                </c:pt>
                <c:pt idx="23">
                  <c:v>2</c:v>
                </c:pt>
                <c:pt idx="24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3B9-408B-BECA-311528B021AA}"/>
            </c:ext>
          </c:extLst>
        </c:ser>
        <c:ser>
          <c:idx val="2"/>
          <c:order val="2"/>
          <c:tx>
            <c:strRef>
              <c:f>Haram!$K$5</c:f>
              <c:strCache>
                <c:ptCount val="1"/>
                <c:pt idx="0">
                  <c:v>Store bustadar (&gt;160 kvm)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Haram!$H$6:$H$30</c:f>
              <c:numCache>
                <c:formatCode>General</c:formatCode>
                <c:ptCount val="25"/>
                <c:pt idx="0">
                  <c:v>2026</c:v>
                </c:pt>
                <c:pt idx="1">
                  <c:v>2027</c:v>
                </c:pt>
                <c:pt idx="2">
                  <c:v>2028</c:v>
                </c:pt>
                <c:pt idx="3">
                  <c:v>2029</c:v>
                </c:pt>
                <c:pt idx="4">
                  <c:v>2030</c:v>
                </c:pt>
                <c:pt idx="5">
                  <c:v>2031</c:v>
                </c:pt>
                <c:pt idx="6">
                  <c:v>2032</c:v>
                </c:pt>
                <c:pt idx="7">
                  <c:v>2033</c:v>
                </c:pt>
                <c:pt idx="8">
                  <c:v>2034</c:v>
                </c:pt>
                <c:pt idx="9">
                  <c:v>2035</c:v>
                </c:pt>
                <c:pt idx="10">
                  <c:v>2036</c:v>
                </c:pt>
                <c:pt idx="11">
                  <c:v>2037</c:v>
                </c:pt>
                <c:pt idx="12">
                  <c:v>2038</c:v>
                </c:pt>
                <c:pt idx="13">
                  <c:v>2039</c:v>
                </c:pt>
                <c:pt idx="14">
                  <c:v>2040</c:v>
                </c:pt>
                <c:pt idx="15">
                  <c:v>2041</c:v>
                </c:pt>
                <c:pt idx="16">
                  <c:v>2042</c:v>
                </c:pt>
                <c:pt idx="17">
                  <c:v>2043</c:v>
                </c:pt>
                <c:pt idx="18">
                  <c:v>2044</c:v>
                </c:pt>
                <c:pt idx="19">
                  <c:v>2045</c:v>
                </c:pt>
                <c:pt idx="20">
                  <c:v>2046</c:v>
                </c:pt>
                <c:pt idx="21">
                  <c:v>2047</c:v>
                </c:pt>
                <c:pt idx="22">
                  <c:v>2048</c:v>
                </c:pt>
                <c:pt idx="23">
                  <c:v>2049</c:v>
                </c:pt>
                <c:pt idx="24">
                  <c:v>2050</c:v>
                </c:pt>
              </c:numCache>
            </c:numRef>
          </c:cat>
          <c:val>
            <c:numRef>
              <c:f>Haram!$K$6:$K$30</c:f>
              <c:numCache>
                <c:formatCode>General</c:formatCode>
                <c:ptCount val="25"/>
                <c:pt idx="0">
                  <c:v>11</c:v>
                </c:pt>
                <c:pt idx="1">
                  <c:v>9</c:v>
                </c:pt>
                <c:pt idx="2">
                  <c:v>13</c:v>
                </c:pt>
                <c:pt idx="3">
                  <c:v>11</c:v>
                </c:pt>
                <c:pt idx="4">
                  <c:v>14</c:v>
                </c:pt>
                <c:pt idx="5">
                  <c:v>14</c:v>
                </c:pt>
                <c:pt idx="6">
                  <c:v>12</c:v>
                </c:pt>
                <c:pt idx="7">
                  <c:v>13</c:v>
                </c:pt>
                <c:pt idx="8">
                  <c:v>11</c:v>
                </c:pt>
                <c:pt idx="9">
                  <c:v>11</c:v>
                </c:pt>
                <c:pt idx="10">
                  <c:v>10</c:v>
                </c:pt>
                <c:pt idx="11">
                  <c:v>9</c:v>
                </c:pt>
                <c:pt idx="12">
                  <c:v>10</c:v>
                </c:pt>
                <c:pt idx="13">
                  <c:v>8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6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4</c:v>
                </c:pt>
                <c:pt idx="22">
                  <c:v>3</c:v>
                </c:pt>
                <c:pt idx="23">
                  <c:v>2</c:v>
                </c:pt>
                <c:pt idx="24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3B9-408B-BECA-311528B021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51695"/>
        <c:axId val="1353853615"/>
      </c:lineChart>
      <c:catAx>
        <c:axId val="135385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3615"/>
        <c:crosses val="autoZero"/>
        <c:auto val="1"/>
        <c:lblAlgn val="ctr"/>
        <c:lblOffset val="100"/>
        <c:noMultiLvlLbl val="0"/>
      </c:catAx>
      <c:valAx>
        <c:axId val="135385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851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10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Indeksert bustadetterspørsel fordelt på aldersgrupper mot 2050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(2025=100, alder </a:t>
            </a:r>
            <a:r>
              <a:rPr lang="nb-NO" sz="1100" b="0" i="1" u="none" strike="noStrike" kern="1200" spc="0" baseline="0" err="1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hushaldets</a:t>
            </a:r>
            <a:r>
              <a:rPr lang="nb-NO" sz="1100" b="0" i="1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effectLst/>
              </a:rPr>
              <a:t> kontaktperson)</a:t>
            </a:r>
            <a:endParaRPr lang="nb-NO" sz="1100" b="0" i="0" u="none" strike="noStrike" kern="1200" spc="0" baseline="0">
              <a:solidFill>
                <a:srgbClr val="000000">
                  <a:lumMod val="65000"/>
                  <a:lumOff val="35000"/>
                </a:srgbClr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'Ark3'!$C$1</c:f>
              <c:strCache>
                <c:ptCount val="1"/>
                <c:pt idx="0">
                  <c:v>Yngre hushald (0-66 år)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4-4768-A096-C7940DE144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'Ark3'!$B$28:$B$53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'Ark3'!$C$28:$C$53</c:f>
              <c:numCache>
                <c:formatCode>General</c:formatCode>
                <c:ptCount val="26"/>
                <c:pt idx="0">
                  <c:v>100</c:v>
                </c:pt>
                <c:pt idx="1">
                  <c:v>100.03460207612456</c:v>
                </c:pt>
                <c:pt idx="2">
                  <c:v>99.792387543252588</c:v>
                </c:pt>
                <c:pt idx="3">
                  <c:v>99.72318339100346</c:v>
                </c:pt>
                <c:pt idx="4">
                  <c:v>100</c:v>
                </c:pt>
                <c:pt idx="5">
                  <c:v>100.24221453287197</c:v>
                </c:pt>
                <c:pt idx="6">
                  <c:v>100.55363321799308</c:v>
                </c:pt>
                <c:pt idx="7">
                  <c:v>100.62283737024222</c:v>
                </c:pt>
                <c:pt idx="8">
                  <c:v>100.38062283737024</c:v>
                </c:pt>
                <c:pt idx="9">
                  <c:v>100.48442906574395</c:v>
                </c:pt>
                <c:pt idx="10">
                  <c:v>100.34602076124568</c:v>
                </c:pt>
                <c:pt idx="11">
                  <c:v>100.38062283737024</c:v>
                </c:pt>
                <c:pt idx="12">
                  <c:v>100.62283737024222</c:v>
                </c:pt>
                <c:pt idx="13">
                  <c:v>100.38062283737024</c:v>
                </c:pt>
                <c:pt idx="14">
                  <c:v>100.27681660899654</c:v>
                </c:pt>
                <c:pt idx="15">
                  <c:v>99.550173010380632</c:v>
                </c:pt>
                <c:pt idx="16">
                  <c:v>99.20415224913495</c:v>
                </c:pt>
                <c:pt idx="17">
                  <c:v>99.307958477508649</c:v>
                </c:pt>
                <c:pt idx="18">
                  <c:v>99.307958477508649</c:v>
                </c:pt>
                <c:pt idx="19">
                  <c:v>99.20415224913495</c:v>
                </c:pt>
                <c:pt idx="20">
                  <c:v>98.858131487889281</c:v>
                </c:pt>
                <c:pt idx="21">
                  <c:v>98.54671280276817</c:v>
                </c:pt>
                <c:pt idx="22">
                  <c:v>98.269896193771615</c:v>
                </c:pt>
                <c:pt idx="23">
                  <c:v>97.889273356401389</c:v>
                </c:pt>
                <c:pt idx="24">
                  <c:v>97.716262975778548</c:v>
                </c:pt>
                <c:pt idx="25">
                  <c:v>97.37024221453288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74-4768-A096-C7940DE14475}"/>
            </c:ext>
          </c:extLst>
        </c:ser>
        <c:ser>
          <c:idx val="1"/>
          <c:order val="1"/>
          <c:tx>
            <c:strRef>
              <c:f>'Ark3'!$D$1</c:f>
              <c:strCache>
                <c:ptCount val="1"/>
                <c:pt idx="0">
                  <c:v>Eldre hushald (67+ år)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2700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74-4768-A096-C7940DE1447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74-4768-A096-C7940DE1447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'Ark3'!$B$28:$B$53</c:f>
              <c:numCache>
                <c:formatCode>General</c:formatCode>
                <c:ptCount val="2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</c:numCache>
            </c:numRef>
          </c:cat>
          <c:val>
            <c:numRef>
              <c:f>'Ark3'!$D$28:$D$53</c:f>
              <c:numCache>
                <c:formatCode>General</c:formatCode>
                <c:ptCount val="26"/>
                <c:pt idx="0">
                  <c:v>100</c:v>
                </c:pt>
                <c:pt idx="1">
                  <c:v>101.91489361702128</c:v>
                </c:pt>
                <c:pt idx="2">
                  <c:v>103.90070921985814</c:v>
                </c:pt>
                <c:pt idx="3">
                  <c:v>106.02836879432624</c:v>
                </c:pt>
                <c:pt idx="4">
                  <c:v>107.65957446808511</c:v>
                </c:pt>
                <c:pt idx="5">
                  <c:v>109.36170212765957</c:v>
                </c:pt>
                <c:pt idx="6">
                  <c:v>111.13475177304966</c:v>
                </c:pt>
                <c:pt idx="7">
                  <c:v>112.90780141843972</c:v>
                </c:pt>
                <c:pt idx="8">
                  <c:v>116.09929078014186</c:v>
                </c:pt>
                <c:pt idx="9">
                  <c:v>117.2340425531915</c:v>
                </c:pt>
                <c:pt idx="10">
                  <c:v>119.78723404255318</c:v>
                </c:pt>
                <c:pt idx="11">
                  <c:v>121.63120567375887</c:v>
                </c:pt>
                <c:pt idx="12">
                  <c:v>122.9078014184397</c:v>
                </c:pt>
                <c:pt idx="13">
                  <c:v>125.1063829787234</c:v>
                </c:pt>
                <c:pt idx="14">
                  <c:v>127.0921985815603</c:v>
                </c:pt>
                <c:pt idx="15">
                  <c:v>129.14893617021278</c:v>
                </c:pt>
                <c:pt idx="16">
                  <c:v>130.63829787234042</c:v>
                </c:pt>
                <c:pt idx="17">
                  <c:v>131.91489361702128</c:v>
                </c:pt>
                <c:pt idx="18">
                  <c:v>132.83687943262413</c:v>
                </c:pt>
                <c:pt idx="19">
                  <c:v>133.68794326241135</c:v>
                </c:pt>
                <c:pt idx="20">
                  <c:v>134.82269503546098</c:v>
                </c:pt>
                <c:pt idx="21">
                  <c:v>136.09929078014184</c:v>
                </c:pt>
                <c:pt idx="22">
                  <c:v>137.02127659574467</c:v>
                </c:pt>
                <c:pt idx="23">
                  <c:v>138.36879432624113</c:v>
                </c:pt>
                <c:pt idx="24">
                  <c:v>139.07801418439715</c:v>
                </c:pt>
                <c:pt idx="25">
                  <c:v>140.49645390070921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A74-4768-A096-C7940DE14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9319888"/>
        <c:axId val="1959320368"/>
      </c:lineChart>
      <c:catAx>
        <c:axId val="195931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20368"/>
        <c:crosses val="autoZero"/>
        <c:auto val="1"/>
        <c:lblAlgn val="ctr"/>
        <c:lblOffset val="100"/>
        <c:noMultiLvlLbl val="0"/>
      </c:catAx>
      <c:valAx>
        <c:axId val="195932036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50" b="0" i="0" u="none" strike="noStrike" kern="1200" baseline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Indeks (år 2025=100)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5931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Haram!$B$5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Haram!$A$6:$A$19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Haram!$B$6:$B$19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22</c:v>
                </c:pt>
                <c:pt idx="3">
                  <c:v>38</c:v>
                </c:pt>
                <c:pt idx="4">
                  <c:v>131</c:v>
                </c:pt>
                <c:pt idx="5">
                  <c:v>133</c:v>
                </c:pt>
                <c:pt idx="6">
                  <c:v>150</c:v>
                </c:pt>
                <c:pt idx="7">
                  <c:v>135</c:v>
                </c:pt>
                <c:pt idx="8">
                  <c:v>143</c:v>
                </c:pt>
                <c:pt idx="9">
                  <c:v>303</c:v>
                </c:pt>
                <c:pt idx="10">
                  <c:v>213</c:v>
                </c:pt>
                <c:pt idx="11">
                  <c:v>78</c:v>
                </c:pt>
                <c:pt idx="12">
                  <c:v>26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C8-4904-9B43-6806FD41681F}"/>
            </c:ext>
          </c:extLst>
        </c:ser>
        <c:ser>
          <c:idx val="1"/>
          <c:order val="1"/>
          <c:tx>
            <c:strRef>
              <c:f>Haram!$C$5</c:f>
              <c:strCache>
                <c:ptCount val="1"/>
                <c:pt idx="0">
                  <c:v>2050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Haram!$A$6:$A$19</c:f>
              <c:strCache>
                <c:ptCount val="14"/>
                <c:pt idx="0">
                  <c:v>0-29 kvm</c:v>
                </c:pt>
                <c:pt idx="1">
                  <c:v>30-39 kvm</c:v>
                </c:pt>
                <c:pt idx="2">
                  <c:v>40-49 kvm</c:v>
                </c:pt>
                <c:pt idx="3">
                  <c:v>50-59 kvm</c:v>
                </c:pt>
                <c:pt idx="4">
                  <c:v>60-79 kvm</c:v>
                </c:pt>
                <c:pt idx="5">
                  <c:v>80-99 kvm</c:v>
                </c:pt>
                <c:pt idx="6">
                  <c:v>100-119 kvm</c:v>
                </c:pt>
                <c:pt idx="7">
                  <c:v>120-139 kvm</c:v>
                </c:pt>
                <c:pt idx="8">
                  <c:v>140-159 kvm</c:v>
                </c:pt>
                <c:pt idx="9">
                  <c:v>160-199 kvm</c:v>
                </c:pt>
                <c:pt idx="10">
                  <c:v>200-249 kvm</c:v>
                </c:pt>
                <c:pt idx="11">
                  <c:v>250-299 kvm</c:v>
                </c:pt>
                <c:pt idx="12">
                  <c:v>300-349 kvm</c:v>
                </c:pt>
                <c:pt idx="13">
                  <c:v>350+ kvm</c:v>
                </c:pt>
              </c:strCache>
            </c:strRef>
          </c:cat>
          <c:val>
            <c:numRef>
              <c:f>Haram!$C$6:$C$19</c:f>
              <c:numCache>
                <c:formatCode>General</c:formatCode>
                <c:ptCount val="14"/>
                <c:pt idx="0">
                  <c:v>5</c:v>
                </c:pt>
                <c:pt idx="1">
                  <c:v>9</c:v>
                </c:pt>
                <c:pt idx="2">
                  <c:v>33</c:v>
                </c:pt>
                <c:pt idx="3">
                  <c:v>60</c:v>
                </c:pt>
                <c:pt idx="4">
                  <c:v>191</c:v>
                </c:pt>
                <c:pt idx="5">
                  <c:v>195</c:v>
                </c:pt>
                <c:pt idx="6">
                  <c:v>210</c:v>
                </c:pt>
                <c:pt idx="7">
                  <c:v>190</c:v>
                </c:pt>
                <c:pt idx="8">
                  <c:v>202</c:v>
                </c:pt>
                <c:pt idx="9">
                  <c:v>415</c:v>
                </c:pt>
                <c:pt idx="10">
                  <c:v>287</c:v>
                </c:pt>
                <c:pt idx="11">
                  <c:v>106</c:v>
                </c:pt>
                <c:pt idx="12">
                  <c:v>39</c:v>
                </c:pt>
                <c:pt idx="1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C8-4904-9B43-6806FD416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2815199"/>
        <c:axId val="832813759"/>
      </c:barChart>
      <c:catAx>
        <c:axId val="832815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3759"/>
        <c:crosses val="autoZero"/>
        <c:auto val="1"/>
        <c:lblAlgn val="ctr"/>
        <c:lblOffset val="100"/>
        <c:noMultiLvlLbl val="0"/>
      </c:catAx>
      <c:valAx>
        <c:axId val="83281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etterspurte </a:t>
                </a:r>
                <a:r>
                  <a:rPr lang="nb-NO" err="1"/>
                  <a:t>bustadar</a:t>
                </a:r>
                <a:endParaRPr lang="nb-NO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81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</a:defRPr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'Ark8'!$B$4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98-4E51-A948-98FC3D00B8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98-4E51-A948-98FC3D00B8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98-4E51-A948-98FC3D00B8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98-4E51-A948-98FC3D00B8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98-4E51-A948-98FC3D00B8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98-4E51-A948-98FC3D00B871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98-4E51-A948-98FC3D00B871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98-4E51-A948-98FC3D00B871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498-4E51-A948-98FC3D00B871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498-4E51-A948-98FC3D00B871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498-4E51-A948-98FC3D00B871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498-4E51-A948-98FC3D00B8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'Ark8'!$A$5:$A$10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'Ark8'!$B$5:$B$10</c:f>
              <c:numCache>
                <c:formatCode>General</c:formatCode>
                <c:ptCount val="6"/>
                <c:pt idx="0">
                  <c:v>1710</c:v>
                </c:pt>
                <c:pt idx="1">
                  <c:v>1374</c:v>
                </c:pt>
                <c:pt idx="2">
                  <c:v>501</c:v>
                </c:pt>
                <c:pt idx="3">
                  <c:v>456</c:v>
                </c:pt>
                <c:pt idx="4">
                  <c:v>198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498-4E51-A948-98FC3D00B8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'Ark8'!$C$4</c:f>
              <c:strCache>
                <c:ptCount val="1"/>
                <c:pt idx="0">
                  <c:v>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B9-4328-A432-C3956F4E668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B9-4328-A432-C3956F4E668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B9-4328-A432-C3956F4E66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B9-4328-A432-C3956F4E668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B9-4328-A432-C3956F4E668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B9-4328-A432-C3956F4E6687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1B9-4328-A432-C3956F4E6687}"/>
                </c:ext>
              </c:extLst>
            </c:dLbl>
            <c:dLbl>
              <c:idx val="1"/>
              <c:numFmt formatCode="#,##0" sourceLinked="0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1B9-4328-A432-C3956F4E6687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3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1B9-4328-A432-C3956F4E6687}"/>
                </c:ext>
              </c:extLst>
            </c:dLbl>
            <c:dLbl>
              <c:idx val="3"/>
              <c:numFmt formatCode="#,##0" sourceLinked="0"/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1B9-4328-A432-C3956F4E6687}"/>
                </c:ext>
              </c:extLst>
            </c:dLbl>
            <c:dLbl>
              <c:idx val="4"/>
              <c:numFmt formatCode="#,##0" sourceLinked="0"/>
              <c:spPr>
                <a:solidFill>
                  <a:schemeClr val="accent5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1B9-4328-A432-C3956F4E6687}"/>
                </c:ext>
              </c:extLst>
            </c:dLbl>
            <c:dLbl>
              <c:idx val="5"/>
              <c:numFmt formatCode="#,##0" sourceLinked="0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1B9-4328-A432-C3956F4E66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'Ark8'!$A$5:$A$10</c:f>
              <c:strCache>
                <c:ptCount val="6"/>
                <c:pt idx="0">
                  <c:v>1-personhushald</c:v>
                </c:pt>
                <c:pt idx="1">
                  <c:v>2 pers.</c:v>
                </c:pt>
                <c:pt idx="2">
                  <c:v>3 pers.</c:v>
                </c:pt>
                <c:pt idx="3">
                  <c:v>4 pers.</c:v>
                </c:pt>
                <c:pt idx="4">
                  <c:v>5 pers.</c:v>
                </c:pt>
                <c:pt idx="5">
                  <c:v>6+ pers.</c:v>
                </c:pt>
              </c:strCache>
            </c:strRef>
          </c:cat>
          <c:val>
            <c:numRef>
              <c:f>'Ark8'!$C$5:$C$10</c:f>
              <c:numCache>
                <c:formatCode>General</c:formatCode>
                <c:ptCount val="6"/>
                <c:pt idx="0">
                  <c:v>1987</c:v>
                </c:pt>
                <c:pt idx="1">
                  <c:v>1588</c:v>
                </c:pt>
                <c:pt idx="2">
                  <c:v>512</c:v>
                </c:pt>
                <c:pt idx="3">
                  <c:v>447</c:v>
                </c:pt>
                <c:pt idx="4">
                  <c:v>195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1B9-4328-A432-C3956F4E66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nb-N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nb-NO" sz="1200" b="1">
                <a:solidFill>
                  <a:sysClr val="windowText" lastClr="000000"/>
                </a:solidFill>
              </a:rPr>
              <a:t>Andel personar (%)</a:t>
            </a:r>
            <a:r>
              <a:rPr lang="nb-NO" sz="1200" b="1" baseline="0">
                <a:solidFill>
                  <a:sysClr val="windowText" lastClr="000000"/>
                </a:solidFill>
              </a:rPr>
              <a:t> etter hushaldningstype (2024)</a:t>
            </a:r>
            <a:endParaRPr lang="nb-NO" sz="12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263896741453728"/>
          <c:y val="0.10523533647593168"/>
          <c:w val="0.86758870333852767"/>
          <c:h val="0.808191660167781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Personer!$B$5:$F$5</c:f>
              <c:strCache>
                <c:ptCount val="5"/>
                <c:pt idx="0">
                  <c:v>1 person</c:v>
                </c:pt>
                <c:pt idx="1">
                  <c:v>2 personar</c:v>
                </c:pt>
                <c:pt idx="2">
                  <c:v>3 personar</c:v>
                </c:pt>
                <c:pt idx="3">
                  <c:v>4 personar</c:v>
                </c:pt>
                <c:pt idx="4">
                  <c:v>5 personar +</c:v>
                </c:pt>
              </c:strCache>
            </c:strRef>
          </c:cat>
          <c:val>
            <c:numRef>
              <c:f>Personer!$B$32:$F$32</c:f>
              <c:numCache>
                <c:formatCode>0.0</c:formatCode>
                <c:ptCount val="5"/>
                <c:pt idx="0">
                  <c:v>16.3</c:v>
                </c:pt>
                <c:pt idx="1">
                  <c:v>30.1</c:v>
                </c:pt>
                <c:pt idx="2">
                  <c:v>16.5</c:v>
                </c:pt>
                <c:pt idx="3">
                  <c:v>21</c:v>
                </c:pt>
                <c:pt idx="4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D2-4D03-8412-C24EB1A255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00421423"/>
        <c:axId val="2000419503"/>
      </c:barChart>
      <c:catAx>
        <c:axId val="200042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19503"/>
        <c:crosses val="autoZero"/>
        <c:auto val="1"/>
        <c:lblAlgn val="ctr"/>
        <c:lblOffset val="100"/>
        <c:noMultiLvlLbl val="0"/>
      </c:catAx>
      <c:valAx>
        <c:axId val="20004195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000"/>
                  <a:t>Prosent</a:t>
                </a:r>
              </a:p>
            </c:rich>
          </c:tx>
          <c:layout>
            <c:manualLayout>
              <c:xMode val="edge"/>
              <c:yMode val="edge"/>
              <c:x val="1.0507880910683012E-2"/>
              <c:y val="0.4245060868318612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0042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200" b="1" i="0" u="none" strike="noStrike" kern="1200" spc="0" baseline="0" dirty="0" err="1">
                <a:solidFill>
                  <a:schemeClr val="tx1"/>
                </a:solidFill>
              </a:rPr>
              <a:t>Andelen</a:t>
            </a:r>
            <a:r>
              <a:rPr lang="nn-NO" sz="1200" b="1" i="0" u="none" strike="noStrike" kern="1200" spc="0" baseline="0" dirty="0">
                <a:solidFill>
                  <a:schemeClr val="tx1"/>
                </a:solidFill>
              </a:rPr>
              <a:t> hushald etter hushaldingstype (2024)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Personer!$B$41</c:f>
              <c:strCache>
                <c:ptCount val="1"/>
                <c:pt idx="0">
                  <c:v>1 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Personer!$B$68</c:f>
              <c:numCache>
                <c:formatCode>0.0</c:formatCode>
                <c:ptCount val="1"/>
                <c:pt idx="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B-4DD9-B9B1-8930462A30F7}"/>
            </c:ext>
          </c:extLst>
        </c:ser>
        <c:ser>
          <c:idx val="1"/>
          <c:order val="1"/>
          <c:tx>
            <c:strRef>
              <c:f>Personer!$C$41</c:f>
              <c:strCache>
                <c:ptCount val="1"/>
                <c:pt idx="0">
                  <c:v>2 personar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Personer!$C$68</c:f>
              <c:numCache>
                <c:formatCode>0.0</c:formatCode>
                <c:ptCount val="1"/>
                <c:pt idx="0">
                  <c:v>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B-4DD9-B9B1-8930462A30F7}"/>
            </c:ext>
          </c:extLst>
        </c:ser>
        <c:ser>
          <c:idx val="2"/>
          <c:order val="2"/>
          <c:tx>
            <c:strRef>
              <c:f>Personer!$D$41</c:f>
              <c:strCache>
                <c:ptCount val="1"/>
                <c:pt idx="0">
                  <c:v>3 personar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Personer!$D$68</c:f>
              <c:numCache>
                <c:formatCode>0.0</c:formatCode>
                <c:ptCount val="1"/>
                <c:pt idx="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B-4DD9-B9B1-8930462A30F7}"/>
            </c:ext>
          </c:extLst>
        </c:ser>
        <c:ser>
          <c:idx val="3"/>
          <c:order val="3"/>
          <c:tx>
            <c:strRef>
              <c:f>Personer!$E$41</c:f>
              <c:strCache>
                <c:ptCount val="1"/>
                <c:pt idx="0">
                  <c:v>4 personar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Personer!$E$68</c:f>
              <c:numCache>
                <c:formatCode>0.0</c:formatCode>
                <c:ptCount val="1"/>
                <c:pt idx="0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B-4DD9-B9B1-8930462A30F7}"/>
            </c:ext>
          </c:extLst>
        </c:ser>
        <c:ser>
          <c:idx val="4"/>
          <c:order val="4"/>
          <c:tx>
            <c:strRef>
              <c:f>Personer!$F$41</c:f>
              <c:strCache>
                <c:ptCount val="1"/>
                <c:pt idx="0">
                  <c:v>5 personar 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Personer!$F$68</c:f>
              <c:numCache>
                <c:formatCode>0.0</c:formatCode>
                <c:ptCount val="1"/>
                <c:pt idx="0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2B-4DD9-B9B1-8930462A30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25814192"/>
        <c:axId val="525815152"/>
      </c:barChart>
      <c:catAx>
        <c:axId val="5258141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25815152"/>
        <c:crosses val="autoZero"/>
        <c:auto val="1"/>
        <c:lblAlgn val="ctr"/>
        <c:lblOffset val="100"/>
        <c:noMultiLvlLbl val="0"/>
      </c:catAx>
      <c:valAx>
        <c:axId val="5258151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581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Familier!$B$5:$G$5</c:f>
              <c:strCache>
                <c:ptCount val="6"/>
                <c:pt idx="0">
                  <c:v>Einpersonfamilie</c:v>
                </c:pt>
                <c:pt idx="1">
                  <c:v>Par med barn under 18 år</c:v>
                </c:pt>
                <c:pt idx="2">
                  <c:v>Einslege med barn under 18 år</c:v>
                </c:pt>
                <c:pt idx="3">
                  <c:v>Par utan barn</c:v>
                </c:pt>
                <c:pt idx="4">
                  <c:v>Par med vaksne barn </c:v>
                </c:pt>
                <c:pt idx="5">
                  <c:v>Einslege med vaksne barn </c:v>
                </c:pt>
              </c:strCache>
            </c:strRef>
          </c:cat>
          <c:val>
            <c:numRef>
              <c:f>Familier!$B$32:$G$32</c:f>
              <c:numCache>
                <c:formatCode>0</c:formatCode>
                <c:ptCount val="6"/>
                <c:pt idx="0">
                  <c:v>1772</c:v>
                </c:pt>
                <c:pt idx="1">
                  <c:v>884</c:v>
                </c:pt>
                <c:pt idx="2">
                  <c:v>177</c:v>
                </c:pt>
                <c:pt idx="3">
                  <c:v>1190</c:v>
                </c:pt>
                <c:pt idx="4">
                  <c:v>231</c:v>
                </c:pt>
                <c:pt idx="5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5-4BDC-92DA-67BA81B7E3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9536208"/>
        <c:axId val="1899536688"/>
      </c:barChart>
      <c:catAx>
        <c:axId val="189953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688"/>
        <c:crosses val="autoZero"/>
        <c:auto val="1"/>
        <c:lblAlgn val="ctr"/>
        <c:lblOffset val="100"/>
        <c:noMultiLvlLbl val="0"/>
      </c:catAx>
      <c:valAx>
        <c:axId val="18995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hushald</a:t>
                </a:r>
              </a:p>
            </c:rich>
          </c:tx>
          <c:layout>
            <c:manualLayout>
              <c:xMode val="edge"/>
              <c:yMode val="edge"/>
              <c:x val="1.0624169986719787E-2"/>
              <c:y val="0.414701876102332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99536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D2A1-0706-6744-A4E8-0F38EAE2C7FD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CEC5-0B96-A348-9269-31CD4F5E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5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02F95-CCF1-4001-4228-749F7EF2E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908C57F-BA80-1830-2902-DB0A74A3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94FAA9F9-F4EE-602E-03AD-072247085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ADBEFC-4858-F48E-589A-21BB9C66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4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3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3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59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CEC5-0B96-A348-9269-31CD4F5EBF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4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D7CB2-E902-45DA-8EA8-4289311C061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26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6" y="1354321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6" y="2254029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50284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12523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91493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3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592597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925944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906794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38590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8348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D88555E1-79B1-F84E-8BA1-78AFA85C6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6781952-737F-A148-98CB-AB97A976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A215B2C6-7BB7-7749-B967-D1157A038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704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F5D85A65-935D-834C-9B46-22AE800F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2B7C81BD-E04F-5F47-A7C6-FCD5AAB8C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3">
            <a:extLst>
              <a:ext uri="{FF2B5EF4-FFF2-40B4-BE49-F238E27FC236}">
                <a16:creationId xmlns:a16="http://schemas.microsoft.com/office/drawing/2014/main" id="{C0D65838-49E4-3343-B93B-5ED7F21C6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63F15F80-0E25-E244-8409-26820EECD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321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E08E1E13-BC0C-5147-93C8-0AE60B91B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4668A9-E7FD-6043-8091-012C88725E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877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unntekst 4">
            <a:extLst>
              <a:ext uri="{FF2B5EF4-FFF2-40B4-BE49-F238E27FC236}">
                <a16:creationId xmlns:a16="http://schemas.microsoft.com/office/drawing/2014/main" id="{0DE7B89D-A067-2240-9E0B-9F492FEE1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417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2FC2C8C2-C202-2F40-BB04-EA62857FB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9" name="Plassholder for tekst 3">
            <a:extLst>
              <a:ext uri="{FF2B5EF4-FFF2-40B4-BE49-F238E27FC236}">
                <a16:creationId xmlns:a16="http://schemas.microsoft.com/office/drawing/2014/main" id="{7D982FAB-14BD-A64C-8E56-BF03CD91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5643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C6909D-F2A1-AB2A-3974-5A8F09ED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77485" y="1354320"/>
            <a:ext cx="7818121" cy="770861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Poppins SemiBold" pitchFamily="2" charset="77"/>
                <a:ea typeface="Poppins SemiBold" pitchFamily="2" charset="77"/>
                <a:cs typeface="Poppins SemiBold" pitchFamily="2" charset="77"/>
              </a:defRPr>
            </a:lvl1pPr>
          </a:lstStyle>
          <a:p>
            <a:r>
              <a:rPr lang="nb-NO"/>
              <a:t>Klikk for å redigere 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485" y="2254028"/>
            <a:ext cx="7818121" cy="3177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undertittel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38996" y="4875332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0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algn="r"/>
            <a:r>
              <a:rPr lang="en-US" err="1"/>
              <a:t>Forfattar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dato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8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1147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5654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17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9814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734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9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2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1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496888" indent="-22225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 marL="985838" indent="-228600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8" hasCustomPrompt="1"/>
          </p:nvPr>
        </p:nvSpPr>
        <p:spPr>
          <a:xfrm>
            <a:off x="4648200" y="2080800"/>
            <a:ext cx="4038600" cy="240603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538163" indent="-227013"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kan det også være tekst, eller bilde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6960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dertittel 2"/>
          <p:cNvSpPr>
            <a:spLocks noGrp="1"/>
          </p:cNvSpPr>
          <p:nvPr>
            <p:ph type="subTitle" idx="13" hasCustomPrompt="1"/>
          </p:nvPr>
        </p:nvSpPr>
        <p:spPr>
          <a:xfrm>
            <a:off x="457200" y="1131590"/>
            <a:ext cx="82296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36000" rIns="72000" anchor="b" anchorCtr="0"/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lang="nb-NO" sz="36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Overskriften skrives her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7" hasCustomPrompt="1"/>
          </p:nvPr>
        </p:nvSpPr>
        <p:spPr>
          <a:xfrm>
            <a:off x="457200" y="2079154"/>
            <a:ext cx="8229600" cy="2508820"/>
          </a:xfrm>
          <a:prstGeom prst="rect">
            <a:avLst/>
          </a:prstGeom>
        </p:spPr>
        <p:txBody>
          <a:bodyPr vert="horz" lIns="0"/>
          <a:lstStyle>
            <a:lvl1pPr marL="0" indent="0">
              <a:buClr>
                <a:schemeClr val="bg2"/>
              </a:buClr>
              <a:buFont typeface="Arial"/>
              <a:buNone/>
              <a:defRPr sz="25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Clr>
                <a:schemeClr val="bg2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b-NO"/>
              <a:t>Her skal det være lite tekst</a:t>
            </a:r>
            <a:br>
              <a:rPr lang="nb-NO"/>
            </a:br>
            <a:br>
              <a:rPr lang="nb-NO"/>
            </a:br>
            <a:r>
              <a:rPr lang="nb-NO"/>
              <a:t>Det viktigste er det du sier</a:t>
            </a:r>
            <a:br>
              <a:rPr lang="nb-NO"/>
            </a:br>
            <a:br>
              <a:rPr lang="nb-NO"/>
            </a:br>
            <a:r>
              <a:rPr lang="nb-NO"/>
              <a:t>Bruk notatfeltet!</a:t>
            </a:r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8172400" y="4732570"/>
            <a:ext cx="7323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3CE4322-7539-4FF4-8B73-4EB9DFBED132}" type="slidenum">
              <a:rPr lang="nb-NO" sz="800" smtClean="0">
                <a:solidFill>
                  <a:srgbClr val="5C707A"/>
                </a:solidFill>
              </a:rPr>
              <a:pPr algn="r"/>
              <a:t>‹#›</a:t>
            </a:fld>
            <a:endParaRPr lang="nb-NO" sz="800">
              <a:solidFill>
                <a:srgbClr val="5C7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439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931646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498867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791832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684469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08577" y="469338"/>
            <a:ext cx="3834878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08577" y="4493371"/>
            <a:ext cx="3834878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595745" y="469338"/>
            <a:ext cx="3491346" cy="402403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137862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lde 1/2 si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2">
            <a:extLst>
              <a:ext uri="{FF2B5EF4-FFF2-40B4-BE49-F238E27FC236}">
                <a16:creationId xmlns:a16="http://schemas.microsoft.com/office/drawing/2014/main" id="{043A7861-BFD0-8D13-086B-87383DA6D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9334" y="1176175"/>
            <a:ext cx="3660151" cy="892289"/>
          </a:xfrm>
        </p:spPr>
        <p:txBody>
          <a:bodyPr anchor="b"/>
          <a:lstStyle>
            <a:lvl1pPr>
              <a:defRPr lang="nb-NO"/>
            </a:lvl1pPr>
          </a:lstStyle>
          <a:p>
            <a:pPr lvl="0"/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7">
            <a:extLst>
              <a:ext uri="{FF2B5EF4-FFF2-40B4-BE49-F238E27FC236}">
                <a16:creationId xmlns:a16="http://schemas.microsoft.com/office/drawing/2014/main" id="{6FB6502C-59AF-09F0-54F8-0835A38A1E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334" y="2246709"/>
            <a:ext cx="3660151" cy="2293735"/>
          </a:xfrm>
        </p:spPr>
        <p:txBody>
          <a:bodyPr/>
          <a:lstStyle>
            <a:lvl1pPr>
              <a:defRPr lang="nb-NO" sz="1350"/>
            </a:lvl1pPr>
            <a:lvl2pPr>
              <a:defRPr lang="nb-NO" sz="1350"/>
            </a:lvl2pPr>
            <a:lvl3pPr>
              <a:defRPr lang="nb-NO" sz="1350"/>
            </a:lvl3pPr>
            <a:lvl4pPr>
              <a:defRPr lang="nb-NO" sz="1350"/>
            </a:lvl4pPr>
            <a:lvl5pPr>
              <a:defRPr lang="nb-NO" sz="13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bilde 9">
            <a:extLst>
              <a:ext uri="{FF2B5EF4-FFF2-40B4-BE49-F238E27FC236}">
                <a16:creationId xmlns:a16="http://schemas.microsoft.com/office/drawing/2014/main" id="{12D50BE5-F28F-B51F-66FD-446A1F5FF7F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856854" y="1"/>
            <a:ext cx="4287146" cy="5143499"/>
          </a:xfrm>
        </p:spPr>
        <p:txBody>
          <a:bodyPr/>
          <a:lstStyle>
            <a:lvl1pPr marL="0" indent="0">
              <a:spcBef>
                <a:spcPts val="1575"/>
              </a:spcBef>
              <a:buNone/>
              <a:defRPr sz="1200">
                <a:solidFill>
                  <a:srgbClr val="595959"/>
                </a:solidFill>
              </a:defRPr>
            </a:lvl1pPr>
          </a:lstStyle>
          <a:p>
            <a:pPr lvl="0"/>
            <a:r>
              <a:rPr lang="nn-NO"/>
              <a:t>Trykk på ikonet eller dra inn en bildefil for å legge til et bilde. Juster utsnittet på Bildeformat-fanen &gt; Beskjær.</a:t>
            </a:r>
          </a:p>
        </p:txBody>
      </p:sp>
    </p:spTree>
    <p:extLst>
      <p:ext uri="{BB962C8B-B14F-4D97-AF65-F5344CB8AC3E}">
        <p14:creationId xmlns:p14="http://schemas.microsoft.com/office/powerpoint/2010/main" val="88838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154801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1176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4345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86090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65722" y="469338"/>
            <a:ext cx="7153836" cy="4024033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latin typeface="Poppins SemiBold" pitchFamily="2" charset="77"/>
                <a:cs typeface="Poppins SemiBold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722" y="4493371"/>
            <a:ext cx="5486400" cy="60325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33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12422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00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9" r:id="rId1"/>
    <p:sldLayoutId id="2147493546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28878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0" r:id="rId1"/>
    <p:sldLayoutId id="2147493516" r:id="rId2"/>
    <p:sldLayoutId id="2147493517" r:id="rId3"/>
    <p:sldLayoutId id="2147493518" r:id="rId4"/>
    <p:sldLayoutId id="2147493519" r:id="rId5"/>
    <p:sldLayoutId id="2147493520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167134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  <p:sldLayoutId id="2147493551" r:id="rId4"/>
    <p:sldLayoutId id="2147493552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227774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E49037A-EE72-6F45-9AD5-E163882F5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ittel 1">
            <a:extLst>
              <a:ext uri="{FF2B5EF4-FFF2-40B4-BE49-F238E27FC236}">
                <a16:creationId xmlns:a16="http://schemas.microsoft.com/office/drawing/2014/main" id="{7ECEAF4B-7845-5142-8B5D-206795A8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9E738FA-E36F-BA43-AAB9-21219562A1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376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D09DDF4F-CF08-1D49-9C6C-68C54C9D2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4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  <p:sldLayoutId id="2147493565" r:id="rId4"/>
    <p:sldLayoutId id="2147493566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89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1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8636B8D-5F36-F64D-8B0B-293B50B7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71916" y="4672693"/>
            <a:ext cx="1282511" cy="369207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233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73" r:id="rId1"/>
    <p:sldLayoutId id="2147493574" r:id="rId2"/>
    <p:sldLayoutId id="2147493575" r:id="rId3"/>
    <p:sldLayoutId id="2147493576" r:id="rId4"/>
    <p:sldLayoutId id="2147493577" r:id="rId5"/>
    <p:sldLayoutId id="2147493578" r:id="rId6"/>
    <p:sldLayoutId id="214749357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4D555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7727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7727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7727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67727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7727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28637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Forfattar og dato</a:t>
            </a:r>
          </a:p>
        </p:txBody>
      </p:sp>
    </p:spTree>
    <p:extLst>
      <p:ext uri="{BB962C8B-B14F-4D97-AF65-F5344CB8AC3E}">
        <p14:creationId xmlns:p14="http://schemas.microsoft.com/office/powerpoint/2010/main" val="33955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81" r:id="rId1"/>
    <p:sldLayoutId id="2147493582" r:id="rId2"/>
    <p:sldLayoutId id="2147493583" r:id="rId3"/>
    <p:sldLayoutId id="2147493584" r:id="rId4"/>
    <p:sldLayoutId id="2147493585" r:id="rId5"/>
    <p:sldLayoutId id="2147493586" r:id="rId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mrfylke.maps.arcgis.com/apps/dashboards/f5eb4118ba4649548081e7e0eb861545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6.png"/><Relationship Id="rId4" Type="http://schemas.openxmlformats.org/officeDocument/2006/relationships/hyperlink" Target="https://mrfylke.sharepoint.com/:b:/s/SOS-Stabforstrategiogstyring-13Statistikkanalysekart/EU80FJ4p_TdDlw3QO72X7dgBbZAec2GsvwELyJ5t9SkIrw?e=x7QoE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pandaanalyse.no/wp-content/uploads/2025/05/Boligmodul-1-dokumentasjon.pdf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BB35AF-FAFA-3541-AD9D-5BEBE2099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noProof="0"/>
              <a:t>Bustadanalyse for Haram</a:t>
            </a:r>
            <a:endParaRPr lang="nn-NO" noProof="0">
              <a:highlight>
                <a:srgbClr val="FFFF00"/>
              </a:highlight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4275824-CB13-7FD5-83AA-39C777B781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86" y="2254028"/>
            <a:ext cx="7818121" cy="684243"/>
          </a:xfrm>
        </p:spPr>
        <p:txBody>
          <a:bodyPr/>
          <a:lstStyle/>
          <a:p>
            <a:r>
              <a:rPr lang="nn-NO" noProof="0"/>
              <a:t>Forventa bustadetterspørsel og nøkkeltal for bustadsektoren</a:t>
            </a:r>
          </a:p>
          <a:p>
            <a:r>
              <a:rPr lang="nn-NO" noProof="0">
                <a:latin typeface="Poppins" panose="00000500000000000000" pitchFamily="2" charset="0"/>
                <a:cs typeface="Poppins" panose="00000500000000000000" pitchFamily="2" charset="0"/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3071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2C8CB-123D-DF5D-8471-6CFA29C28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Hushaldsamansetning</a:t>
            </a:r>
            <a:r>
              <a:rPr lang="nb-NO"/>
              <a:t> 2025 og 2050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B2F0C19-16F9-034B-4702-DBC2D45E19C9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1F2EF02F-E9CD-E23B-B025-CC1FA8DF80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988FBCA6-1F52-3C99-4C56-87902DCAD4A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7AA84C0-ED66-B82C-CDD0-F48FF8D2DD8C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1" name="Plassholder for innhold 10">
            <a:extLst>
              <a:ext uri="{FF2B5EF4-FFF2-40B4-BE49-F238E27FC236}">
                <a16:creationId xmlns:a16="http://schemas.microsoft.com/office/drawing/2014/main" id="{9D98F228-5836-B374-B7E7-FC37F8ACCF2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2E6E512A-070F-7F7A-C874-835E1211DB5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200150"/>
          <a:ext cx="4038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33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57306C-0999-03A7-73CD-B32E4526D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Samandrag</a:t>
            </a:r>
            <a:r>
              <a:rPr lang="nb-NO"/>
              <a:t> av funn for Haram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871BB3-E611-3FE9-EBB5-1C16E41B1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46170"/>
          </a:xfrm>
        </p:spPr>
        <p:txBody>
          <a:bodyPr>
            <a:normAutofit lnSpcReduction="10000"/>
          </a:bodyPr>
          <a:lstStyle/>
          <a:p>
            <a:r>
              <a:rPr lang="nn-NO" sz="1500"/>
              <a:t>Haram har nokså god balanse i sum tilbod og etterspørsel av bustadar i dag, men det er forventa underskot særleg av middels bustadar mot 2050</a:t>
            </a:r>
          </a:p>
          <a:p>
            <a:pPr lvl="1"/>
            <a:r>
              <a:rPr lang="nn-NO" sz="1300"/>
              <a:t>Dagens underskot/overskot av middels/store bustadar utliknar kvarandre </a:t>
            </a:r>
          </a:p>
          <a:p>
            <a:pPr lvl="1"/>
            <a:r>
              <a:rPr lang="nn-NO" sz="1300"/>
              <a:t>Relativ etterspørselsauke etter ulike storleiker mot 2050</a:t>
            </a:r>
            <a:br>
              <a:rPr lang="nn-NO" sz="1100"/>
            </a:br>
            <a:endParaRPr lang="nn-NO" sz="1100"/>
          </a:p>
          <a:p>
            <a:r>
              <a:rPr lang="nn-NO" sz="1500" b="1"/>
              <a:t>Godt vaksne hushald driv framtidig etterspørselsvekst</a:t>
            </a:r>
          </a:p>
          <a:p>
            <a:pPr lvl="1"/>
            <a:r>
              <a:rPr lang="nn-NO" sz="1300"/>
              <a:t>I 2050 vil det vere 2,6 % færre hushald med kontaktperson* under 67 år som etterspør bustadar i Haram enn i dag. Dette er ein relativt liten nedgang samanlikna med dei fleste kommunar i Møre og Romsdal</a:t>
            </a:r>
          </a:p>
          <a:p>
            <a:pPr lvl="1"/>
            <a:r>
              <a:rPr lang="nn-NO" sz="1300"/>
              <a:t>Etterspørselsveksten mot 2050 blant hushald eldre enn 67 år er på den annan side berekna til heile 40,5 %. Eldre sine bustadbehov og preferansar blir derfor meir viktige framover</a:t>
            </a:r>
            <a:br>
              <a:rPr lang="nn-NO" sz="1300"/>
            </a:br>
            <a:endParaRPr lang="nn-NO" sz="1300"/>
          </a:p>
          <a:p>
            <a:r>
              <a:rPr lang="nn-NO" sz="1500"/>
              <a:t>Eit gjennomsnittleg hushald i Haram er forventa å vere mindre i 2050 enn i dag. Det gir auka bustadetterspørsel ut over forventa folketalsutvikling</a:t>
            </a:r>
          </a:p>
          <a:p>
            <a:pPr marL="0" indent="0" algn="r">
              <a:buNone/>
            </a:pPr>
            <a:br>
              <a:rPr lang="nn-NO" sz="1500"/>
            </a:br>
            <a:r>
              <a:rPr lang="nn-NO" sz="1050" i="1"/>
              <a:t>*kontaktperson = eldste i hushaldet og/eller eiger av bustad</a:t>
            </a:r>
            <a:endParaRPr lang="nn-NO" sz="1200" i="1"/>
          </a:p>
          <a:p>
            <a:pPr lvl="1"/>
            <a:endParaRPr lang="nn-NO" sz="12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D83EB0-21AA-425B-473D-0A73CC340911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80F53C8-6B0A-AA76-5A80-7090478124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554E191C-DAD8-4DE4-611E-8CFFD547CCF6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</p:spTree>
    <p:extLst>
      <p:ext uri="{BB962C8B-B14F-4D97-AF65-F5344CB8AC3E}">
        <p14:creationId xmlns:p14="http://schemas.microsoft.com/office/powerpoint/2010/main" val="328293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54E2-8CAC-16BB-7A9B-D1CDB4C29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tekst, diagram, skjermbilde, kart&#10;&#10;KI-generert innhold kan være feil.">
            <a:extLst>
              <a:ext uri="{FF2B5EF4-FFF2-40B4-BE49-F238E27FC236}">
                <a16:creationId xmlns:a16="http://schemas.microsoft.com/office/drawing/2014/main" id="{0E095D46-D65F-4CFD-5280-AAA22A60B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B4252-2C12-1942-A3DD-D2630AA2723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2" name="Picture 27" descr="Kommunestatistikk logo.ai">
            <a:extLst>
              <a:ext uri="{FF2B5EF4-FFF2-40B4-BE49-F238E27FC236}">
                <a16:creationId xmlns:a16="http://schemas.microsoft.com/office/drawing/2014/main" id="{6DFB7F45-126C-7CED-943A-E0D088F68B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80757" y="4650653"/>
            <a:ext cx="281955" cy="442405"/>
          </a:xfrm>
          <a:prstGeom prst="rect">
            <a:avLst/>
          </a:prstGeom>
        </p:spPr>
      </p:pic>
      <p:sp>
        <p:nvSpPr>
          <p:cNvPr id="3" name="Region">
            <a:extLst>
              <a:ext uri="{FF2B5EF4-FFF2-40B4-BE49-F238E27FC236}">
                <a16:creationId xmlns:a16="http://schemas.microsoft.com/office/drawing/2014/main" id="{8B4DADE5-FC15-79A6-DC35-2F7CBC0EAE4F}"/>
              </a:ext>
            </a:extLst>
          </p:cNvPr>
          <p:cNvSpPr txBox="1">
            <a:spLocks/>
          </p:cNvSpPr>
          <p:nvPr/>
        </p:nvSpPr>
        <p:spPr>
          <a:xfrm>
            <a:off x="559366" y="4762937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</p:spTree>
    <p:extLst>
      <p:ext uri="{BB962C8B-B14F-4D97-AF65-F5344CB8AC3E}">
        <p14:creationId xmlns:p14="http://schemas.microsoft.com/office/powerpoint/2010/main" val="222414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79261-DCF4-2E4A-B80F-11829A106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8871206-1E20-2537-F407-2791EC870E2D}"/>
              </a:ext>
            </a:extLst>
          </p:cNvPr>
          <p:cNvSpPr/>
          <p:nvPr/>
        </p:nvSpPr>
        <p:spPr>
          <a:xfrm>
            <a:off x="581892" y="469338"/>
            <a:ext cx="3510786" cy="40309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C1A4767-59E9-C6BA-139D-F6CD7CEF167F}"/>
              </a:ext>
            </a:extLst>
          </p:cNvPr>
          <p:cNvSpPr txBox="1"/>
          <p:nvPr/>
        </p:nvSpPr>
        <p:spPr>
          <a:xfrm>
            <a:off x="840657" y="1556743"/>
            <a:ext cx="3082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</a:t>
            </a:r>
          </a:p>
          <a:p>
            <a:r>
              <a:rPr lang="nn-NO" sz="2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knytt til bustad og busetting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2448B9F-4665-1B6E-23C3-6F6CE30A1CC7}"/>
              </a:ext>
            </a:extLst>
          </p:cNvPr>
          <p:cNvSpPr txBox="1"/>
          <p:nvPr/>
        </p:nvSpPr>
        <p:spPr>
          <a:xfrm>
            <a:off x="840658" y="627044"/>
            <a:ext cx="1474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pic>
        <p:nvPicPr>
          <p:cNvPr id="8" name="Plassholder for bilde 7" descr="Et bilde som inneholder utendørs, konstruksjon, sky, hjem&#10;&#10;KI-generert innhold kan være feil.">
            <a:extLst>
              <a:ext uri="{FF2B5EF4-FFF2-40B4-BE49-F238E27FC236}">
                <a16:creationId xmlns:a16="http://schemas.microsoft.com/office/drawing/2014/main" id="{3466A26C-B6C3-DFE3-42FE-9C2E7B5A77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41" b="12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447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E4B02-CC19-299A-4BD9-2280568E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Haram har fleire bustadar enn hushald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A37150-84BC-0147-7A80-F18C3806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063625"/>
            <a:ext cx="4114800" cy="36042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Haram har i alt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4 644 </a:t>
            </a:r>
            <a:r>
              <a:rPr lang="nn-NO" sz="1600">
                <a:latin typeface="Poppins"/>
                <a:cs typeface="Poppins"/>
              </a:rPr>
              <a:t>bustader registrert i matrikkelen, og </a:t>
            </a:r>
            <a:r>
              <a:rPr lang="nn-NO" sz="2000">
                <a:solidFill>
                  <a:schemeClr val="accent2"/>
                </a:solidFill>
                <a:latin typeface="Poppins SemiBold"/>
                <a:cs typeface="Poppins SemiBold"/>
              </a:rPr>
              <a:t>4 146 </a:t>
            </a:r>
            <a:r>
              <a:rPr lang="nn-NO" sz="1600">
                <a:latin typeface="Poppins"/>
                <a:cs typeface="Poppins"/>
              </a:rPr>
              <a:t>registrerte privathushald. </a:t>
            </a:r>
          </a:p>
          <a:p>
            <a:pPr marL="0" indent="0">
              <a:buNone/>
            </a:pPr>
            <a:endParaRPr lang="nn-NO" sz="1600"/>
          </a:p>
          <a:p>
            <a:pPr marL="0" indent="0">
              <a:buNone/>
            </a:pPr>
            <a:r>
              <a:rPr lang="nn-NO" sz="1600">
                <a:latin typeface="Poppins"/>
                <a:cs typeface="Poppins"/>
              </a:rPr>
              <a:t>Det tyder på at </a:t>
            </a:r>
            <a:r>
              <a:rPr lang="nn-NO" sz="2000">
                <a:solidFill>
                  <a:schemeClr val="accent5">
                    <a:lumMod val="75000"/>
                  </a:schemeClr>
                </a:solidFill>
                <a:latin typeface="Poppins SemiBold"/>
                <a:cs typeface="Poppins SemiBold"/>
              </a:rPr>
              <a:t>11 % </a:t>
            </a:r>
            <a:r>
              <a:rPr lang="nn-NO" sz="1600">
                <a:latin typeface="Poppins"/>
                <a:cs typeface="Poppins"/>
              </a:rPr>
              <a:t>av bustadane er tomme eller ikkje heilårsbustad.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94A1483-F00C-EF0E-A063-5430C8E83E29}"/>
              </a:ext>
            </a:extLst>
          </p:cNvPr>
          <p:cNvSpPr/>
          <p:nvPr/>
        </p:nvSpPr>
        <p:spPr>
          <a:xfrm>
            <a:off x="547255" y="1067078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AD53F55-620A-0EAE-58D3-4E71D0278514}"/>
              </a:ext>
            </a:extLst>
          </p:cNvPr>
          <p:cNvSpPr/>
          <p:nvPr/>
        </p:nvSpPr>
        <p:spPr>
          <a:xfrm>
            <a:off x="90949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6572AB4-E1BA-45B2-D1FD-01451C3E3177}"/>
              </a:ext>
            </a:extLst>
          </p:cNvPr>
          <p:cNvSpPr/>
          <p:nvPr/>
        </p:nvSpPr>
        <p:spPr>
          <a:xfrm>
            <a:off x="3801707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1F845D5-3462-3481-845C-876B193AE5A3}"/>
              </a:ext>
            </a:extLst>
          </p:cNvPr>
          <p:cNvSpPr/>
          <p:nvPr/>
        </p:nvSpPr>
        <p:spPr>
          <a:xfrm>
            <a:off x="1271731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729A8D6-8A19-FA1C-B63E-4C3C83A43EBD}"/>
              </a:ext>
            </a:extLst>
          </p:cNvPr>
          <p:cNvSpPr/>
          <p:nvPr/>
        </p:nvSpPr>
        <p:spPr>
          <a:xfrm>
            <a:off x="1635013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30C78FA-B1DF-7E7F-74A0-B36989ECB12F}"/>
              </a:ext>
            </a:extLst>
          </p:cNvPr>
          <p:cNvSpPr/>
          <p:nvPr/>
        </p:nvSpPr>
        <p:spPr>
          <a:xfrm>
            <a:off x="1998296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ABA5CCC-ECCD-FA8D-4B66-90AAFE6649EE}"/>
              </a:ext>
            </a:extLst>
          </p:cNvPr>
          <p:cNvSpPr/>
          <p:nvPr/>
        </p:nvSpPr>
        <p:spPr>
          <a:xfrm>
            <a:off x="2358978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BD71697-8DE4-3191-B4C7-DE54B1D2D576}"/>
              </a:ext>
            </a:extLst>
          </p:cNvPr>
          <p:cNvSpPr/>
          <p:nvPr/>
        </p:nvSpPr>
        <p:spPr>
          <a:xfrm>
            <a:off x="2719660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3DE3E6-26E8-8508-71FD-636A37C4DA03}"/>
              </a:ext>
            </a:extLst>
          </p:cNvPr>
          <p:cNvSpPr/>
          <p:nvPr/>
        </p:nvSpPr>
        <p:spPr>
          <a:xfrm>
            <a:off x="3080342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DF4A024-ADDF-6229-E58C-D884CAAB3010}"/>
              </a:ext>
            </a:extLst>
          </p:cNvPr>
          <p:cNvSpPr/>
          <p:nvPr/>
        </p:nvSpPr>
        <p:spPr>
          <a:xfrm>
            <a:off x="3441025" y="106362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B1E20BB3-2DF9-5EC1-713B-83082B2E1451}"/>
              </a:ext>
            </a:extLst>
          </p:cNvPr>
          <p:cNvSpPr/>
          <p:nvPr/>
        </p:nvSpPr>
        <p:spPr>
          <a:xfrm>
            <a:off x="547255" y="141348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CB650E-D94F-E47D-7D3A-5679C7BDDB26}"/>
              </a:ext>
            </a:extLst>
          </p:cNvPr>
          <p:cNvSpPr/>
          <p:nvPr/>
        </p:nvSpPr>
        <p:spPr>
          <a:xfrm>
            <a:off x="90949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D21B9D7-26DC-26A4-5F4A-080AB0CD2FA6}"/>
              </a:ext>
            </a:extLst>
          </p:cNvPr>
          <p:cNvSpPr/>
          <p:nvPr/>
        </p:nvSpPr>
        <p:spPr>
          <a:xfrm>
            <a:off x="3801707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2D9FEC-28A4-0194-3196-22A45834334D}"/>
              </a:ext>
            </a:extLst>
          </p:cNvPr>
          <p:cNvSpPr/>
          <p:nvPr/>
        </p:nvSpPr>
        <p:spPr>
          <a:xfrm>
            <a:off x="1271731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4457AF9D-1735-3A45-6D4F-15EB4DD2688F}"/>
              </a:ext>
            </a:extLst>
          </p:cNvPr>
          <p:cNvSpPr/>
          <p:nvPr/>
        </p:nvSpPr>
        <p:spPr>
          <a:xfrm>
            <a:off x="1635013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BD7AFA8A-1C0C-861D-C356-6708F9E38DA2}"/>
              </a:ext>
            </a:extLst>
          </p:cNvPr>
          <p:cNvSpPr/>
          <p:nvPr/>
        </p:nvSpPr>
        <p:spPr>
          <a:xfrm>
            <a:off x="1998296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24F08736-E69F-F99A-842F-0A4040426BEF}"/>
              </a:ext>
            </a:extLst>
          </p:cNvPr>
          <p:cNvSpPr/>
          <p:nvPr/>
        </p:nvSpPr>
        <p:spPr>
          <a:xfrm>
            <a:off x="2358978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16B41B6-D3C1-1323-4EFA-C881B1B49B97}"/>
              </a:ext>
            </a:extLst>
          </p:cNvPr>
          <p:cNvSpPr/>
          <p:nvPr/>
        </p:nvSpPr>
        <p:spPr>
          <a:xfrm>
            <a:off x="2719660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A2BFB20-98E0-1F6E-C41C-51A0C7B2F6F3}"/>
              </a:ext>
            </a:extLst>
          </p:cNvPr>
          <p:cNvSpPr/>
          <p:nvPr/>
        </p:nvSpPr>
        <p:spPr>
          <a:xfrm>
            <a:off x="3080342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FBDDC1A6-588D-776B-9C8E-E075EBF20806}"/>
              </a:ext>
            </a:extLst>
          </p:cNvPr>
          <p:cNvSpPr/>
          <p:nvPr/>
        </p:nvSpPr>
        <p:spPr>
          <a:xfrm>
            <a:off x="3441025" y="141003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666CB0F-EBC9-5009-79BA-6B1EA21D9082}"/>
              </a:ext>
            </a:extLst>
          </p:cNvPr>
          <p:cNvSpPr/>
          <p:nvPr/>
        </p:nvSpPr>
        <p:spPr>
          <a:xfrm>
            <a:off x="547255" y="175989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2C8497C-2AE7-6555-1669-BEDC380B9223}"/>
              </a:ext>
            </a:extLst>
          </p:cNvPr>
          <p:cNvSpPr/>
          <p:nvPr/>
        </p:nvSpPr>
        <p:spPr>
          <a:xfrm>
            <a:off x="90949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88EAA55D-B2B0-3A15-BA3F-8293255269B7}"/>
              </a:ext>
            </a:extLst>
          </p:cNvPr>
          <p:cNvSpPr/>
          <p:nvPr/>
        </p:nvSpPr>
        <p:spPr>
          <a:xfrm>
            <a:off x="3801707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8D27B3-3FA2-A8AD-8D15-6754FE72BDD5}"/>
              </a:ext>
            </a:extLst>
          </p:cNvPr>
          <p:cNvSpPr/>
          <p:nvPr/>
        </p:nvSpPr>
        <p:spPr>
          <a:xfrm>
            <a:off x="1271731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1F1E7269-56D9-36F6-8965-B96261E67E64}"/>
              </a:ext>
            </a:extLst>
          </p:cNvPr>
          <p:cNvSpPr/>
          <p:nvPr/>
        </p:nvSpPr>
        <p:spPr>
          <a:xfrm>
            <a:off x="1635013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BD43543C-1B3A-3051-22A0-A84D06D8B950}"/>
              </a:ext>
            </a:extLst>
          </p:cNvPr>
          <p:cNvSpPr/>
          <p:nvPr/>
        </p:nvSpPr>
        <p:spPr>
          <a:xfrm>
            <a:off x="1998296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1FF9391-B1E5-F272-1855-5DFA2CDD42DF}"/>
              </a:ext>
            </a:extLst>
          </p:cNvPr>
          <p:cNvSpPr/>
          <p:nvPr/>
        </p:nvSpPr>
        <p:spPr>
          <a:xfrm>
            <a:off x="2358978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12ADAFB-75A9-F2BD-2A34-442997836D1B}"/>
              </a:ext>
            </a:extLst>
          </p:cNvPr>
          <p:cNvSpPr/>
          <p:nvPr/>
        </p:nvSpPr>
        <p:spPr>
          <a:xfrm>
            <a:off x="2719660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F16CD778-B53A-7F0F-592B-A98F39B0F6A0}"/>
              </a:ext>
            </a:extLst>
          </p:cNvPr>
          <p:cNvSpPr/>
          <p:nvPr/>
        </p:nvSpPr>
        <p:spPr>
          <a:xfrm>
            <a:off x="3080342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06D9951-A624-285D-48B0-B2F8F27059E0}"/>
              </a:ext>
            </a:extLst>
          </p:cNvPr>
          <p:cNvSpPr/>
          <p:nvPr/>
        </p:nvSpPr>
        <p:spPr>
          <a:xfrm>
            <a:off x="3441025" y="1756445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1385B08-6562-48CD-E25D-A662AF43D031}"/>
              </a:ext>
            </a:extLst>
          </p:cNvPr>
          <p:cNvSpPr/>
          <p:nvPr/>
        </p:nvSpPr>
        <p:spPr>
          <a:xfrm>
            <a:off x="547255" y="210630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86A82FCC-812D-D2AF-5804-0EB03C52B36F}"/>
              </a:ext>
            </a:extLst>
          </p:cNvPr>
          <p:cNvSpPr/>
          <p:nvPr/>
        </p:nvSpPr>
        <p:spPr>
          <a:xfrm>
            <a:off x="90949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E0681BB8-B9A7-691A-654B-D47A43ACB141}"/>
              </a:ext>
            </a:extLst>
          </p:cNvPr>
          <p:cNvSpPr/>
          <p:nvPr/>
        </p:nvSpPr>
        <p:spPr>
          <a:xfrm>
            <a:off x="3801707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A16E4B5-2E6D-BB69-2970-6D723D1054A9}"/>
              </a:ext>
            </a:extLst>
          </p:cNvPr>
          <p:cNvSpPr/>
          <p:nvPr/>
        </p:nvSpPr>
        <p:spPr>
          <a:xfrm>
            <a:off x="1271731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C6C2016-4200-EC04-0B8B-ECBA8A61B5D3}"/>
              </a:ext>
            </a:extLst>
          </p:cNvPr>
          <p:cNvSpPr/>
          <p:nvPr/>
        </p:nvSpPr>
        <p:spPr>
          <a:xfrm>
            <a:off x="1635013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C32F1372-A960-FB9C-9834-FD3F6F69F5B4}"/>
              </a:ext>
            </a:extLst>
          </p:cNvPr>
          <p:cNvSpPr/>
          <p:nvPr/>
        </p:nvSpPr>
        <p:spPr>
          <a:xfrm>
            <a:off x="1998296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DDA417-E950-6338-225C-45E107610D84}"/>
              </a:ext>
            </a:extLst>
          </p:cNvPr>
          <p:cNvSpPr/>
          <p:nvPr/>
        </p:nvSpPr>
        <p:spPr>
          <a:xfrm>
            <a:off x="2358978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E9D5D7F-DB38-15CF-EB97-333EF35A9D14}"/>
              </a:ext>
            </a:extLst>
          </p:cNvPr>
          <p:cNvSpPr/>
          <p:nvPr/>
        </p:nvSpPr>
        <p:spPr>
          <a:xfrm>
            <a:off x="2719660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2FC8997-CB54-DF38-AF75-4B416B7D80D1}"/>
              </a:ext>
            </a:extLst>
          </p:cNvPr>
          <p:cNvSpPr/>
          <p:nvPr/>
        </p:nvSpPr>
        <p:spPr>
          <a:xfrm>
            <a:off x="3080342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473F8EC-0CF9-8C3F-C326-5865DA97B592}"/>
              </a:ext>
            </a:extLst>
          </p:cNvPr>
          <p:cNvSpPr/>
          <p:nvPr/>
        </p:nvSpPr>
        <p:spPr>
          <a:xfrm>
            <a:off x="3441025" y="210285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5FB71634-A2F9-A802-CE20-EACD5D1E436A}"/>
              </a:ext>
            </a:extLst>
          </p:cNvPr>
          <p:cNvSpPr/>
          <p:nvPr/>
        </p:nvSpPr>
        <p:spPr>
          <a:xfrm>
            <a:off x="547255" y="245271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2051771A-4AB5-9591-DB1F-3ECD5347A96A}"/>
              </a:ext>
            </a:extLst>
          </p:cNvPr>
          <p:cNvSpPr/>
          <p:nvPr/>
        </p:nvSpPr>
        <p:spPr>
          <a:xfrm>
            <a:off x="90949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8EDCB579-951E-9BB7-939C-1EB899E37DE1}"/>
              </a:ext>
            </a:extLst>
          </p:cNvPr>
          <p:cNvSpPr/>
          <p:nvPr/>
        </p:nvSpPr>
        <p:spPr>
          <a:xfrm>
            <a:off x="3801707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226974B9-496B-36D8-8B34-94F38B8A64F9}"/>
              </a:ext>
            </a:extLst>
          </p:cNvPr>
          <p:cNvSpPr/>
          <p:nvPr/>
        </p:nvSpPr>
        <p:spPr>
          <a:xfrm>
            <a:off x="1271731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950E06E8-8E8C-EE52-A054-C63EEAE8CCD3}"/>
              </a:ext>
            </a:extLst>
          </p:cNvPr>
          <p:cNvSpPr/>
          <p:nvPr/>
        </p:nvSpPr>
        <p:spPr>
          <a:xfrm>
            <a:off x="1635013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895FBCC-2641-B53A-CFD6-56C8CED5A490}"/>
              </a:ext>
            </a:extLst>
          </p:cNvPr>
          <p:cNvSpPr/>
          <p:nvPr/>
        </p:nvSpPr>
        <p:spPr>
          <a:xfrm>
            <a:off x="1998296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C4425C8-F405-CA60-B092-B770A8031422}"/>
              </a:ext>
            </a:extLst>
          </p:cNvPr>
          <p:cNvSpPr/>
          <p:nvPr/>
        </p:nvSpPr>
        <p:spPr>
          <a:xfrm>
            <a:off x="2358978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9B6F743-EA1F-3F00-0CD9-A2C2349B5DA8}"/>
              </a:ext>
            </a:extLst>
          </p:cNvPr>
          <p:cNvSpPr/>
          <p:nvPr/>
        </p:nvSpPr>
        <p:spPr>
          <a:xfrm>
            <a:off x="2719660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9254CAA0-C50D-6124-8166-D1A4FE4D8FF5}"/>
              </a:ext>
            </a:extLst>
          </p:cNvPr>
          <p:cNvSpPr/>
          <p:nvPr/>
        </p:nvSpPr>
        <p:spPr>
          <a:xfrm>
            <a:off x="3080342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E2559CE9-D233-EFEE-44B6-60A314F3BCEF}"/>
              </a:ext>
            </a:extLst>
          </p:cNvPr>
          <p:cNvSpPr/>
          <p:nvPr/>
        </p:nvSpPr>
        <p:spPr>
          <a:xfrm>
            <a:off x="3441025" y="244926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3C4F84FD-4F4D-0B84-1C41-92F3F9EB67B4}"/>
              </a:ext>
            </a:extLst>
          </p:cNvPr>
          <p:cNvSpPr/>
          <p:nvPr/>
        </p:nvSpPr>
        <p:spPr>
          <a:xfrm>
            <a:off x="547255" y="279912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F45BC600-603C-FAAC-A1C9-22CA1556CB32}"/>
              </a:ext>
            </a:extLst>
          </p:cNvPr>
          <p:cNvSpPr/>
          <p:nvPr/>
        </p:nvSpPr>
        <p:spPr>
          <a:xfrm>
            <a:off x="90949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BED02989-77C8-249D-1BEF-4B2C450FC9E9}"/>
              </a:ext>
            </a:extLst>
          </p:cNvPr>
          <p:cNvSpPr/>
          <p:nvPr/>
        </p:nvSpPr>
        <p:spPr>
          <a:xfrm>
            <a:off x="3801707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355197D6-01C9-BC2B-F2C9-3009D583C304}"/>
              </a:ext>
            </a:extLst>
          </p:cNvPr>
          <p:cNvSpPr/>
          <p:nvPr/>
        </p:nvSpPr>
        <p:spPr>
          <a:xfrm>
            <a:off x="1271731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>
            <a:extLst>
              <a:ext uri="{FF2B5EF4-FFF2-40B4-BE49-F238E27FC236}">
                <a16:creationId xmlns:a16="http://schemas.microsoft.com/office/drawing/2014/main" id="{A132A91B-6B15-572B-3567-E5F0C4D70FD8}"/>
              </a:ext>
            </a:extLst>
          </p:cNvPr>
          <p:cNvSpPr/>
          <p:nvPr/>
        </p:nvSpPr>
        <p:spPr>
          <a:xfrm>
            <a:off x="1635013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47C6B72E-D01C-AE79-2CEA-C92EBA1D31E7}"/>
              </a:ext>
            </a:extLst>
          </p:cNvPr>
          <p:cNvSpPr/>
          <p:nvPr/>
        </p:nvSpPr>
        <p:spPr>
          <a:xfrm>
            <a:off x="1998296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8BD9A4E8-7B0A-75A2-C0F1-0FF755F3BF41}"/>
              </a:ext>
            </a:extLst>
          </p:cNvPr>
          <p:cNvSpPr/>
          <p:nvPr/>
        </p:nvSpPr>
        <p:spPr>
          <a:xfrm>
            <a:off x="2358978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23A675B3-E637-D606-7981-67619D445B25}"/>
              </a:ext>
            </a:extLst>
          </p:cNvPr>
          <p:cNvSpPr/>
          <p:nvPr/>
        </p:nvSpPr>
        <p:spPr>
          <a:xfrm>
            <a:off x="2719660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06185BC0-F951-C0BF-FFA9-AAA7B58AED75}"/>
              </a:ext>
            </a:extLst>
          </p:cNvPr>
          <p:cNvSpPr/>
          <p:nvPr/>
        </p:nvSpPr>
        <p:spPr>
          <a:xfrm>
            <a:off x="3080342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ACF55DAF-E27A-4AC7-816F-4AAD33BEE884}"/>
              </a:ext>
            </a:extLst>
          </p:cNvPr>
          <p:cNvSpPr/>
          <p:nvPr/>
        </p:nvSpPr>
        <p:spPr>
          <a:xfrm>
            <a:off x="3441025" y="279567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4" name="Rektangel 63">
            <a:extLst>
              <a:ext uri="{FF2B5EF4-FFF2-40B4-BE49-F238E27FC236}">
                <a16:creationId xmlns:a16="http://schemas.microsoft.com/office/drawing/2014/main" id="{8964234A-6176-9131-A9B8-EBBC592E86DE}"/>
              </a:ext>
            </a:extLst>
          </p:cNvPr>
          <p:cNvSpPr/>
          <p:nvPr/>
        </p:nvSpPr>
        <p:spPr>
          <a:xfrm>
            <a:off x="547255" y="3145537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5CED9A9A-D046-9B9D-A333-F3ECEA5240E9}"/>
              </a:ext>
            </a:extLst>
          </p:cNvPr>
          <p:cNvSpPr/>
          <p:nvPr/>
        </p:nvSpPr>
        <p:spPr>
          <a:xfrm>
            <a:off x="90949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992695A1-33BE-C59A-80D4-487D1686DC50}"/>
              </a:ext>
            </a:extLst>
          </p:cNvPr>
          <p:cNvSpPr/>
          <p:nvPr/>
        </p:nvSpPr>
        <p:spPr>
          <a:xfrm>
            <a:off x="3801707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Rektangel 66">
            <a:extLst>
              <a:ext uri="{FF2B5EF4-FFF2-40B4-BE49-F238E27FC236}">
                <a16:creationId xmlns:a16="http://schemas.microsoft.com/office/drawing/2014/main" id="{4AA98017-1829-F837-E010-1598D0105751}"/>
              </a:ext>
            </a:extLst>
          </p:cNvPr>
          <p:cNvSpPr/>
          <p:nvPr/>
        </p:nvSpPr>
        <p:spPr>
          <a:xfrm>
            <a:off x="1271731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Rektangel 67">
            <a:extLst>
              <a:ext uri="{FF2B5EF4-FFF2-40B4-BE49-F238E27FC236}">
                <a16:creationId xmlns:a16="http://schemas.microsoft.com/office/drawing/2014/main" id="{F392F71B-866C-1EC8-F169-93FD115D0C9E}"/>
              </a:ext>
            </a:extLst>
          </p:cNvPr>
          <p:cNvSpPr/>
          <p:nvPr/>
        </p:nvSpPr>
        <p:spPr>
          <a:xfrm>
            <a:off x="1635013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Rektangel 68">
            <a:extLst>
              <a:ext uri="{FF2B5EF4-FFF2-40B4-BE49-F238E27FC236}">
                <a16:creationId xmlns:a16="http://schemas.microsoft.com/office/drawing/2014/main" id="{B3F8BBFC-4689-B363-4618-6A5F914EF25E}"/>
              </a:ext>
            </a:extLst>
          </p:cNvPr>
          <p:cNvSpPr/>
          <p:nvPr/>
        </p:nvSpPr>
        <p:spPr>
          <a:xfrm>
            <a:off x="1998296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BC19AD66-D823-6A95-F856-1A5958F68C22}"/>
              </a:ext>
            </a:extLst>
          </p:cNvPr>
          <p:cNvSpPr/>
          <p:nvPr/>
        </p:nvSpPr>
        <p:spPr>
          <a:xfrm>
            <a:off x="2358978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F59B8650-84FC-DE85-B74B-C8C722837C75}"/>
              </a:ext>
            </a:extLst>
          </p:cNvPr>
          <p:cNvSpPr/>
          <p:nvPr/>
        </p:nvSpPr>
        <p:spPr>
          <a:xfrm>
            <a:off x="2719660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48435837-5BA6-86E9-D95E-84BEECADA3B7}"/>
              </a:ext>
            </a:extLst>
          </p:cNvPr>
          <p:cNvSpPr/>
          <p:nvPr/>
        </p:nvSpPr>
        <p:spPr>
          <a:xfrm>
            <a:off x="3080342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88D01177-5993-AA30-B361-6023514C9040}"/>
              </a:ext>
            </a:extLst>
          </p:cNvPr>
          <p:cNvSpPr/>
          <p:nvPr/>
        </p:nvSpPr>
        <p:spPr>
          <a:xfrm>
            <a:off x="3441025" y="314208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724ED890-7ED5-1826-ED84-DF254937AC56}"/>
              </a:ext>
            </a:extLst>
          </p:cNvPr>
          <p:cNvSpPr/>
          <p:nvPr/>
        </p:nvSpPr>
        <p:spPr>
          <a:xfrm>
            <a:off x="547255" y="349194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1612A277-0EE4-BA50-3880-B41BB142974B}"/>
              </a:ext>
            </a:extLst>
          </p:cNvPr>
          <p:cNvSpPr/>
          <p:nvPr/>
        </p:nvSpPr>
        <p:spPr>
          <a:xfrm>
            <a:off x="90949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>
            <a:extLst>
              <a:ext uri="{FF2B5EF4-FFF2-40B4-BE49-F238E27FC236}">
                <a16:creationId xmlns:a16="http://schemas.microsoft.com/office/drawing/2014/main" id="{E75ED9B0-FCDA-7D5E-EDCB-62544E8DBBD4}"/>
              </a:ext>
            </a:extLst>
          </p:cNvPr>
          <p:cNvSpPr/>
          <p:nvPr/>
        </p:nvSpPr>
        <p:spPr>
          <a:xfrm>
            <a:off x="3801707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>
            <a:extLst>
              <a:ext uri="{FF2B5EF4-FFF2-40B4-BE49-F238E27FC236}">
                <a16:creationId xmlns:a16="http://schemas.microsoft.com/office/drawing/2014/main" id="{1DFF2149-E8D0-C0C0-9D9A-029D3386210D}"/>
              </a:ext>
            </a:extLst>
          </p:cNvPr>
          <p:cNvSpPr/>
          <p:nvPr/>
        </p:nvSpPr>
        <p:spPr>
          <a:xfrm>
            <a:off x="1271731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>
            <a:extLst>
              <a:ext uri="{FF2B5EF4-FFF2-40B4-BE49-F238E27FC236}">
                <a16:creationId xmlns:a16="http://schemas.microsoft.com/office/drawing/2014/main" id="{DFFCA0C3-4C6E-48D9-F731-6A0ACF7453D0}"/>
              </a:ext>
            </a:extLst>
          </p:cNvPr>
          <p:cNvSpPr/>
          <p:nvPr/>
        </p:nvSpPr>
        <p:spPr>
          <a:xfrm>
            <a:off x="1635013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>
            <a:extLst>
              <a:ext uri="{FF2B5EF4-FFF2-40B4-BE49-F238E27FC236}">
                <a16:creationId xmlns:a16="http://schemas.microsoft.com/office/drawing/2014/main" id="{992BDB50-B9CC-B52C-91A4-C68D4D2EC154}"/>
              </a:ext>
            </a:extLst>
          </p:cNvPr>
          <p:cNvSpPr/>
          <p:nvPr/>
        </p:nvSpPr>
        <p:spPr>
          <a:xfrm>
            <a:off x="1998296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9DF881A-7E16-705A-FFA1-579B037FA818}"/>
              </a:ext>
            </a:extLst>
          </p:cNvPr>
          <p:cNvSpPr/>
          <p:nvPr/>
        </p:nvSpPr>
        <p:spPr>
          <a:xfrm>
            <a:off x="2358978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510F9CB3-B703-1AFC-0ABA-30CCF1784A08}"/>
              </a:ext>
            </a:extLst>
          </p:cNvPr>
          <p:cNvSpPr/>
          <p:nvPr/>
        </p:nvSpPr>
        <p:spPr>
          <a:xfrm>
            <a:off x="2719660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953A021E-2DDB-D451-9C14-FACFF0FF9495}"/>
              </a:ext>
            </a:extLst>
          </p:cNvPr>
          <p:cNvSpPr/>
          <p:nvPr/>
        </p:nvSpPr>
        <p:spPr>
          <a:xfrm>
            <a:off x="3080342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D2BBBD2A-073F-63B0-E4C1-4353F71AB99B}"/>
              </a:ext>
            </a:extLst>
          </p:cNvPr>
          <p:cNvSpPr/>
          <p:nvPr/>
        </p:nvSpPr>
        <p:spPr>
          <a:xfrm>
            <a:off x="3441025" y="3488494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BF26A720-B23A-EAF9-1C4F-47B205CA02A1}"/>
              </a:ext>
            </a:extLst>
          </p:cNvPr>
          <p:cNvSpPr/>
          <p:nvPr/>
        </p:nvSpPr>
        <p:spPr>
          <a:xfrm>
            <a:off x="547255" y="3838356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extLst>
              <a:ext uri="{FF2B5EF4-FFF2-40B4-BE49-F238E27FC236}">
                <a16:creationId xmlns:a16="http://schemas.microsoft.com/office/drawing/2014/main" id="{435216C4-CAA3-C528-9CB4-8C9A643B95CC}"/>
              </a:ext>
            </a:extLst>
          </p:cNvPr>
          <p:cNvSpPr/>
          <p:nvPr/>
        </p:nvSpPr>
        <p:spPr>
          <a:xfrm>
            <a:off x="90949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5FBBD5B3-D65E-82CB-DC68-3D85413054D5}"/>
              </a:ext>
            </a:extLst>
          </p:cNvPr>
          <p:cNvSpPr/>
          <p:nvPr/>
        </p:nvSpPr>
        <p:spPr>
          <a:xfrm>
            <a:off x="3801707" y="3837773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>
            <a:extLst>
              <a:ext uri="{FF2B5EF4-FFF2-40B4-BE49-F238E27FC236}">
                <a16:creationId xmlns:a16="http://schemas.microsoft.com/office/drawing/2014/main" id="{C597205C-E58E-BDB4-3083-74779FC3CB5D}"/>
              </a:ext>
            </a:extLst>
          </p:cNvPr>
          <p:cNvSpPr/>
          <p:nvPr/>
        </p:nvSpPr>
        <p:spPr>
          <a:xfrm>
            <a:off x="1271731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C64FAA7A-D2B8-598C-9C4E-8048CFD523E9}"/>
              </a:ext>
            </a:extLst>
          </p:cNvPr>
          <p:cNvSpPr/>
          <p:nvPr/>
        </p:nvSpPr>
        <p:spPr>
          <a:xfrm>
            <a:off x="1635013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>
            <a:extLst>
              <a:ext uri="{FF2B5EF4-FFF2-40B4-BE49-F238E27FC236}">
                <a16:creationId xmlns:a16="http://schemas.microsoft.com/office/drawing/2014/main" id="{6094CB34-EE8E-09B2-DF8C-75AFFC74C6A4}"/>
              </a:ext>
            </a:extLst>
          </p:cNvPr>
          <p:cNvSpPr/>
          <p:nvPr/>
        </p:nvSpPr>
        <p:spPr>
          <a:xfrm>
            <a:off x="1998296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>
            <a:extLst>
              <a:ext uri="{FF2B5EF4-FFF2-40B4-BE49-F238E27FC236}">
                <a16:creationId xmlns:a16="http://schemas.microsoft.com/office/drawing/2014/main" id="{251A8935-D465-DB51-FC64-68F1F369B01F}"/>
              </a:ext>
            </a:extLst>
          </p:cNvPr>
          <p:cNvSpPr/>
          <p:nvPr/>
        </p:nvSpPr>
        <p:spPr>
          <a:xfrm>
            <a:off x="2358978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10C36249-A79D-70F9-218D-67283A8F2C54}"/>
              </a:ext>
            </a:extLst>
          </p:cNvPr>
          <p:cNvSpPr/>
          <p:nvPr/>
        </p:nvSpPr>
        <p:spPr>
          <a:xfrm>
            <a:off x="2719660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>
            <a:extLst>
              <a:ext uri="{FF2B5EF4-FFF2-40B4-BE49-F238E27FC236}">
                <a16:creationId xmlns:a16="http://schemas.microsoft.com/office/drawing/2014/main" id="{5C7806BB-81CD-865C-C90A-F8D91B5A37E7}"/>
              </a:ext>
            </a:extLst>
          </p:cNvPr>
          <p:cNvSpPr/>
          <p:nvPr/>
        </p:nvSpPr>
        <p:spPr>
          <a:xfrm>
            <a:off x="3080342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D3521CF5-6583-EDD1-C7EA-835B16C1A5AE}"/>
              </a:ext>
            </a:extLst>
          </p:cNvPr>
          <p:cNvSpPr/>
          <p:nvPr/>
        </p:nvSpPr>
        <p:spPr>
          <a:xfrm>
            <a:off x="3441025" y="3837773"/>
            <a:ext cx="274703" cy="26983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B408A8-2852-87C5-58C7-AA55C47DF9FF}"/>
              </a:ext>
            </a:extLst>
          </p:cNvPr>
          <p:cNvSpPr/>
          <p:nvPr/>
        </p:nvSpPr>
        <p:spPr>
          <a:xfrm>
            <a:off x="547255" y="4177472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5" name="Rektangel 94">
            <a:extLst>
              <a:ext uri="{FF2B5EF4-FFF2-40B4-BE49-F238E27FC236}">
                <a16:creationId xmlns:a16="http://schemas.microsoft.com/office/drawing/2014/main" id="{7AF9021B-E68A-E271-9092-51D7590E894E}"/>
              </a:ext>
            </a:extLst>
          </p:cNvPr>
          <p:cNvSpPr/>
          <p:nvPr/>
        </p:nvSpPr>
        <p:spPr>
          <a:xfrm>
            <a:off x="90949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976E8880-9C0A-C2AF-098B-6E1B73BB983E}"/>
              </a:ext>
            </a:extLst>
          </p:cNvPr>
          <p:cNvSpPr/>
          <p:nvPr/>
        </p:nvSpPr>
        <p:spPr>
          <a:xfrm>
            <a:off x="3801707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4EB01306-E40A-F7B7-619B-D45E03DDBD92}"/>
              </a:ext>
            </a:extLst>
          </p:cNvPr>
          <p:cNvSpPr/>
          <p:nvPr/>
        </p:nvSpPr>
        <p:spPr>
          <a:xfrm>
            <a:off x="1271731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96F44515-2F65-6B7A-6677-7ACCA1B9B0ED}"/>
              </a:ext>
            </a:extLst>
          </p:cNvPr>
          <p:cNvSpPr/>
          <p:nvPr/>
        </p:nvSpPr>
        <p:spPr>
          <a:xfrm>
            <a:off x="1635013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0AA8FB13-4F65-9D0A-4FE2-875B234AC480}"/>
              </a:ext>
            </a:extLst>
          </p:cNvPr>
          <p:cNvSpPr/>
          <p:nvPr/>
        </p:nvSpPr>
        <p:spPr>
          <a:xfrm>
            <a:off x="1998296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B94F9FA3-45B4-4464-2A52-50E3B21C61F4}"/>
              </a:ext>
            </a:extLst>
          </p:cNvPr>
          <p:cNvSpPr/>
          <p:nvPr/>
        </p:nvSpPr>
        <p:spPr>
          <a:xfrm>
            <a:off x="2358978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3E842157-E5EA-4E48-B879-4D5014968A1A}"/>
              </a:ext>
            </a:extLst>
          </p:cNvPr>
          <p:cNvSpPr/>
          <p:nvPr/>
        </p:nvSpPr>
        <p:spPr>
          <a:xfrm>
            <a:off x="2719660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A92BAC1A-4398-CBD3-EF00-073DE5E75722}"/>
              </a:ext>
            </a:extLst>
          </p:cNvPr>
          <p:cNvSpPr/>
          <p:nvPr/>
        </p:nvSpPr>
        <p:spPr>
          <a:xfrm>
            <a:off x="3080342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A9A8B2C0-0104-64C2-720C-3EF46D76DCC9}"/>
              </a:ext>
            </a:extLst>
          </p:cNvPr>
          <p:cNvSpPr/>
          <p:nvPr/>
        </p:nvSpPr>
        <p:spPr>
          <a:xfrm>
            <a:off x="3441025" y="4174019"/>
            <a:ext cx="274703" cy="26983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C5FCE78-317A-CD11-4F29-F82DC4C12D9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09747/06513</a:t>
            </a:r>
          </a:p>
        </p:txBody>
      </p:sp>
      <p:pic>
        <p:nvPicPr>
          <p:cNvPr id="107" name="Picture 27" descr="Kommunestatistikk logo.ai">
            <a:extLst>
              <a:ext uri="{FF2B5EF4-FFF2-40B4-BE49-F238E27FC236}">
                <a16:creationId xmlns:a16="http://schemas.microsoft.com/office/drawing/2014/main" id="{D9584703-3C39-B492-0629-73001B051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108" name="Region">
            <a:extLst>
              <a:ext uri="{FF2B5EF4-FFF2-40B4-BE49-F238E27FC236}">
                <a16:creationId xmlns:a16="http://schemas.microsoft.com/office/drawing/2014/main" id="{E5FC980C-A151-59D4-6166-1D6082958E6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sp>
        <p:nvSpPr>
          <p:cNvPr id="109" name="Rektangel 108">
            <a:extLst>
              <a:ext uri="{FF2B5EF4-FFF2-40B4-BE49-F238E27FC236}">
                <a16:creationId xmlns:a16="http://schemas.microsoft.com/office/drawing/2014/main" id="{0584C2AF-4D33-D650-FAC2-3985170E49B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8337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60D36665-D947-BECD-17B0-B78B8B5356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259A116-5E93-9E34-9BAF-7A907538DFE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06079 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551B4680-2117-63B0-650F-4CD953F1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4D5D6AB-A434-1750-326C-F2D1F31EFC7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F58A840-2F31-9143-83DE-C87227701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097388"/>
              </p:ext>
            </p:extLst>
          </p:nvPr>
        </p:nvGraphicFramePr>
        <p:xfrm>
          <a:off x="96254" y="265082"/>
          <a:ext cx="4242231" cy="425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5B30373-80BE-4E5A-2DAB-8B809928B3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787458"/>
              </p:ext>
            </p:extLst>
          </p:nvPr>
        </p:nvGraphicFramePr>
        <p:xfrm>
          <a:off x="4448246" y="265081"/>
          <a:ext cx="4599500" cy="425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63609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D31D1F-36C9-91CE-5219-7D84A7DA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Hushald</a:t>
            </a:r>
            <a:r>
              <a:rPr lang="nb-NO"/>
              <a:t> etter type (2024)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C479E46-3FF2-5367-AE9E-DA6F832E2B22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8266CBA-4D53-F83F-8FE9-E304E2EA2943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 dirty="0">
                <a:latin typeface="Poppins" panose="00000500000000000000" pitchFamily="2" charset="0"/>
                <a:cs typeface="Poppins" panose="00000500000000000000" pitchFamily="2" charset="0"/>
              </a:rPr>
              <a:t>Kjelde: SSB tabell 06083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035FAD84-7479-70CE-59BF-18106D3AAD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6F276EF-A406-982B-6FDB-98EDB4F7E9E9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6AB1BE4B-1089-9685-F47F-5EBEC85C5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785346"/>
              </p:ext>
            </p:extLst>
          </p:nvPr>
        </p:nvGraphicFramePr>
        <p:xfrm>
          <a:off x="268132" y="962526"/>
          <a:ext cx="8690238" cy="343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195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721B3F-0DF7-9767-1282-DEF6CEAB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Personar</a:t>
            </a:r>
            <a:r>
              <a:rPr lang="nb-NO"/>
              <a:t> i privathushald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DC9ABA5-BBB8-5EEF-E867-EE04D6B0AD03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DDFD7D1-8A02-F5E9-8028-3534BCB15E25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09747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2551896E-265A-593D-3DE3-5BF8D4CF2B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96EBAC1D-8661-89D3-2D2B-469434C69B0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E2C4E91E-7F04-AD1B-CEFA-D84DC0A17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0310196"/>
              </p:ext>
            </p:extLst>
          </p:nvPr>
        </p:nvGraphicFramePr>
        <p:xfrm>
          <a:off x="213981" y="948776"/>
          <a:ext cx="8634386" cy="348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4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952BCC-B656-8145-E992-B1ABCE25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71780" cy="571749"/>
          </a:xfrm>
        </p:spPr>
        <p:txBody>
          <a:bodyPr/>
          <a:lstStyle/>
          <a:p>
            <a:r>
              <a:rPr lang="nb-NO" err="1"/>
              <a:t>Bustadar</a:t>
            </a:r>
            <a:r>
              <a:rPr lang="nb-NO"/>
              <a:t> etter type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93AFD7C-4F68-5AA3-E48B-B5A8E10BAB15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257F8D0-0DBF-AFD4-E27C-01916D7F0EC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11DA8CC1-CFC2-E52F-876B-C36FE2B7A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1FD8DF1D-A343-669F-7EC2-1847B9ABFFAE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B7257406-D911-4D4C-22DE-8DB42E3503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77298"/>
              </p:ext>
            </p:extLst>
          </p:nvPr>
        </p:nvGraphicFramePr>
        <p:xfrm>
          <a:off x="213981" y="859398"/>
          <a:ext cx="8661887" cy="352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2800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390551-C26E-5C92-DA9F-E896C4BD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Bustadar</a:t>
            </a:r>
            <a:r>
              <a:rPr lang="nb-NO"/>
              <a:t> etter storleik (2025)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D960BA9-6669-422C-C5E4-0F1C8C0B569C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5F69FA1-E8E2-9822-B02E-6927D9B41B47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06513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B12F1D75-2600-A4E2-FAEE-A9E52D3AA5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335BC592-6CA9-4F9D-7236-BAEC636A459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85995FFD-92B0-E161-545F-B30693003E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250326"/>
              </p:ext>
            </p:extLst>
          </p:nvPr>
        </p:nvGraphicFramePr>
        <p:xfrm>
          <a:off x="213981" y="948776"/>
          <a:ext cx="8799390" cy="3513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491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C4FCA0-D103-788B-146E-C495B6E4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noProof="0">
                <a:solidFill>
                  <a:schemeClr val="accent1"/>
                </a:solidFill>
              </a:rPr>
              <a:t>Innhald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45841-C879-C09D-F3E5-F8D535D90D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1350" noProof="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Framskrive bustadbehov 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Metodeskildring</a:t>
            </a:r>
          </a:p>
          <a:p>
            <a:r>
              <a:rPr lang="nn-NO" sz="1200" noProof="0">
                <a:solidFill>
                  <a:schemeClr val="accent1"/>
                </a:solidFill>
              </a:rPr>
              <a:t>Nøkkeltal for framtidig bustadbehov</a:t>
            </a:r>
          </a:p>
          <a:p>
            <a:r>
              <a:rPr lang="nn-NO" sz="1200">
                <a:solidFill>
                  <a:schemeClr val="accent1"/>
                </a:solidFill>
              </a:rPr>
              <a:t>Dagens tilbod av ulike bustadar</a:t>
            </a:r>
            <a:endParaRPr lang="nn-NO" sz="1200" noProof="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Framskrive etterspørsel etter ulike bustadar</a:t>
            </a:r>
          </a:p>
          <a:p>
            <a:r>
              <a:rPr lang="nn-NO" sz="1200">
                <a:solidFill>
                  <a:schemeClr val="accent1"/>
                </a:solidFill>
              </a:rPr>
              <a:t>Framskrive bustadetterspørsel etter: </a:t>
            </a:r>
          </a:p>
          <a:p>
            <a:pPr lvl="1"/>
            <a:r>
              <a:rPr lang="nn-NO" sz="1000">
                <a:solidFill>
                  <a:schemeClr val="accent1"/>
                </a:solidFill>
              </a:rPr>
              <a:t>Areal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Aldersgrupper</a:t>
            </a:r>
          </a:p>
          <a:p>
            <a:pPr lvl="1"/>
            <a:r>
              <a:rPr lang="nn-NO" sz="1100">
                <a:solidFill>
                  <a:schemeClr val="accent1"/>
                </a:solidFill>
              </a:rPr>
              <a:t>Hushaldsamansetning</a:t>
            </a: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Analyse av framtidig bustadbehov</a:t>
            </a:r>
            <a:br>
              <a:rPr lang="nn-NO" sz="1200">
                <a:solidFill>
                  <a:schemeClr val="accent1"/>
                </a:solidFill>
              </a:rPr>
            </a:br>
            <a:endParaRPr lang="nn-NO" sz="1200">
              <a:solidFill>
                <a:schemeClr val="accent1"/>
              </a:solidFill>
            </a:endParaRPr>
          </a:p>
          <a:p>
            <a:r>
              <a:rPr lang="nn-NO" sz="1200">
                <a:solidFill>
                  <a:schemeClr val="accent1"/>
                </a:solidFill>
              </a:rPr>
              <a:t>Geografisk fordeling av busetting</a:t>
            </a:r>
          </a:p>
          <a:p>
            <a:r>
              <a:rPr lang="nn-NO" sz="1200">
                <a:solidFill>
                  <a:schemeClr val="accent1"/>
                </a:solidFill>
              </a:rPr>
              <a:t>Avstand busetting til tenestetilbod</a:t>
            </a:r>
          </a:p>
          <a:p>
            <a:r>
              <a:rPr lang="nn-NO" sz="1200">
                <a:solidFill>
                  <a:schemeClr val="accent1"/>
                </a:solidFill>
              </a:rPr>
              <a:t>Busetting blant eldre</a:t>
            </a:r>
          </a:p>
          <a:p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/>
          </a:p>
          <a:p>
            <a:pPr marL="0" indent="0">
              <a:buNone/>
            </a:pPr>
            <a:endParaRPr lang="nn-NO" sz="1200" noProof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11E46A-2E32-1AC5-3603-348404999C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1350">
                <a:solidFill>
                  <a:schemeClr val="accent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Samfunnstrekk knytt til bustad og busetting</a:t>
            </a: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Bustadmasse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  <a:latin typeface="Poppins"/>
                <a:cs typeface="Poppins"/>
              </a:rPr>
              <a:t>Flyttestraumar</a:t>
            </a:r>
            <a:endParaRPr lang="nn-NO" sz="1200">
              <a:solidFill>
                <a:schemeClr val="accent2"/>
              </a:solidFill>
            </a:endParaRPr>
          </a:p>
          <a:p>
            <a:r>
              <a:rPr lang="nn-NO" sz="1200">
                <a:solidFill>
                  <a:schemeClr val="accent2"/>
                </a:solidFill>
              </a:rPr>
              <a:t>Hushaldas samansetning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Bustadtypar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Bustadstorleik </a:t>
            </a:r>
          </a:p>
          <a:p>
            <a:r>
              <a:rPr lang="nn-NO" sz="1200">
                <a:solidFill>
                  <a:schemeClr val="accent2"/>
                </a:solidFill>
              </a:rPr>
              <a:t>Bustadbygging</a:t>
            </a:r>
          </a:p>
          <a:p>
            <a:r>
              <a:rPr lang="nn-NO" sz="1200">
                <a:solidFill>
                  <a:schemeClr val="accent2"/>
                </a:solidFill>
              </a:rPr>
              <a:t>Bustadars lokasjon</a:t>
            </a:r>
          </a:p>
          <a:p>
            <a:r>
              <a:rPr lang="nn-NO" sz="1200">
                <a:solidFill>
                  <a:schemeClr val="accent2"/>
                </a:solidFill>
              </a:rPr>
              <a:t>Bustadstatus for tettstadar</a:t>
            </a:r>
          </a:p>
          <a:p>
            <a:r>
              <a:rPr lang="nn-NO" sz="1200">
                <a:solidFill>
                  <a:schemeClr val="accent2"/>
                </a:solidFill>
              </a:rPr>
              <a:t>Hushaldsinntekt</a:t>
            </a:r>
          </a:p>
          <a:p>
            <a:r>
              <a:rPr lang="nn-NO" sz="1200">
                <a:solidFill>
                  <a:schemeClr val="accent2"/>
                </a:solidFill>
              </a:rPr>
              <a:t>Kjøpekraft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96964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0A7AFD-54EC-B600-F48C-69F24226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633121" cy="455958"/>
          </a:xfrm>
        </p:spPr>
        <p:txBody>
          <a:bodyPr>
            <a:normAutofit fontScale="90000"/>
          </a:bodyPr>
          <a:lstStyle/>
          <a:p>
            <a:r>
              <a:rPr lang="nb-NO"/>
              <a:t>Fullførte </a:t>
            </a:r>
            <a:r>
              <a:rPr lang="nb-NO" err="1"/>
              <a:t>bustadar</a:t>
            </a:r>
            <a:r>
              <a:rPr lang="nb-NO"/>
              <a:t> etter type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7FA987E-E752-D7D0-A3E1-E72E02E0FCC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36372D2B-AAFB-BECC-3A1E-31F39EA24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05940</a:t>
            </a:r>
          </a:p>
        </p:txBody>
      </p:sp>
      <p:pic>
        <p:nvPicPr>
          <p:cNvPr id="3" name="Picture 27" descr="Kommunestatistikk logo.ai">
            <a:extLst>
              <a:ext uri="{FF2B5EF4-FFF2-40B4-BE49-F238E27FC236}">
                <a16:creationId xmlns:a16="http://schemas.microsoft.com/office/drawing/2014/main" id="{0998FC96-E942-4579-11CF-F6A18F0B87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5" name="Region">
            <a:extLst>
              <a:ext uri="{FF2B5EF4-FFF2-40B4-BE49-F238E27FC236}">
                <a16:creationId xmlns:a16="http://schemas.microsoft.com/office/drawing/2014/main" id="{BEEC87FC-DAFF-E7B2-8AD0-689D105A59EF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9EA21BD6-B224-C4BE-7B37-29B7A81C8E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833540"/>
              </p:ext>
            </p:extLst>
          </p:nvPr>
        </p:nvGraphicFramePr>
        <p:xfrm>
          <a:off x="151254" y="721896"/>
          <a:ext cx="8596746" cy="3721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35218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2D57F-D4BB-CDF0-06C2-EAF1501AF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0B3A01-9380-3F48-347E-FBF52246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7923654" cy="522395"/>
          </a:xfrm>
        </p:spPr>
        <p:txBody>
          <a:bodyPr>
            <a:normAutofit/>
          </a:bodyPr>
          <a:lstStyle/>
          <a:p>
            <a:r>
              <a:rPr lang="nb-NO"/>
              <a:t>Arealbruk ved ny bustadbygging (2019)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BC4FEA8-C6B2-D43E-0F6C-B9762F5E1B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1151D23-4B55-7788-501B-7EBE2414AF7D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 tabell 11441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E568F4C8-30A3-7134-21DE-260867621E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4B8A216A-E62A-C128-A80E-842D70AB56EB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rgbClr val="007FBA"/>
                </a:solidFill>
              </a:rPr>
              <a:t>Haram kommune</a:t>
            </a:r>
          </a:p>
        </p:txBody>
      </p:sp>
      <p:graphicFrame>
        <p:nvGraphicFramePr>
          <p:cNvPr id="13" name="Plassholder for innhold 12">
            <a:extLst>
              <a:ext uri="{FF2B5EF4-FFF2-40B4-BE49-F238E27FC236}">
                <a16:creationId xmlns:a16="http://schemas.microsoft.com/office/drawing/2014/main" id="{EB6ED06A-EC27-B0D7-672B-DF94C75BF6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388290"/>
              </p:ext>
            </p:extLst>
          </p:nvPr>
        </p:nvGraphicFramePr>
        <p:xfrm>
          <a:off x="130629" y="838774"/>
          <a:ext cx="8683362" cy="360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9733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481160-D61C-45B5-E0D4-873734C4C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503" y="427831"/>
            <a:ext cx="8726328" cy="857250"/>
          </a:xfrm>
        </p:spPr>
        <p:txBody>
          <a:bodyPr lIns="91440" tIns="45720" rIns="91440" bIns="45720" anchor="t">
            <a:noAutofit/>
          </a:bodyPr>
          <a:lstStyle/>
          <a:p>
            <a:pPr algn="ctr"/>
            <a:r>
              <a:rPr lang="en-US" sz="2800" b="1" err="1">
                <a:latin typeface="Poppins SemiBold"/>
                <a:cs typeface="Poppins SemiBold"/>
              </a:rPr>
              <a:t>Statistikk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din </a:t>
            </a:r>
            <a:r>
              <a:rPr lang="en-US" sz="2800" b="1" err="1">
                <a:latin typeface="Poppins SemiBold"/>
                <a:cs typeface="Poppins SemiBold"/>
              </a:rPr>
              <a:t>kommune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og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grunnkrets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</a:t>
            </a:r>
            <a:r>
              <a:rPr lang="en-US" sz="2800" b="1">
                <a:latin typeface="Poppins SemiBold"/>
                <a:cs typeface="Poppins SemiBold"/>
              </a:rPr>
              <a:t> </a:t>
            </a:r>
            <a:r>
              <a:rPr lang="en-US" sz="2800" b="1" err="1">
                <a:latin typeface="Poppins SemiBold"/>
                <a:cs typeface="Poppins SemiBold"/>
              </a:rPr>
              <a:t>interaktivt</a:t>
            </a:r>
            <a:r>
              <a:rPr lang="en-US" sz="2800" b="1">
                <a:latin typeface="Poppins SemiBold"/>
                <a:cs typeface="Poppins SemiBold"/>
              </a:rPr>
              <a:t> dashboard</a:t>
            </a:r>
            <a:endParaRPr lang="en-US" sz="2800">
              <a:ea typeface="Calibri Light"/>
              <a:cs typeface="Calibri Ligh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01E7EF0-83FE-30E3-0D90-5F27865DB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06930"/>
            <a:ext cx="4038600" cy="3394075"/>
          </a:xfrm>
        </p:spPr>
        <p:txBody>
          <a:bodyPr lIns="91440" tIns="45720" rIns="91440" bIns="45720" anchor="t"/>
          <a:lstStyle/>
          <a:p>
            <a:r>
              <a:rPr lang="en-US" sz="1600" err="1">
                <a:latin typeface="Poppins"/>
                <a:ea typeface="Calibri"/>
                <a:cs typeface="Calibri"/>
              </a:rPr>
              <a:t>Bustadareal</a:t>
            </a:r>
            <a:endParaRPr lang="en-US" sz="1600">
              <a:latin typeface="Poppins"/>
              <a:ea typeface="Calibri"/>
              <a:cs typeface="Calibri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personar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i</a:t>
            </a:r>
            <a:r>
              <a:rPr lang="en-US" sz="1600">
                <a:latin typeface="Poppins"/>
                <a:cs typeface="Poppins"/>
              </a:rPr>
              <a:t> </a:t>
            </a:r>
            <a:r>
              <a:rPr lang="en-US" sz="1600" err="1">
                <a:latin typeface="Poppins"/>
                <a:cs typeface="Poppins"/>
              </a:rPr>
              <a:t>bustadtype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Bustadalder</a:t>
            </a:r>
            <a:endParaRPr lang="en-US" sz="1600">
              <a:latin typeface="Poppins"/>
              <a:ea typeface="Calibri"/>
              <a:cs typeface="Poppins"/>
            </a:endParaRPr>
          </a:p>
          <a:p>
            <a:r>
              <a:rPr lang="en-US" sz="1600" err="1">
                <a:latin typeface="Poppins"/>
                <a:cs typeface="Poppins"/>
              </a:rPr>
              <a:t>Demografi</a:t>
            </a:r>
            <a:endParaRPr lang="en-US" sz="1600">
              <a:latin typeface="Poppins"/>
              <a:cs typeface="Poppins"/>
            </a:endParaRPr>
          </a:p>
          <a:p>
            <a:r>
              <a:rPr lang="en-US" sz="1600">
                <a:latin typeface="Poppins"/>
                <a:cs typeface="Poppins"/>
              </a:rPr>
              <a:t>Tal </a:t>
            </a:r>
            <a:r>
              <a:rPr lang="en-US" sz="1600" err="1">
                <a:latin typeface="Poppins"/>
                <a:cs typeface="Poppins"/>
              </a:rPr>
              <a:t>bueiningar</a:t>
            </a:r>
            <a:endParaRPr lang="en-US" sz="1600">
              <a:latin typeface="Poppins"/>
              <a:cs typeface="Poppins"/>
            </a:endParaRPr>
          </a:p>
        </p:txBody>
      </p:sp>
      <p:pic>
        <p:nvPicPr>
          <p:cNvPr id="5" name="Plassholder for bilde 4">
            <a:hlinkClick r:id="rId2" tooltip="Klikk på dashboard for å åpne"/>
            <a:extLst>
              <a:ext uri="{FF2B5EF4-FFF2-40B4-BE49-F238E27FC236}">
                <a16:creationId xmlns:a16="http://schemas.microsoft.com/office/drawing/2014/main" id="{4A0C51A0-2BA9-DB6F-6C09-6259E2AC14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3917807" y="2106780"/>
            <a:ext cx="4913893" cy="222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712E236-03F1-2CFD-1B82-DD7E1D43AE24}"/>
              </a:ext>
            </a:extLst>
          </p:cNvPr>
          <p:cNvSpPr txBox="1"/>
          <p:nvPr/>
        </p:nvSpPr>
        <p:spPr>
          <a:xfrm>
            <a:off x="457200" y="1543716"/>
            <a:ext cx="114486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Innhald</a:t>
            </a:r>
            <a:r>
              <a:rPr kumimoji="0" lang="nb-NO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SemiBold"/>
                <a:ea typeface="+mn-ea"/>
                <a:cs typeface="Poppins SemiBold"/>
              </a:rPr>
              <a:t>: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57D7B2F-E4F2-9843-CD12-8359DE474AE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A964F0A8-0326-5537-8BD9-307E697C20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2FB50F6A-2C4F-378C-7C81-14041295BC30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lIns="91440" tIns="45720" rIns="91440" bIns="4572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nn-NO" sz="1600" b="1" dirty="0">
                <a:solidFill>
                  <a:srgbClr val="005686"/>
                </a:solidFill>
                <a:latin typeface="Calibri Light" panose="020F0302020204030204"/>
                <a:ea typeface="Calibri Light"/>
                <a:cs typeface="Calibri Light"/>
              </a:rPr>
              <a:t>Haram kommune</a:t>
            </a:r>
            <a:endParaRPr lang="nn-NO" sz="1600" b="1" i="0" u="none" strike="noStrike" kern="1200" cap="none" spc="0" normalizeH="0" baseline="0" noProof="0" dirty="0">
              <a:ln>
                <a:noFill/>
              </a:ln>
              <a:solidFill>
                <a:srgbClr val="005686"/>
              </a:solidFill>
              <a:effectLst/>
              <a:uLnTx/>
              <a:uFillTx/>
              <a:latin typeface="Calibri Light" panose="020F0302020204030204"/>
              <a:ea typeface="Calibri Light"/>
              <a:cs typeface="Calibri Light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2E217ED9-C098-4E22-70F2-194D7B4C5FD9}"/>
              </a:ext>
            </a:extLst>
          </p:cNvPr>
          <p:cNvSpPr txBox="1"/>
          <p:nvPr/>
        </p:nvSpPr>
        <p:spPr>
          <a:xfrm>
            <a:off x="3901098" y="4531003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Klikk her for å </a:t>
            </a:r>
            <a:r>
              <a:rPr lang="nb-NO" b="1" dirty="0" err="1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opne</a:t>
            </a:r>
            <a:r>
              <a:rPr lang="nb-NO" b="1" dirty="0">
                <a:latin typeface="Poppins SemiBold" panose="00000700000000000000" pitchFamily="2" charset="0"/>
                <a:cs typeface="Poppins SemiBold" panose="00000700000000000000" pitchFamily="2" charset="0"/>
                <a:hlinkClick r:id="rId2"/>
              </a:rPr>
              <a:t> kart</a:t>
            </a:r>
            <a:endParaRPr lang="nb-NO" b="1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01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043A98-47B5-2771-5A16-8A9E8B63C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17" y="688820"/>
            <a:ext cx="3660151" cy="912115"/>
          </a:xfrm>
        </p:spPr>
        <p:txBody>
          <a:bodyPr>
            <a:normAutofit fontScale="90000"/>
          </a:bodyPr>
          <a:lstStyle/>
          <a:p>
            <a:br>
              <a:rPr lang="nb-NO" sz="2100" dirty="0"/>
            </a:br>
            <a:r>
              <a:rPr lang="nb-NO" sz="2100" dirty="0"/>
              <a:t>Diskusjonsnotat</a:t>
            </a:r>
            <a:br>
              <a:rPr lang="nb-NO" sz="2100" dirty="0"/>
            </a:br>
            <a:r>
              <a:rPr lang="nb-NO" sz="2100" dirty="0"/>
              <a:t>bustadpolitikk-2025</a:t>
            </a:r>
            <a:br>
              <a:rPr lang="nb-NO" sz="2100" dirty="0"/>
            </a:br>
            <a:br>
              <a:rPr lang="nb-NO" sz="2100" dirty="0"/>
            </a:br>
            <a:endParaRPr lang="nb-NO" sz="21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48AE05-3EB1-9DEF-8344-20E3A0A9350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3681" y="1298286"/>
            <a:ext cx="3660151" cy="3299519"/>
          </a:xfrm>
        </p:spPr>
        <p:txBody>
          <a:bodyPr/>
          <a:lstStyle/>
          <a:p>
            <a:pPr marL="0" indent="0">
              <a:buNone/>
            </a:pPr>
            <a:r>
              <a:rPr lang="nn-NO" sz="1200" dirty="0"/>
              <a:t>I tillegg til Pandamodellen og relevant statistikk har vi utarbeidt eit diskusjonsnotat med  oversikt over viktige tema med lenkjer til nyttig kunnskap og spørsmål som kan bidra til gode drøftingar. </a:t>
            </a:r>
          </a:p>
          <a:p>
            <a:pPr marL="0" indent="0">
              <a:buNone/>
            </a:pPr>
            <a:r>
              <a:rPr lang="nn-NO" sz="1200" dirty="0"/>
              <a:t>Notatet finn du her: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90CA84F8-D961-62EC-5244-222C2C3B75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4894" y="1"/>
            <a:ext cx="4279106" cy="514349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71E9A49-232D-D72F-E172-F3345FD042C4}"/>
              </a:ext>
            </a:extLst>
          </p:cNvPr>
          <p:cNvSpPr txBox="1"/>
          <p:nvPr/>
        </p:nvSpPr>
        <p:spPr>
          <a:xfrm rot="16200000">
            <a:off x="7735825" y="3444890"/>
            <a:ext cx="24345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Foto: Eskil Bjerkestrand/</a:t>
            </a:r>
            <a:r>
              <a:rPr kumimoji="0" lang="nb-NO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Tingh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B1072B-0906-3406-30EE-3589B4E19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81" y="2765716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2025-09_Diskusjonsnotat bustad.pdf</a:t>
            </a:r>
            <a:endParaRPr kumimoji="0" lang="nb-NO" altLang="nb-NO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13DC33C-CFB1-C90F-D170-02F521B452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69" y="4698453"/>
            <a:ext cx="280440" cy="445047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93460822-ECD0-EAD6-3441-FF0DD08886E7}"/>
              </a:ext>
            </a:extLst>
          </p:cNvPr>
          <p:cNvSpPr txBox="1"/>
          <p:nvPr/>
        </p:nvSpPr>
        <p:spPr>
          <a:xfrm>
            <a:off x="399109" y="4736310"/>
            <a:ext cx="215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rgbClr val="005686"/>
                </a:solidFill>
                <a:latin typeface="Calibri Light" panose="020F0302020204030204"/>
                <a:ea typeface="Calibri Light"/>
                <a:cs typeface="Calibri Light"/>
              </a:rPr>
              <a:t>Haram kommune</a:t>
            </a:r>
          </a:p>
        </p:txBody>
      </p:sp>
    </p:spTree>
    <p:extLst>
      <p:ext uri="{BB962C8B-B14F-4D97-AF65-F5344CB8AC3E}">
        <p14:creationId xmlns:p14="http://schemas.microsoft.com/office/powerpoint/2010/main" val="3279674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E39BBF33-5F2F-9A28-EBB2-2B5C2D42AE7C}"/>
              </a:ext>
            </a:extLst>
          </p:cNvPr>
          <p:cNvSpPr txBox="1"/>
          <p:nvPr/>
        </p:nvSpPr>
        <p:spPr>
          <a:xfrm>
            <a:off x="840657" y="1556743"/>
            <a:ext cx="308241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n-NO" sz="2800" noProof="0">
                <a:solidFill>
                  <a:schemeClr val="bg1"/>
                </a:solidFill>
                <a:latin typeface="Poppins SemiBold"/>
                <a:cs typeface="Poppins SemiBold"/>
              </a:rPr>
              <a:t>Framskrive </a:t>
            </a:r>
            <a:r>
              <a:rPr lang="nn-NO" sz="2800">
                <a:solidFill>
                  <a:schemeClr val="bg1"/>
                </a:solidFill>
                <a:latin typeface="Poppins SemiBold"/>
                <a:cs typeface="Poppins SemiBold"/>
              </a:rPr>
              <a:t>bustadbehov</a:t>
            </a:r>
            <a:endParaRPr lang="nn-NO" sz="2800" noProof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991A747-F28B-9D77-F60D-FA505EFBCA84}"/>
              </a:ext>
            </a:extLst>
          </p:cNvPr>
          <p:cNvSpPr txBox="1"/>
          <p:nvPr/>
        </p:nvSpPr>
        <p:spPr>
          <a:xfrm>
            <a:off x="840658" y="627044"/>
            <a:ext cx="260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6000" noProof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10" name="Plassholder for bilde 9" descr="Et bilde som inneholder utendørs, tre, konstruksjon, landskap&#10;&#10;KI-generert innhold kan være feil.">
            <a:extLst>
              <a:ext uri="{FF2B5EF4-FFF2-40B4-BE49-F238E27FC236}">
                <a16:creationId xmlns:a16="http://schemas.microsoft.com/office/drawing/2014/main" id="{8D38C3F7-2261-18D6-8200-35EC6799CC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002" b="150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27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2D136E-E84B-9406-13B1-C7F198F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Modellering av framtidig bustadbehov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5F14DD-B0DC-E3DA-5256-39F0462ED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496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sz="1400"/>
              <a:t>Panda analyse har utvikla ein modell for fylkeskommunane som gjer prognoser for framtidig bustadbehov og -etterspørsel basert på forventa demografisk utvikling</a:t>
            </a:r>
          </a:p>
          <a:p>
            <a:pPr marL="0" indent="0">
              <a:buNone/>
            </a:pPr>
            <a:r>
              <a:rPr lang="nn-NO" sz="1200"/>
              <a:t>Første versjon blei lansert i mars 2025. Meir funksjonalitet kjem etter kvart. </a:t>
            </a:r>
            <a:r>
              <a:rPr lang="nn-NO" sz="1200">
                <a:hlinkClick r:id="rId2"/>
              </a:rPr>
              <a:t>Sjå dokumentasjon</a:t>
            </a:r>
            <a:r>
              <a:rPr lang="nn-NO" sz="1200"/>
              <a:t>.</a:t>
            </a:r>
            <a:br>
              <a:rPr lang="nn-NO" sz="1200"/>
            </a:br>
            <a:r>
              <a:rPr lang="nn-NO" sz="1200"/>
              <a:t> </a:t>
            </a:r>
          </a:p>
          <a:p>
            <a:pPr marL="0" indent="0">
              <a:buNone/>
            </a:pPr>
            <a:r>
              <a:rPr lang="nn-NO" sz="1600"/>
              <a:t>Modellens verkemåte</a:t>
            </a:r>
            <a:br>
              <a:rPr lang="nn-NO" sz="1600"/>
            </a:br>
            <a:r>
              <a:rPr lang="nn-NO" sz="1200"/>
              <a:t>Etterspørsel drives av forventa befolkningsvekst, og befolkningas preferansar for ulike bustadstyper:</a:t>
            </a:r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Befolkningsvekst</a:t>
            </a:r>
            <a:r>
              <a:rPr lang="nn-NO" sz="1100" i="1"/>
              <a:t>: SSBs befolkningsframskriving, modellerer framtidige hushald gjennom hushaldsfrekvensar</a:t>
            </a:r>
            <a:br>
              <a:rPr lang="nn-NO" sz="1100" i="1"/>
            </a:br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Preferansar</a:t>
            </a:r>
            <a:r>
              <a:rPr lang="nn-NO" sz="1100" i="1"/>
              <a:t>: Modellen definerer ulike bustadpreferanseprofilar for ulike hushald, basert på dagens busettingsmønster. Profilane avhenger av tal på personar i hushaldinga, alder og kommunens </a:t>
            </a:r>
            <a:r>
              <a:rPr lang="nn-NO" sz="1100" i="1" err="1"/>
              <a:t>sentralitet</a:t>
            </a:r>
            <a:endParaRPr lang="nn-NO" sz="1100" i="1"/>
          </a:p>
          <a:p>
            <a:r>
              <a:rPr lang="nn-NO" sz="1100" i="1">
                <a:latin typeface="Poppins SemiBold" panose="00000700000000000000" pitchFamily="2" charset="0"/>
                <a:cs typeface="Poppins SemiBold" panose="00000700000000000000" pitchFamily="2" charset="0"/>
              </a:rPr>
              <a:t>Bustadbalanse</a:t>
            </a:r>
            <a:r>
              <a:rPr lang="nn-NO" sz="1100" i="1"/>
              <a:t>: Differanse mellom tal bustader av ulik type, og etterspørsel etter dei i prognoseperioden</a:t>
            </a:r>
            <a:br>
              <a:rPr lang="nn-NO" sz="1100" i="1"/>
            </a:br>
            <a:r>
              <a:rPr lang="nn-NO" sz="500" i="1"/>
              <a:t> </a:t>
            </a:r>
            <a:endParaRPr lang="nn-NO" sz="1400"/>
          </a:p>
          <a:p>
            <a:pPr marL="0" indent="0">
              <a:buNone/>
            </a:pPr>
            <a:r>
              <a:rPr lang="nn-NO" sz="1600"/>
              <a:t>NB!</a:t>
            </a:r>
          </a:p>
          <a:p>
            <a:pPr marL="0" indent="0">
              <a:buNone/>
            </a:pPr>
            <a:r>
              <a:rPr lang="nn-NO" sz="1200"/>
              <a:t>Modellen tar ikkje høgde for bustadkvalitet, geografisk plassering i kommunen eller prisnivå. Den reknar alle bygningar registrert som bustad i matrikkelen som tilgjengelege i ein marknad. </a:t>
            </a:r>
          </a:p>
          <a:p>
            <a:pPr marL="0" indent="0">
              <a:buNone/>
            </a:pPr>
            <a:r>
              <a:rPr lang="nn-NO" sz="1200"/>
              <a:t>Som i alle modellanalysar er resultata ein sum av innsatsfaktorar, og må tolkast og omarbeidast.</a:t>
            </a:r>
            <a:br>
              <a:rPr lang="nn-NO" sz="1800"/>
            </a:br>
            <a:endParaRPr lang="nn-NO" sz="1400" i="1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E00FE12-7895-B3E4-6F8E-7A9FBC7C5684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7" name="Picture 27" descr="Kommunestatistikk logo.ai">
            <a:extLst>
              <a:ext uri="{FF2B5EF4-FFF2-40B4-BE49-F238E27FC236}">
                <a16:creationId xmlns:a16="http://schemas.microsoft.com/office/drawing/2014/main" id="{69C18DE3-A45B-CEB5-9B8A-4F22D6C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8" name="Region">
            <a:extLst>
              <a:ext uri="{FF2B5EF4-FFF2-40B4-BE49-F238E27FC236}">
                <a16:creationId xmlns:a16="http://schemas.microsoft.com/office/drawing/2014/main" id="{604A0807-158B-92FB-3422-D4CCA80CEF53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</p:spTree>
    <p:extLst>
      <p:ext uri="{BB962C8B-B14F-4D97-AF65-F5344CB8AC3E}">
        <p14:creationId xmlns:p14="http://schemas.microsoft.com/office/powerpoint/2010/main" val="422135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C762D-9F16-C2CB-E9AD-22C97F816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2A52FA-743D-81E4-B35E-2FDE0EE3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Nøkkeltal, prognose for bustadbehov</a:t>
            </a:r>
            <a:endParaRPr lang="nb-NO">
              <a:highlight>
                <a:srgbClr val="FFFF00"/>
              </a:highligh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292279-DF15-D2AC-D62A-4422BDBBC828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294F2A-2359-AD94-B9DE-166EC3688961}"/>
              </a:ext>
            </a:extLst>
          </p:cNvPr>
          <p:cNvSpPr txBox="1"/>
          <p:nvPr/>
        </p:nvSpPr>
        <p:spPr>
          <a:xfrm>
            <a:off x="318718" y="1287380"/>
            <a:ext cx="8639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									   	</a:t>
            </a:r>
          </a:p>
          <a:p>
            <a:r>
              <a:rPr lang="nn-NO" sz="1400">
                <a:latin typeface="Poppins SemiBold" panose="00000700000000000000" pitchFamily="2" charset="0"/>
                <a:cs typeface="Poppins SemiBold" panose="00000700000000000000" pitchFamily="2" charset="0"/>
              </a:rPr>
              <a:t>Dagens bustadmasse				Etterspørsel 2025:		        Etterspørsel 2050:</a:t>
            </a:r>
            <a:endParaRPr lang="nn-NO" sz="1400" b="1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9" name="Grafikk 8" descr="Bygning med heldekkende fyll">
            <a:extLst>
              <a:ext uri="{FF2B5EF4-FFF2-40B4-BE49-F238E27FC236}">
                <a16:creationId xmlns:a16="http://schemas.microsoft.com/office/drawing/2014/main" id="{AC42B758-8610-DD24-7541-9C3D97E5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917" y="2003226"/>
            <a:ext cx="612000" cy="612000"/>
          </a:xfrm>
          <a:prstGeom prst="rect">
            <a:avLst/>
          </a:prstGeom>
        </p:spPr>
      </p:pic>
      <p:pic>
        <p:nvPicPr>
          <p:cNvPr id="11" name="Grafikk 10" descr="Hjem med heldekkende fyll">
            <a:extLst>
              <a:ext uri="{FF2B5EF4-FFF2-40B4-BE49-F238E27FC236}">
                <a16:creationId xmlns:a16="http://schemas.microsoft.com/office/drawing/2014/main" id="{AC649DE1-2219-7523-FE5A-46B58D92F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718" y="2719345"/>
            <a:ext cx="612000" cy="612000"/>
          </a:xfrm>
          <a:prstGeom prst="rect">
            <a:avLst/>
          </a:prstGeom>
        </p:spPr>
      </p:pic>
      <p:pic>
        <p:nvPicPr>
          <p:cNvPr id="13" name="Grafikk 12" descr="Hus med heldekkende fyll">
            <a:extLst>
              <a:ext uri="{FF2B5EF4-FFF2-40B4-BE49-F238E27FC236}">
                <a16:creationId xmlns:a16="http://schemas.microsoft.com/office/drawing/2014/main" id="{555AE1E2-04CA-0D26-44BA-6C91A5F03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8718" y="3405513"/>
            <a:ext cx="612000" cy="612000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86CA515-2E09-8F94-1619-E77F18974591}"/>
              </a:ext>
            </a:extLst>
          </p:cNvPr>
          <p:cNvSpPr txBox="1"/>
          <p:nvPr/>
        </p:nvSpPr>
        <p:spPr>
          <a:xfrm>
            <a:off x="930718" y="2013433"/>
            <a:ext cx="111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757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C4D64B6C-AC10-04E1-A143-FD3AFAEFE0DA}"/>
              </a:ext>
            </a:extLst>
          </p:cNvPr>
          <p:cNvSpPr txBox="1"/>
          <p:nvPr/>
        </p:nvSpPr>
        <p:spPr>
          <a:xfrm>
            <a:off x="930718" y="2741892"/>
            <a:ext cx="145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1 532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B92F97E5-3D17-7BC3-FEE4-A2E44A84016C}"/>
              </a:ext>
            </a:extLst>
          </p:cNvPr>
          <p:cNvSpPr txBox="1"/>
          <p:nvPr/>
        </p:nvSpPr>
        <p:spPr>
          <a:xfrm>
            <a:off x="930718" y="3426294"/>
            <a:ext cx="134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2 087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8449679-EF15-82E1-370D-6CB80876E27D}"/>
              </a:ext>
            </a:extLst>
          </p:cNvPr>
          <p:cNvSpPr txBox="1"/>
          <p:nvPr/>
        </p:nvSpPr>
        <p:spPr>
          <a:xfrm>
            <a:off x="942309" y="3062775"/>
            <a:ext cx="2770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Middels bustader (80-159 m²)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6493E385-93BA-6C01-6C9A-FCE674430DF4}"/>
              </a:ext>
            </a:extLst>
          </p:cNvPr>
          <p:cNvSpPr txBox="1"/>
          <p:nvPr/>
        </p:nvSpPr>
        <p:spPr>
          <a:xfrm>
            <a:off x="930718" y="3747388"/>
            <a:ext cx="212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 (&gt;160 m²)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DD52C97-E808-1D80-A9BB-00DC0DBF47A7}"/>
              </a:ext>
            </a:extLst>
          </p:cNvPr>
          <p:cNvSpPr txBox="1"/>
          <p:nvPr/>
        </p:nvSpPr>
        <p:spPr>
          <a:xfrm>
            <a:off x="920119" y="2368178"/>
            <a:ext cx="2071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 (&lt;80 m²)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A60FAF1-CEFB-453F-CAC6-73673733B761}"/>
              </a:ext>
            </a:extLst>
          </p:cNvPr>
          <p:cNvSpPr txBox="1"/>
          <p:nvPr/>
        </p:nvSpPr>
        <p:spPr>
          <a:xfrm>
            <a:off x="4002705" y="2013433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651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66EB9ACE-08ED-774B-480E-1FAD54D144DA}"/>
              </a:ext>
            </a:extLst>
          </p:cNvPr>
          <p:cNvSpPr txBox="1"/>
          <p:nvPr/>
        </p:nvSpPr>
        <p:spPr>
          <a:xfrm>
            <a:off x="4002704" y="2339931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106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4AF6183A-A051-7917-FC2F-4EA6F62F705F}"/>
              </a:ext>
            </a:extLst>
          </p:cNvPr>
          <p:cNvSpPr txBox="1"/>
          <p:nvPr/>
        </p:nvSpPr>
        <p:spPr>
          <a:xfrm>
            <a:off x="6615483" y="2012556"/>
            <a:ext cx="228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734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små bustader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0209A31C-1284-68AA-E57D-E96EF144871E}"/>
              </a:ext>
            </a:extLst>
          </p:cNvPr>
          <p:cNvSpPr txBox="1"/>
          <p:nvPr/>
        </p:nvSpPr>
        <p:spPr>
          <a:xfrm>
            <a:off x="6615482" y="2367301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23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2EA01422-F48D-6C90-5985-8335B780952B}"/>
              </a:ext>
            </a:extLst>
          </p:cNvPr>
          <p:cNvSpPr txBox="1"/>
          <p:nvPr/>
        </p:nvSpPr>
        <p:spPr>
          <a:xfrm>
            <a:off x="4002705" y="2761065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1 703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5DFF812C-20F6-74B2-FF49-AB028729E219}"/>
              </a:ext>
            </a:extLst>
          </p:cNvPr>
          <p:cNvSpPr txBox="1"/>
          <p:nvPr/>
        </p:nvSpPr>
        <p:spPr>
          <a:xfrm>
            <a:off x="4002705" y="3087563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171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DE8F45C8-50E1-F250-335B-FB64188FA6E6}"/>
              </a:ext>
            </a:extLst>
          </p:cNvPr>
          <p:cNvSpPr txBox="1"/>
          <p:nvPr/>
        </p:nvSpPr>
        <p:spPr>
          <a:xfrm>
            <a:off x="6615484" y="2760188"/>
            <a:ext cx="2342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1 905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med. bustader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881A5A2D-C10B-417B-EC80-6ADB924C6EF7}"/>
              </a:ext>
            </a:extLst>
          </p:cNvPr>
          <p:cNvSpPr txBox="1"/>
          <p:nvPr/>
        </p:nvSpPr>
        <p:spPr>
          <a:xfrm>
            <a:off x="6615483" y="3114933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373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777BE0F-3394-B087-0A54-B67C881D31C1}"/>
              </a:ext>
            </a:extLst>
          </p:cNvPr>
          <p:cNvSpPr txBox="1"/>
          <p:nvPr/>
        </p:nvSpPr>
        <p:spPr>
          <a:xfrm>
            <a:off x="4002705" y="3460227"/>
            <a:ext cx="2204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1 949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0CBCF6E6-6BE9-E7E9-BBA6-EF2508696555}"/>
              </a:ext>
            </a:extLst>
          </p:cNvPr>
          <p:cNvSpPr txBox="1"/>
          <p:nvPr/>
        </p:nvSpPr>
        <p:spPr>
          <a:xfrm>
            <a:off x="4002704" y="3814095"/>
            <a:ext cx="171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138 </a:t>
            </a:r>
            <a:r>
              <a:rPr lang="nn-NO" sz="1200">
                <a:solidFill>
                  <a:schemeClr val="accent5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overskot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1FEA4CF4-DE4E-F345-29B8-750F718440D6}"/>
              </a:ext>
            </a:extLst>
          </p:cNvPr>
          <p:cNvSpPr txBox="1"/>
          <p:nvPr/>
        </p:nvSpPr>
        <p:spPr>
          <a:xfrm>
            <a:off x="6615483" y="3459350"/>
            <a:ext cx="243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2 156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store bustader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0FF16068-2999-EBC4-E240-A0137D07F6DE}"/>
              </a:ext>
            </a:extLst>
          </p:cNvPr>
          <p:cNvSpPr txBox="1"/>
          <p:nvPr/>
        </p:nvSpPr>
        <p:spPr>
          <a:xfrm>
            <a:off x="6615483" y="3814095"/>
            <a:ext cx="1766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>
                <a:solidFill>
                  <a:schemeClr val="accent4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69 </a:t>
            </a:r>
            <a:r>
              <a:rPr lang="nn-NO" sz="1200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 underskot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02B8EE06-AD85-2BCA-E04B-C22E95BA66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2E6C2C84-DEAC-DED8-2F72-53B39799F7C4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61898C-66B4-3C3A-CABF-3EFC640B1186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</p:spTree>
    <p:extLst>
      <p:ext uri="{BB962C8B-B14F-4D97-AF65-F5344CB8AC3E}">
        <p14:creationId xmlns:p14="http://schemas.microsoft.com/office/powerpoint/2010/main" val="141870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7B3461-A294-E015-37AB-7766C05A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Prognose for bustadetterspørsel etter storleik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39162F8-AD00-C693-33F3-DC2B30BB7F00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BD1C30A4-A4D5-6C8A-92DA-866A2C6827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7" name="Region">
            <a:extLst>
              <a:ext uri="{FF2B5EF4-FFF2-40B4-BE49-F238E27FC236}">
                <a16:creationId xmlns:a16="http://schemas.microsoft.com/office/drawing/2014/main" id="{28318C39-02F7-480D-F606-7C8F5024A83C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0E022D5-8922-199F-D7D5-9E0B92D00C2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C13CCEA-76D8-3FF0-3E91-C903A0F7E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28425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605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AB0ED4-DEA6-ADF7-1AC9-9BAD9F1E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År-til-år-endring i forventa bustadetterspørsel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410917C-C9D0-3515-6C80-1BDDDE11D75E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noProof="0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1E63561E-0B5F-DE2A-913F-382204C2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CA05FDCB-5AA7-26E0-5104-8E34E2DE75D1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 noProof="0">
                <a:solidFill>
                  <a:schemeClr val="accent1"/>
                </a:solidFill>
              </a:rPr>
              <a:t>Haram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352EEDC-EECC-A704-8330-53B3F1EFFB0E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800" i="1" noProof="0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D44E5950-2FCF-3603-B6C5-D274E5455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503609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2984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7A1B8-A4DE-1ED9-7AF1-A5756B583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8EAAD3-CE73-B2F9-F432-32F95358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noProof="0"/>
              <a:t>Indeks for bustadetterspørsel etter aldersgruppe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F18F598-BC50-7DD2-00B9-6FF0D47D3B5B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29DE5589-F63B-A2B1-E5F7-BAEB10BC4D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AD8CA06B-9212-FDDE-5F7D-EE3F0615790A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Haram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8C4D9E4-4F5B-8B9B-48E0-E7A659F5FC14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Kjelde: SSB/Microdata/Panda analyse</a:t>
            </a:r>
          </a:p>
        </p:txBody>
      </p:sp>
      <p:graphicFrame>
        <p:nvGraphicFramePr>
          <p:cNvPr id="10" name="Plassholder for innhold 9">
            <a:extLst>
              <a:ext uri="{FF2B5EF4-FFF2-40B4-BE49-F238E27FC236}">
                <a16:creationId xmlns:a16="http://schemas.microsoft.com/office/drawing/2014/main" id="{B671F2B9-4D70-93E0-E87D-D010C0786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90496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47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461CE-653E-2A57-2BA0-A41D3366C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4AD1C-1FFF-3EF4-D8CC-2067042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000"/>
              <a:t>Prognose for bustadetterspørsel blant </a:t>
            </a:r>
            <a:r>
              <a:rPr lang="nb-NO" sz="2000" err="1"/>
              <a:t>hushald</a:t>
            </a:r>
            <a:r>
              <a:rPr lang="nb-NO" sz="2000"/>
              <a:t> 67+ år*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B37422B-808C-B3C8-8713-A4E797A4D33A}"/>
              </a:ext>
            </a:extLst>
          </p:cNvPr>
          <p:cNvSpPr/>
          <p:nvPr/>
        </p:nvSpPr>
        <p:spPr>
          <a:xfrm>
            <a:off x="8748000" y="4747500"/>
            <a:ext cx="396000" cy="39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</a:p>
        </p:txBody>
      </p:sp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E0C5EA3B-0CD8-B166-8D2D-6401F4DE6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13981" y="4573373"/>
            <a:ext cx="281955" cy="442405"/>
          </a:xfrm>
          <a:prstGeom prst="rect">
            <a:avLst/>
          </a:prstGeom>
        </p:spPr>
      </p:pic>
      <p:sp>
        <p:nvSpPr>
          <p:cNvPr id="6" name="Region">
            <a:extLst>
              <a:ext uri="{FF2B5EF4-FFF2-40B4-BE49-F238E27FC236}">
                <a16:creationId xmlns:a16="http://schemas.microsoft.com/office/drawing/2014/main" id="{34E5163E-993B-ED17-6240-2C24B0BDF0E5}"/>
              </a:ext>
            </a:extLst>
          </p:cNvPr>
          <p:cNvSpPr txBox="1">
            <a:spLocks/>
          </p:cNvSpPr>
          <p:nvPr/>
        </p:nvSpPr>
        <p:spPr>
          <a:xfrm>
            <a:off x="547255" y="4650653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accent1"/>
                </a:solidFill>
              </a:rPr>
              <a:t>Haram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9B99929-9733-1619-4CBC-A07E522C8300}"/>
              </a:ext>
            </a:extLst>
          </p:cNvPr>
          <p:cNvSpPr txBox="1"/>
          <p:nvPr/>
        </p:nvSpPr>
        <p:spPr>
          <a:xfrm>
            <a:off x="5943600" y="4829403"/>
            <a:ext cx="26574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800" i="1">
                <a:latin typeface="Poppins" panose="00000500000000000000" pitchFamily="2" charset="0"/>
                <a:cs typeface="Poppins" panose="00000500000000000000" pitchFamily="2" charset="0"/>
              </a:rPr>
              <a:t>Kjelde: SSB/Microdata/Panda analyse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F3FC280-9A15-88A3-5EE2-97D009CAC22C}"/>
              </a:ext>
            </a:extLst>
          </p:cNvPr>
          <p:cNvSpPr txBox="1"/>
          <p:nvPr/>
        </p:nvSpPr>
        <p:spPr>
          <a:xfrm>
            <a:off x="6068158" y="861007"/>
            <a:ext cx="2532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0-66 år:	</a:t>
            </a:r>
            <a:r>
              <a:rPr lang="nb-NO" sz="1200" b="1">
                <a:solidFill>
                  <a:srgbClr val="EE8076"/>
                </a:solidFill>
                <a:latin typeface="Calibri"/>
              </a:rPr>
              <a:t>-2,6 % </a:t>
            </a:r>
          </a:p>
          <a:p>
            <a:r>
              <a:rPr lang="nb-NO" sz="1200">
                <a:solidFill>
                  <a:srgbClr val="000000"/>
                </a:solidFill>
                <a:latin typeface="Calibri"/>
              </a:rPr>
              <a:t>Etterspørselsvekst 67+ år:	</a:t>
            </a:r>
            <a:r>
              <a:rPr lang="nb-NO" sz="1200" b="1">
                <a:solidFill>
                  <a:srgbClr val="000000"/>
                </a:solidFill>
                <a:latin typeface="Calibri"/>
              </a:rPr>
              <a:t>+40,5 %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919CEE2-92D7-3718-4416-B362E1042771}"/>
              </a:ext>
            </a:extLst>
          </p:cNvPr>
          <p:cNvSpPr txBox="1"/>
          <p:nvPr/>
        </p:nvSpPr>
        <p:spPr>
          <a:xfrm>
            <a:off x="5860473" y="4253346"/>
            <a:ext cx="27362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n-NO" sz="1050" i="1" noProof="0"/>
              <a:t>*tal gjeld alder på hushaldets kontaktperson, dvs. eiger og/eller eldste person i hushaldet</a:t>
            </a:r>
          </a:p>
        </p:txBody>
      </p:sp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E26CB03D-B2D4-BF48-FF84-C6C297EEA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262662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911341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2.xml><?xml version="1.0" encoding="utf-8"?>
<a:theme xmlns:a="http://schemas.openxmlformats.org/drawingml/2006/main" name="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38531EDA-7751-5D43-A668-01FCEA8AC8AF}"/>
    </a:ext>
  </a:extLst>
</a:theme>
</file>

<file path=ppt/theme/theme3.xml><?xml version="1.0" encoding="utf-8"?>
<a:theme xmlns:a="http://schemas.openxmlformats.org/drawingml/2006/main" name="Utan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79CE36DB-B076-8D46-985C-2C58FB32C742}"/>
    </a:ext>
  </a:extLst>
</a:theme>
</file>

<file path=ppt/theme/theme4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5.xml><?xml version="1.0" encoding="utf-8"?>
<a:theme xmlns:a="http://schemas.openxmlformats.org/drawingml/2006/main" name="Stripe nede +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83349AC6-4F13-BB43-95A5-73AA8E5172BB}"/>
    </a:ext>
  </a:extLst>
</a:theme>
</file>

<file path=ppt/theme/theme6.xml><?xml version="1.0" encoding="utf-8"?>
<a:theme xmlns:a="http://schemas.openxmlformats.org/drawingml/2006/main" name="1_Forsidebilde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 mal 2022 MRFK" id="{8C162AD7-F30F-8E43-BBA2-69F7ED4F0934}" vid="{205EEEAC-C9E3-2B43-B461-87BDD83180FE}"/>
    </a:ext>
  </a:extLst>
</a:theme>
</file>

<file path=ppt/theme/theme7.xml><?xml version="1.0" encoding="utf-8"?>
<a:theme xmlns:a="http://schemas.openxmlformats.org/drawingml/2006/main" name="1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0DCA7337-2CA9-1644-9AD4-AC841266341B}" vid="{D273B3BC-D1C4-CD43-987D-6C972C76BD93}"/>
    </a:ext>
  </a:extLst>
</a:theme>
</file>

<file path=ppt/theme/theme8.xml><?xml version="1.0" encoding="utf-8"?>
<a:theme xmlns:a="http://schemas.openxmlformats.org/drawingml/2006/main" name="2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RFK profilfargar 2022">
    <a:dk1>
      <a:srgbClr val="000000"/>
    </a:dk1>
    <a:lt1>
      <a:srgbClr val="FFFFFF"/>
    </a:lt1>
    <a:dk2>
      <a:srgbClr val="44546A"/>
    </a:dk2>
    <a:lt2>
      <a:srgbClr val="E7E6E6"/>
    </a:lt2>
    <a:accent1>
      <a:srgbClr val="005686"/>
    </a:accent1>
    <a:accent2>
      <a:srgbClr val="007FBA"/>
    </a:accent2>
    <a:accent3>
      <a:srgbClr val="C3D600"/>
    </a:accent3>
    <a:accent4>
      <a:srgbClr val="0D6569"/>
    </a:accent4>
    <a:accent5>
      <a:srgbClr val="EE8076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94e95f-388a-4eb4-a239-5d2a05d68bee">
      <Terms xmlns="http://schemas.microsoft.com/office/infopath/2007/PartnerControls"/>
    </lcf76f155ced4ddcb4097134ff3c332f>
    <TaxCatchAll xmlns="6e555367-d410-464a-a888-1840aac33757" xsi:nil="true"/>
    <SharedWithUsers xmlns="6e555367-d410-464a-a888-1840aac33757">
      <UserInfo>
        <DisplayName>SOS - Stab for strategi og styring-medlemmer</DisplayName>
        <AccountId>8</AccountId>
        <AccountType/>
      </UserInfo>
      <UserInfo>
        <DisplayName>Roland Mauseth</DisplayName>
        <AccountId>21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AE5463569DAB458FC413BA25CE85FB" ma:contentTypeVersion="15" ma:contentTypeDescription="Opprett et nytt dokument." ma:contentTypeScope="" ma:versionID="64c6f59d633466e1e104a5df9dc34422">
  <xsd:schema xmlns:xsd="http://www.w3.org/2001/XMLSchema" xmlns:xs="http://www.w3.org/2001/XMLSchema" xmlns:p="http://schemas.microsoft.com/office/2006/metadata/properties" xmlns:ns2="3194e95f-388a-4eb4-a239-5d2a05d68bee" xmlns:ns3="6e555367-d410-464a-a888-1840aac33757" targetNamespace="http://schemas.microsoft.com/office/2006/metadata/properties" ma:root="true" ma:fieldsID="d37774ddf4c3250ed4f37cdbeb65d9e8" ns2:_="" ns3:_="">
    <xsd:import namespace="3194e95f-388a-4eb4-a239-5d2a05d68bee"/>
    <xsd:import namespace="6e555367-d410-464a-a888-1840aac337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4e95f-388a-4eb4-a239-5d2a05d68b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55367-d410-464a-a888-1840aac3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fe7ec9aa-0f71-47c2-a830-3161c642005f}" ma:internalName="TaxCatchAll" ma:showField="CatchAllData" ma:web="6e555367-d410-464a-a888-1840aac337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3194e95f-388a-4eb4-a239-5d2a05d68bee"/>
    <ds:schemaRef ds:uri="6e555367-d410-464a-a888-1840aac337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67AC6B-7762-4CF0-8F0D-8BF0425F3488}"/>
</file>

<file path=docMetadata/LabelInfo.xml><?xml version="1.0" encoding="utf-8"?>
<clbl:labelList xmlns:clbl="http://schemas.microsoft.com/office/2020/mipLabelMetadata">
  <clbl:label id="{6a909734-11ed-436f-861c-dfbce0528d95}" enabled="1" method="Standar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 mal 2022 MRFK</Template>
  <TotalTime>4</TotalTime>
  <Words>941</Words>
  <Application>Microsoft Office PowerPoint</Application>
  <PresentationFormat>Skjermfremvisning (16:9)</PresentationFormat>
  <Paragraphs>180</Paragraphs>
  <Slides>23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23</vt:i4>
      </vt:variant>
    </vt:vector>
  </HeadingPairs>
  <TitlesOfParts>
    <vt:vector size="37" baseType="lpstr">
      <vt:lpstr>Arial</vt:lpstr>
      <vt:lpstr>Calibri</vt:lpstr>
      <vt:lpstr>Calibri Light</vt:lpstr>
      <vt:lpstr>Poppins</vt:lpstr>
      <vt:lpstr>Poppins Medium</vt:lpstr>
      <vt:lpstr>Poppins SemiBold</vt:lpstr>
      <vt:lpstr>Forsidebilde</vt:lpstr>
      <vt:lpstr>Logo</vt:lpstr>
      <vt:lpstr>Utan logo</vt:lpstr>
      <vt:lpstr>1_Utan logo</vt:lpstr>
      <vt:lpstr>Stripe nede + logo</vt:lpstr>
      <vt:lpstr>1_Forsidebilde</vt:lpstr>
      <vt:lpstr>1_Logo</vt:lpstr>
      <vt:lpstr>2_Utan logo</vt:lpstr>
      <vt:lpstr>Bustadanalyse for Haram</vt:lpstr>
      <vt:lpstr>Innhald</vt:lpstr>
      <vt:lpstr>PowerPoint-presentasjon</vt:lpstr>
      <vt:lpstr>Modellering av framtidig bustadbehov</vt:lpstr>
      <vt:lpstr>Nøkkeltal, prognose for bustadbehov</vt:lpstr>
      <vt:lpstr>Prognose for bustadetterspørsel etter storleik</vt:lpstr>
      <vt:lpstr>År-til-år-endring i forventa bustadetterspørsel</vt:lpstr>
      <vt:lpstr>Indeks for bustadetterspørsel etter aldersgruppe</vt:lpstr>
      <vt:lpstr>Prognose for bustadetterspørsel blant hushald 67+ år*</vt:lpstr>
      <vt:lpstr>Hushaldsamansetning 2025 og 2050</vt:lpstr>
      <vt:lpstr>Samandrag av funn for Haram</vt:lpstr>
      <vt:lpstr>PowerPoint-presentasjon</vt:lpstr>
      <vt:lpstr>PowerPoint-presentasjon</vt:lpstr>
      <vt:lpstr>Haram har fleire bustadar enn hushald</vt:lpstr>
      <vt:lpstr>PowerPoint-presentasjon</vt:lpstr>
      <vt:lpstr>Hushald etter type (2024)</vt:lpstr>
      <vt:lpstr>Personar i privathushald</vt:lpstr>
      <vt:lpstr>Bustadar etter type (2025)</vt:lpstr>
      <vt:lpstr>Bustadar etter storleik (2025)</vt:lpstr>
      <vt:lpstr>Fullførte bustadar etter type</vt:lpstr>
      <vt:lpstr>Arealbruk ved ny bustadbygging (2019)</vt:lpstr>
      <vt:lpstr>Statistikk i din kommune og grunnkrets i interaktivt dashboard</vt:lpstr>
      <vt:lpstr> Diskusjonsnotat bustadpolitikk-2025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 for strategi og styring - introduksjon</dc:title>
  <dc:subject/>
  <dc:creator>Geir Fjørtoft</dc:creator>
  <cp:keywords/>
  <dc:description/>
  <cp:lastModifiedBy>Paul Magne Eidhammer</cp:lastModifiedBy>
  <cp:revision>1</cp:revision>
  <dcterms:created xsi:type="dcterms:W3CDTF">2022-12-19T14:26:47Z</dcterms:created>
  <dcterms:modified xsi:type="dcterms:W3CDTF">2025-08-31T18:29:52Z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0x01010080AE5463569DAB458FC413BA25CE85FB</vt:lpwstr>
  </property>
  <property fmtid="{D5CDD505-2E9C-101B-9397-08002B2CF9AE}" pid="3" name="MSIP_Label_6a909734-11ed-436f-861c-dfbce0528d95_Enabled">
    <vt:lpwstr>true</vt:lpwstr>
  </property>
  <property fmtid="{D5CDD505-2E9C-101B-9397-08002B2CF9AE}" pid="4" name="MSIP_Label_6a909734-11ed-436f-861c-dfbce0528d95_SetDate">
    <vt:lpwstr>2020-05-06T10:21:51Z</vt:lpwstr>
  </property>
  <property fmtid="{D5CDD505-2E9C-101B-9397-08002B2CF9AE}" pid="5" name="MSIP_Label_6a909734-11ed-436f-861c-dfbce0528d95_Method">
    <vt:lpwstr>Standard</vt:lpwstr>
  </property>
  <property fmtid="{D5CDD505-2E9C-101B-9397-08002B2CF9AE}" pid="6" name="MSIP_Label_6a909734-11ed-436f-861c-dfbce0528d95_Name">
    <vt:lpwstr>General</vt:lpwstr>
  </property>
  <property fmtid="{D5CDD505-2E9C-101B-9397-08002B2CF9AE}" pid="7" name="MSIP_Label_6a909734-11ed-436f-861c-dfbce0528d95_SiteId">
    <vt:lpwstr>b932ece7-9cdf-4d94-b4c1-15256e43c7ea</vt:lpwstr>
  </property>
  <property fmtid="{D5CDD505-2E9C-101B-9397-08002B2CF9AE}" pid="8" name="MSIP_Label_6a909734-11ed-436f-861c-dfbce0528d95_ActionId">
    <vt:lpwstr>425da01a-4807-425f-b182-000022a81558</vt:lpwstr>
  </property>
  <property fmtid="{D5CDD505-2E9C-101B-9397-08002B2CF9AE}" pid="9" name="MSIP_Label_6a909734-11ed-436f-861c-dfbce0528d95_ContentBits">
    <vt:lpwstr>0</vt:lpwstr>
  </property>
  <property fmtid="{D5CDD505-2E9C-101B-9397-08002B2CF9AE}" pid="10" name="MediaServiceImageTags">
    <vt:lpwstr/>
  </property>
</Properties>
</file>