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omments/modernComment_124_EC9C0B1D.xml" ContentType="application/vnd.ms-powerpoint.comment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2" r:id="rId11"/>
  </p:sldMasterIdLst>
  <p:notesMasterIdLst>
    <p:notesMasterId r:id="rId39"/>
  </p:notesMasterIdLst>
  <p:sldIdLst>
    <p:sldId id="256" r:id="rId12"/>
    <p:sldId id="292" r:id="rId13"/>
    <p:sldId id="258" r:id="rId14"/>
    <p:sldId id="259" r:id="rId15"/>
    <p:sldId id="300" r:id="rId16"/>
    <p:sldId id="301" r:id="rId17"/>
    <p:sldId id="302" r:id="rId18"/>
    <p:sldId id="310" r:id="rId19"/>
    <p:sldId id="303" r:id="rId20"/>
    <p:sldId id="304" r:id="rId21"/>
    <p:sldId id="305" r:id="rId22"/>
    <p:sldId id="280" r:id="rId23"/>
    <p:sldId id="264" r:id="rId24"/>
    <p:sldId id="306" r:id="rId25"/>
    <p:sldId id="307" r:id="rId26"/>
    <p:sldId id="308" r:id="rId27"/>
    <p:sldId id="270" r:id="rId28"/>
    <p:sldId id="272" r:id="rId29"/>
    <p:sldId id="271" r:id="rId30"/>
    <p:sldId id="273" r:id="rId31"/>
    <p:sldId id="274" r:id="rId32"/>
    <p:sldId id="278" r:id="rId33"/>
    <p:sldId id="290" r:id="rId34"/>
    <p:sldId id="291" r:id="rId35"/>
    <p:sldId id="275" r:id="rId36"/>
    <p:sldId id="311" r:id="rId37"/>
    <p:sldId id="5941" r:id="rId3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046D15-683B-2728-41BF-19772B20F25A}" name="Ingvild Gjerdset" initials="IG" userId="S::ingvild.gjerdset@mrfylke.no::7faeb907-ca71-4e5e-98de-fe82f2493f22" providerId="AD"/>
  <p188:author id="{596E9E39-CC6E-4E60-8046-6B32F32B2F66}" name="Jomar Sæterøy Maridal" initials="JM" userId="S::jomar.seteroy.maridal@mrfylke.no::208828a4-37e1-46b2-ad3f-fb1dea7a7b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40B28-C576-416A-A3F7-51D1C14BB831}" v="15" dt="2025-08-31T16:33:22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microsoft.com/office/2018/10/relationships/authors" Target="authors.xml"/><Relationship Id="rId20" Type="http://schemas.openxmlformats.org/officeDocument/2006/relationships/slide" Target="slides/slide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addSld delSld modSld sldOrd">
      <pc:chgData name="Paul Magne Eidhammer" userId="e3d4e6bb-f754-4b2e-bd11-72ddaaf5666f" providerId="ADAL" clId="{835BCC08-B0CB-4400-B3F8-7FFC689D382E}" dt="2025-08-31T16:33:22.437" v="50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5:50:55.138" v="40" actId="207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5:50:25.639" v="37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mod">
          <ac:chgData name="Paul Magne Eidhammer" userId="e3d4e6bb-f754-4b2e-bd11-72ddaaf5666f" providerId="ADAL" clId="{835BCC08-B0CB-4400-B3F8-7FFC689D382E}" dt="2025-08-31T15:50:55.138" v="40" actId="207"/>
          <ac:graphicFrameMkLst>
            <pc:docMk/>
            <pc:sldMk cId="663609451" sldId="270"/>
            <ac:graphicFrameMk id="9" creationId="{EF58A840-2F31-9143-83DE-C87227701683}"/>
          </ac:graphicFrameMkLst>
        </pc:graphicFrameChg>
        <pc:graphicFrameChg chg="del">
          <ac:chgData name="Paul Magne Eidhammer" userId="e3d4e6bb-f754-4b2e-bd11-72ddaaf5666f" providerId="ADAL" clId="{835BCC08-B0CB-4400-B3F8-7FFC689D382E}" dt="2025-08-31T15:49:59.989" v="31" actId="478"/>
          <ac:graphicFrameMkLst>
            <pc:docMk/>
            <pc:sldMk cId="663609451" sldId="270"/>
            <ac:graphicFrameMk id="11" creationId="{05B30373-80BE-4E5A-2DAB-8B809928B3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5:51:01.798" v="42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9:39.127" v="1" actId="20577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3:08:43.428" v="28"/>
          <ac:spMkLst>
            <pc:docMk/>
            <pc:sldMk cId="3973195132" sldId="272"/>
            <ac:spMk id="8" creationId="{7B9D60A3-14A4-E399-7205-095F5B5B3643}"/>
          </ac:spMkLst>
        </pc:spChg>
        <pc:graphicFrameChg chg="del">
          <ac:chgData name="Paul Magne Eidhammer" userId="e3d4e6bb-f754-4b2e-bd11-72ddaaf5666f" providerId="ADAL" clId="{835BCC08-B0CB-4400-B3F8-7FFC689D382E}" dt="2025-08-31T13:08:36.341" v="26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5:51:01.798" v="42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6:33:22.437" v="50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9:49.360" v="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6:33:10.943" v="46"/>
          <ac:spMkLst>
            <pc:docMk/>
            <pc:sldMk cId="492800814" sldId="273"/>
            <ac:spMk id="8" creationId="{949DC2A3-39EF-4D03-5ABB-4FA01259C70D}"/>
          </ac:spMkLst>
        </pc:spChg>
        <pc:graphicFrameChg chg="add mod">
          <ac:chgData name="Paul Magne Eidhammer" userId="e3d4e6bb-f754-4b2e-bd11-72ddaaf5666f" providerId="ADAL" clId="{835BCC08-B0CB-4400-B3F8-7FFC689D382E}" dt="2025-08-31T16:33:22.437" v="50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6:33:04.209" v="44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delSp new del mod modClrScheme chgLayout">
        <pc:chgData name="Paul Magne Eidhammer" userId="e3d4e6bb-f754-4b2e-bd11-72ddaaf5666f" providerId="ADAL" clId="{835BCC08-B0CB-4400-B3F8-7FFC689D382E}" dt="2025-08-29T09:50:04.091" v="15" actId="47"/>
        <pc:sldMkLst>
          <pc:docMk/>
          <pc:sldMk cId="2948285571" sldId="312"/>
        </pc:sldMkLst>
      </pc:sldChg>
      <pc:sldChg chg="add del ord">
        <pc:chgData name="Paul Magne Eidhammer" userId="e3d4e6bb-f754-4b2e-bd11-72ddaaf5666f" providerId="ADAL" clId="{835BCC08-B0CB-4400-B3F8-7FFC689D382E}" dt="2025-08-29T10:39:35.010" v="17" actId="2696"/>
        <pc:sldMkLst>
          <pc:docMk/>
          <pc:sldMk cId="3279674423" sldId="5940"/>
        </pc:sldMkLst>
      </pc:sldChg>
      <pc:sldChg chg="addSp modSp add mod">
        <pc:chgData name="Paul Magne Eidhammer" userId="e3d4e6bb-f754-4b2e-bd11-72ddaaf5666f" providerId="ADAL" clId="{835BCC08-B0CB-4400-B3F8-7FFC689D382E}" dt="2025-08-29T11:46:53.934" v="25" actId="255"/>
        <pc:sldMkLst>
          <pc:docMk/>
          <pc:sldMk cId="155474329" sldId="5941"/>
        </pc:sldMkLst>
        <pc:spChg chg="add mod">
          <ac:chgData name="Paul Magne Eidhammer" userId="e3d4e6bb-f754-4b2e-bd11-72ddaaf5666f" providerId="ADAL" clId="{835BCC08-B0CB-4400-B3F8-7FFC689D382E}" dt="2025-08-29T11:46:53.934" v="25" actId="255"/>
          <ac:spMkLst>
            <pc:docMk/>
            <pc:sldMk cId="155474329" sldId="5941"/>
            <ac:spMk id="8" creationId="{A69C126E-57BA-CBF6-A375-D302CDAA62B0}"/>
          </ac:spMkLst>
        </pc:spChg>
        <pc:picChg chg="add mod">
          <ac:chgData name="Paul Magne Eidhammer" userId="e3d4e6bb-f754-4b2e-bd11-72ddaaf5666f" providerId="ADAL" clId="{835BCC08-B0CB-4400-B3F8-7FFC689D382E}" dt="2025-08-29T11:00:16.294" v="18"/>
          <ac:picMkLst>
            <pc:docMk/>
            <pc:sldMk cId="155474329" sldId="5941"/>
            <ac:picMk id="5" creationId="{4B5D395F-E84F-C4C4-E8BA-854E8885D15A}"/>
          </ac:picMkLst>
        </pc:picChg>
      </pc:sldChg>
      <pc:sldMasterChg chg="delSldLayout">
        <pc:chgData name="Paul Magne Eidhammer" userId="e3d4e6bb-f754-4b2e-bd11-72ddaaf5666f" providerId="ADAL" clId="{835BCC08-B0CB-4400-B3F8-7FFC689D382E}" dt="2025-08-29T10:39:35.010" v="17" actId="2696"/>
        <pc:sldMasterMkLst>
          <pc:docMk/>
          <pc:sldMasterMk cId="1671348903" sldId="2147493547"/>
        </pc:sldMasterMkLst>
        <pc:sldLayoutChg chg="del">
          <pc:chgData name="Paul Magne Eidhammer" userId="e3d4e6bb-f754-4b2e-bd11-72ddaaf5666f" providerId="ADAL" clId="{835BCC08-B0CB-4400-B3F8-7FFC689D382E}" dt="2025-08-29T10:39:35.010" v="17" actId="2696"/>
          <pc:sldLayoutMkLst>
            <pc:docMk/>
            <pc:sldMasterMk cId="1671348903" sldId="2147493547"/>
            <pc:sldLayoutMk cId="3731258916" sldId="2147493581"/>
          </pc:sldLayoutMkLst>
        </pc:sldLayoutChg>
      </pc:sldMasterChg>
    </pc:docChg>
  </pc:docChgLst>
  <pc:docChgLst>
    <pc:chgData name="Jomar Sæterøy Maridal" userId="S::jomar.seteroy.maridal@mrfylke.no::208828a4-37e1-46b2-ad3f-fb1dea7a7b40" providerId="AD" clId="Web-{A41541B9-6F1F-3FC5-B083-6730366A7CF8}"/>
    <pc:docChg chg="modSld">
      <pc:chgData name="Jomar Sæterøy Maridal" userId="S::jomar.seteroy.maridal@mrfylke.no::208828a4-37e1-46b2-ad3f-fb1dea7a7b40" providerId="AD" clId="Web-{A41541B9-6F1F-3FC5-B083-6730366A7CF8}" dt="2025-06-20T11:02:36.118" v="4" actId="20577"/>
      <pc:docMkLst>
        <pc:docMk/>
      </pc:docMkLst>
      <pc:sldChg chg="modSp">
        <pc:chgData name="Jomar Sæterøy Maridal" userId="S::jomar.seteroy.maridal@mrfylke.no::208828a4-37e1-46b2-ad3f-fb1dea7a7b40" providerId="AD" clId="Web-{A41541B9-6F1F-3FC5-B083-6730366A7CF8}" dt="2025-06-20T11:02:36.118" v="4" actId="20577"/>
        <pc:sldMkLst>
          <pc:docMk/>
          <pc:sldMk cId="4221355331" sldId="259"/>
        </pc:sldMkLst>
      </pc:sldChg>
    </pc:docChg>
  </pc:docChgLst>
  <pc:docChgLst>
    <pc:chgData name="Jomar Sæterøy Maridal" userId="S::jomar.seteroy.maridal@mrfylke.no::208828a4-37e1-46b2-ad3f-fb1dea7a7b40" providerId="AD" clId="Web-{F45FF923-17C4-8B68-F7B3-7FD68C4B4332}"/>
    <pc:docChg chg="modSld">
      <pc:chgData name="Jomar Sæterøy Maridal" userId="S::jomar.seteroy.maridal@mrfylke.no::208828a4-37e1-46b2-ad3f-fb1dea7a7b40" providerId="AD" clId="Web-{F45FF923-17C4-8B68-F7B3-7FD68C4B4332}" dt="2025-06-20T11:00:15.753" v="1" actId="20577"/>
      <pc:docMkLst>
        <pc:docMk/>
      </pc:docMkLst>
      <pc:sldChg chg="modSp">
        <pc:chgData name="Jomar Sæterøy Maridal" userId="S::jomar.seteroy.maridal@mrfylke.no::208828a4-37e1-46b2-ad3f-fb1dea7a7b40" providerId="AD" clId="Web-{F45FF923-17C4-8B68-F7B3-7FD68C4B4332}" dt="2025-06-20T11:00:15.753" v="1" actId="20577"/>
        <pc:sldMkLst>
          <pc:docMk/>
          <pc:sldMk cId="4221355331" sldId="259"/>
        </pc:sldMkLst>
      </pc:sldChg>
    </pc:docChg>
  </pc:docChgLst>
  <pc:docChgLst>
    <pc:chgData name="Even Tranmæl" userId="dc99418e-6817-4331-86b2-1a32ab61fd79" providerId="ADAL" clId="{911ED23A-32B0-454D-9579-61C315FDEE95}"/>
    <pc:docChg chg="custSel addSld modSld">
      <pc:chgData name="Even Tranmæl" userId="dc99418e-6817-4331-86b2-1a32ab61fd79" providerId="ADAL" clId="{911ED23A-32B0-454D-9579-61C315FDEE95}" dt="2025-06-16T07:26:33.321" v="27" actId="20577"/>
      <pc:docMkLst>
        <pc:docMk/>
      </pc:docMkLst>
      <pc:sldChg chg="addSp delSp modSp mod">
        <pc:chgData name="Even Tranmæl" userId="dc99418e-6817-4331-86b2-1a32ab61fd79" providerId="ADAL" clId="{911ED23A-32B0-454D-9579-61C315FDEE95}" dt="2025-06-12T11:09:15.342" v="14" actId="167"/>
        <pc:sldMkLst>
          <pc:docMk/>
          <pc:sldMk cId="2224147455" sldId="280"/>
        </pc:sldMkLst>
      </pc:sldChg>
      <pc:sldChg chg="modSp add mod">
        <pc:chgData name="Even Tranmæl" userId="dc99418e-6817-4331-86b2-1a32ab61fd79" providerId="ADAL" clId="{911ED23A-32B0-454D-9579-61C315FDEE95}" dt="2025-06-16T07:26:33.321" v="27" actId="20577"/>
        <pc:sldMkLst>
          <pc:docMk/>
          <pc:sldMk cId="1155137859" sldId="299"/>
        </pc:sldMkLst>
      </pc:sldChg>
    </pc:docChg>
  </pc:docChgLst>
  <pc:docChgLst>
    <pc:chgData name="Gry Halvorsen" userId="S::gry.halvorsen@mrfylke.no::20920561-fccf-4b10-9aac-378745f0efc8" providerId="AD" clId="Web-{0D871C95-052B-1CD5-44BB-875220B8E40D}"/>
    <pc:docChg chg="addSld modSld sldOrd">
      <pc:chgData name="Gry Halvorsen" userId="S::gry.halvorsen@mrfylke.no::20920561-fccf-4b10-9aac-378745f0efc8" providerId="AD" clId="Web-{0D871C95-052B-1CD5-44BB-875220B8E40D}" dt="2025-08-21T10:45:44.999" v="15" actId="20577"/>
      <pc:docMkLst>
        <pc:docMk/>
      </pc:docMkLst>
      <pc:sldChg chg="modSp">
        <pc:chgData name="Gry Halvorsen" userId="S::gry.halvorsen@mrfylke.no::20920561-fccf-4b10-9aac-378745f0efc8" providerId="AD" clId="Web-{0D871C95-052B-1CD5-44BB-875220B8E40D}" dt="2025-08-21T10:38:09.534" v="6" actId="20577"/>
        <pc:sldMkLst>
          <pc:docMk/>
          <pc:sldMk cId="3307158922" sldId="256"/>
        </pc:sldMkLst>
        <pc:spChg chg="mod">
          <ac:chgData name="Gry Halvorsen" userId="S::gry.halvorsen@mrfylke.no::20920561-fccf-4b10-9aac-378745f0efc8" providerId="AD" clId="Web-{0D871C95-052B-1CD5-44BB-875220B8E40D}" dt="2025-08-21T10:37:47.706" v="2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S::gry.halvorsen@mrfylke.no::20920561-fccf-4b10-9aac-378745f0efc8" providerId="AD" clId="Web-{0D871C95-052B-1CD5-44BB-875220B8E40D}" dt="2025-08-21T10:38:09.534" v="6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Cm">
        <pc:chgData name="Gry Halvorsen" userId="S::gry.halvorsen@mrfylke.no::20920561-fccf-4b10-9aac-378745f0efc8" providerId="AD" clId="Web-{0D871C95-052B-1CD5-44BB-875220B8E40D}" dt="2025-08-21T10:39:21.989" v="9" actId="20577"/>
        <pc:sldMkLst>
          <pc:docMk/>
          <pc:sldMk cId="3969649437" sldId="292"/>
        </pc:sldMkLst>
        <pc:spChg chg="mod">
          <ac:chgData name="Gry Halvorsen" userId="S::gry.halvorsen@mrfylke.no::20920561-fccf-4b10-9aac-378745f0efc8" providerId="AD" clId="Web-{0D871C95-052B-1CD5-44BB-875220B8E40D}" dt="2025-08-21T10:39:21.989" v="9" actId="20577"/>
          <ac:spMkLst>
            <pc:docMk/>
            <pc:sldMk cId="3969649437" sldId="292"/>
            <ac:spMk id="4" creationId="{0D11E46A-2E32-1AC5-3603-348404999C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ry Halvorsen" userId="S::gry.halvorsen@mrfylke.no::20920561-fccf-4b10-9aac-378745f0efc8" providerId="AD" clId="Web-{0D871C95-052B-1CD5-44BB-875220B8E40D}" dt="2025-08-21T10:39:20.880" v="8" actId="20577"/>
              <pc2:cmMkLst xmlns:pc2="http://schemas.microsoft.com/office/powerpoint/2019/9/main/command">
                <pc:docMk/>
                <pc:sldMk cId="3969649437" sldId="292"/>
                <pc2:cmMk id="{D29A2232-CC0F-41E1-AD03-BE56E8DEA0EA}"/>
              </pc2:cmMkLst>
            </pc226:cmChg>
            <pc226:cmChg xmlns:pc226="http://schemas.microsoft.com/office/powerpoint/2022/06/main/command" chg="mod">
              <pc226:chgData name="Gry Halvorsen" userId="S::gry.halvorsen@mrfylke.no::20920561-fccf-4b10-9aac-378745f0efc8" providerId="AD" clId="Web-{0D871C95-052B-1CD5-44BB-875220B8E40D}" dt="2025-08-21T10:39:20.880" v="8" actId="20577"/>
              <pc2:cmMkLst xmlns:pc2="http://schemas.microsoft.com/office/powerpoint/2019/9/main/command">
                <pc:docMk/>
                <pc:sldMk cId="3969649437" sldId="292"/>
                <pc2:cmMk id="{1D3EB698-3B63-465B-AC6C-EBA71A222505}"/>
              </pc2:cmMkLst>
            </pc226:cmChg>
          </p:ext>
        </pc:extLst>
      </pc:sldChg>
      <pc:sldChg chg="modSp">
        <pc:chgData name="Gry Halvorsen" userId="S::gry.halvorsen@mrfylke.no::20920561-fccf-4b10-9aac-378745f0efc8" providerId="AD" clId="Web-{0D871C95-052B-1CD5-44BB-875220B8E40D}" dt="2025-08-21T10:45:44.999" v="15" actId="20577"/>
        <pc:sldMkLst>
          <pc:docMk/>
          <pc:sldMk cId="286836037" sldId="304"/>
        </pc:sldMkLst>
        <pc:spChg chg="mod">
          <ac:chgData name="Gry Halvorsen" userId="S::gry.halvorsen@mrfylke.no::20920561-fccf-4b10-9aac-378745f0efc8" providerId="AD" clId="Web-{0D871C95-052B-1CD5-44BB-875220B8E40D}" dt="2025-08-21T10:45:44.999" v="15" actId="20577"/>
          <ac:spMkLst>
            <pc:docMk/>
            <pc:sldMk cId="286836037" sldId="304"/>
            <ac:spMk id="2" creationId="{23D2C8CB-123D-DF5D-8471-6CFA29C289E2}"/>
          </ac:spMkLst>
        </pc:spChg>
      </pc:sldChg>
      <pc:sldChg chg="add ord">
        <pc:chgData name="Gry Halvorsen" userId="S::gry.halvorsen@mrfylke.no::20920561-fccf-4b10-9aac-378745f0efc8" providerId="AD" clId="Web-{0D871C95-052B-1CD5-44BB-875220B8E40D}" dt="2025-08-21T10:36:47.564" v="1"/>
        <pc:sldMkLst>
          <pc:docMk/>
          <pc:sldMk cId="2089001233" sldId="311"/>
        </pc:sldMkLst>
      </pc:sldChg>
      <pc:sldMasterChg chg="addSldLayout">
        <pc:chgData name="Gry Halvorsen" userId="S::gry.halvorsen@mrfylke.no::20920561-fccf-4b10-9aac-378745f0efc8" providerId="AD" clId="Web-{0D871C95-052B-1CD5-44BB-875220B8E40D}" dt="2025-08-21T10:36:30.329" v="0"/>
        <pc:sldMasterMkLst>
          <pc:docMk/>
          <pc:sldMasterMk cId="1605009035" sldId="2147493545"/>
        </pc:sldMasterMkLst>
        <pc:sldLayoutChg chg="add replId">
          <pc:chgData name="Gry Halvorsen" userId="S::gry.halvorsen@mrfylke.no::20920561-fccf-4b10-9aac-378745f0efc8" providerId="AD" clId="Web-{0D871C95-052B-1CD5-44BB-875220B8E40D}" dt="2025-08-21T10:36:30.329" v="0"/>
          <pc:sldLayoutMkLst>
            <pc:docMk/>
            <pc:sldMasterMk cId="1605009035" sldId="2147493545"/>
            <pc:sldLayoutMk cId="289646571" sldId="2147493580"/>
          </pc:sldLayoutMkLst>
        </pc:sldLayoutChg>
      </pc:sldMasterChg>
    </pc:docChg>
  </pc:docChgLst>
  <pc:docChgLst>
    <pc:chgData name="Paul Magne Eidhammer" userId="e3d4e6bb-f754-4b2e-bd11-72ddaaf5666f" providerId="ADAL" clId="{B637BBFB-8177-482C-8D60-2158C6AFB0CC}"/>
    <pc:docChg chg="undo custSel addSld delSld modSld">
      <pc:chgData name="Paul Magne Eidhammer" userId="e3d4e6bb-f754-4b2e-bd11-72ddaaf5666f" providerId="ADAL" clId="{B637BBFB-8177-482C-8D60-2158C6AFB0CC}" dt="2025-06-21T10:15:53.198" v="200" actId="20577"/>
      <pc:docMkLst>
        <pc:docMk/>
      </pc:docMkLst>
      <pc:sldChg chg="addSp delSp modSp add del mod modClrScheme chgLayout">
        <pc:chgData name="Paul Magne Eidhammer" userId="e3d4e6bb-f754-4b2e-bd11-72ddaaf5666f" providerId="ADAL" clId="{B637BBFB-8177-482C-8D60-2158C6AFB0CC}" dt="2025-06-21T10:14:54.838" v="178" actId="14100"/>
        <pc:sldMkLst>
          <pc:docMk/>
          <pc:sldMk cId="663609451" sldId="270"/>
        </pc:sldMkLst>
      </pc:sldChg>
      <pc:sldChg chg="addSp delSp modSp mod">
        <pc:chgData name="Paul Magne Eidhammer" userId="e3d4e6bb-f754-4b2e-bd11-72ddaaf5666f" providerId="ADAL" clId="{B637BBFB-8177-482C-8D60-2158C6AFB0CC}" dt="2025-06-02T10:36:26.630" v="82" actId="255"/>
        <pc:sldMkLst>
          <pc:docMk/>
          <pc:sldMk cId="1945649765" sldId="271"/>
        </pc:sldMkLst>
      </pc:sldChg>
      <pc:sldChg chg="addSp delSp modSp mod">
        <pc:chgData name="Paul Magne Eidhammer" userId="e3d4e6bb-f754-4b2e-bd11-72ddaaf5666f" providerId="ADAL" clId="{B637BBFB-8177-482C-8D60-2158C6AFB0CC}" dt="2025-06-21T10:11:57.575" v="153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B637BBFB-8177-482C-8D60-2158C6AFB0CC}" dt="2025-06-21T10:15:24.654" v="185" actId="20577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B637BBFB-8177-482C-8D60-2158C6AFB0CC}" dt="2025-06-21T10:15:37.856" v="192" actId="20577"/>
        <pc:sldMkLst>
          <pc:docMk/>
          <pc:sldMk cId="2544916649" sldId="274"/>
        </pc:sldMkLst>
      </pc:sldChg>
      <pc:sldChg chg="addSp delSp modSp mod">
        <pc:chgData name="Paul Magne Eidhammer" userId="e3d4e6bb-f754-4b2e-bd11-72ddaaf5666f" providerId="ADAL" clId="{B637BBFB-8177-482C-8D60-2158C6AFB0CC}" dt="2025-06-21T10:15:53.198" v="200" actId="20577"/>
        <pc:sldMkLst>
          <pc:docMk/>
          <pc:sldMk cId="1882197771" sldId="275"/>
        </pc:sldMkLst>
      </pc:sldChg>
      <pc:sldChg chg="addSp delSp modSp mod">
        <pc:chgData name="Paul Magne Eidhammer" userId="e3d4e6bb-f754-4b2e-bd11-72ddaaf5666f" providerId="ADAL" clId="{B637BBFB-8177-482C-8D60-2158C6AFB0CC}" dt="2025-06-04T11:38:07.167" v="127" actId="14100"/>
        <pc:sldMkLst>
          <pc:docMk/>
          <pc:sldMk cId="2435218313" sldId="278"/>
        </pc:sldMkLst>
      </pc:sldChg>
      <pc:sldChg chg="addSp delSp modSp mod">
        <pc:chgData name="Paul Magne Eidhammer" userId="e3d4e6bb-f754-4b2e-bd11-72ddaaf5666f" providerId="ADAL" clId="{B637BBFB-8177-482C-8D60-2158C6AFB0CC}" dt="2025-06-04T11:27:06.981" v="117" actId="13926"/>
        <pc:sldMkLst>
          <pc:docMk/>
          <pc:sldMk cId="1219157254" sldId="290"/>
        </pc:sldMkLst>
      </pc:sldChg>
      <pc:sldChg chg="addSp delSp modSp mod">
        <pc:chgData name="Paul Magne Eidhammer" userId="e3d4e6bb-f754-4b2e-bd11-72ddaaf5666f" providerId="ADAL" clId="{B637BBFB-8177-482C-8D60-2158C6AFB0CC}" dt="2025-06-04T11:08:41.789" v="107" actId="13926"/>
        <pc:sldMkLst>
          <pc:docMk/>
          <pc:sldMk cId="3719733657" sldId="291"/>
        </pc:sldMkLst>
      </pc:sldChg>
    </pc:docChg>
  </pc:docChgLst>
  <pc:docChgLst>
    <pc:chgData name="Gry Halvorsen" userId="S::gry.halvorsen@mrfylke.no::20920561-fccf-4b10-9aac-378745f0efc8" providerId="AD" clId="Web-{EE5AA8B1-0BD6-A109-6ADA-B0A2595ED1E4}"/>
    <pc:docChg chg="delSld modSld">
      <pc:chgData name="Gry Halvorsen" userId="S::gry.halvorsen@mrfylke.no::20920561-fccf-4b10-9aac-378745f0efc8" providerId="AD" clId="Web-{EE5AA8B1-0BD6-A109-6ADA-B0A2595ED1E4}" dt="2025-08-21T10:59:04.575" v="72" actId="20577"/>
      <pc:docMkLst>
        <pc:docMk/>
      </pc:docMkLst>
      <pc:sldChg chg="modSp">
        <pc:chgData name="Gry Halvorsen" userId="S::gry.halvorsen@mrfylke.no::20920561-fccf-4b10-9aac-378745f0efc8" providerId="AD" clId="Web-{EE5AA8B1-0BD6-A109-6ADA-B0A2595ED1E4}" dt="2025-08-21T10:53:21.365" v="55" actId="20577"/>
        <pc:sldMkLst>
          <pc:docMk/>
          <pc:sldMk cId="1945649765" sldId="271"/>
        </pc:sldMkLst>
        <pc:spChg chg="mod">
          <ac:chgData name="Gry Halvorsen" userId="S::gry.halvorsen@mrfylke.no::20920561-fccf-4b10-9aac-378745f0efc8" providerId="AD" clId="Web-{EE5AA8B1-0BD6-A109-6ADA-B0A2595ED1E4}" dt="2025-08-21T10:53:21.365" v="55" actId="20577"/>
          <ac:spMkLst>
            <pc:docMk/>
            <pc:sldMk cId="1945649765" sldId="271"/>
            <ac:spMk id="2" creationId="{0A721B3F-0DF7-9767-1282-DEF6CEABF1AD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3:11.584" v="54" actId="20577"/>
        <pc:sldMkLst>
          <pc:docMk/>
          <pc:sldMk cId="3973195132" sldId="272"/>
        </pc:sldMkLst>
        <pc:spChg chg="mod">
          <ac:chgData name="Gry Halvorsen" userId="S::gry.halvorsen@mrfylke.no::20920561-fccf-4b10-9aac-378745f0efc8" providerId="AD" clId="Web-{EE5AA8B1-0BD6-A109-6ADA-B0A2595ED1E4}" dt="2025-08-21T10:53:11.584" v="54" actId="20577"/>
          <ac:spMkLst>
            <pc:docMk/>
            <pc:sldMk cId="3973195132" sldId="272"/>
            <ac:spMk id="2" creationId="{EFD31D1F-36C9-91CE-5219-7D84A7DACA3E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3:38.834" v="56" actId="20577"/>
        <pc:sldMkLst>
          <pc:docMk/>
          <pc:sldMk cId="492800814" sldId="273"/>
        </pc:sldMkLst>
        <pc:spChg chg="mod">
          <ac:chgData name="Gry Halvorsen" userId="S::gry.halvorsen@mrfylke.no::20920561-fccf-4b10-9aac-378745f0efc8" providerId="AD" clId="Web-{EE5AA8B1-0BD6-A109-6ADA-B0A2595ED1E4}" dt="2025-08-21T10:53:38.834" v="56" actId="20577"/>
          <ac:spMkLst>
            <pc:docMk/>
            <pc:sldMk cId="492800814" sldId="273"/>
            <ac:spMk id="2" creationId="{10952BCC-B656-8145-E992-B1ABCE25A499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3:56.287" v="57" actId="20577"/>
        <pc:sldMkLst>
          <pc:docMk/>
          <pc:sldMk cId="2544916649" sldId="274"/>
        </pc:sldMkLst>
        <pc:spChg chg="mod">
          <ac:chgData name="Gry Halvorsen" userId="S::gry.halvorsen@mrfylke.no::20920561-fccf-4b10-9aac-378745f0efc8" providerId="AD" clId="Web-{EE5AA8B1-0BD6-A109-6ADA-B0A2595ED1E4}" dt="2025-08-21T10:53:56.287" v="57" actId="20577"/>
          <ac:spMkLst>
            <pc:docMk/>
            <pc:sldMk cId="2544916649" sldId="274"/>
            <ac:spMk id="2" creationId="{04390551-C26E-5C92-DA9F-E896C4BDECB6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5:45.116" v="60" actId="20577"/>
        <pc:sldMkLst>
          <pc:docMk/>
          <pc:sldMk cId="1882197771" sldId="275"/>
        </pc:sldMkLst>
        <pc:spChg chg="mod">
          <ac:chgData name="Gry Halvorsen" userId="S::gry.halvorsen@mrfylke.no::20920561-fccf-4b10-9aac-378745f0efc8" providerId="AD" clId="Web-{EE5AA8B1-0BD6-A109-6ADA-B0A2595ED1E4}" dt="2025-08-21T10:55:45.116" v="60" actId="20577"/>
          <ac:spMkLst>
            <pc:docMk/>
            <pc:sldMk cId="1882197771" sldId="275"/>
            <ac:spMk id="2" creationId="{5F2BD217-2627-882F-F298-988C0A4A20C7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4:33.522" v="58" actId="20577"/>
        <pc:sldMkLst>
          <pc:docMk/>
          <pc:sldMk cId="2435218313" sldId="278"/>
        </pc:sldMkLst>
        <pc:spChg chg="mod">
          <ac:chgData name="Gry Halvorsen" userId="S::gry.halvorsen@mrfylke.no::20920561-fccf-4b10-9aac-378745f0efc8" providerId="AD" clId="Web-{EE5AA8B1-0BD6-A109-6ADA-B0A2595ED1E4}" dt="2025-08-21T10:54:33.522" v="58" actId="20577"/>
          <ac:spMkLst>
            <pc:docMk/>
            <pc:sldMk cId="2435218313" sldId="278"/>
            <ac:spMk id="2" creationId="{660A7AFD-54EC-B600-F48C-69F24226A417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4:52.288" v="59" actId="20577"/>
        <pc:sldMkLst>
          <pc:docMk/>
          <pc:sldMk cId="1219157254" sldId="290"/>
        </pc:sldMkLst>
        <pc:spChg chg="mod">
          <ac:chgData name="Gry Halvorsen" userId="S::gry.halvorsen@mrfylke.no::20920561-fccf-4b10-9aac-378745f0efc8" providerId="AD" clId="Web-{EE5AA8B1-0BD6-A109-6ADA-B0A2595ED1E4}" dt="2025-08-21T10:54:52.288" v="59" actId="20577"/>
          <ac:spMkLst>
            <pc:docMk/>
            <pc:sldMk cId="1219157254" sldId="290"/>
            <ac:spMk id="2" creationId="{CA83690D-23F0-DB0E-3F46-33F183409A78}"/>
          </ac:spMkLst>
        </pc:spChg>
      </pc:sldChg>
      <pc:sldChg chg="del">
        <pc:chgData name="Gry Halvorsen" userId="S::gry.halvorsen@mrfylke.no::20920561-fccf-4b10-9aac-378745f0efc8" providerId="AD" clId="Web-{EE5AA8B1-0BD6-A109-6ADA-B0A2595ED1E4}" dt="2025-08-21T10:57:58.868" v="64"/>
        <pc:sldMkLst>
          <pc:docMk/>
          <pc:sldMk cId="1155137859" sldId="299"/>
        </pc:sldMkLst>
      </pc:sldChg>
      <pc:sldChg chg="modSp">
        <pc:chgData name="Gry Halvorsen" userId="S::gry.halvorsen@mrfylke.no::20920561-fccf-4b10-9aac-378745f0efc8" providerId="AD" clId="Web-{EE5AA8B1-0BD6-A109-6ADA-B0A2595ED1E4}" dt="2025-08-21T10:50:52.988" v="48" actId="20577"/>
        <pc:sldMkLst>
          <pc:docMk/>
          <pc:sldMk cId="3647563590" sldId="305"/>
        </pc:sldMkLst>
        <pc:spChg chg="mod">
          <ac:chgData name="Gry Halvorsen" userId="S::gry.halvorsen@mrfylke.no::20920561-fccf-4b10-9aac-378745f0efc8" providerId="AD" clId="Web-{EE5AA8B1-0BD6-A109-6ADA-B0A2595ED1E4}" dt="2025-08-21T10:50:52.988" v="48" actId="20577"/>
          <ac:spMkLst>
            <pc:docMk/>
            <pc:sldMk cId="3647563590" sldId="305"/>
            <ac:spMk id="2" creationId="{1457306C-0999-03A7-73CD-B32E4526D688}"/>
          </ac:spMkLst>
        </pc:spChg>
        <pc:spChg chg="mod">
          <ac:chgData name="Gry Halvorsen" userId="S::gry.halvorsen@mrfylke.no::20920561-fccf-4b10-9aac-378745f0efc8" providerId="AD" clId="Web-{EE5AA8B1-0BD6-A109-6ADA-B0A2595ED1E4}" dt="2025-08-21T10:50:43.754" v="47" actId="20577"/>
          <ac:spMkLst>
            <pc:docMk/>
            <pc:sldMk cId="3647563590" sldId="305"/>
            <ac:spMk id="3" creationId="{5F871BB3-E611-3FE9-EBB5-1C16E41B185F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1:45.176" v="50" actId="20577"/>
        <pc:sldMkLst>
          <pc:docMk/>
          <pc:sldMk cId="1591579746" sldId="307"/>
        </pc:sldMkLst>
        <pc:spChg chg="mod">
          <ac:chgData name="Gry Halvorsen" userId="S::gry.halvorsen@mrfylke.no::20920561-fccf-4b10-9aac-378745f0efc8" providerId="AD" clId="Web-{EE5AA8B1-0BD6-A109-6ADA-B0A2595ED1E4}" dt="2025-08-21T10:51:45.176" v="50" actId="20577"/>
          <ac:spMkLst>
            <pc:docMk/>
            <pc:sldMk cId="1591579746" sldId="307"/>
            <ac:spMk id="2" creationId="{7D233F00-AA24-E2B1-F47B-EAD87F16C1E8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2:05.770" v="52" actId="20577"/>
        <pc:sldMkLst>
          <pc:docMk/>
          <pc:sldMk cId="3656873483" sldId="308"/>
        </pc:sldMkLst>
        <pc:spChg chg="mod">
          <ac:chgData name="Gry Halvorsen" userId="S::gry.halvorsen@mrfylke.no::20920561-fccf-4b10-9aac-378745f0efc8" providerId="AD" clId="Web-{EE5AA8B1-0BD6-A109-6ADA-B0A2595ED1E4}" dt="2025-08-21T10:52:05.770" v="52" actId="20577"/>
          <ac:spMkLst>
            <pc:docMk/>
            <pc:sldMk cId="3656873483" sldId="308"/>
            <ac:spMk id="2" creationId="{ED91B89B-5E10-1B85-D543-89168E39425F}"/>
          </ac:spMkLst>
        </pc:spChg>
      </pc:sldChg>
      <pc:sldChg chg="modSp">
        <pc:chgData name="Gry Halvorsen" userId="S::gry.halvorsen@mrfylke.no::20920561-fccf-4b10-9aac-378745f0efc8" providerId="AD" clId="Web-{EE5AA8B1-0BD6-A109-6ADA-B0A2595ED1E4}" dt="2025-08-21T10:59:04.575" v="72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EE5AA8B1-0BD6-A109-6ADA-B0A2595ED1E4}" dt="2025-08-21T10:59:04.575" v="72" actId="20577"/>
          <ac:spMkLst>
            <pc:docMk/>
            <pc:sldMk cId="2089001233" sldId="311"/>
            <ac:spMk id="10" creationId="{68481160-D61C-45B5-E0D4-873734C4CB3C}"/>
          </ac:spMkLst>
        </pc:spChg>
        <pc:spChg chg="mod">
          <ac:chgData name="Gry Halvorsen" userId="S::gry.halvorsen@mrfylke.no::20920561-fccf-4b10-9aac-378745f0efc8" providerId="AD" clId="Web-{EE5AA8B1-0BD6-A109-6ADA-B0A2595ED1E4}" dt="2025-08-21T10:56:53.320" v="62" actId="20577"/>
          <ac:spMkLst>
            <pc:docMk/>
            <pc:sldMk cId="2089001233" sldId="311"/>
            <ac:spMk id="12" creationId="{A01E7EF0-83FE-30E3-0D90-5F27865DB5E8}"/>
          </ac:spMkLst>
        </pc:spChg>
      </pc:sldChg>
    </pc:docChg>
  </pc:docChgLst>
  <pc:docChgLst>
    <pc:chgData name="Jomar Sæterøy Maridal" userId="S::jomar.seteroy.maridal@mrfylke.no::208828a4-37e1-46b2-ad3f-fb1dea7a7b40" providerId="AD" clId="Web-{1FC962B7-96DE-99B4-2C82-C3A4C31448F7}"/>
    <pc:docChg chg="modSld">
      <pc:chgData name="Jomar Sæterøy Maridal" userId="S::jomar.seteroy.maridal@mrfylke.no::208828a4-37e1-46b2-ad3f-fb1dea7a7b40" providerId="AD" clId="Web-{1FC962B7-96DE-99B4-2C82-C3A4C31448F7}" dt="2025-08-26T08:29:53.037" v="5" actId="20577"/>
      <pc:docMkLst>
        <pc:docMk/>
      </pc:docMkLst>
      <pc:sldChg chg="modSp">
        <pc:chgData name="Jomar Sæterøy Maridal" userId="S::jomar.seteroy.maridal@mrfylke.no::208828a4-37e1-46b2-ad3f-fb1dea7a7b40" providerId="AD" clId="Web-{1FC962B7-96DE-99B4-2C82-C3A4C31448F7}" dt="2025-08-26T08:28:46.458" v="3" actId="20577"/>
        <pc:sldMkLst>
          <pc:docMk/>
          <pc:sldMk cId="3647563590" sldId="305"/>
        </pc:sldMkLst>
        <pc:spChg chg="mod">
          <ac:chgData name="Jomar Sæterøy Maridal" userId="S::jomar.seteroy.maridal@mrfylke.no::208828a4-37e1-46b2-ad3f-fb1dea7a7b40" providerId="AD" clId="Web-{1FC962B7-96DE-99B4-2C82-C3A4C31448F7}" dt="2025-08-26T08:28:46.458" v="3" actId="20577"/>
          <ac:spMkLst>
            <pc:docMk/>
            <pc:sldMk cId="3647563590" sldId="305"/>
            <ac:spMk id="3" creationId="{5F871BB3-E611-3FE9-EBB5-1C16E41B185F}"/>
          </ac:spMkLst>
        </pc:spChg>
      </pc:sldChg>
      <pc:sldChg chg="modSp">
        <pc:chgData name="Jomar Sæterøy Maridal" userId="S::jomar.seteroy.maridal@mrfylke.no::208828a4-37e1-46b2-ad3f-fb1dea7a7b40" providerId="AD" clId="Web-{1FC962B7-96DE-99B4-2C82-C3A4C31448F7}" dt="2025-08-26T08:29:53.037" v="5" actId="20577"/>
        <pc:sldMkLst>
          <pc:docMk/>
          <pc:sldMk cId="322183915" sldId="306"/>
        </pc:sldMkLst>
        <pc:spChg chg="mod">
          <ac:chgData name="Jomar Sæterøy Maridal" userId="S::jomar.seteroy.maridal@mrfylke.no::208828a4-37e1-46b2-ad3f-fb1dea7a7b40" providerId="AD" clId="Web-{1FC962B7-96DE-99B4-2C82-C3A4C31448F7}" dt="2025-08-26T08:29:53.037" v="5" actId="20577"/>
          <ac:spMkLst>
            <pc:docMk/>
            <pc:sldMk cId="322183915" sldId="306"/>
            <ac:spMk id="3" creationId="{A5A37150-84BC-0147-7A80-F18C3806DDC1}"/>
          </ac:spMkLst>
        </pc:spChg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1:54:27.166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1:54:27.166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1:54:27.166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Jomar Sæterøy Maridal" userId="208828a4-37e1-46b2-ad3f-fb1dea7a7b40" providerId="ADAL" clId="{490A6693-98FF-45D3-842B-C254283BC7A4}"/>
    <pc:docChg chg="custSel delSld modSld">
      <pc:chgData name="Jomar Sæterøy Maridal" userId="208828a4-37e1-46b2-ad3f-fb1dea7a7b40" providerId="ADAL" clId="{490A6693-98FF-45D3-842B-C254283BC7A4}" dt="2025-05-28T12:59:46.158" v="12" actId="2696"/>
      <pc:docMkLst>
        <pc:docMk/>
      </pc:docMkLst>
      <pc:sldChg chg="modSp mod">
        <pc:chgData name="Jomar Sæterøy Maridal" userId="208828a4-37e1-46b2-ad3f-fb1dea7a7b40" providerId="ADAL" clId="{490A6693-98FF-45D3-842B-C254283BC7A4}" dt="2025-05-28T12:57:32.663" v="7" actId="20577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2728337470" sldId="262"/>
        </pc:sldMkLst>
      </pc:sldChg>
      <pc:sldChg chg="modSp del">
        <pc:chgData name="Jomar Sæterøy Maridal" userId="208828a4-37e1-46b2-ad3f-fb1dea7a7b40" providerId="ADAL" clId="{490A6693-98FF-45D3-842B-C254283BC7A4}" dt="2025-05-28T12:59:46.158" v="12" actId="2696"/>
        <pc:sldMkLst>
          <pc:docMk/>
          <pc:sldMk cId="1437502407" sldId="269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2544916649" sldId="274"/>
        </pc:sldMkLst>
      </pc:sldChg>
      <pc:sldChg chg="addSp delSp modSp mod">
        <pc:chgData name="Jomar Sæterøy Maridal" userId="208828a4-37e1-46b2-ad3f-fb1dea7a7b40" providerId="ADAL" clId="{490A6693-98FF-45D3-842B-C254283BC7A4}" dt="2025-05-28T12:59:20.553" v="11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93300291" sldId="296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490A6693-98FF-45D3-842B-C254283BC7A4}" dt="2025-05-28T12:59:20.553" v="11"/>
        <pc:sldMkLst>
          <pc:docMk/>
          <pc:sldMk cId="1113692058" sldId="298"/>
        </pc:sldMkLst>
      </pc:sldChg>
    </pc:docChg>
  </pc:docChgLst>
  <pc:docChgLst>
    <pc:chgData name="Ingvild Gjerdset" userId="S::ingvild.gjerdset@mrfylke.no::7faeb907-ca71-4e5e-98de-fe82f2493f22" providerId="AD" clId="Web-{647396FF-3177-997D-6F3C-972D0CEC3BE0}"/>
    <pc:docChg chg="mod modSld">
      <pc:chgData name="Ingvild Gjerdset" userId="S::ingvild.gjerdset@mrfylke.no::7faeb907-ca71-4e5e-98de-fe82f2493f22" providerId="AD" clId="Web-{647396FF-3177-997D-6F3C-972D0CEC3BE0}" dt="2025-08-15T07:18:40.570" v="24" actId="20577"/>
      <pc:docMkLst>
        <pc:docMk/>
      </pc:docMkLst>
      <pc:sldChg chg="modSp">
        <pc:chgData name="Ingvild Gjerdset" userId="S::ingvild.gjerdset@mrfylke.no::7faeb907-ca71-4e5e-98de-fe82f2493f22" providerId="AD" clId="Web-{647396FF-3177-997D-6F3C-972D0CEC3BE0}" dt="2025-08-15T07:16:07.767" v="18" actId="20577"/>
        <pc:sldMkLst>
          <pc:docMk/>
          <pc:sldMk cId="4221355331" sldId="259"/>
        </pc:sldMkLst>
        <pc:spChg chg="mod">
          <ac:chgData name="Ingvild Gjerdset" userId="S::ingvild.gjerdset@mrfylke.no::7faeb907-ca71-4e5e-98de-fe82f2493f22" providerId="AD" clId="Web-{647396FF-3177-997D-6F3C-972D0CEC3BE0}" dt="2025-08-15T07:16:07.767" v="18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">
        <pc:chgData name="Ingvild Gjerdset" userId="S::ingvild.gjerdset@mrfylke.no::7faeb907-ca71-4e5e-98de-fe82f2493f22" providerId="AD" clId="Web-{647396FF-3177-997D-6F3C-972D0CEC3BE0}" dt="2025-08-15T07:18:40.570" v="24" actId="20577"/>
        <pc:sldMkLst>
          <pc:docMk/>
          <pc:sldMk cId="2564475495" sldId="264"/>
        </pc:sldMkLst>
        <pc:spChg chg="mod">
          <ac:chgData name="Ingvild Gjerdset" userId="S::ingvild.gjerdset@mrfylke.no::7faeb907-ca71-4e5e-98de-fe82f2493f22" providerId="AD" clId="Web-{647396FF-3177-997D-6F3C-972D0CEC3BE0}" dt="2025-08-15T07:18:40.570" v="24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Cm">
        <pc:chgData name="Ingvild Gjerdset" userId="S::ingvild.gjerdset@mrfylke.no::7faeb907-ca71-4e5e-98de-fe82f2493f22" providerId="AD" clId="Web-{647396FF-3177-997D-6F3C-972D0CEC3BE0}" dt="2025-08-15T07:13:46.482" v="10" actId="20577"/>
        <pc:sldMkLst>
          <pc:docMk/>
          <pc:sldMk cId="3969649437" sldId="292"/>
        </pc:sldMkLst>
        <pc:spChg chg="mod">
          <ac:chgData name="Ingvild Gjerdset" userId="S::ingvild.gjerdset@mrfylke.no::7faeb907-ca71-4e5e-98de-fe82f2493f22" providerId="AD" clId="Web-{647396FF-3177-997D-6F3C-972D0CEC3BE0}" dt="2025-08-15T07:10:27.995" v="6" actId="20577"/>
          <ac:spMkLst>
            <pc:docMk/>
            <pc:sldMk cId="3969649437" sldId="292"/>
            <ac:spMk id="3" creationId="{A7E45841-C879-C09D-F3E5-F8D535D90DAA}"/>
          </ac:spMkLst>
        </pc:spChg>
        <pc:spChg chg="mod">
          <ac:chgData name="Ingvild Gjerdset" userId="S::ingvild.gjerdset@mrfylke.no::7faeb907-ca71-4e5e-98de-fe82f2493f22" providerId="AD" clId="Web-{647396FF-3177-997D-6F3C-972D0CEC3BE0}" dt="2025-08-15T07:13:46.482" v="10" actId="20577"/>
          <ac:spMkLst>
            <pc:docMk/>
            <pc:sldMk cId="3969649437" sldId="292"/>
            <ac:spMk id="4" creationId="{0D11E46A-2E32-1AC5-3603-348404999C3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ngvild Gjerdset" userId="S::ingvild.gjerdset@mrfylke.no::7faeb907-ca71-4e5e-98de-fe82f2493f22" providerId="AD" clId="Web-{647396FF-3177-997D-6F3C-972D0CEC3BE0}" dt="2025-08-15T07:11:29.605" v="9" actId="20577"/>
              <pc2:cmMkLst xmlns:pc2="http://schemas.microsoft.com/office/powerpoint/2019/9/main/command">
                <pc:docMk/>
                <pc:sldMk cId="3969649437" sldId="292"/>
                <pc2:cmMk id="{1D3EB698-3B63-465B-AC6C-EBA71A222505}"/>
              </pc2:cmMkLst>
            </pc226:cmChg>
          </p:ext>
        </pc:extLst>
      </pc:sldChg>
      <pc:sldChg chg="modSp">
        <pc:chgData name="Ingvild Gjerdset" userId="S::ingvild.gjerdset@mrfylke.no::7faeb907-ca71-4e5e-98de-fe82f2493f22" providerId="AD" clId="Web-{647396FF-3177-997D-6F3C-972D0CEC3BE0}" dt="2025-08-15T07:17:02.739" v="20" actId="20577"/>
        <pc:sldMkLst>
          <pc:docMk/>
          <pc:sldMk cId="2633210489" sldId="302"/>
        </pc:sldMkLst>
        <pc:spChg chg="mod">
          <ac:chgData name="Ingvild Gjerdset" userId="S::ingvild.gjerdset@mrfylke.no::7faeb907-ca71-4e5e-98de-fe82f2493f22" providerId="AD" clId="Web-{647396FF-3177-997D-6F3C-972D0CEC3BE0}" dt="2025-08-15T07:17:02.739" v="20" actId="20577"/>
          <ac:spMkLst>
            <pc:docMk/>
            <pc:sldMk cId="2633210489" sldId="302"/>
            <ac:spMk id="2" creationId="{F4AB0ED4-DEA6-ADF7-1AC9-9BAD9F1ED393}"/>
          </ac:spMkLst>
        </pc:spChg>
      </pc:sldChg>
      <pc:sldChg chg="modSp">
        <pc:chgData name="Ingvild Gjerdset" userId="S::ingvild.gjerdset@mrfylke.no::7faeb907-ca71-4e5e-98de-fe82f2493f22" providerId="AD" clId="Web-{647396FF-3177-997D-6F3C-972D0CEC3BE0}" dt="2025-08-15T07:18:06.772" v="21" actId="20577"/>
        <pc:sldMkLst>
          <pc:docMk/>
          <pc:sldMk cId="3647563590" sldId="305"/>
        </pc:sldMkLst>
        <pc:spChg chg="mod">
          <ac:chgData name="Ingvild Gjerdset" userId="S::ingvild.gjerdset@mrfylke.no::7faeb907-ca71-4e5e-98de-fe82f2493f22" providerId="AD" clId="Web-{647396FF-3177-997D-6F3C-972D0CEC3BE0}" dt="2025-08-15T07:18:06.772" v="21" actId="20577"/>
          <ac:spMkLst>
            <pc:docMk/>
            <pc:sldMk cId="3647563590" sldId="305"/>
            <ac:spMk id="3" creationId="{5F871BB3-E611-3FE9-EBB5-1C16E41B185F}"/>
          </ac:spMkLst>
        </pc:spChg>
      </pc:sldChg>
    </pc:docChg>
  </pc:docChgLst>
  <pc:docChgLst>
    <pc:chgData name="Jomar Sæterøy Maridal" userId="208828a4-37e1-46b2-ad3f-fb1dea7a7b40" providerId="ADAL" clId="{67CFFA56-7E75-4173-9421-9D0ED6680B64}"/>
    <pc:docChg chg="custSel addSld delSld modSld">
      <pc:chgData name="Jomar Sæterøy Maridal" userId="208828a4-37e1-46b2-ad3f-fb1dea7a7b40" providerId="ADAL" clId="{67CFFA56-7E75-4173-9421-9D0ED6680B64}" dt="2025-06-24T17:02:06.681" v="31" actId="2696"/>
      <pc:docMkLst>
        <pc:docMk/>
      </pc:docMkLst>
      <pc:sldChg chg="del">
        <pc:chgData name="Jomar Sæterøy Maridal" userId="208828a4-37e1-46b2-ad3f-fb1dea7a7b40" providerId="ADAL" clId="{67CFFA56-7E75-4173-9421-9D0ED6680B64}" dt="2025-06-19T10:03:52.432" v="11" actId="2696"/>
        <pc:sldMkLst>
          <pc:docMk/>
          <pc:sldMk cId="3282931839" sldId="261"/>
        </pc:sldMkLst>
      </pc:sldChg>
      <pc:sldChg chg="del">
        <pc:chgData name="Jomar Sæterøy Maridal" userId="208828a4-37e1-46b2-ad3f-fb1dea7a7b40" providerId="ADAL" clId="{67CFFA56-7E75-4173-9421-9D0ED6680B64}" dt="2025-06-19T10:04:04.943" v="13" actId="2696"/>
        <pc:sldMkLst>
          <pc:docMk/>
          <pc:sldMk cId="2728337470" sldId="262"/>
        </pc:sldMkLst>
      </pc:sldChg>
      <pc:sldChg chg="del">
        <pc:chgData name="Jomar Sæterøy Maridal" userId="208828a4-37e1-46b2-ad3f-fb1dea7a7b40" providerId="ADAL" clId="{67CFFA56-7E75-4173-9421-9D0ED6680B64}" dt="2025-06-19T10:02:49.083" v="1" actId="2696"/>
        <pc:sldMkLst>
          <pc:docMk/>
          <pc:sldMk cId="1418708300" sldId="284"/>
        </pc:sldMkLst>
      </pc:sldChg>
      <pc:sldChg chg="del">
        <pc:chgData name="Jomar Sæterøy Maridal" userId="208828a4-37e1-46b2-ad3f-fb1dea7a7b40" providerId="ADAL" clId="{67CFFA56-7E75-4173-9421-9D0ED6680B64}" dt="2025-06-19T10:03:01.348" v="3" actId="2696"/>
        <pc:sldMkLst>
          <pc:docMk/>
          <pc:sldMk cId="1436050539" sldId="293"/>
        </pc:sldMkLst>
      </pc:sldChg>
      <pc:sldChg chg="del">
        <pc:chgData name="Jomar Sæterøy Maridal" userId="208828a4-37e1-46b2-ad3f-fb1dea7a7b40" providerId="ADAL" clId="{67CFFA56-7E75-4173-9421-9D0ED6680B64}" dt="2025-06-19T10:03:13.173" v="5" actId="2696"/>
        <pc:sldMkLst>
          <pc:docMk/>
          <pc:sldMk cId="592984174" sldId="294"/>
        </pc:sldMkLst>
      </pc:sldChg>
      <pc:sldChg chg="del">
        <pc:chgData name="Jomar Sæterøy Maridal" userId="208828a4-37e1-46b2-ad3f-fb1dea7a7b40" providerId="ADAL" clId="{67CFFA56-7E75-4173-9421-9D0ED6680B64}" dt="2025-06-19T10:03:29.307" v="7" actId="2696"/>
        <pc:sldMkLst>
          <pc:docMk/>
          <pc:sldMk cId="3405911341" sldId="295"/>
        </pc:sldMkLst>
      </pc:sldChg>
      <pc:sldChg chg="del">
        <pc:chgData name="Jomar Sæterøy Maridal" userId="208828a4-37e1-46b2-ad3f-fb1dea7a7b40" providerId="ADAL" clId="{67CFFA56-7E75-4173-9421-9D0ED6680B64}" dt="2025-06-19T10:03:42.058" v="9" actId="2696"/>
        <pc:sldMkLst>
          <pc:docMk/>
          <pc:sldMk cId="93300291" sldId="296"/>
        </pc:sldMkLst>
      </pc:sldChg>
      <pc:sldChg chg="del">
        <pc:chgData name="Jomar Sæterøy Maridal" userId="208828a4-37e1-46b2-ad3f-fb1dea7a7b40" providerId="ADAL" clId="{67CFFA56-7E75-4173-9421-9D0ED6680B64}" dt="2025-06-19T10:04:21.121" v="15" actId="2696"/>
        <pc:sldMkLst>
          <pc:docMk/>
          <pc:sldMk cId="1605421143" sldId="297"/>
        </pc:sldMkLst>
      </pc:sldChg>
      <pc:sldChg chg="del">
        <pc:chgData name="Jomar Sæterøy Maridal" userId="208828a4-37e1-46b2-ad3f-fb1dea7a7b40" providerId="ADAL" clId="{67CFFA56-7E75-4173-9421-9D0ED6680B64}" dt="2025-06-19T10:04:32.385" v="17" actId="2696"/>
        <pc:sldMkLst>
          <pc:docMk/>
          <pc:sldMk cId="1113692058" sldId="298"/>
        </pc:sldMkLst>
      </pc:sldChg>
      <pc:sldChg chg="add">
        <pc:chgData name="Jomar Sæterøy Maridal" userId="208828a4-37e1-46b2-ad3f-fb1dea7a7b40" providerId="ADAL" clId="{67CFFA56-7E75-4173-9421-9D0ED6680B64}" dt="2025-06-19T10:02:46.532" v="0"/>
        <pc:sldMkLst>
          <pc:docMk/>
          <pc:sldMk cId="1751439262" sldId="300"/>
        </pc:sldMkLst>
      </pc:sldChg>
      <pc:sldChg chg="add">
        <pc:chgData name="Jomar Sæterøy Maridal" userId="208828a4-37e1-46b2-ad3f-fb1dea7a7b40" providerId="ADAL" clId="{67CFFA56-7E75-4173-9421-9D0ED6680B64}" dt="2025-06-19T10:02:59.424" v="2"/>
        <pc:sldMkLst>
          <pc:docMk/>
          <pc:sldMk cId="2167860444" sldId="301"/>
        </pc:sldMkLst>
      </pc:sldChg>
      <pc:sldChg chg="add">
        <pc:chgData name="Jomar Sæterøy Maridal" userId="208828a4-37e1-46b2-ad3f-fb1dea7a7b40" providerId="ADAL" clId="{67CFFA56-7E75-4173-9421-9D0ED6680B64}" dt="2025-06-19T10:03:09.550" v="4"/>
        <pc:sldMkLst>
          <pc:docMk/>
          <pc:sldMk cId="2633210489" sldId="302"/>
        </pc:sldMkLst>
      </pc:sldChg>
      <pc:sldChg chg="add">
        <pc:chgData name="Jomar Sæterøy Maridal" userId="208828a4-37e1-46b2-ad3f-fb1dea7a7b40" providerId="ADAL" clId="{67CFFA56-7E75-4173-9421-9D0ED6680B64}" dt="2025-06-19T10:03:25.962" v="6"/>
        <pc:sldMkLst>
          <pc:docMk/>
          <pc:sldMk cId="1036722611" sldId="303"/>
        </pc:sldMkLst>
      </pc:sldChg>
      <pc:sldChg chg="add">
        <pc:chgData name="Jomar Sæterøy Maridal" userId="208828a4-37e1-46b2-ad3f-fb1dea7a7b40" providerId="ADAL" clId="{67CFFA56-7E75-4173-9421-9D0ED6680B64}" dt="2025-06-19T10:03:39.400" v="8"/>
        <pc:sldMkLst>
          <pc:docMk/>
          <pc:sldMk cId="286836037" sldId="304"/>
        </pc:sldMkLst>
      </pc:sldChg>
      <pc:sldChg chg="add">
        <pc:chgData name="Jomar Sæterøy Maridal" userId="208828a4-37e1-46b2-ad3f-fb1dea7a7b40" providerId="ADAL" clId="{67CFFA56-7E75-4173-9421-9D0ED6680B64}" dt="2025-06-19T10:03:49.352" v="10"/>
        <pc:sldMkLst>
          <pc:docMk/>
          <pc:sldMk cId="3647563590" sldId="305"/>
        </pc:sldMkLst>
      </pc:sldChg>
      <pc:sldChg chg="add">
        <pc:chgData name="Jomar Sæterøy Maridal" userId="208828a4-37e1-46b2-ad3f-fb1dea7a7b40" providerId="ADAL" clId="{67CFFA56-7E75-4173-9421-9D0ED6680B64}" dt="2025-06-19T10:04:02.565" v="12"/>
        <pc:sldMkLst>
          <pc:docMk/>
          <pc:sldMk cId="322183915" sldId="306"/>
        </pc:sldMkLst>
      </pc:sldChg>
      <pc:sldChg chg="add">
        <pc:chgData name="Jomar Sæterøy Maridal" userId="208828a4-37e1-46b2-ad3f-fb1dea7a7b40" providerId="ADAL" clId="{67CFFA56-7E75-4173-9421-9D0ED6680B64}" dt="2025-06-19T10:04:17.481" v="14"/>
        <pc:sldMkLst>
          <pc:docMk/>
          <pc:sldMk cId="1591579746" sldId="307"/>
        </pc:sldMkLst>
      </pc:sldChg>
      <pc:sldChg chg="add">
        <pc:chgData name="Jomar Sæterøy Maridal" userId="208828a4-37e1-46b2-ad3f-fb1dea7a7b40" providerId="ADAL" clId="{67CFFA56-7E75-4173-9421-9D0ED6680B64}" dt="2025-06-19T10:04:29.931" v="16"/>
        <pc:sldMkLst>
          <pc:docMk/>
          <pc:sldMk cId="3656873483" sldId="308"/>
        </pc:sldMkLst>
      </pc:sldChg>
      <pc:sldChg chg="modSp add del mod">
        <pc:chgData name="Jomar Sæterøy Maridal" userId="208828a4-37e1-46b2-ad3f-fb1dea7a7b40" providerId="ADAL" clId="{67CFFA56-7E75-4173-9421-9D0ED6680B64}" dt="2025-06-24T17:02:06.681" v="31" actId="2696"/>
        <pc:sldMkLst>
          <pc:docMk/>
          <pc:sldMk cId="2733732414" sldId="309"/>
        </pc:sldMkLst>
      </pc:sldChg>
      <pc:sldChg chg="addSp delSp modSp add mod">
        <pc:chgData name="Jomar Sæterøy Maridal" userId="208828a4-37e1-46b2-ad3f-fb1dea7a7b40" providerId="ADAL" clId="{67CFFA56-7E75-4173-9421-9D0ED6680B64}" dt="2025-06-24T17:01:58.231" v="30"/>
        <pc:sldMkLst>
          <pc:docMk/>
          <pc:sldMk cId="4136470880" sldId="310"/>
        </pc:sldMkLst>
      </pc:sldChg>
    </pc:docChg>
  </pc:docChgLst>
  <pc:docChgLst>
    <pc:chgData name="Gry Halvorsen" userId="S::gry.halvorsen@mrfylke.no::20920561-fccf-4b10-9aac-378745f0efc8" providerId="AD" clId="Web-{38ED9802-B165-0884-2DDB-DB1BB19BB570}"/>
    <pc:docChg chg="modSld">
      <pc:chgData name="Gry Halvorsen" userId="S::gry.halvorsen@mrfylke.no::20920561-fccf-4b10-9aac-378745f0efc8" providerId="AD" clId="Web-{38ED9802-B165-0884-2DDB-DB1BB19BB570}" dt="2025-08-22T06:26:45.809" v="7" actId="20577"/>
      <pc:docMkLst>
        <pc:docMk/>
      </pc:docMkLst>
      <pc:sldChg chg="modSp">
        <pc:chgData name="Gry Halvorsen" userId="S::gry.halvorsen@mrfylke.no::20920561-fccf-4b10-9aac-378745f0efc8" providerId="AD" clId="Web-{38ED9802-B165-0884-2DDB-DB1BB19BB570}" dt="2025-08-22T06:26:45.809" v="7" actId="20577"/>
        <pc:sldMkLst>
          <pc:docMk/>
          <pc:sldMk cId="2089001233" sldId="311"/>
        </pc:sldMkLst>
        <pc:spChg chg="mod">
          <ac:chgData name="Gry Halvorsen" userId="S::gry.halvorsen@mrfylke.no::20920561-fccf-4b10-9aac-378745f0efc8" providerId="AD" clId="Web-{38ED9802-B165-0884-2DDB-DB1BB19BB570}" dt="2025-08-22T06:26:45.809" v="7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Jomar Sæterøy Maridal" userId="S::jomar.seteroy.maridal@mrfylke.no::208828a4-37e1-46b2-ad3f-fb1dea7a7b40" providerId="AD" clId="Web-{FDD17A5A-22D8-824E-9DD8-5F6D49233B93}"/>
    <pc:docChg chg="mod">
      <pc:chgData name="Jomar Sæterøy Maridal" userId="S::jomar.seteroy.maridal@mrfylke.no::208828a4-37e1-46b2-ad3f-fb1dea7a7b40" providerId="AD" clId="Web-{FDD17A5A-22D8-824E-9DD8-5F6D49233B93}" dt="2025-08-15T07:56:48.372" v="0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6-16T09-59-12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6-16T10-10-11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6-24T16-41-18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6-16T10-49-34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6-16T11-35-55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6-16T11-35-55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Molde!$B$4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Molde!$A$5:$A$18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Molde!$B$5:$B$18</c:f>
              <c:numCache>
                <c:formatCode>General</c:formatCode>
                <c:ptCount val="14"/>
                <c:pt idx="0">
                  <c:v>710</c:v>
                </c:pt>
                <c:pt idx="1">
                  <c:v>379</c:v>
                </c:pt>
                <c:pt idx="2">
                  <c:v>633</c:v>
                </c:pt>
                <c:pt idx="3">
                  <c:v>866</c:v>
                </c:pt>
                <c:pt idx="4">
                  <c:v>1946</c:v>
                </c:pt>
                <c:pt idx="5">
                  <c:v>2005</c:v>
                </c:pt>
                <c:pt idx="6">
                  <c:v>1923</c:v>
                </c:pt>
                <c:pt idx="7">
                  <c:v>1624</c:v>
                </c:pt>
                <c:pt idx="8">
                  <c:v>1399</c:v>
                </c:pt>
                <c:pt idx="9">
                  <c:v>2433</c:v>
                </c:pt>
                <c:pt idx="10">
                  <c:v>1714</c:v>
                </c:pt>
                <c:pt idx="11">
                  <c:v>753</c:v>
                </c:pt>
                <c:pt idx="12">
                  <c:v>274</c:v>
                </c:pt>
                <c:pt idx="1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E-4936-B082-F114938B2CAC}"/>
            </c:ext>
          </c:extLst>
        </c:ser>
        <c:ser>
          <c:idx val="1"/>
          <c:order val="1"/>
          <c:tx>
            <c:strRef>
              <c:f>Molde!$C$4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Molde!$A$5:$A$18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Molde!$C$5:$C$18</c:f>
              <c:numCache>
                <c:formatCode>General</c:formatCode>
                <c:ptCount val="14"/>
                <c:pt idx="0">
                  <c:v>238</c:v>
                </c:pt>
                <c:pt idx="1">
                  <c:v>163</c:v>
                </c:pt>
                <c:pt idx="2">
                  <c:v>315</c:v>
                </c:pt>
                <c:pt idx="3">
                  <c:v>564</c:v>
                </c:pt>
                <c:pt idx="4">
                  <c:v>1714</c:v>
                </c:pt>
                <c:pt idx="5">
                  <c:v>1537</c:v>
                </c:pt>
                <c:pt idx="6">
                  <c:v>1548</c:v>
                </c:pt>
                <c:pt idx="7">
                  <c:v>1576</c:v>
                </c:pt>
                <c:pt idx="8">
                  <c:v>1504</c:v>
                </c:pt>
                <c:pt idx="9">
                  <c:v>2867</c:v>
                </c:pt>
                <c:pt idx="10">
                  <c:v>2019</c:v>
                </c:pt>
                <c:pt idx="11">
                  <c:v>842</c:v>
                </c:pt>
                <c:pt idx="12">
                  <c:v>307</c:v>
                </c:pt>
                <c:pt idx="13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E-4936-B082-F114938B2CAC}"/>
            </c:ext>
          </c:extLst>
        </c:ser>
        <c:ser>
          <c:idx val="2"/>
          <c:order val="2"/>
          <c:tx>
            <c:strRef>
              <c:f>Molde!$D$4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Molde!$A$5:$A$18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Molde!$D$5:$D$18</c:f>
              <c:numCache>
                <c:formatCode>General</c:formatCode>
                <c:ptCount val="14"/>
                <c:pt idx="0">
                  <c:v>232</c:v>
                </c:pt>
                <c:pt idx="1">
                  <c:v>176</c:v>
                </c:pt>
                <c:pt idx="2">
                  <c:v>345</c:v>
                </c:pt>
                <c:pt idx="3">
                  <c:v>623</c:v>
                </c:pt>
                <c:pt idx="4">
                  <c:v>1934</c:v>
                </c:pt>
                <c:pt idx="5">
                  <c:v>1756</c:v>
                </c:pt>
                <c:pt idx="6">
                  <c:v>1732</c:v>
                </c:pt>
                <c:pt idx="7">
                  <c:v>1737</c:v>
                </c:pt>
                <c:pt idx="8">
                  <c:v>1652</c:v>
                </c:pt>
                <c:pt idx="9">
                  <c:v>3178</c:v>
                </c:pt>
                <c:pt idx="10">
                  <c:v>2217</c:v>
                </c:pt>
                <c:pt idx="11">
                  <c:v>916</c:v>
                </c:pt>
                <c:pt idx="12">
                  <c:v>332</c:v>
                </c:pt>
                <c:pt idx="13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E-4936-B082-F114938B2C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Personer!$B$6:$D$6</c:f>
              <c:numCache>
                <c:formatCode>0</c:formatCode>
                <c:ptCount val="3"/>
                <c:pt idx="0">
                  <c:v>31807</c:v>
                </c:pt>
                <c:pt idx="1">
                  <c:v>32131</c:v>
                </c:pt>
                <c:pt idx="2">
                  <c:v>32415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8-4633-A077-5DB0025661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75376689024981E-3"/>
              <c:y val="0.353300678388073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Boliger5!$B$7:$G$7</c:f>
              <c:numCache>
                <c:formatCode>0</c:formatCode>
                <c:ptCount val="6"/>
                <c:pt idx="0">
                  <c:v>7967</c:v>
                </c:pt>
                <c:pt idx="1">
                  <c:v>2524</c:v>
                </c:pt>
                <c:pt idx="2">
                  <c:v>2500</c:v>
                </c:pt>
                <c:pt idx="3">
                  <c:v>3038</c:v>
                </c:pt>
                <c:pt idx="4">
                  <c:v>427</c:v>
                </c:pt>
                <c:pt idx="5">
                  <c:v>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E3-4CFA-BE33-9082602DEB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Boliger5!$B$7:$O$7</c:f>
              <c:numCache>
                <c:formatCode>0</c:formatCode>
                <c:ptCount val="14"/>
                <c:pt idx="0">
                  <c:v>713</c:v>
                </c:pt>
                <c:pt idx="1">
                  <c:v>409</c:v>
                </c:pt>
                <c:pt idx="2">
                  <c:v>644</c:v>
                </c:pt>
                <c:pt idx="3">
                  <c:v>872</c:v>
                </c:pt>
                <c:pt idx="4">
                  <c:v>1950</c:v>
                </c:pt>
                <c:pt idx="5">
                  <c:v>2012</c:v>
                </c:pt>
                <c:pt idx="6">
                  <c:v>1925</c:v>
                </c:pt>
                <c:pt idx="7">
                  <c:v>1630</c:v>
                </c:pt>
                <c:pt idx="8">
                  <c:v>1406</c:v>
                </c:pt>
                <c:pt idx="9">
                  <c:v>2431</c:v>
                </c:pt>
                <c:pt idx="10">
                  <c:v>1726</c:v>
                </c:pt>
                <c:pt idx="11">
                  <c:v>758</c:v>
                </c:pt>
                <c:pt idx="12">
                  <c:v>276</c:v>
                </c:pt>
                <c:pt idx="13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1-4B70-889E-08022C2922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7.7040261560717997E-3"/>
              <c:y val="0.389238353711776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86621815573844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Fullforte!$B$10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Fullforte!$C$10:$AA$10</c:f>
              <c:numCache>
                <c:formatCode>0</c:formatCode>
                <c:ptCount val="25"/>
                <c:pt idx="0">
                  <c:v>50</c:v>
                </c:pt>
                <c:pt idx="1">
                  <c:v>43</c:v>
                </c:pt>
                <c:pt idx="2">
                  <c:v>42</c:v>
                </c:pt>
                <c:pt idx="3">
                  <c:v>108</c:v>
                </c:pt>
                <c:pt idx="4">
                  <c:v>50</c:v>
                </c:pt>
                <c:pt idx="5">
                  <c:v>30</c:v>
                </c:pt>
                <c:pt idx="6">
                  <c:v>40</c:v>
                </c:pt>
                <c:pt idx="7">
                  <c:v>58</c:v>
                </c:pt>
                <c:pt idx="8">
                  <c:v>21</c:v>
                </c:pt>
                <c:pt idx="9">
                  <c:v>45</c:v>
                </c:pt>
                <c:pt idx="10">
                  <c:v>55</c:v>
                </c:pt>
                <c:pt idx="11">
                  <c:v>48</c:v>
                </c:pt>
                <c:pt idx="12">
                  <c:v>45</c:v>
                </c:pt>
                <c:pt idx="13">
                  <c:v>40</c:v>
                </c:pt>
                <c:pt idx="14">
                  <c:v>46</c:v>
                </c:pt>
                <c:pt idx="15">
                  <c:v>34</c:v>
                </c:pt>
                <c:pt idx="16">
                  <c:v>35</c:v>
                </c:pt>
                <c:pt idx="17">
                  <c:v>30</c:v>
                </c:pt>
                <c:pt idx="18">
                  <c:v>32</c:v>
                </c:pt>
                <c:pt idx="19">
                  <c:v>33</c:v>
                </c:pt>
                <c:pt idx="20">
                  <c:v>31</c:v>
                </c:pt>
                <c:pt idx="21">
                  <c:v>37</c:v>
                </c:pt>
                <c:pt idx="22">
                  <c:v>42</c:v>
                </c:pt>
                <c:pt idx="23">
                  <c:v>23</c:v>
                </c:pt>
                <c:pt idx="2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3-44F7-B9E5-F14D4413C67B}"/>
            </c:ext>
          </c:extLst>
        </c:ser>
        <c:ser>
          <c:idx val="1"/>
          <c:order val="1"/>
          <c:tx>
            <c:strRef>
              <c:f>Fullforte!$B$11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Fullforte!$C$11:$AA$11</c:f>
              <c:numCache>
                <c:formatCode>0</c:formatCode>
                <c:ptCount val="25"/>
                <c:pt idx="0">
                  <c:v>9</c:v>
                </c:pt>
                <c:pt idx="1">
                  <c:v>15</c:v>
                </c:pt>
                <c:pt idx="2">
                  <c:v>25</c:v>
                </c:pt>
                <c:pt idx="3">
                  <c:v>17</c:v>
                </c:pt>
                <c:pt idx="4">
                  <c:v>12</c:v>
                </c:pt>
                <c:pt idx="5">
                  <c:v>7</c:v>
                </c:pt>
                <c:pt idx="6">
                  <c:v>22</c:v>
                </c:pt>
                <c:pt idx="7">
                  <c:v>13</c:v>
                </c:pt>
                <c:pt idx="8">
                  <c:v>23</c:v>
                </c:pt>
                <c:pt idx="9">
                  <c:v>29</c:v>
                </c:pt>
                <c:pt idx="10">
                  <c:v>26</c:v>
                </c:pt>
                <c:pt idx="11">
                  <c:v>20</c:v>
                </c:pt>
                <c:pt idx="12">
                  <c:v>10</c:v>
                </c:pt>
                <c:pt idx="13">
                  <c:v>11</c:v>
                </c:pt>
                <c:pt idx="14">
                  <c:v>42</c:v>
                </c:pt>
                <c:pt idx="15">
                  <c:v>14</c:v>
                </c:pt>
                <c:pt idx="16">
                  <c:v>15</c:v>
                </c:pt>
                <c:pt idx="17">
                  <c:v>18</c:v>
                </c:pt>
                <c:pt idx="18">
                  <c:v>18</c:v>
                </c:pt>
                <c:pt idx="19">
                  <c:v>18</c:v>
                </c:pt>
                <c:pt idx="20">
                  <c:v>20</c:v>
                </c:pt>
                <c:pt idx="21">
                  <c:v>26</c:v>
                </c:pt>
                <c:pt idx="22">
                  <c:v>11</c:v>
                </c:pt>
                <c:pt idx="23">
                  <c:v>10</c:v>
                </c:pt>
                <c:pt idx="2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3-44F7-B9E5-F14D4413C67B}"/>
            </c:ext>
          </c:extLst>
        </c:ser>
        <c:ser>
          <c:idx val="2"/>
          <c:order val="2"/>
          <c:tx>
            <c:strRef>
              <c:f>Fullforte!$B$12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Fullforte!$C$12:$AA$12</c:f>
              <c:numCache>
                <c:formatCode>0</c:formatCode>
                <c:ptCount val="25"/>
                <c:pt idx="0">
                  <c:v>20</c:v>
                </c:pt>
                <c:pt idx="1">
                  <c:v>20</c:v>
                </c:pt>
                <c:pt idx="2">
                  <c:v>30</c:v>
                </c:pt>
                <c:pt idx="3">
                  <c:v>8</c:v>
                </c:pt>
                <c:pt idx="4">
                  <c:v>9</c:v>
                </c:pt>
                <c:pt idx="5">
                  <c:v>15</c:v>
                </c:pt>
                <c:pt idx="6">
                  <c:v>34</c:v>
                </c:pt>
                <c:pt idx="7">
                  <c:v>18</c:v>
                </c:pt>
                <c:pt idx="8">
                  <c:v>10</c:v>
                </c:pt>
                <c:pt idx="9">
                  <c:v>32</c:v>
                </c:pt>
                <c:pt idx="10">
                  <c:v>10</c:v>
                </c:pt>
                <c:pt idx="11">
                  <c:v>38</c:v>
                </c:pt>
                <c:pt idx="12">
                  <c:v>23</c:v>
                </c:pt>
                <c:pt idx="13">
                  <c:v>16</c:v>
                </c:pt>
                <c:pt idx="14">
                  <c:v>48</c:v>
                </c:pt>
                <c:pt idx="15">
                  <c:v>36</c:v>
                </c:pt>
                <c:pt idx="16">
                  <c:v>41</c:v>
                </c:pt>
                <c:pt idx="17">
                  <c:v>53</c:v>
                </c:pt>
                <c:pt idx="18">
                  <c:v>54</c:v>
                </c:pt>
                <c:pt idx="19">
                  <c:v>30</c:v>
                </c:pt>
                <c:pt idx="20">
                  <c:v>51</c:v>
                </c:pt>
                <c:pt idx="21">
                  <c:v>24</c:v>
                </c:pt>
                <c:pt idx="22">
                  <c:v>28</c:v>
                </c:pt>
                <c:pt idx="23">
                  <c:v>31</c:v>
                </c:pt>
                <c:pt idx="2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3-44F7-B9E5-F14D4413C67B}"/>
            </c:ext>
          </c:extLst>
        </c:ser>
        <c:ser>
          <c:idx val="3"/>
          <c:order val="3"/>
          <c:tx>
            <c:strRef>
              <c:f>Fullforte!$B$13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Fullforte!$C$13:$AA$13</c:f>
              <c:numCache>
                <c:formatCode>0</c:formatCode>
                <c:ptCount val="25"/>
                <c:pt idx="0">
                  <c:v>16</c:v>
                </c:pt>
                <c:pt idx="1">
                  <c:v>50</c:v>
                </c:pt>
                <c:pt idx="2">
                  <c:v>67</c:v>
                </c:pt>
                <c:pt idx="3">
                  <c:v>16</c:v>
                </c:pt>
                <c:pt idx="4">
                  <c:v>29</c:v>
                </c:pt>
                <c:pt idx="5">
                  <c:v>25</c:v>
                </c:pt>
                <c:pt idx="6">
                  <c:v>31</c:v>
                </c:pt>
                <c:pt idx="7">
                  <c:v>34</c:v>
                </c:pt>
                <c:pt idx="8">
                  <c:v>71</c:v>
                </c:pt>
                <c:pt idx="9">
                  <c:v>6</c:v>
                </c:pt>
                <c:pt idx="10">
                  <c:v>81</c:v>
                </c:pt>
                <c:pt idx="11">
                  <c:v>71</c:v>
                </c:pt>
                <c:pt idx="12">
                  <c:v>9</c:v>
                </c:pt>
                <c:pt idx="13">
                  <c:v>0</c:v>
                </c:pt>
                <c:pt idx="14">
                  <c:v>74</c:v>
                </c:pt>
                <c:pt idx="15">
                  <c:v>117</c:v>
                </c:pt>
                <c:pt idx="16">
                  <c:v>55</c:v>
                </c:pt>
                <c:pt idx="17">
                  <c:v>15</c:v>
                </c:pt>
                <c:pt idx="18">
                  <c:v>124</c:v>
                </c:pt>
                <c:pt idx="19">
                  <c:v>15</c:v>
                </c:pt>
                <c:pt idx="20">
                  <c:v>45</c:v>
                </c:pt>
                <c:pt idx="21">
                  <c:v>14</c:v>
                </c:pt>
                <c:pt idx="22">
                  <c:v>22</c:v>
                </c:pt>
                <c:pt idx="23">
                  <c:v>29</c:v>
                </c:pt>
                <c:pt idx="2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3-44F7-B9E5-F14D4413C67B}"/>
            </c:ext>
          </c:extLst>
        </c:ser>
        <c:ser>
          <c:idx val="4"/>
          <c:order val="4"/>
          <c:tx>
            <c:strRef>
              <c:f>Fullforte!$B$14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Fullforte!$C$14:$AA$14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4</c:v>
                </c:pt>
                <c:pt idx="8">
                  <c:v>1</c:v>
                </c:pt>
                <c:pt idx="9">
                  <c:v>16</c:v>
                </c:pt>
                <c:pt idx="10">
                  <c:v>0</c:v>
                </c:pt>
                <c:pt idx="11">
                  <c:v>0</c:v>
                </c:pt>
                <c:pt idx="12">
                  <c:v>8</c:v>
                </c:pt>
                <c:pt idx="13">
                  <c:v>14</c:v>
                </c:pt>
                <c:pt idx="14">
                  <c:v>146</c:v>
                </c:pt>
                <c:pt idx="15">
                  <c:v>0</c:v>
                </c:pt>
                <c:pt idx="16">
                  <c:v>86</c:v>
                </c:pt>
                <c:pt idx="17">
                  <c:v>0</c:v>
                </c:pt>
                <c:pt idx="18">
                  <c:v>0</c:v>
                </c:pt>
                <c:pt idx="19">
                  <c:v>25</c:v>
                </c:pt>
                <c:pt idx="20">
                  <c:v>43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3-44F7-B9E5-F14D4413C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3223819733267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NyeBygninger!$D$10:$H$10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BC-4331-AEF6-92D0CFE0B591}"/>
            </c:ext>
          </c:extLst>
        </c:ser>
        <c:ser>
          <c:idx val="1"/>
          <c:order val="1"/>
          <c:tx>
            <c:strRef>
              <c:f>NyeBygninger!$C$11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NyeBygninger!$D$11:$H$11</c:f>
              <c:numCache>
                <c:formatCode>0</c:formatCode>
                <c:ptCount val="5"/>
                <c:pt idx="0">
                  <c:v>49</c:v>
                </c:pt>
                <c:pt idx="1">
                  <c:v>56</c:v>
                </c:pt>
                <c:pt idx="2">
                  <c:v>7</c:v>
                </c:pt>
                <c:pt idx="3">
                  <c:v>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BC-4331-AEF6-92D0CFE0B591}"/>
            </c:ext>
          </c:extLst>
        </c:ser>
        <c:ser>
          <c:idx val="2"/>
          <c:order val="2"/>
          <c:tx>
            <c:strRef>
              <c:f>NyeBygninger!$C$12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NyeBygninger!$D$12:$H$12</c:f>
              <c:numCache>
                <c:formatCode>0</c:formatCode>
                <c:ptCount val="5"/>
                <c:pt idx="0">
                  <c:v>56</c:v>
                </c:pt>
                <c:pt idx="1">
                  <c:v>28</c:v>
                </c:pt>
                <c:pt idx="2">
                  <c:v>11</c:v>
                </c:pt>
                <c:pt idx="3">
                  <c:v>21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BC-4331-AEF6-92D0CFE0B591}"/>
            </c:ext>
          </c:extLst>
        </c:ser>
        <c:ser>
          <c:idx val="3"/>
          <c:order val="3"/>
          <c:tx>
            <c:strRef>
              <c:f>NyeBygninger!$C$13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NyeBygninger!$D$13:$H$13</c:f>
              <c:numCache>
                <c:formatCode>0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11</c:v>
                </c:pt>
                <c:pt idx="3">
                  <c:v>15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BC-4331-AEF6-92D0CFE0B591}"/>
            </c:ext>
          </c:extLst>
        </c:ser>
        <c:ser>
          <c:idx val="4"/>
          <c:order val="4"/>
          <c:tx>
            <c:strRef>
              <c:f>NyeBygninger!$C$14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NyeBygninger!$D$4:$H$4</c:f>
              <c:strCache>
                <c:ptCount val="5"/>
                <c:pt idx="0">
                  <c:v>Innanfor fjorårets tettstadsgrenser</c:v>
                </c:pt>
                <c:pt idx="1">
                  <c:v>I utvidelsen mellom fjorårets og eksisterande tettstadsgrenser</c:v>
                </c:pt>
                <c:pt idx="2">
                  <c:v>Innan 1 km frå eksisterande tettstad</c:v>
                </c:pt>
                <c:pt idx="3">
                  <c:v>Mellom 1-3 km frå eksisterande tettstad</c:v>
                </c:pt>
                <c:pt idx="4">
                  <c:v>Meir enn 3 km fra eksisterande tettstad</c:v>
                </c:pt>
              </c:strCache>
            </c:strRef>
          </c:cat>
          <c:val>
            <c:numRef>
              <c:f>NyeBygninger!$D$14:$H$14</c:f>
              <c:numCache>
                <c:formatCode>0</c:formatCode>
                <c:ptCount val="5"/>
                <c:pt idx="0">
                  <c:v>46</c:v>
                </c:pt>
                <c:pt idx="1">
                  <c:v>40</c:v>
                </c:pt>
                <c:pt idx="2">
                  <c:v>5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BC-4331-AEF6-92D0CFE0B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229743"/>
        <c:axId val="769230223"/>
      </c:barChart>
      <c:catAx>
        <c:axId val="769229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30223"/>
        <c:crosses val="autoZero"/>
        <c:auto val="1"/>
        <c:lblAlgn val="ctr"/>
        <c:lblOffset val="100"/>
        <c:noMultiLvlLbl val="0"/>
      </c:catAx>
      <c:valAx>
        <c:axId val="7692302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9.0456806874717327E-3"/>
              <c:y val="0.390394414795594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6922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NyeBygninger!$C$10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NyeBygninger!$D$10:$L$10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D6-45AE-BD20-A72B1EA5845D}"/>
            </c:ext>
          </c:extLst>
        </c:ser>
        <c:ser>
          <c:idx val="1"/>
          <c:order val="1"/>
          <c:tx>
            <c:strRef>
              <c:f>NyeBygninger!$C$11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NyeBygninger!$D$11:$L$11</c:f>
              <c:numCache>
                <c:formatCode>0</c:formatCode>
                <c:ptCount val="9"/>
                <c:pt idx="0">
                  <c:v>18</c:v>
                </c:pt>
                <c:pt idx="1">
                  <c:v>2</c:v>
                </c:pt>
                <c:pt idx="2">
                  <c:v>60</c:v>
                </c:pt>
                <c:pt idx="3">
                  <c:v>19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6-45AE-BD20-A72B1EA5845D}"/>
            </c:ext>
          </c:extLst>
        </c:ser>
        <c:ser>
          <c:idx val="2"/>
          <c:order val="2"/>
          <c:tx>
            <c:strRef>
              <c:f>NyeBygninger!$C$12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NyeBygninger!$D$12:$L$12</c:f>
              <c:numCache>
                <c:formatCode>0</c:formatCode>
                <c:ptCount val="9"/>
                <c:pt idx="0">
                  <c:v>6</c:v>
                </c:pt>
                <c:pt idx="1">
                  <c:v>7</c:v>
                </c:pt>
                <c:pt idx="2">
                  <c:v>71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6-45AE-BD20-A72B1EA5845D}"/>
            </c:ext>
          </c:extLst>
        </c:ser>
        <c:ser>
          <c:idx val="3"/>
          <c:order val="3"/>
          <c:tx>
            <c:strRef>
              <c:f>NyeBygninger!$C$13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NyeBygninger!$D$13:$L$13</c:f>
              <c:numCache>
                <c:formatCode>0</c:formatCode>
                <c:ptCount val="9"/>
                <c:pt idx="0">
                  <c:v>5</c:v>
                </c:pt>
                <c:pt idx="1">
                  <c:v>2</c:v>
                </c:pt>
                <c:pt idx="2">
                  <c:v>31</c:v>
                </c:pt>
                <c:pt idx="3">
                  <c:v>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6-45AE-BD20-A72B1EA5845D}"/>
            </c:ext>
          </c:extLst>
        </c:ser>
        <c:ser>
          <c:idx val="4"/>
          <c:order val="4"/>
          <c:tx>
            <c:strRef>
              <c:f>NyeBygninger!$C$14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NyeBygninger!$D$4:$L$4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veier mv</c:v>
                </c:pt>
              </c:strCache>
            </c:strRef>
          </c:cat>
          <c:val>
            <c:numRef>
              <c:f>NyeBygninger!$D$14:$L$14</c:f>
              <c:numCache>
                <c:formatCode>0</c:formatCode>
                <c:ptCount val="9"/>
                <c:pt idx="0">
                  <c:v>29</c:v>
                </c:pt>
                <c:pt idx="1">
                  <c:v>2</c:v>
                </c:pt>
                <c:pt idx="2">
                  <c:v>25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D6-45AE-BD20-A72B1EA58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3471135"/>
        <c:axId val="1663476415"/>
      </c:barChart>
      <c:catAx>
        <c:axId val="166347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6415"/>
        <c:crosses val="autoZero"/>
        <c:auto val="1"/>
        <c:lblAlgn val="ctr"/>
        <c:lblOffset val="100"/>
        <c:noMultiLvlLbl val="0"/>
      </c:catAx>
      <c:valAx>
        <c:axId val="166347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nye bustadar</a:t>
                </a:r>
              </a:p>
            </c:rich>
          </c:tx>
          <c:layout>
            <c:manualLayout>
              <c:xMode val="edge"/>
              <c:yMode val="edge"/>
              <c:x val="5.0960046726993341E-3"/>
              <c:y val="0.337947863166943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347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7465537813587"/>
          <c:y val="0.13964367115913931"/>
          <c:w val="0.81277136880239576"/>
          <c:h val="0.65152245897304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Medianinntekt!$A$9</c:f>
              <c:strCache>
                <c:ptCount val="1"/>
                <c:pt idx="0">
                  <c:v>Molde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Medianinntekt!$B$9:$F$9</c:f>
              <c:numCache>
                <c:formatCode>0</c:formatCode>
                <c:ptCount val="5"/>
                <c:pt idx="0">
                  <c:v>811000</c:v>
                </c:pt>
                <c:pt idx="1">
                  <c:v>474000</c:v>
                </c:pt>
                <c:pt idx="2">
                  <c:v>1015000</c:v>
                </c:pt>
                <c:pt idx="3">
                  <c:v>1431000</c:v>
                </c:pt>
                <c:pt idx="4">
                  <c:v>660000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2-4E0A-A801-F1A09ACB3CF8}"/>
            </c:ext>
          </c:extLst>
        </c:ser>
        <c:ser>
          <c:idx val="1"/>
          <c:order val="1"/>
          <c:tx>
            <c:strRef>
              <c:f>Medianinntekt!$A$10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Medianinntekt!$B$10:$F$10</c:f>
              <c:numCache>
                <c:formatCode>0</c:formatCode>
                <c:ptCount val="5"/>
                <c:pt idx="0">
                  <c:v>811000</c:v>
                </c:pt>
                <c:pt idx="1">
                  <c:v>459000</c:v>
                </c:pt>
                <c:pt idx="2">
                  <c:v>990000</c:v>
                </c:pt>
                <c:pt idx="3">
                  <c:v>1390000</c:v>
                </c:pt>
                <c:pt idx="4">
                  <c:v>652000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2-4E0A-A801-F1A09ACB3CF8}"/>
            </c:ext>
          </c:extLst>
        </c:ser>
        <c:ser>
          <c:idx val="2"/>
          <c:order val="2"/>
          <c:tx>
            <c:strRef>
              <c:f>Medianinntekt!$A$11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Medianinntekt!$B$5:$F$5</c:f>
              <c:strCache>
                <c:ptCount val="5"/>
                <c:pt idx="0">
                  <c:v>Alle hushald</c:v>
                </c:pt>
                <c:pt idx="1">
                  <c:v>Åleinebuande</c:v>
                </c:pt>
                <c:pt idx="2">
                  <c:v>Par utan barn</c:v>
                </c:pt>
                <c:pt idx="3">
                  <c:v>Par med barn under 18 år</c:v>
                </c:pt>
                <c:pt idx="4">
                  <c:v>Einslege med barn under 18 år</c:v>
                </c:pt>
              </c:strCache>
            </c:strRef>
          </c:cat>
          <c:val>
            <c:numRef>
              <c:f>Medianinntekt!$B$11:$F$11</c:f>
              <c:numCache>
                <c:formatCode>0</c:formatCode>
                <c:ptCount val="5"/>
                <c:pt idx="0">
                  <c:v>807000</c:v>
                </c:pt>
                <c:pt idx="1">
                  <c:v>472000</c:v>
                </c:pt>
                <c:pt idx="2">
                  <c:v>1031000</c:v>
                </c:pt>
                <c:pt idx="3">
                  <c:v>1408000</c:v>
                </c:pt>
                <c:pt idx="4">
                  <c:v>654000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F2-4E0A-A801-F1A09ACB3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71440416"/>
        <c:axId val="1271450496"/>
      </c:barChart>
      <c:catAx>
        <c:axId val="127144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50496"/>
        <c:crosses val="autoZero"/>
        <c:auto val="1"/>
        <c:lblAlgn val="ctr"/>
        <c:lblOffset val="100"/>
        <c:noMultiLvlLbl val="0"/>
      </c:catAx>
      <c:valAx>
        <c:axId val="127145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Norske kroner</a:t>
                </a:r>
              </a:p>
            </c:rich>
          </c:tx>
          <c:layout>
            <c:manualLayout>
              <c:xMode val="edge"/>
              <c:yMode val="edge"/>
              <c:x val="0"/>
              <c:y val="0.364501263184798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7144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'Ark4'!$K$4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'Ark4'!$J$5:$J$29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'Ark4'!$K$5:$K$29</c:f>
              <c:numCache>
                <c:formatCode>General</c:formatCode>
                <c:ptCount val="25"/>
                <c:pt idx="0">
                  <c:v>33</c:v>
                </c:pt>
                <c:pt idx="1">
                  <c:v>25</c:v>
                </c:pt>
                <c:pt idx="2">
                  <c:v>24</c:v>
                </c:pt>
                <c:pt idx="3">
                  <c:v>26</c:v>
                </c:pt>
                <c:pt idx="4">
                  <c:v>22</c:v>
                </c:pt>
                <c:pt idx="5">
                  <c:v>17</c:v>
                </c:pt>
                <c:pt idx="6">
                  <c:v>19</c:v>
                </c:pt>
                <c:pt idx="7">
                  <c:v>16</c:v>
                </c:pt>
                <c:pt idx="8">
                  <c:v>20</c:v>
                </c:pt>
                <c:pt idx="9">
                  <c:v>12</c:v>
                </c:pt>
                <c:pt idx="10">
                  <c:v>17</c:v>
                </c:pt>
                <c:pt idx="11">
                  <c:v>13</c:v>
                </c:pt>
                <c:pt idx="12">
                  <c:v>6</c:v>
                </c:pt>
                <c:pt idx="13">
                  <c:v>10</c:v>
                </c:pt>
                <c:pt idx="14">
                  <c:v>9</c:v>
                </c:pt>
                <c:pt idx="15">
                  <c:v>8</c:v>
                </c:pt>
                <c:pt idx="16">
                  <c:v>7</c:v>
                </c:pt>
                <c:pt idx="17">
                  <c:v>2</c:v>
                </c:pt>
                <c:pt idx="18">
                  <c:v>1</c:v>
                </c:pt>
                <c:pt idx="19">
                  <c:v>3</c:v>
                </c:pt>
                <c:pt idx="20">
                  <c:v>4</c:v>
                </c:pt>
                <c:pt idx="21">
                  <c:v>5</c:v>
                </c:pt>
                <c:pt idx="22">
                  <c:v>3</c:v>
                </c:pt>
                <c:pt idx="23">
                  <c:v>8</c:v>
                </c:pt>
                <c:pt idx="24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14-46E8-9C67-E8283B492F9B}"/>
            </c:ext>
          </c:extLst>
        </c:ser>
        <c:ser>
          <c:idx val="1"/>
          <c:order val="1"/>
          <c:tx>
            <c:strRef>
              <c:f>'Ark4'!$L$4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'Ark4'!$J$5:$J$29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'Ark4'!$L$5:$L$29</c:f>
              <c:numCache>
                <c:formatCode>General</c:formatCode>
                <c:ptCount val="25"/>
                <c:pt idx="0">
                  <c:v>64</c:v>
                </c:pt>
                <c:pt idx="1">
                  <c:v>57</c:v>
                </c:pt>
                <c:pt idx="2">
                  <c:v>48</c:v>
                </c:pt>
                <c:pt idx="3">
                  <c:v>51</c:v>
                </c:pt>
                <c:pt idx="4">
                  <c:v>46</c:v>
                </c:pt>
                <c:pt idx="5">
                  <c:v>39</c:v>
                </c:pt>
                <c:pt idx="6">
                  <c:v>39</c:v>
                </c:pt>
                <c:pt idx="7">
                  <c:v>35</c:v>
                </c:pt>
                <c:pt idx="8">
                  <c:v>37</c:v>
                </c:pt>
                <c:pt idx="9">
                  <c:v>35</c:v>
                </c:pt>
                <c:pt idx="10">
                  <c:v>33</c:v>
                </c:pt>
                <c:pt idx="11">
                  <c:v>29</c:v>
                </c:pt>
                <c:pt idx="12">
                  <c:v>24</c:v>
                </c:pt>
                <c:pt idx="13">
                  <c:v>27</c:v>
                </c:pt>
                <c:pt idx="14">
                  <c:v>23</c:v>
                </c:pt>
                <c:pt idx="15">
                  <c:v>21</c:v>
                </c:pt>
                <c:pt idx="16">
                  <c:v>19</c:v>
                </c:pt>
                <c:pt idx="17">
                  <c:v>13</c:v>
                </c:pt>
                <c:pt idx="18">
                  <c:v>13</c:v>
                </c:pt>
                <c:pt idx="19">
                  <c:v>10</c:v>
                </c:pt>
                <c:pt idx="20">
                  <c:v>10</c:v>
                </c:pt>
                <c:pt idx="21">
                  <c:v>12</c:v>
                </c:pt>
                <c:pt idx="22">
                  <c:v>6</c:v>
                </c:pt>
                <c:pt idx="23">
                  <c:v>10</c:v>
                </c:pt>
                <c:pt idx="24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F14-46E8-9C67-E8283B492F9B}"/>
            </c:ext>
          </c:extLst>
        </c:ser>
        <c:ser>
          <c:idx val="2"/>
          <c:order val="2"/>
          <c:tx>
            <c:strRef>
              <c:f>'Ark4'!$M$4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'Ark4'!$J$5:$J$29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'Ark4'!$M$5:$M$29</c:f>
              <c:numCache>
                <c:formatCode>General</c:formatCode>
                <c:ptCount val="25"/>
                <c:pt idx="0">
                  <c:v>58</c:v>
                </c:pt>
                <c:pt idx="1">
                  <c:v>50</c:v>
                </c:pt>
                <c:pt idx="2">
                  <c:v>43</c:v>
                </c:pt>
                <c:pt idx="3">
                  <c:v>42</c:v>
                </c:pt>
                <c:pt idx="4">
                  <c:v>41</c:v>
                </c:pt>
                <c:pt idx="5">
                  <c:v>36</c:v>
                </c:pt>
                <c:pt idx="6">
                  <c:v>36</c:v>
                </c:pt>
                <c:pt idx="7">
                  <c:v>31</c:v>
                </c:pt>
                <c:pt idx="8">
                  <c:v>32</c:v>
                </c:pt>
                <c:pt idx="9">
                  <c:v>31</c:v>
                </c:pt>
                <c:pt idx="10">
                  <c:v>24</c:v>
                </c:pt>
                <c:pt idx="11">
                  <c:v>24</c:v>
                </c:pt>
                <c:pt idx="12">
                  <c:v>22</c:v>
                </c:pt>
                <c:pt idx="13">
                  <c:v>23</c:v>
                </c:pt>
                <c:pt idx="14">
                  <c:v>20</c:v>
                </c:pt>
                <c:pt idx="15">
                  <c:v>18</c:v>
                </c:pt>
                <c:pt idx="16">
                  <c:v>17</c:v>
                </c:pt>
                <c:pt idx="17">
                  <c:v>11</c:v>
                </c:pt>
                <c:pt idx="18">
                  <c:v>13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7</c:v>
                </c:pt>
                <c:pt idx="23">
                  <c:v>6</c:v>
                </c:pt>
                <c:pt idx="24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F14-46E8-9C67-E8283B492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baseline="0">
                <a:effectLst/>
              </a:rPr>
              <a:t>Indeksert bustadetterspørsel fordelt på aldersgrupper mot 2050</a:t>
            </a:r>
            <a:r>
              <a:rPr lang="nb-NO" sz="1100" b="0" i="1" baseline="0">
                <a:effectLst/>
              </a:rPr>
              <a:t> (2025=100, alder </a:t>
            </a:r>
            <a:r>
              <a:rPr lang="nb-NO" sz="1100" b="0" i="1" baseline="0" err="1">
                <a:effectLst/>
              </a:rPr>
              <a:t>hushaldets</a:t>
            </a:r>
            <a:r>
              <a:rPr lang="nb-NO" sz="1100" b="0" i="1" baseline="0">
                <a:effectLst/>
              </a:rPr>
              <a:t> kontaktperson)</a:t>
            </a:r>
            <a:endParaRPr lang="nb-NO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Molde!$F$2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31-4166-90FA-6C5DB13123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Molde!$E$3:$E$28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Molde!$F$3:$F$28</c:f>
              <c:numCache>
                <c:formatCode>General</c:formatCode>
                <c:ptCount val="26"/>
                <c:pt idx="0">
                  <c:v>100</c:v>
                </c:pt>
                <c:pt idx="1">
                  <c:v>100.41021816147679</c:v>
                </c:pt>
                <c:pt idx="2">
                  <c:v>100.53141898191311</c:v>
                </c:pt>
                <c:pt idx="3">
                  <c:v>100.60600410218161</c:v>
                </c:pt>
                <c:pt idx="4">
                  <c:v>100.7365280626515</c:v>
                </c:pt>
                <c:pt idx="5">
                  <c:v>100.82043632295357</c:v>
                </c:pt>
                <c:pt idx="6">
                  <c:v>100.82975946298714</c:v>
                </c:pt>
                <c:pt idx="7">
                  <c:v>100.70855864255081</c:v>
                </c:pt>
                <c:pt idx="8">
                  <c:v>100.5873578221145</c:v>
                </c:pt>
                <c:pt idx="9">
                  <c:v>100.51277270184598</c:v>
                </c:pt>
                <c:pt idx="10">
                  <c:v>100.55006526198022</c:v>
                </c:pt>
                <c:pt idx="11">
                  <c:v>100.28901734104045</c:v>
                </c:pt>
                <c:pt idx="12">
                  <c:v>99.972030579899311</c:v>
                </c:pt>
                <c:pt idx="13">
                  <c:v>99.72030579899311</c:v>
                </c:pt>
                <c:pt idx="14">
                  <c:v>99.552489278388961</c:v>
                </c:pt>
                <c:pt idx="15">
                  <c:v>99.393995897818385</c:v>
                </c:pt>
                <c:pt idx="16">
                  <c:v>99.384672757784813</c:v>
                </c:pt>
                <c:pt idx="17">
                  <c:v>99.393995897818385</c:v>
                </c:pt>
                <c:pt idx="18">
                  <c:v>99.552489278388961</c:v>
                </c:pt>
                <c:pt idx="19">
                  <c:v>99.617751258623912</c:v>
                </c:pt>
                <c:pt idx="20">
                  <c:v>99.589781838523223</c:v>
                </c:pt>
                <c:pt idx="21">
                  <c:v>99.496550438187583</c:v>
                </c:pt>
                <c:pt idx="22">
                  <c:v>99.338057057617007</c:v>
                </c:pt>
                <c:pt idx="23">
                  <c:v>99.067685996643675</c:v>
                </c:pt>
                <c:pt idx="24">
                  <c:v>98.946485176207347</c:v>
                </c:pt>
                <c:pt idx="25">
                  <c:v>98.741376095468951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31-4166-90FA-6C5DB131231B}"/>
            </c:ext>
          </c:extLst>
        </c:ser>
        <c:ser>
          <c:idx val="1"/>
          <c:order val="1"/>
          <c:tx>
            <c:strRef>
              <c:f>Molde!$G$2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31-4166-90FA-6C5DB131231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31-4166-90FA-6C5DB131231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Molde!$E$3:$E$28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Molde!$G$3:$G$28</c:f>
              <c:numCache>
                <c:formatCode>General</c:formatCode>
                <c:ptCount val="26"/>
                <c:pt idx="0">
                  <c:v>100</c:v>
                </c:pt>
                <c:pt idx="1">
                  <c:v>102.51829530779165</c:v>
                </c:pt>
                <c:pt idx="2">
                  <c:v>104.99354283254412</c:v>
                </c:pt>
                <c:pt idx="3">
                  <c:v>107.38269479121824</c:v>
                </c:pt>
                <c:pt idx="4">
                  <c:v>109.70727507533363</c:v>
                </c:pt>
                <c:pt idx="5">
                  <c:v>111.79509255273355</c:v>
                </c:pt>
                <c:pt idx="6">
                  <c:v>113.7968144640551</c:v>
                </c:pt>
                <c:pt idx="7">
                  <c:v>115.99225139905296</c:v>
                </c:pt>
                <c:pt idx="8">
                  <c:v>117.97244941885492</c:v>
                </c:pt>
                <c:pt idx="9">
                  <c:v>120.06026689625484</c:v>
                </c:pt>
                <c:pt idx="10">
                  <c:v>121.67455876022385</c:v>
                </c:pt>
                <c:pt idx="11">
                  <c:v>124.02066293585881</c:v>
                </c:pt>
                <c:pt idx="12">
                  <c:v>126.04390873869995</c:v>
                </c:pt>
                <c:pt idx="13">
                  <c:v>127.74429616874731</c:v>
                </c:pt>
                <c:pt idx="14">
                  <c:v>129.42315970727506</c:v>
                </c:pt>
                <c:pt idx="15">
                  <c:v>130.95135600516574</c:v>
                </c:pt>
                <c:pt idx="16">
                  <c:v>132.00602668962549</c:v>
                </c:pt>
                <c:pt idx="17">
                  <c:v>132.82393456736978</c:v>
                </c:pt>
                <c:pt idx="18">
                  <c:v>132.97460180800689</c:v>
                </c:pt>
                <c:pt idx="19">
                  <c:v>133.59879466207488</c:v>
                </c:pt>
                <c:pt idx="20">
                  <c:v>134.17993973310374</c:v>
                </c:pt>
                <c:pt idx="21">
                  <c:v>134.80413258717178</c:v>
                </c:pt>
                <c:pt idx="22">
                  <c:v>135.68661213947482</c:v>
                </c:pt>
                <c:pt idx="23">
                  <c:v>136.67671114937582</c:v>
                </c:pt>
                <c:pt idx="24">
                  <c:v>137.60223848471804</c:v>
                </c:pt>
                <c:pt idx="25">
                  <c:v>138.48471803702108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31-4166-90FA-6C5DB1312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ax val="140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Molde!$B$1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Molde!$A$2:$A$15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Molde!$B$2:$B$15</c:f>
              <c:numCache>
                <c:formatCode>General</c:formatCode>
                <c:ptCount val="14"/>
                <c:pt idx="0">
                  <c:v>27</c:v>
                </c:pt>
                <c:pt idx="1">
                  <c:v>31</c:v>
                </c:pt>
                <c:pt idx="2">
                  <c:v>76</c:v>
                </c:pt>
                <c:pt idx="3">
                  <c:v>150</c:v>
                </c:pt>
                <c:pt idx="4">
                  <c:v>542</c:v>
                </c:pt>
                <c:pt idx="5">
                  <c:v>541</c:v>
                </c:pt>
                <c:pt idx="6">
                  <c:v>512</c:v>
                </c:pt>
                <c:pt idx="7">
                  <c:v>463</c:v>
                </c:pt>
                <c:pt idx="8">
                  <c:v>423</c:v>
                </c:pt>
                <c:pt idx="9">
                  <c:v>903</c:v>
                </c:pt>
                <c:pt idx="10">
                  <c:v>606</c:v>
                </c:pt>
                <c:pt idx="11">
                  <c:v>233</c:v>
                </c:pt>
                <c:pt idx="12">
                  <c:v>81</c:v>
                </c:pt>
                <c:pt idx="1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94-4113-BBF9-C755123946C2}"/>
            </c:ext>
          </c:extLst>
        </c:ser>
        <c:ser>
          <c:idx val="1"/>
          <c:order val="1"/>
          <c:tx>
            <c:strRef>
              <c:f>Molde!$C$1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Molde!$A$2:$A$15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Molde!$C$2:$C$15</c:f>
              <c:numCache>
                <c:formatCode>General</c:formatCode>
                <c:ptCount val="14"/>
                <c:pt idx="0">
                  <c:v>38</c:v>
                </c:pt>
                <c:pt idx="1">
                  <c:v>53</c:v>
                </c:pt>
                <c:pt idx="2">
                  <c:v>116</c:v>
                </c:pt>
                <c:pt idx="3">
                  <c:v>224</c:v>
                </c:pt>
                <c:pt idx="4">
                  <c:v>808</c:v>
                </c:pt>
                <c:pt idx="5">
                  <c:v>780</c:v>
                </c:pt>
                <c:pt idx="6">
                  <c:v>709</c:v>
                </c:pt>
                <c:pt idx="7">
                  <c:v>632</c:v>
                </c:pt>
                <c:pt idx="8">
                  <c:v>577</c:v>
                </c:pt>
                <c:pt idx="9">
                  <c:v>1215</c:v>
                </c:pt>
                <c:pt idx="10">
                  <c:v>803</c:v>
                </c:pt>
                <c:pt idx="11">
                  <c:v>300</c:v>
                </c:pt>
                <c:pt idx="12">
                  <c:v>101</c:v>
                </c:pt>
                <c:pt idx="1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94-4113-BBF9-C755123946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6-497B-9ADE-D8814FF18A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6-497B-9ADE-D8814FF18A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6-497B-9ADE-D8814FF18A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6-497B-9ADE-D8814FF18A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96-497B-9ADE-D8814FF18A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96-497B-9ADE-D8814FF18A5F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96-497B-9ADE-D8814FF18A5F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96-497B-9ADE-D8814FF18A5F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96-497B-9ADE-D8814FF18A5F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96-497B-9ADE-D8814FF18A5F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796-497B-9ADE-D8814FF18A5F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796-497B-9ADE-D8814FF18A5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'Ark2'!$B$5:$B$10</c:f>
              <c:numCache>
                <c:formatCode>General</c:formatCode>
                <c:ptCount val="6"/>
                <c:pt idx="0">
                  <c:v>5889</c:v>
                </c:pt>
                <c:pt idx="1">
                  <c:v>5035</c:v>
                </c:pt>
                <c:pt idx="2">
                  <c:v>1815</c:v>
                </c:pt>
                <c:pt idx="3">
                  <c:v>1703</c:v>
                </c:pt>
                <c:pt idx="4">
                  <c:v>728</c:v>
                </c:pt>
                <c:pt idx="5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96-497B-9ADE-D8814FF18A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'Ark2'!$F$4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36-41CC-8D30-C9ABD65F1C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36-41CC-8D30-C9ABD65F1C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36-41CC-8D30-C9ABD65F1C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36-41CC-8D30-C9ABD65F1C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36-41CC-8D30-C9ABD65F1C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36-41CC-8D30-C9ABD65F1CBC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736-41CC-8D30-C9ABD65F1CBC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736-41CC-8D30-C9ABD65F1CBC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736-41CC-8D30-C9ABD65F1CBC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736-41CC-8D30-C9ABD65F1CBC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736-41CC-8D30-C9ABD65F1CBC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736-41CC-8D30-C9ABD65F1C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'Ark2'!$E$5:$E$10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'Ark2'!$F$5:$F$10</c:f>
              <c:numCache>
                <c:formatCode>General</c:formatCode>
                <c:ptCount val="6"/>
                <c:pt idx="0">
                  <c:v>6781</c:v>
                </c:pt>
                <c:pt idx="1">
                  <c:v>5736</c:v>
                </c:pt>
                <c:pt idx="2">
                  <c:v>1862</c:v>
                </c:pt>
                <c:pt idx="3">
                  <c:v>1699</c:v>
                </c:pt>
                <c:pt idx="4">
                  <c:v>735</c:v>
                </c:pt>
                <c:pt idx="5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736-41CC-8D30-C9ABD65F1C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</a:t>
            </a:r>
            <a:r>
              <a:rPr lang="nb-NO" sz="1200" b="1" err="1">
                <a:solidFill>
                  <a:sysClr val="windowText" lastClr="000000"/>
                </a:solidFill>
              </a:rPr>
              <a:t>personar</a:t>
            </a:r>
            <a:r>
              <a:rPr lang="nb-NO" sz="1200" b="1">
                <a:solidFill>
                  <a:sysClr val="windowText" lastClr="000000"/>
                </a:solidFill>
              </a:rPr>
              <a:t>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</a:t>
            </a:r>
            <a:r>
              <a:rPr lang="nb-NO" sz="1200" b="1" baseline="0" err="1">
                <a:solidFill>
                  <a:sysClr val="windowText" lastClr="000000"/>
                </a:solidFill>
              </a:rPr>
              <a:t>hushaldningstype</a:t>
            </a:r>
            <a:r>
              <a:rPr lang="nb-NO" sz="1200" b="1" baseline="0">
                <a:solidFill>
                  <a:sysClr val="windowText" lastClr="000000"/>
                </a:solidFill>
              </a:rPr>
              <a:t>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3783353467293985"/>
          <c:y val="0.10523533647593168"/>
          <c:w val="0.8323942103724965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Personer!$B$7:$F$7</c:f>
              <c:numCache>
                <c:formatCode>0.0</c:formatCode>
                <c:ptCount val="5"/>
                <c:pt idx="0">
                  <c:v>20</c:v>
                </c:pt>
                <c:pt idx="1">
                  <c:v>30.2</c:v>
                </c:pt>
                <c:pt idx="2">
                  <c:v>15.8</c:v>
                </c:pt>
                <c:pt idx="3">
                  <c:v>20.8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CE-4E6D-B46C-EEC0B4CA79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Personer!$B$43</c:f>
              <c:numCache>
                <c:formatCode>General</c:formatCode>
                <c:ptCount val="1"/>
                <c:pt idx="0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1-4AB3-8755-D88DB7589164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Personer!$C$43</c:f>
              <c:numCache>
                <c:formatCode>General</c:formatCode>
                <c:ptCount val="1"/>
                <c:pt idx="0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1-4AB3-8755-D88DB7589164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Personer!$D$43</c:f>
              <c:numCache>
                <c:formatCode>General</c:formatCode>
                <c:ptCount val="1"/>
                <c:pt idx="0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1-4AB3-8755-D88DB7589164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Personer!$E$43</c:f>
              <c:numCache>
                <c:formatCode>General</c:formatCode>
                <c:ptCount val="1"/>
                <c:pt idx="0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01-4AB3-8755-D88DB7589164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Personer!$F$43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01-4AB3-8755-D88DB75891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Familier!$B$7:$G$7</c:f>
              <c:numCache>
                <c:formatCode>0</c:formatCode>
                <c:ptCount val="6"/>
                <c:pt idx="0">
                  <c:v>7341</c:v>
                </c:pt>
                <c:pt idx="1">
                  <c:v>2919</c:v>
                </c:pt>
                <c:pt idx="2">
                  <c:v>653</c:v>
                </c:pt>
                <c:pt idx="3">
                  <c:v>4109</c:v>
                </c:pt>
                <c:pt idx="4">
                  <c:v>774</c:v>
                </c:pt>
                <c:pt idx="5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14-41B6-BC77-D43EA5505F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24_EC9C0B1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3EB698-3B63-465B-AC6C-EBA71A222505}" authorId="{80046D15-683B-2728-41BF-19772B20F25A}" created="2025-08-15T07:11:13.0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69649437" sldId="292"/>
      <ac:spMk id="4" creationId="{0D11E46A-2E32-1AC5-3603-348404999C3A}"/>
      <ac:txMk cp="44" len="11">
        <ac:context len="210" hash="3496763800"/>
      </ac:txMk>
    </ac:txMkLst>
    <p188:pos x="2264433" y="452886"/>
    <p188:replyLst>
      <p188:reply id="{3B3DAC31-60C3-4E2A-8B26-C75B97BC0F11}" authorId="{596E9E39-CC6E-4E60-8046-6B32F32B2F66}" created="2025-08-15T07:56:48.388">
        <p188:txBody>
          <a:bodyPr/>
          <a:lstStyle/>
          <a:p>
            <a:r>
              <a:rPr lang="nb-NO"/>
              <a:t>[@Ingvild Gjerdset] Det er noe kluss etter at jeg brukte "finn og erstatt" for å få neste kommunes kommunenavn nederst på hver enkelt slide, når jeg laget ny presentasjon fra mal. Skal erstatte denne sliden i alle presentasjoner til slutt tenkte jeg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08-15T07:58:23.844" authorId="{80046D15-683B-2728-41BF-19772B20F25A}"/>
              </p223:rxn>
            </p223:reactions>
          </p:ext>
        </p188:extLst>
      </p188:reply>
    </p188:replyLst>
    <p188:txBody>
      <a:bodyPr/>
      <a:lstStyle/>
      <a:p>
        <a:r>
          <a:rPr lang="en-US"/>
          <a:t>kva er dette?</a:t>
        </a:r>
      </a:p>
    </p188:txBody>
  </p188:cm>
  <p188:cm id="{D29A2232-CC0F-41E1-AD03-BE56E8DEA0EA}" authorId="{80046D15-683B-2728-41BF-19772B20F25A}" created="2025-08-15T07:14:23.2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69649437" sldId="292"/>
      <ac:spMk id="4" creationId="{0D11E46A-2E32-1AC5-3603-348404999C3A}"/>
      <ac:txMk cp="135" len="18">
        <ac:context len="210" hash="3496763800"/>
      </ac:txMk>
    </ac:txMkLst>
    <p188:pos x="1925876" y="1722328"/>
    <p188:txBody>
      <a:bodyPr/>
      <a:lstStyle/>
      <a:p>
        <a:r>
          <a:rPr lang="en-US"/>
          <a:t>Lokalisering av bustadar?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7CEC5-0B96-A348-9269-31CD4F5EB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3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17CEC5-0B96-A348-9269-31CD4F5EBF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4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89646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3485859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053591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3142791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682668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67151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84568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  <p:sldLayoutId id="2147493580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9823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3" r:id="rId1"/>
    <p:sldLayoutId id="2147493584" r:id="rId2"/>
    <p:sldLayoutId id="2147493585" r:id="rId3"/>
    <p:sldLayoutId id="2147493586" r:id="rId4"/>
    <p:sldLayoutId id="2147493587" r:id="rId5"/>
    <p:sldLayoutId id="2147493588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4_EC9C0B1D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emf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n-NO" dirty="0">
                <a:latin typeface="Poppins SemiBold"/>
                <a:cs typeface="Poppins SemiBold"/>
              </a:rPr>
              <a:t>Bustadanalyse</a:t>
            </a:r>
            <a:r>
              <a:rPr lang="nn-NO" noProof="0" dirty="0">
                <a:latin typeface="Poppins SemiBold"/>
                <a:cs typeface="Poppins SemiBold"/>
              </a:rPr>
              <a:t> for Molde</a:t>
            </a:r>
            <a:endParaRPr lang="nn-NO" noProof="0" dirty="0">
              <a:highlight>
                <a:srgbClr val="FFFF00"/>
              </a:highlight>
              <a:latin typeface="Poppins SemiBold"/>
              <a:cs typeface="Poppins SemiBold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 lIns="91440" tIns="45720" rIns="91440" bIns="45720" anchor="t"/>
          <a:lstStyle/>
          <a:p>
            <a:r>
              <a:rPr lang="nn-NO" noProof="0" dirty="0">
                <a:latin typeface="Poppins Medium"/>
                <a:cs typeface="Poppins Medium"/>
              </a:rPr>
              <a:t>Forventa </a:t>
            </a:r>
            <a:r>
              <a:rPr lang="nn-NO" dirty="0">
                <a:latin typeface="Poppins Medium"/>
                <a:cs typeface="Poppins Medium"/>
              </a:rPr>
              <a:t>bustadetterspørsel</a:t>
            </a:r>
            <a:r>
              <a:rPr lang="nn-NO" noProof="0" dirty="0">
                <a:latin typeface="Poppins Medium"/>
                <a:cs typeface="Poppins Medium"/>
              </a:rPr>
              <a:t> og </a:t>
            </a:r>
            <a:r>
              <a:rPr lang="nn-NO" dirty="0">
                <a:latin typeface="Poppins Medium"/>
                <a:cs typeface="Poppins Medium"/>
              </a:rPr>
              <a:t>nøkkeltal</a:t>
            </a:r>
            <a:r>
              <a:rPr lang="nn-NO" noProof="0" dirty="0">
                <a:latin typeface="Poppins Medium"/>
                <a:cs typeface="Poppins Medium"/>
              </a:rPr>
              <a:t> for </a:t>
            </a:r>
            <a:r>
              <a:rPr lang="nn-NO" dirty="0">
                <a:latin typeface="Poppins Medium"/>
                <a:cs typeface="Poppins Medium"/>
              </a:rPr>
              <a:t>bustadsektoren</a:t>
            </a:r>
            <a:endParaRPr lang="nn-NO" noProof="0" dirty="0">
              <a:latin typeface="Poppins Medium"/>
              <a:cs typeface="Poppins Medium"/>
            </a:endParaRPr>
          </a:p>
          <a:p>
            <a:r>
              <a:rPr lang="nn-NO" noProof="0" dirty="0">
                <a:latin typeface="Poppins"/>
                <a:cs typeface="Poppins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ppins SemiBold"/>
                <a:cs typeface="Poppins SemiBold"/>
              </a:rPr>
              <a:t>Hushaldssamansetning</a:t>
            </a:r>
            <a:r>
              <a:rPr lang="nb-NO">
                <a:latin typeface="Poppins SemiBold"/>
                <a:cs typeface="Poppins SemiBold"/>
              </a:rPr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9A109ACD-A365-BF51-C048-522F4B16E88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C3158FED-2835-7EED-2712-F3B7B2DA7ED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83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Poppins SemiBold"/>
                <a:cs typeface="Poppins SemiBold"/>
              </a:rPr>
              <a:t>Samandrag av funn for Molde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1500" dirty="0">
                <a:latin typeface="Poppins"/>
                <a:cs typeface="Poppins"/>
              </a:rPr>
              <a:t>Molde har mange små bustadar </a:t>
            </a:r>
            <a:r>
              <a:rPr lang="nn-NO" sz="1500" dirty="0" err="1">
                <a:latin typeface="Poppins"/>
                <a:cs typeface="Poppins"/>
              </a:rPr>
              <a:t>ift</a:t>
            </a:r>
            <a:r>
              <a:rPr lang="nn-NO" sz="1500" dirty="0">
                <a:latin typeface="Poppins"/>
                <a:cs typeface="Poppins"/>
              </a:rPr>
              <a:t>. forventa etterspørsel, og eit underskot på nokså store bustadar, gitt at alle registrerte bustadar er tilgjengelege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Den relative etterspørselsveksten er likevel forventa å vere størst i middels bustadar og «mindre» store bustadar i prognoseperioden.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Molde har tilstrekkeleg med små bustadar, i sum gjennom heile prognoseperioden. Merk likevel at denne analysen ikkje tek høgde for den enkelte bustads kvalitet/attraktivitet</a:t>
            </a:r>
            <a:br>
              <a:rPr lang="nn-NO" sz="1300" dirty="0"/>
            </a:br>
            <a:endParaRPr lang="nn-NO" sz="1300"/>
          </a:p>
          <a:p>
            <a:r>
              <a:rPr lang="nn-NO" sz="1500" b="1" dirty="0">
                <a:latin typeface="Poppins"/>
                <a:cs typeface="Poppins"/>
              </a:rPr>
              <a:t>Godt vaksne hushald driv etterspørselsveksten</a:t>
            </a:r>
            <a:r>
              <a:rPr lang="nn-NO" sz="1500" dirty="0">
                <a:latin typeface="Poppins"/>
                <a:cs typeface="Poppins"/>
              </a:rPr>
              <a:t>, men i noko mindre grad i Molde enn mange andre stader i Møre og Romsdal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Mot 2050 vil det vere langt fleire eldre-hushald (der kontaktperson er over 67 år) som etterspør bustad enn i dag. Samstundes vil tal yngre-hushald (der kontaktperson er yngre enn 67 år) gå ned, både relativt og i absolutte tal</a:t>
            </a:r>
          </a:p>
          <a:p>
            <a:pPr lvl="1"/>
            <a:r>
              <a:rPr lang="nn-NO" sz="1300" dirty="0">
                <a:latin typeface="Poppins"/>
                <a:cs typeface="Poppins"/>
              </a:rPr>
              <a:t>I Molde i 2050 forventast ei etterspørselsauke for bustad blant eldre-hushald på 38,4 %, og ein etterspørselsnedgang blant yngre-hushald på -1,3 % samanlikna med i dag</a:t>
            </a:r>
            <a:endParaRPr lang="nn-NO" sz="1200" dirty="0">
              <a:latin typeface="Poppins"/>
              <a:cs typeface="Poppins"/>
            </a:endParaRPr>
          </a:p>
          <a:p>
            <a:pPr lvl="1"/>
            <a:r>
              <a:rPr lang="nn-NO" sz="1300" dirty="0">
                <a:latin typeface="Poppins"/>
                <a:cs typeface="Poppins"/>
              </a:rPr>
              <a:t>Eit gjennomsnittleg hushald forventast å bestå av færre personar i 2050 enn i dag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</p:spTree>
    <p:extLst>
      <p:ext uri="{BB962C8B-B14F-4D97-AF65-F5344CB8AC3E}">
        <p14:creationId xmlns:p14="http://schemas.microsoft.com/office/powerpoint/2010/main" val="364756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3AAA68DD-2A19-5DA0-2E45-F8242F970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47255" y="4747500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Molde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Molde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Molde har i alt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17 041</a:t>
            </a:r>
            <a:r>
              <a:rPr lang="nn-NO" sz="1600" dirty="0">
                <a:latin typeface="Poppins"/>
                <a:cs typeface="Poppins"/>
              </a:rPr>
              <a:t> bustader registrert i matrikkelen, og </a:t>
            </a:r>
            <a:r>
              <a:rPr lang="nn-NO" sz="2000" dirty="0">
                <a:solidFill>
                  <a:schemeClr val="accent2"/>
                </a:solidFill>
                <a:latin typeface="Poppins SemiBold"/>
                <a:cs typeface="Poppins SemiBold"/>
              </a:rPr>
              <a:t>15 580</a:t>
            </a:r>
            <a:r>
              <a:rPr lang="nn-NO" sz="1600" dirty="0">
                <a:solidFill>
                  <a:schemeClr val="accent2"/>
                </a:solidFill>
                <a:latin typeface="Poppins"/>
                <a:cs typeface="Poppins"/>
              </a:rPr>
              <a:t> </a:t>
            </a:r>
            <a:r>
              <a:rPr lang="nn-NO" sz="1600" dirty="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 dirty="0">
                <a:latin typeface="Poppins"/>
                <a:cs typeface="Poppins"/>
              </a:rPr>
              <a:t>Det tyder på at </a:t>
            </a:r>
            <a:r>
              <a:rPr lang="nn-NO" sz="2000" dirty="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9 % </a:t>
            </a:r>
            <a:r>
              <a:rPr lang="nn-NO" sz="1600" dirty="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218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233F00-AA24-E2B1-F47B-EAD87F16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Poppins SemiBold"/>
                <a:cs typeface="Poppins SemiBold"/>
              </a:rPr>
              <a:t>Flytting til/frå Molde etter alder 2020-2024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026806-08F6-AE7E-0E2D-436A1E32C5AB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A01FAB6B-1854-452E-FF62-F39E2DA9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E845098A-E37A-B1C4-C1F8-C06444290B27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44EF50-0D38-088D-2BAF-F39BD329771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FB96F24C-8D22-32C6-2D5D-06CAF4189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893" y="1200150"/>
            <a:ext cx="8226214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7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276B0-9DDF-46E5-6CC6-BFBA8CB45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91B89B-5E10-1B85-D543-89168E39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Poppins SemiBold"/>
                <a:cs typeface="Poppins SemiBold"/>
              </a:rPr>
              <a:t>Største </a:t>
            </a:r>
            <a:r>
              <a:rPr lang="nn-NO" dirty="0" err="1">
                <a:latin typeface="Poppins SemiBold"/>
                <a:cs typeface="Poppins SemiBold"/>
              </a:rPr>
              <a:t>flyttestraumer</a:t>
            </a:r>
            <a:r>
              <a:rPr lang="nn-NO" dirty="0">
                <a:latin typeface="Poppins SemiBold"/>
                <a:cs typeface="Poppins SemiBold"/>
              </a:rPr>
              <a:t> til/frå Molde 2024</a:t>
            </a:r>
            <a:endParaRPr lang="nn-NO">
              <a:latin typeface="Poppins SemiBold"/>
              <a:cs typeface="Poppins SemiBold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6E8921-294F-CF38-A2BD-C89F4EBECD6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SSB/Panda analyse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026FF96-9216-C603-02B8-387F7CEF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308DBB7-B809-86BB-F480-3A27E36B479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7FBA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A38BE70-5305-ADD3-C230-3B52B79E66E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CB2464-0AA7-9EAF-0D23-0118C9A8AC57}"/>
              </a:ext>
            </a:extLst>
          </p:cNvPr>
          <p:cNvSpPr txBox="1"/>
          <p:nvPr/>
        </p:nvSpPr>
        <p:spPr>
          <a:xfrm>
            <a:off x="1118341" y="4220596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Flytting til Molde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2589225-9D60-4F40-6EDB-A716E52DF076}"/>
              </a:ext>
            </a:extLst>
          </p:cNvPr>
          <p:cNvSpPr txBox="1"/>
          <p:nvPr/>
        </p:nvSpPr>
        <p:spPr>
          <a:xfrm>
            <a:off x="5485047" y="4247834"/>
            <a:ext cx="233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Flytting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frå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 Molde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Poppins SemiBold" panose="00000700000000000000" pitchFamily="2" charset="0"/>
              <a:ea typeface="+mn-ea"/>
              <a:cs typeface="Poppins SemiBold" panose="00000700000000000000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2758752-D700-F682-8962-1E0E79355ED2}"/>
              </a:ext>
            </a:extLst>
          </p:cNvPr>
          <p:cNvSpPr/>
          <p:nvPr/>
        </p:nvSpPr>
        <p:spPr>
          <a:xfrm>
            <a:off x="4059382" y="1182617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63BB71C-8510-E0D5-92DD-8EB2B574D5AE}"/>
              </a:ext>
            </a:extLst>
          </p:cNvPr>
          <p:cNvSpPr/>
          <p:nvPr/>
        </p:nvSpPr>
        <p:spPr>
          <a:xfrm>
            <a:off x="8537464" y="1227868"/>
            <a:ext cx="512618" cy="161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B6F5735-E25E-3B65-727F-2105F8675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52" y="1169263"/>
            <a:ext cx="4099922" cy="292905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F2A429D-BB29-0397-B85C-745B7C6AE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9038" y="1182617"/>
            <a:ext cx="4889638" cy="2804512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1C599E03-6B2D-296B-93E7-B740819CCDB0}"/>
              </a:ext>
            </a:extLst>
          </p:cNvPr>
          <p:cNvSpPr/>
          <p:nvPr/>
        </p:nvSpPr>
        <p:spPr>
          <a:xfrm>
            <a:off x="8793773" y="1169263"/>
            <a:ext cx="304903" cy="174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87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815507"/>
              </p:ext>
            </p:extLst>
          </p:nvPr>
        </p:nvGraphicFramePr>
        <p:xfrm>
          <a:off x="131620" y="127722"/>
          <a:ext cx="4641272" cy="439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0884912"/>
              </p:ext>
            </p:extLst>
          </p:nvPr>
        </p:nvGraphicFramePr>
        <p:xfrm>
          <a:off x="4772893" y="233757"/>
          <a:ext cx="4239488" cy="428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08405" cy="646148"/>
          </a:xfrm>
        </p:spPr>
        <p:txBody>
          <a:bodyPr/>
          <a:lstStyle/>
          <a:p>
            <a:r>
              <a:rPr lang="nn-NO" dirty="0">
                <a:latin typeface="Poppins SemiBold"/>
                <a:cs typeface="Poppins SemiBold"/>
              </a:rPr>
              <a:t>Hushald etter type (2024)</a:t>
            </a:r>
            <a:endParaRPr lang="nn-NO">
              <a:latin typeface="Poppins SemiBold"/>
              <a:cs typeface="Poppins SemiBold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697854"/>
              </p:ext>
            </p:extLst>
          </p:nvPr>
        </p:nvGraphicFramePr>
        <p:xfrm>
          <a:off x="213981" y="952820"/>
          <a:ext cx="8753286" cy="3442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Personar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166488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Framskrive </a:t>
            </a:r>
            <a:r>
              <a:rPr lang="nn-NO" sz="1350">
                <a:solidFill>
                  <a:schemeClr val="accent1"/>
                </a:solidFill>
                <a:latin typeface="Poppins SemiBold"/>
                <a:cs typeface="Poppins SemiBold"/>
              </a:rPr>
              <a:t>bustadbehov</a:t>
            </a:r>
            <a:r>
              <a:rPr lang="nn-NO" sz="1350" noProof="0">
                <a:solidFill>
                  <a:schemeClr val="accent1"/>
                </a:solidFill>
                <a:latin typeface="Poppins SemiBold"/>
                <a:cs typeface="Poppins SemiBold"/>
              </a:rPr>
              <a:t> 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Metodeskildring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 noProof="0">
                <a:solidFill>
                  <a:schemeClr val="accent1"/>
                </a:solidFill>
                <a:latin typeface="Poppins"/>
                <a:cs typeface="Poppins"/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Dagens tilbod av ulike bustadar</a:t>
            </a:r>
            <a:endParaRPr lang="nn-NO" sz="1200" noProof="0">
              <a:solidFill>
                <a:schemeClr val="accent1"/>
              </a:solidFill>
              <a:latin typeface="Poppins"/>
              <a:cs typeface="Poppins"/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Framskrive bustadetterspørsel etter: 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  <a:latin typeface="Poppins"/>
                <a:cs typeface="Poppins"/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Analyse av framtidig bustadbehov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  <a:latin typeface="Poppins"/>
                <a:cs typeface="Poppins"/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 dirty="0">
                <a:solidFill>
                  <a:schemeClr val="accent2"/>
                </a:solidFill>
                <a:latin typeface="Poppins SemiBold"/>
                <a:cs typeface="Poppins SemiBold"/>
              </a:rPr>
              <a:t>Samfunnstrekk knytt til bustad og busetting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Flyttestraumar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Hushaldssamansetning</a:t>
            </a:r>
            <a:endParaRPr lang="nn-NO" sz="1200" dirty="0">
              <a:solidFill>
                <a:schemeClr val="accent2"/>
              </a:solidFill>
            </a:endParaRP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Bustadtypar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Bustadstorleik 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Bustadbygging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Bustadars lokasjon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Bustadstatus for tettstadar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Hushaldsinntekt</a:t>
            </a:r>
          </a:p>
          <a:p>
            <a:r>
              <a:rPr lang="nn-NO" sz="1200" dirty="0">
                <a:solidFill>
                  <a:schemeClr val="accent2"/>
                </a:solidFill>
                <a:latin typeface="Poppins"/>
                <a:cs typeface="Poppins"/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Bustadar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142069"/>
              </p:ext>
            </p:extLst>
          </p:nvPr>
        </p:nvGraphicFramePr>
        <p:xfrm>
          <a:off x="213981" y="914400"/>
          <a:ext cx="8730639" cy="354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Poppins SemiBold"/>
                <a:cs typeface="Poppins SemiBold"/>
              </a:rPr>
              <a:t>Bustadar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732853"/>
              </p:ext>
            </p:extLst>
          </p:nvPr>
        </p:nvGraphicFramePr>
        <p:xfrm>
          <a:off x="137504" y="928150"/>
          <a:ext cx="8610496" cy="344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08818" cy="533471"/>
          </a:xfrm>
        </p:spPr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Fullførte bustadar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39270" y="4800767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9337"/>
              </p:ext>
            </p:extLst>
          </p:nvPr>
        </p:nvGraphicFramePr>
        <p:xfrm>
          <a:off x="213981" y="914400"/>
          <a:ext cx="8646001" cy="356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83690D-23F0-DB0E-3F46-33F1834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Poppins SemiBold"/>
                <a:cs typeface="Poppins SemiBold"/>
              </a:rPr>
              <a:t>Bustadplassering og tettstadar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1481031-8B63-549E-2024-2B89C55E89B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38007BB-DDB0-A7A9-34A1-078012255F5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0722E69-2DAB-F6DE-31E4-6CEF4B6BEA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AB5E881C-A329-B544-80E4-A32A4C3A09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B8F263B5-58E3-66FA-B547-DBFA57A6B6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81775"/>
              </p:ext>
            </p:extLst>
          </p:nvPr>
        </p:nvGraphicFramePr>
        <p:xfrm>
          <a:off x="163501" y="920456"/>
          <a:ext cx="8635327" cy="356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15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Arealbruk ved ny bustadbygging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64AFA2F6-56C7-55C3-712A-C97F4050F5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31570"/>
              </p:ext>
            </p:extLst>
          </p:nvPr>
        </p:nvGraphicFramePr>
        <p:xfrm>
          <a:off x="302781" y="1063626"/>
          <a:ext cx="8384019" cy="345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2BD217-2627-882F-F298-988C0A4A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10" y="64919"/>
            <a:ext cx="8057015" cy="601899"/>
          </a:xfrm>
        </p:spPr>
        <p:txBody>
          <a:bodyPr>
            <a:normAutofit fontScale="90000"/>
          </a:bodyPr>
          <a:lstStyle/>
          <a:p>
            <a:r>
              <a:rPr lang="nn-NO" dirty="0">
                <a:latin typeface="Poppins SemiBold"/>
                <a:cs typeface="Poppins SemiBold"/>
              </a:rPr>
              <a:t>Median hushaldsinntekt og kjøpekraft (2023)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5806B84-D4F4-E6AC-F39D-5C3041737147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69DB96F-13C5-91E0-3D44-59D5A151B6B1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06944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E04CC80-BABE-B6C4-B2B7-0BFEB1E5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57997157-DB99-FC9C-BDF7-C6AA66C57F3D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Molde kommune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A19341A-CB4B-2CD3-E864-29FA879224BF}"/>
              </a:ext>
            </a:extLst>
          </p:cNvPr>
          <p:cNvSpPr txBox="1"/>
          <p:nvPr/>
        </p:nvSpPr>
        <p:spPr>
          <a:xfrm>
            <a:off x="6903282" y="859899"/>
            <a:ext cx="191068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kr 4 265 460</a:t>
            </a:r>
          </a:p>
          <a:p>
            <a:pPr algn="ctr"/>
            <a:r>
              <a:rPr lang="nn-NO" sz="1000" noProof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Gjennomsnittleg kjøpesum per bustadomsetnad</a:t>
            </a:r>
          </a:p>
          <a:p>
            <a:pPr algn="ctr"/>
            <a:endParaRPr lang="nn-NO" sz="400" noProof="0">
              <a:solidFill>
                <a:schemeClr val="accent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utgjer tal gonger årleg hushaldsinntekt per hushaldsgruppe:</a:t>
            </a:r>
          </a:p>
          <a:p>
            <a:pPr algn="ctr"/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5,3x</a:t>
            </a:r>
            <a:b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 noProof="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hushald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9,0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4,2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utan barn</a:t>
            </a:r>
          </a:p>
          <a:p>
            <a:pPr algn="ctr"/>
            <a:endParaRPr lang="nn-NO" sz="900" noProof="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3,0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 med barn</a:t>
            </a:r>
          </a:p>
          <a:p>
            <a:pPr algn="ctr"/>
            <a:endParaRPr lang="nn-NO" sz="900">
              <a:solidFill>
                <a:schemeClr val="accent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n-NO" sz="1100" b="1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6,5 x</a:t>
            </a:r>
            <a:b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n-NO" sz="900">
                <a:solidFill>
                  <a:schemeClr val="accent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Einslege med barn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F91DA5-4746-AAB4-0E6C-DAA312AF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66101"/>
              </p:ext>
            </p:extLst>
          </p:nvPr>
        </p:nvGraphicFramePr>
        <p:xfrm>
          <a:off x="213981" y="750899"/>
          <a:ext cx="6544329" cy="370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9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 dirty="0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 dirty="0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 dirty="0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 dirty="0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 dirty="0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 dirty="0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 dirty="0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dirty="0" err="1">
                <a:latin typeface="Poppins"/>
                <a:ea typeface="Calibri"/>
                <a:cs typeface="Calibri"/>
              </a:rPr>
              <a:t>Bustadareal</a:t>
            </a:r>
            <a:endParaRPr lang="en-US" sz="1600" dirty="0">
              <a:latin typeface="Poppins"/>
              <a:ea typeface="Calibri"/>
              <a:cs typeface="Calibri"/>
            </a:endParaRPr>
          </a:p>
          <a:p>
            <a:r>
              <a:rPr lang="en-US" sz="1600" dirty="0">
                <a:latin typeface="Poppins"/>
                <a:cs typeface="Poppins"/>
              </a:rPr>
              <a:t>Tal </a:t>
            </a:r>
            <a:r>
              <a:rPr lang="en-US" sz="1600" dirty="0" err="1">
                <a:latin typeface="Poppins"/>
                <a:cs typeface="Poppins"/>
              </a:rPr>
              <a:t>personar</a:t>
            </a:r>
            <a:r>
              <a:rPr lang="en-US" sz="1600" dirty="0">
                <a:latin typeface="Poppins"/>
                <a:cs typeface="Poppins"/>
              </a:rPr>
              <a:t> i </a:t>
            </a:r>
            <a:r>
              <a:rPr lang="en-US" sz="1600" dirty="0" err="1">
                <a:latin typeface="Poppins"/>
                <a:cs typeface="Poppins"/>
              </a:rPr>
              <a:t>bustadtype</a:t>
            </a:r>
            <a:endParaRPr lang="en-US" sz="1600" dirty="0">
              <a:latin typeface="Poppins"/>
              <a:cs typeface="Poppins"/>
            </a:endParaRPr>
          </a:p>
          <a:p>
            <a:r>
              <a:rPr lang="en-US" sz="1600" dirty="0" err="1">
                <a:latin typeface="Poppins"/>
                <a:cs typeface="Poppins"/>
              </a:rPr>
              <a:t>Bustadalder</a:t>
            </a:r>
            <a:endParaRPr lang="en-US" sz="1600" dirty="0">
              <a:latin typeface="Poppins"/>
              <a:ea typeface="Calibri"/>
              <a:cs typeface="Poppins"/>
            </a:endParaRPr>
          </a:p>
          <a:p>
            <a:r>
              <a:rPr lang="en-US" sz="1600" dirty="0" err="1">
                <a:latin typeface="Poppins"/>
                <a:cs typeface="Poppins"/>
              </a:rPr>
              <a:t>Demografi</a:t>
            </a:r>
            <a:endParaRPr lang="en-US" sz="1600" dirty="0">
              <a:latin typeface="Poppins"/>
              <a:cs typeface="Poppins"/>
            </a:endParaRPr>
          </a:p>
          <a:p>
            <a:r>
              <a:rPr lang="en-US" sz="1600" dirty="0">
                <a:latin typeface="Poppins"/>
                <a:cs typeface="Poppins"/>
              </a:rPr>
              <a:t>Tal </a:t>
            </a:r>
            <a:r>
              <a:rPr lang="en-US" sz="1600" dirty="0" err="1">
                <a:latin typeface="Poppins"/>
                <a:cs typeface="Poppins"/>
              </a:rPr>
              <a:t>bueiningar</a:t>
            </a:r>
            <a:endParaRPr lang="en-US" sz="1600" dirty="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b="1" dirty="0" err="1">
                <a:latin typeface="Poppins SemiBold"/>
                <a:cs typeface="Poppins SemiBold"/>
              </a:rPr>
              <a:t>Innhald</a:t>
            </a:r>
            <a:r>
              <a:rPr lang="nb-NO" b="1" dirty="0">
                <a:latin typeface="Poppins SemiBold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accent1"/>
                </a:solidFill>
              </a:rPr>
              <a:t>Molde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17807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4B5D395F-E84F-C4C4-E8BA-854E8885D1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69C126E-57BA-CBF6-A375-D302CDAA62B0}"/>
              </a:ext>
            </a:extLst>
          </p:cNvPr>
          <p:cNvSpPr txBox="1"/>
          <p:nvPr/>
        </p:nvSpPr>
        <p:spPr>
          <a:xfrm>
            <a:off x="495936" y="4639636"/>
            <a:ext cx="2199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accent1"/>
                </a:solidFill>
              </a:rPr>
              <a:t>Molde kommune</a:t>
            </a:r>
          </a:p>
        </p:txBody>
      </p:sp>
    </p:spTree>
    <p:extLst>
      <p:ext uri="{BB962C8B-B14F-4D97-AF65-F5344CB8AC3E}">
        <p14:creationId xmlns:p14="http://schemas.microsoft.com/office/powerpoint/2010/main" val="15547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400">
                <a:latin typeface="Poppins"/>
                <a:cs typeface="Poppins"/>
              </a:rPr>
              <a:t>Panda analyse har utvikla ein modell for fylkeskommunane som utarbeider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Første versjon blei lansert i mars 2025. Meir funksjonalitet kjem etter kvart. </a:t>
            </a:r>
            <a:r>
              <a:rPr lang="nn-NO" sz="1200">
                <a:latin typeface="Poppins"/>
                <a:cs typeface="Poppins"/>
                <a:hlinkClick r:id="rId2"/>
              </a:rPr>
              <a:t>Sjå dokumentasjon</a:t>
            </a:r>
            <a:r>
              <a:rPr lang="nn-NO" sz="1200">
                <a:latin typeface="Poppins"/>
                <a:cs typeface="Poppins"/>
              </a:rPr>
              <a:t>.</a:t>
            </a:r>
            <a:br>
              <a:rPr lang="nn-NO" sz="1200"/>
            </a:br>
            <a:r>
              <a:rPr lang="nn-NO" sz="1200">
                <a:latin typeface="Poppins"/>
                <a:cs typeface="Poppins"/>
              </a:rPr>
              <a:t> </a:t>
            </a:r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Modellens verkemåte</a:t>
            </a:r>
            <a:br>
              <a:rPr lang="nn-NO" sz="1600"/>
            </a:br>
            <a:r>
              <a:rPr lang="nn-NO" sz="1200">
                <a:latin typeface="Poppins"/>
                <a:cs typeface="Poppins"/>
              </a:rPr>
              <a:t>Etterspørsel blir drive av forventa befolkningsvekst og befolkninga sine preferansar for ulike bustadstyper:</a:t>
            </a:r>
          </a:p>
          <a:p>
            <a:r>
              <a:rPr lang="nn-NO" sz="1100" i="1">
                <a:latin typeface="Poppins SemiBold"/>
                <a:cs typeface="Poppins SemiBold"/>
              </a:rPr>
              <a:t>Befolkningsvekst</a:t>
            </a:r>
            <a:r>
              <a:rPr lang="nn-NO" sz="1100" i="1">
                <a:latin typeface="Poppins"/>
                <a:cs typeface="Poppins"/>
              </a:rPr>
              <a:t>: SSBs befolkningsframskriving, modellerer framtidige hushald gjennom hushaldsfrekvensar</a:t>
            </a:r>
          </a:p>
          <a:p>
            <a:r>
              <a:rPr lang="nn-NO" sz="1100" i="1">
                <a:latin typeface="Poppins SemiBold"/>
                <a:cs typeface="Poppins SemiBold"/>
              </a:rPr>
              <a:t>Preferansar</a:t>
            </a:r>
            <a:r>
              <a:rPr lang="nn-NO" sz="1100" i="1">
                <a:latin typeface="Poppins"/>
                <a:cs typeface="Poppins"/>
              </a:rPr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>
                <a:latin typeface="Poppins"/>
                <a:cs typeface="Poppins"/>
              </a:rPr>
              <a:t>sentralitet</a:t>
            </a:r>
            <a:endParaRPr lang="nn-NO" sz="1100" i="1">
              <a:latin typeface="Poppins"/>
              <a:cs typeface="Poppins"/>
            </a:endParaRPr>
          </a:p>
          <a:p>
            <a:r>
              <a:rPr lang="nn-NO" sz="1100" i="1">
                <a:latin typeface="Poppins SemiBold"/>
                <a:cs typeface="Poppins SemiBold"/>
              </a:rPr>
              <a:t>Bustadbalanse</a:t>
            </a:r>
            <a:r>
              <a:rPr lang="nn-NO" sz="1100" i="1">
                <a:latin typeface="Poppins"/>
                <a:cs typeface="Poppins"/>
              </a:rPr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>
                <a:latin typeface="Poppins"/>
                <a:cs typeface="Poppins"/>
              </a:rPr>
              <a:t> </a:t>
            </a:r>
            <a:endParaRPr lang="nn-NO" sz="1400">
              <a:latin typeface="Poppins"/>
              <a:cs typeface="Poppins"/>
            </a:endParaRPr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>
                <a:latin typeface="Poppins"/>
                <a:cs typeface="Poppins"/>
              </a:rPr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Molde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									   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Dagens bustadmasse				Etterspørsel 2025:		        Etterspørsel 2050:</a:t>
            </a:r>
            <a:endParaRPr kumimoji="0" lang="nn-NO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4 534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6 951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5 318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2 994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1 540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3 311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1 223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6 165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786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6 876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75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EE8076">
                    <a:lumMod val="75000"/>
                  </a:srgb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6 212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898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24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6 838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1 520 </a:t>
            </a: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D656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751439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BB9BED49-1002-72F3-CD65-21AF5EF8A0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786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>
                <a:latin typeface="Poppins SemiBold"/>
                <a:cs typeface="Poppins SemiBold"/>
              </a:rPr>
              <a:t>År-til-år-endring i forventa </a:t>
            </a:r>
            <a:r>
              <a:rPr lang="nn-NO">
                <a:latin typeface="Poppins SemiBold"/>
                <a:cs typeface="Poppins SemiBold"/>
              </a:rPr>
              <a:t>bustadetterspørsel</a:t>
            </a:r>
            <a:endParaRPr lang="nn-NO" noProof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E8D6A7C4-2EA6-9A24-918D-4B709C498D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3210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A124A3C-4916-6E69-8511-B261599E0C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11784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Molde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Etterspørselsvekst 0-66 år:	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EE807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-1,3 %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Etterspørselsvekst 67+ år:	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+38,4 %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800D3B4-726E-03FD-0095-F249EFF212D4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5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*tal gjeld alder på hushaldets kontaktperson, dvs. eiger og/eller eldste person i hushaldet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C8D9C7E-9C1D-138D-DFE2-707DA45158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72261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AE5463569DAB458FC413BA25CE85FB" ma:contentTypeVersion="15" ma:contentTypeDescription="Create a new document." ma:contentTypeScope="" ma:versionID="30a5eda34440797e16248236099b0824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a54abf6dfede62eb25d57400fc0b81b4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5F99C-6930-4760-93A2-3C8875DECC60}">
  <ds:schemaRefs>
    <ds:schemaRef ds:uri="3194e95f-388a-4eb4-a239-5d2a05d68bee"/>
    <ds:schemaRef ds:uri="6e555367-d410-464a-a888-1840aac337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3</TotalTime>
  <Words>1085</Words>
  <Application>Microsoft Office PowerPoint</Application>
  <PresentationFormat>Skjermfremvisning (16:9)</PresentationFormat>
  <Paragraphs>213</Paragraphs>
  <Slides>27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27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Molde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Hushaldssamansetning 2025 og 2050</vt:lpstr>
      <vt:lpstr>Samandrag av funn for Molde</vt:lpstr>
      <vt:lpstr>PowerPoint-presentasjon</vt:lpstr>
      <vt:lpstr>PowerPoint-presentasjon</vt:lpstr>
      <vt:lpstr>Molde har fleire bustadar enn hushald</vt:lpstr>
      <vt:lpstr>Flytting til/frå Molde etter alder 2020-2024</vt:lpstr>
      <vt:lpstr>Største flyttestraumer til/frå Molde 2024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Bustadplassering og tettstadar</vt:lpstr>
      <vt:lpstr>Arealbruk ved ny bustadbygging </vt:lpstr>
      <vt:lpstr>Median hushaldsinntekt og kjøpekraft (2023)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64</cp:revision>
  <dcterms:created xsi:type="dcterms:W3CDTF">2022-12-19T14:26:47Z</dcterms:created>
  <dcterms:modified xsi:type="dcterms:W3CDTF">2025-08-31T16:33:29Z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