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</p:sldMasterIdLst>
  <p:notesMasterIdLst>
    <p:notesMasterId r:id="rId38"/>
  </p:notesMasterIdLst>
  <p:sldIdLst>
    <p:sldId id="256" r:id="rId11"/>
    <p:sldId id="292" r:id="rId12"/>
    <p:sldId id="258" r:id="rId13"/>
    <p:sldId id="259" r:id="rId14"/>
    <p:sldId id="284" r:id="rId15"/>
    <p:sldId id="293" r:id="rId16"/>
    <p:sldId id="294" r:id="rId17"/>
    <p:sldId id="310" r:id="rId18"/>
    <p:sldId id="295" r:id="rId19"/>
    <p:sldId id="296" r:id="rId20"/>
    <p:sldId id="261" r:id="rId21"/>
    <p:sldId id="280" r:id="rId22"/>
    <p:sldId id="264" r:id="rId23"/>
    <p:sldId id="262" r:id="rId24"/>
    <p:sldId id="297" r:id="rId25"/>
    <p:sldId id="298" r:id="rId26"/>
    <p:sldId id="300" r:id="rId27"/>
    <p:sldId id="272" r:id="rId28"/>
    <p:sldId id="271" r:id="rId29"/>
    <p:sldId id="273" r:id="rId30"/>
    <p:sldId id="274" r:id="rId31"/>
    <p:sldId id="278" r:id="rId32"/>
    <p:sldId id="290" r:id="rId33"/>
    <p:sldId id="291" r:id="rId34"/>
    <p:sldId id="275" r:id="rId35"/>
    <p:sldId id="311" r:id="rId36"/>
    <p:sldId id="5941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74727-3B5F-41C7-8790-8773D3A2D385}" v="14" dt="2025-08-31T16:34:22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208828a4-37e1-46b2-ad3f-fb1dea7a7b40" providerId="ADAL" clId="{A0DDF308-ABFF-4E19-85E8-341431C5C2D6}"/>
    <pc:docChg chg="custSel addSld modSld sldOrd">
      <pc:chgData name="Jomar Sæterøy Maridal" userId="208828a4-37e1-46b2-ad3f-fb1dea7a7b40" providerId="ADAL" clId="{A0DDF308-ABFF-4E19-85E8-341431C5C2D6}" dt="2025-06-24T17:07:58.311" v="15"/>
      <pc:docMkLst>
        <pc:docMk/>
      </pc:docMkLst>
      <pc:sldChg chg="addSp delSp modSp add mod ord">
        <pc:chgData name="Jomar Sæterøy Maridal" userId="208828a4-37e1-46b2-ad3f-fb1dea7a7b40" providerId="ADAL" clId="{A0DDF308-ABFF-4E19-85E8-341431C5C2D6}" dt="2025-06-24T17:07:58.311" v="15"/>
        <pc:sldMkLst>
          <pc:docMk/>
          <pc:sldMk cId="4136470880" sldId="310"/>
        </pc:sldMkLst>
      </pc:sldChg>
    </pc:docChg>
  </pc:docChgLst>
  <pc:docChgLst>
    <pc:chgData name="Gry Halvorsen" userId="S::gry.halvorsen@mrfylke.no::20920561-fccf-4b10-9aac-378745f0efc8" providerId="AD" clId="Web-{7A575881-30DD-B3A9-9759-C5C7E944AB69}"/>
    <pc:docChg chg="modSld">
      <pc:chgData name="Gry Halvorsen" userId="S::gry.halvorsen@mrfylke.no::20920561-fccf-4b10-9aac-378745f0efc8" providerId="AD" clId="Web-{7A575881-30DD-B3A9-9759-C5C7E944AB69}" dt="2025-08-22T06:28:02.383" v="12" actId="20577"/>
      <pc:docMkLst>
        <pc:docMk/>
      </pc:docMkLst>
      <pc:sldChg chg="modSp">
        <pc:chgData name="Gry Halvorsen" userId="S::gry.halvorsen@mrfylke.no::20920561-fccf-4b10-9aac-378745f0efc8" providerId="AD" clId="Web-{7A575881-30DD-B3A9-9759-C5C7E944AB69}" dt="2025-08-22T06:28:02.383" v="12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7A575881-30DD-B3A9-9759-C5C7E944AB69}" dt="2025-08-22T06:28:02.383" v="12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Jomar Sæterøy Maridal" userId="S::jomar.seteroy.maridal@mrfylke.no::208828a4-37e1-46b2-ad3f-fb1dea7a7b40" providerId="AD" clId="Web-{08BDB7FC-5E3C-CF4A-A330-857C3044FDBF}"/>
    <pc:docChg chg="modSld">
      <pc:chgData name="Jomar Sæterøy Maridal" userId="S::jomar.seteroy.maridal@mrfylke.no::208828a4-37e1-46b2-ad3f-fb1dea7a7b40" providerId="AD" clId="Web-{08BDB7FC-5E3C-CF4A-A330-857C3044FDBF}" dt="2025-06-20T11:01:05.245" v="5" actId="20577"/>
      <pc:docMkLst>
        <pc:docMk/>
      </pc:docMkLst>
      <pc:sldChg chg="modSp">
        <pc:chgData name="Jomar Sæterøy Maridal" userId="S::jomar.seteroy.maridal@mrfylke.no::208828a4-37e1-46b2-ad3f-fb1dea7a7b40" providerId="AD" clId="Web-{08BDB7FC-5E3C-CF4A-A330-857C3044FDBF}" dt="2025-06-20T11:01:05.245" v="5" actId="20577"/>
        <pc:sldMkLst>
          <pc:docMk/>
          <pc:sldMk cId="4221355331" sldId="259"/>
        </pc:sldMkLst>
      </pc:sldChg>
    </pc:docChg>
  </pc:docChgLst>
  <pc:docChgLst>
    <pc:chgData name="Paul Magne Eidhammer" userId="e3d4e6bb-f754-4b2e-bd11-72ddaaf5666f" providerId="ADAL" clId="{835BCC08-B0CB-4400-B3F8-7FFC689D382E}"/>
    <pc:docChg chg="custSel addSld delSld modSld sldOrd">
      <pc:chgData name="Paul Magne Eidhammer" userId="e3d4e6bb-f754-4b2e-bd11-72ddaaf5666f" providerId="ADAL" clId="{835BCC08-B0CB-4400-B3F8-7FFC689D382E}" dt="2025-08-31T16:34:22.233" v="46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3:10:13.008" v="31" actId="207"/>
        <pc:sldMkLst>
          <pc:docMk/>
          <pc:sldMk cId="3973195132" sldId="272"/>
        </pc:sldMkLst>
        <pc:spChg chg="add del mod">
          <ac:chgData name="Paul Magne Eidhammer" userId="e3d4e6bb-f754-4b2e-bd11-72ddaaf5666f" providerId="ADAL" clId="{835BCC08-B0CB-4400-B3F8-7FFC689D382E}" dt="2025-08-31T13:09:33.457" v="25"/>
          <ac:spMkLst>
            <pc:docMk/>
            <pc:sldMk cId="3973195132" sldId="272"/>
            <ac:spMk id="8" creationId="{D79FB69C-DE34-007F-7C49-6CA4627F3084}"/>
          </ac:spMkLst>
        </pc:spChg>
        <pc:graphicFrameChg chg="del">
          <ac:chgData name="Paul Magne Eidhammer" userId="e3d4e6bb-f754-4b2e-bd11-72ddaaf5666f" providerId="ADAL" clId="{835BCC08-B0CB-4400-B3F8-7FFC689D382E}" dt="2025-08-31T13:09:26.902" v="23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10:13.008" v="31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34:22.233" v="46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0:20.925" v="7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6:34:08.937" v="42"/>
          <ac:spMkLst>
            <pc:docMk/>
            <pc:sldMk cId="492800814" sldId="273"/>
            <ac:spMk id="8" creationId="{F57ECFB3-FE88-D062-CCE3-E4985756829C}"/>
          </ac:spMkLst>
        </pc:spChg>
        <pc:graphicFrameChg chg="add mod">
          <ac:chgData name="Paul Magne Eidhammer" userId="e3d4e6bb-f754-4b2e-bd11-72ddaaf5666f" providerId="ADAL" clId="{835BCC08-B0CB-4400-B3F8-7FFC689D382E}" dt="2025-08-31T16:34:22.233" v="46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34:01.512" v="40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5:52:39.503" v="39" actId="14100"/>
        <pc:sldMkLst>
          <pc:docMk/>
          <pc:sldMk cId="4055072478" sldId="300"/>
        </pc:sldMkLst>
        <pc:graphicFrameChg chg="add mod">
          <ac:chgData name="Paul Magne Eidhammer" userId="e3d4e6bb-f754-4b2e-bd11-72ddaaf5666f" providerId="ADAL" clId="{835BCC08-B0CB-4400-B3F8-7FFC689D382E}" dt="2025-08-31T15:52:39.503" v="39" actId="14100"/>
          <ac:graphicFrameMkLst>
            <pc:docMk/>
            <pc:sldMk cId="4055072478" sldId="300"/>
            <ac:graphicFrameMk id="2" creationId="{05B30373-80BE-4E5A-2DAB-8B809928B38A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5:52:14.204" v="32" actId="478"/>
          <ac:graphicFrameMkLst>
            <pc:docMk/>
            <pc:sldMk cId="4055072478" sldId="300"/>
            <ac:graphicFrameMk id="4" creationId="{05B30373-80BE-4E5A-2DAB-8B809928B38A}"/>
          </ac:graphicFrameMkLst>
        </pc:graphicFrameChg>
      </pc:sldChg>
      <pc:sldChg chg="delSp new del mod modClrScheme chgLayout">
        <pc:chgData name="Paul Magne Eidhammer" userId="e3d4e6bb-f754-4b2e-bd11-72ddaaf5666f" providerId="ADAL" clId="{835BCC08-B0CB-4400-B3F8-7FFC689D382E}" dt="2025-08-29T09:50:36.073" v="13" actId="2696"/>
        <pc:sldMkLst>
          <pc:docMk/>
          <pc:sldMk cId="667343036" sldId="312"/>
        </pc:sldMkLst>
      </pc:sldChg>
      <pc:sldChg chg="add del ord">
        <pc:chgData name="Paul Magne Eidhammer" userId="e3d4e6bb-f754-4b2e-bd11-72ddaaf5666f" providerId="ADAL" clId="{835BCC08-B0CB-4400-B3F8-7FFC689D382E}" dt="2025-08-29T10:39:57.145" v="15" actId="2696"/>
        <pc:sldMkLst>
          <pc:docMk/>
          <pc:sldMk cId="3279674423" sldId="5940"/>
        </pc:sldMkLst>
      </pc:sldChg>
      <pc:sldChg chg="addSp modSp add mod">
        <pc:chgData name="Paul Magne Eidhammer" userId="e3d4e6bb-f754-4b2e-bd11-72ddaaf5666f" providerId="ADAL" clId="{835BCC08-B0CB-4400-B3F8-7FFC689D382E}" dt="2025-08-29T11:47:47.295" v="22" actId="255"/>
        <pc:sldMkLst>
          <pc:docMk/>
          <pc:sldMk cId="142836903" sldId="5941"/>
        </pc:sldMkLst>
        <pc:spChg chg="add mod">
          <ac:chgData name="Paul Magne Eidhammer" userId="e3d4e6bb-f754-4b2e-bd11-72ddaaf5666f" providerId="ADAL" clId="{835BCC08-B0CB-4400-B3F8-7FFC689D382E}" dt="2025-08-29T11:47:47.295" v="22" actId="255"/>
          <ac:spMkLst>
            <pc:docMk/>
            <pc:sldMk cId="142836903" sldId="5941"/>
            <ac:spMk id="8" creationId="{58F97366-C0BB-784B-1CAD-31E1761B4596}"/>
          </ac:spMkLst>
        </pc:spChg>
        <pc:picChg chg="add mod">
          <ac:chgData name="Paul Magne Eidhammer" userId="e3d4e6bb-f754-4b2e-bd11-72ddaaf5666f" providerId="ADAL" clId="{835BCC08-B0CB-4400-B3F8-7FFC689D382E}" dt="2025-08-29T11:07:10.093" v="17" actId="1076"/>
          <ac:picMkLst>
            <pc:docMk/>
            <pc:sldMk cId="142836903" sldId="5941"/>
            <ac:picMk id="5" creationId="{B773654B-E313-7F09-A3DD-B9179C30B3E7}"/>
          </ac:picMkLst>
        </pc:picChg>
      </pc:sldChg>
    </pc:docChg>
  </pc:docChgLst>
  <pc:docChgLst>
    <pc:chgData name="Even Tranmæl" userId="dc99418e-6817-4331-86b2-1a32ab61fd79" providerId="ADAL" clId="{EA0D76D5-BE1E-4D60-9F30-DCFF8289D9DA}"/>
    <pc:docChg chg="custSel addSld delSld modSld sldOrd">
      <pc:chgData name="Even Tranmæl" userId="dc99418e-6817-4331-86b2-1a32ab61fd79" providerId="ADAL" clId="{EA0D76D5-BE1E-4D60-9F30-DCFF8289D9DA}" dt="2025-06-02T09:34:47.230" v="487"/>
      <pc:docMkLst>
        <pc:docMk/>
      </pc:docMkLst>
      <pc:sldChg chg="addSp delSp modSp mod">
        <pc:chgData name="Even Tranmæl" userId="dc99418e-6817-4331-86b2-1a32ab61fd79" providerId="ADAL" clId="{EA0D76D5-BE1E-4D60-9F30-DCFF8289D9DA}" dt="2025-05-27T13:45:54.447" v="14" actId="167"/>
        <pc:sldMkLst>
          <pc:docMk/>
          <pc:sldMk cId="2224147455" sldId="280"/>
        </pc:sldMkLst>
      </pc:sldChg>
      <pc:sldChg chg="addSp delSp modSp new mod ord modClrScheme chgLayout">
        <pc:chgData name="Even Tranmæl" userId="dc99418e-6817-4331-86b2-1a32ab61fd79" providerId="ADAL" clId="{EA0D76D5-BE1E-4D60-9F30-DCFF8289D9DA}" dt="2025-06-02T09:34:47.230" v="487"/>
        <pc:sldMkLst>
          <pc:docMk/>
          <pc:sldMk cId="1155137859" sldId="299"/>
        </pc:sldMkLst>
      </pc:sldChg>
      <pc:sldChg chg="addSp delSp modSp new del mod">
        <pc:chgData name="Even Tranmæl" userId="dc99418e-6817-4331-86b2-1a32ab61fd79" providerId="ADAL" clId="{EA0D76D5-BE1E-4D60-9F30-DCFF8289D9DA}" dt="2025-05-30T06:42:57.585" v="134" actId="2696"/>
        <pc:sldMkLst>
          <pc:docMk/>
          <pc:sldMk cId="1185316584" sldId="299"/>
        </pc:sldMkLst>
      </pc:sldChg>
    </pc:docChg>
  </pc:docChgLst>
  <pc:docChgLst>
    <pc:chgData name="Jomar Sæterøy Maridal" userId="208828a4-37e1-46b2-ad3f-fb1dea7a7b40" providerId="ADAL" clId="{7CF94AF9-ED44-4962-9A93-44D350D30949}"/>
    <pc:docChg chg="undo custSel modSld">
      <pc:chgData name="Jomar Sæterøy Maridal" userId="208828a4-37e1-46b2-ad3f-fb1dea7a7b40" providerId="ADAL" clId="{7CF94AF9-ED44-4962-9A93-44D350D30949}" dt="2025-05-28T10:58:33.457" v="517" actId="14100"/>
      <pc:docMkLst>
        <pc:docMk/>
      </pc:docMkLst>
      <pc:sldChg chg="modSp mod">
        <pc:chgData name="Jomar Sæterøy Maridal" userId="208828a4-37e1-46b2-ad3f-fb1dea7a7b40" providerId="ADAL" clId="{7CF94AF9-ED44-4962-9A93-44D350D30949}" dt="2025-05-23T11:02:31.938" v="10" actId="13926"/>
        <pc:sldMkLst>
          <pc:docMk/>
          <pc:sldMk cId="3307158922" sldId="256"/>
        </pc:sldMkLst>
      </pc:sldChg>
      <pc:sldChg chg="modSp mod">
        <pc:chgData name="Jomar Sæterøy Maridal" userId="208828a4-37e1-46b2-ad3f-fb1dea7a7b40" providerId="ADAL" clId="{7CF94AF9-ED44-4962-9A93-44D350D30949}" dt="2025-05-23T11:10:09.269" v="64" actId="207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7CF94AF9-ED44-4962-9A93-44D350D30949}" dt="2025-05-23T11:03:41.930" v="27" actId="13926"/>
        <pc:sldMkLst>
          <pc:docMk/>
          <pc:sldMk cId="3282931839" sldId="261"/>
        </pc:sldMkLst>
      </pc:sldChg>
      <pc:sldChg chg="modSp mod modNotesTx">
        <pc:chgData name="Jomar Sæterøy Maridal" userId="208828a4-37e1-46b2-ad3f-fb1dea7a7b40" providerId="ADAL" clId="{7CF94AF9-ED44-4962-9A93-44D350D30949}" dt="2025-05-28T08:15:00.185" v="495" actId="207"/>
        <pc:sldMkLst>
          <pc:docMk/>
          <pc:sldMk cId="2728337470" sldId="262"/>
        </pc:sldMkLst>
      </pc:sldChg>
      <pc:sldChg chg="addSp delSp modSp mod">
        <pc:chgData name="Jomar Sæterøy Maridal" userId="208828a4-37e1-46b2-ad3f-fb1dea7a7b40" providerId="ADAL" clId="{7CF94AF9-ED44-4962-9A93-44D350D30949}" dt="2025-05-23T12:15:48.506" v="171" actId="14100"/>
        <pc:sldMkLst>
          <pc:docMk/>
          <pc:sldMk cId="2564475495" sldId="264"/>
        </pc:sldMkLst>
      </pc:sldChg>
      <pc:sldChg chg="modSp mod modNotesTx">
        <pc:chgData name="Jomar Sæterøy Maridal" userId="208828a4-37e1-46b2-ad3f-fb1dea7a7b40" providerId="ADAL" clId="{7CF94AF9-ED44-4962-9A93-44D350D30949}" dt="2025-05-23T11:03:55.302" v="29" actId="20577"/>
        <pc:sldMkLst>
          <pc:docMk/>
          <pc:sldMk cId="1437502407" sldId="269"/>
        </pc:sldMkLst>
      </pc:sldChg>
      <pc:sldChg chg="modSp mod">
        <pc:chgData name="Jomar Sæterøy Maridal" userId="208828a4-37e1-46b2-ad3f-fb1dea7a7b40" providerId="ADAL" clId="{7CF94AF9-ED44-4962-9A93-44D350D30949}" dt="2025-05-28T10:56:49.447" v="499" actId="207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7CF94AF9-ED44-4962-9A93-44D350D30949}" dt="2025-05-28T10:56:58.731" v="503" actId="207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7CF94AF9-ED44-4962-9A93-44D350D30949}" dt="2025-05-28T10:56:53.860" v="501" actId="207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7CF94AF9-ED44-4962-9A93-44D350D30949}" dt="2025-05-28T10:57:03.364" v="505" actId="207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7CF94AF9-ED44-4962-9A93-44D350D30949}" dt="2025-05-27T11:20:23.098" v="451" actId="207"/>
        <pc:sldMkLst>
          <pc:docMk/>
          <pc:sldMk cId="2544916649" sldId="274"/>
        </pc:sldMkLst>
      </pc:sldChg>
      <pc:sldChg chg="modSp mod">
        <pc:chgData name="Jomar Sæterøy Maridal" userId="208828a4-37e1-46b2-ad3f-fb1dea7a7b40" providerId="ADAL" clId="{7CF94AF9-ED44-4962-9A93-44D350D30949}" dt="2025-05-28T10:58:33.457" v="517" actId="1410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7CF94AF9-ED44-4962-9A93-44D350D30949}" dt="2025-05-23T11:02:57.703" v="18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7CF94AF9-ED44-4962-9A93-44D350D30949}" dt="2025-05-23T11:02:57.703" v="18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7CF94AF9-ED44-4962-9A93-44D350D30949}" dt="2025-05-23T11:02:57.703" v="18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7CF94AF9-ED44-4962-9A93-44D350D30949}" dt="2025-05-23T11:02:57.703" v="18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7CF94AF9-ED44-4962-9A93-44D350D30949}" dt="2025-05-23T11:02:57.703" v="18"/>
        <pc:sldMkLst>
          <pc:docMk/>
          <pc:sldMk cId="3719733657" sldId="291"/>
        </pc:sldMkLst>
      </pc:sldChg>
      <pc:sldChg chg="modSp mod">
        <pc:chgData name="Jomar Sæterøy Maridal" userId="208828a4-37e1-46b2-ad3f-fb1dea7a7b40" providerId="ADAL" clId="{7CF94AF9-ED44-4962-9A93-44D350D30949}" dt="2025-05-27T10:49:27.008" v="199" actId="20577"/>
        <pc:sldMkLst>
          <pc:docMk/>
          <pc:sldMk cId="1436050539" sldId="293"/>
        </pc:sldMkLst>
      </pc:sldChg>
      <pc:sldChg chg="modSp mod">
        <pc:chgData name="Jomar Sæterøy Maridal" userId="208828a4-37e1-46b2-ad3f-fb1dea7a7b40" providerId="ADAL" clId="{7CF94AF9-ED44-4962-9A93-44D350D30949}" dt="2025-05-27T10:50:36.943" v="255" actId="20577"/>
        <pc:sldMkLst>
          <pc:docMk/>
          <pc:sldMk cId="592984174" sldId="294"/>
        </pc:sldMkLst>
      </pc:sldChg>
      <pc:sldChg chg="addSp modSp mod">
        <pc:chgData name="Jomar Sæterøy Maridal" userId="208828a4-37e1-46b2-ad3f-fb1dea7a7b40" providerId="ADAL" clId="{7CF94AF9-ED44-4962-9A93-44D350D30949}" dt="2025-05-27T11:10:50.062" v="449" actId="20577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7CF94AF9-ED44-4962-9A93-44D350D30949}" dt="2025-05-23T11:02:57.703" v="18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7CF94AF9-ED44-4962-9A93-44D350D30949}" dt="2025-05-28T08:14:55.551" v="494" actId="207"/>
        <pc:sldMkLst>
          <pc:docMk/>
          <pc:sldMk cId="1605421143" sldId="297"/>
        </pc:sldMkLst>
      </pc:sldChg>
      <pc:sldChg chg="addSp modSp mod">
        <pc:chgData name="Jomar Sæterøy Maridal" userId="208828a4-37e1-46b2-ad3f-fb1dea7a7b40" providerId="ADAL" clId="{7CF94AF9-ED44-4962-9A93-44D350D30949}" dt="2025-05-23T11:13:21.361" v="109" actId="20577"/>
        <pc:sldMkLst>
          <pc:docMk/>
          <pc:sldMk cId="1113692058" sldId="298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1:55:05.473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1:55:05.473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1:55:05.473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Jomar Sæterøy Maridal" userId="S::jomar.seteroy.maridal@mrfylke.no::208828a4-37e1-46b2-ad3f-fb1dea7a7b40" providerId="AD" clId="Web-{20454A2A-49E1-861B-CB1C-534E433FCDC1}"/>
    <pc:docChg chg="delSld">
      <pc:chgData name="Jomar Sæterøy Maridal" userId="S::jomar.seteroy.maridal@mrfylke.no::208828a4-37e1-46b2-ad3f-fb1dea7a7b40" providerId="AD" clId="Web-{20454A2A-49E1-861B-CB1C-534E433FCDC1}" dt="2025-05-28T12:55:34.059" v="0"/>
      <pc:docMkLst>
        <pc:docMk/>
      </pc:docMkLst>
      <pc:sldChg chg="del">
        <pc:chgData name="Jomar Sæterøy Maridal" userId="S::jomar.seteroy.maridal@mrfylke.no::208828a4-37e1-46b2-ad3f-fb1dea7a7b40" providerId="AD" clId="Web-{20454A2A-49E1-861B-CB1C-534E433FCDC1}" dt="2025-05-28T12:55:34.059" v="0"/>
        <pc:sldMkLst>
          <pc:docMk/>
          <pc:sldMk cId="1437502407" sldId="269"/>
        </pc:sldMkLst>
      </pc:sldChg>
    </pc:docChg>
  </pc:docChgLst>
  <pc:docChgLst>
    <pc:chgData name="Jomar Sæterøy Maridal" userId="S::jomar.seteroy.maridal@mrfylke.no::208828a4-37e1-46b2-ad3f-fb1dea7a7b40" providerId="AD" clId="Web-{86499A25-4414-8FB9-4058-128AD9BE4CBE}"/>
    <pc:docChg chg="modSld">
      <pc:chgData name="Jomar Sæterøy Maridal" userId="S::jomar.seteroy.maridal@mrfylke.no::208828a4-37e1-46b2-ad3f-fb1dea7a7b40" providerId="AD" clId="Web-{86499A25-4414-8FB9-4058-128AD9BE4CBE}" dt="2025-08-26T08:30:07.843" v="5" actId="20577"/>
      <pc:docMkLst>
        <pc:docMk/>
      </pc:docMkLst>
      <pc:sldChg chg="modSp">
        <pc:chgData name="Jomar Sæterøy Maridal" userId="S::jomar.seteroy.maridal@mrfylke.no::208828a4-37e1-46b2-ad3f-fb1dea7a7b40" providerId="AD" clId="Web-{86499A25-4414-8FB9-4058-128AD9BE4CBE}" dt="2025-08-26T08:30:07.843" v="5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86499A25-4414-8FB9-4058-128AD9BE4CBE}" dt="2025-08-26T08:30:07.843" v="5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Gry Halvorsen" userId="S::gry.halvorsen@mrfylke.no::20920561-fccf-4b10-9aac-378745f0efc8" providerId="AD" clId="Web-{53273F86-F962-8419-5417-7E4E23929098}"/>
    <pc:docChg chg="modSld">
      <pc:chgData name="Gry Halvorsen" userId="S::gry.halvorsen@mrfylke.no::20920561-fccf-4b10-9aac-378745f0efc8" providerId="AD" clId="Web-{53273F86-F962-8419-5417-7E4E23929098}" dt="2025-08-21T11:09:13.456" v="26" actId="20577"/>
      <pc:docMkLst>
        <pc:docMk/>
      </pc:docMkLst>
      <pc:sldChg chg="modSp">
        <pc:chgData name="Gry Halvorsen" userId="S::gry.halvorsen@mrfylke.no::20920561-fccf-4b10-9aac-378745f0efc8" providerId="AD" clId="Web-{53273F86-F962-8419-5417-7E4E23929098}" dt="2025-08-21T11:09:13.456" v="26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53273F86-F962-8419-5417-7E4E23929098}" dt="2025-08-21T11:09:13.456" v="26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53273F86-F962-8419-5417-7E4E23929098}" dt="2025-08-21T11:08:45.659" v="18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53273F86-F962-8419-5417-7E4E23929098}" dt="2025-08-21T11:08:45.659" v="18" actId="20577"/>
          <ac:spMkLst>
            <pc:docMk/>
            <pc:sldMk cId="3969649437" sldId="292"/>
            <ac:spMk id="3" creationId="{A7E45841-C879-C09D-F3E5-F8D535D90DAA}"/>
          </ac:spMkLst>
        </pc:spChg>
      </pc:sldChg>
    </pc:docChg>
  </pc:docChgLst>
  <pc:docChgLst>
    <pc:chgData name="Gry Halvorsen" userId="S::gry.halvorsen@mrfylke.no::20920561-fccf-4b10-9aac-378745f0efc8" providerId="AD" clId="Web-{7BD8ED81-5CF2-6B4A-7927-48921C948706}"/>
    <pc:docChg chg="addSld modSld">
      <pc:chgData name="Gry Halvorsen" userId="S::gry.halvorsen@mrfylke.no::20920561-fccf-4b10-9aac-378745f0efc8" providerId="AD" clId="Web-{7BD8ED81-5CF2-6B4A-7927-48921C948706}" dt="2025-08-21T11:01:46.670" v="17"/>
      <pc:docMkLst>
        <pc:docMk/>
      </pc:docMkLst>
      <pc:sldChg chg="modSp">
        <pc:chgData name="Gry Halvorsen" userId="S::gry.halvorsen@mrfylke.no::20920561-fccf-4b10-9aac-378745f0efc8" providerId="AD" clId="Web-{7BD8ED81-5CF2-6B4A-7927-48921C948706}" dt="2025-08-21T11:00:56.106" v="3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7BD8ED81-5CF2-6B4A-7927-48921C948706}" dt="2025-08-21T11:00:48.090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7BD8ED81-5CF2-6B4A-7927-48921C948706}" dt="2025-08-21T11:00:56.106" v="3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7BD8ED81-5CF2-6B4A-7927-48921C948706}" dt="2025-08-21T11:01:34.169" v="16" actId="20577"/>
        <pc:sldMkLst>
          <pc:docMk/>
          <pc:sldMk cId="2886275873" sldId="258"/>
        </pc:sldMkLst>
        <pc:spChg chg="mod">
          <ac:chgData name="Gry Halvorsen" userId="S::gry.halvorsen@mrfylke.no::20920561-fccf-4b10-9aac-378745f0efc8" providerId="AD" clId="Web-{7BD8ED81-5CF2-6B4A-7927-48921C948706}" dt="2025-08-21T11:01:34.169" v="16" actId="20577"/>
          <ac:spMkLst>
            <pc:docMk/>
            <pc:sldMk cId="2886275873" sldId="258"/>
            <ac:spMk id="6" creationId="{E39BBF33-5F2F-9A28-EBB2-2B5C2D42AE7C}"/>
          </ac:spMkLst>
        </pc:spChg>
      </pc:sldChg>
      <pc:sldChg chg="modSp">
        <pc:chgData name="Gry Halvorsen" userId="S::gry.halvorsen@mrfylke.no::20920561-fccf-4b10-9aac-378745f0efc8" providerId="AD" clId="Web-{7BD8ED81-5CF2-6B4A-7927-48921C948706}" dt="2025-08-21T11:01:12.153" v="15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7BD8ED81-5CF2-6B4A-7927-48921C948706}" dt="2025-08-21T11:01:12.153" v="15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7BD8ED81-5CF2-6B4A-7927-48921C948706}" dt="2025-08-21T11:01:04.153" v="13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add">
        <pc:chgData name="Gry Halvorsen" userId="S::gry.halvorsen@mrfylke.no::20920561-fccf-4b10-9aac-378745f0efc8" providerId="AD" clId="Web-{7BD8ED81-5CF2-6B4A-7927-48921C948706}" dt="2025-08-21T11:01:46.670" v="17"/>
        <pc:sldMkLst>
          <pc:docMk/>
          <pc:sldMk cId="2089001233" sldId="311"/>
        </pc:sldMkLst>
      </pc:sldChg>
    </pc:docChg>
  </pc:docChgLst>
  <pc:docChgLst>
    <pc:chgData name="Gry Halvorsen" userId="S::gry.halvorsen@mrfylke.no::20920561-fccf-4b10-9aac-378745f0efc8" providerId="AD" clId="Web-{E910F3F3-5373-B438-6EA5-027D25305B4F}"/>
    <pc:docChg chg="delSld modSld">
      <pc:chgData name="Gry Halvorsen" userId="S::gry.halvorsen@mrfylke.no::20920561-fccf-4b10-9aac-378745f0efc8" providerId="AD" clId="Web-{E910F3F3-5373-B438-6EA5-027D25305B4F}" dt="2025-08-21T11:22:30.176" v="62"/>
      <pc:docMkLst>
        <pc:docMk/>
      </pc:docMkLst>
      <pc:sldChg chg="modSp">
        <pc:chgData name="Gry Halvorsen" userId="S::gry.halvorsen@mrfylke.no::20920561-fccf-4b10-9aac-378745f0efc8" providerId="AD" clId="Web-{E910F3F3-5373-B438-6EA5-027D25305B4F}" dt="2025-08-21T11:14:02.432" v="6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E910F3F3-5373-B438-6EA5-027D25305B4F}" dt="2025-08-21T11:14:02.432" v="6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E910F3F3-5373-B438-6EA5-027D25305B4F}" dt="2025-08-21T11:19:08.766" v="57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E910F3F3-5373-B438-6EA5-027D25305B4F}" dt="2025-08-21T11:19:08.766" v="57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E910F3F3-5373-B438-6EA5-027D25305B4F}" dt="2025-08-21T11:19:22.126" v="60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E910F3F3-5373-B438-6EA5-027D25305B4F}" dt="2025-08-21T11:19:22.126" v="60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E910F3F3-5373-B438-6EA5-027D25305B4F}" dt="2025-08-21T11:14:19.666" v="7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E910F3F3-5373-B438-6EA5-027D25305B4F}" dt="2025-08-21T11:14:19.666" v="7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E910F3F3-5373-B438-6EA5-027D25305B4F}" dt="2025-08-21T11:15:01.292" v="9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E910F3F3-5373-B438-6EA5-027D25305B4F}" dt="2025-08-21T11:15:01.292" v="9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E910F3F3-5373-B438-6EA5-027D25305B4F}" dt="2025-08-21T11:20:02.236" v="61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E910F3F3-5373-B438-6EA5-027D25305B4F}" dt="2025-08-21T11:20:02.236" v="61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E910F3F3-5373-B438-6EA5-027D25305B4F}" dt="2025-08-21T11:22:30.176" v="62"/>
        <pc:sldMkLst>
          <pc:docMk/>
          <pc:sldMk cId="1155137859" sldId="299"/>
        </pc:sldMkLst>
      </pc:sldChg>
    </pc:docChg>
  </pc:docChgLst>
  <pc:docChgLst>
    <pc:chgData name="Paul Magne Eidhammer" userId="e3d4e6bb-f754-4b2e-bd11-72ddaaf5666f" providerId="ADAL" clId="{64ECFCBA-EFAE-4782-A03D-37FCD5909F7F}"/>
    <pc:docChg chg="undo custSel addSld delSld modSld">
      <pc:chgData name="Paul Magne Eidhammer" userId="e3d4e6bb-f754-4b2e-bd11-72ddaaf5666f" providerId="ADAL" clId="{64ECFCBA-EFAE-4782-A03D-37FCD5909F7F}" dt="2025-06-21T08:20:14.610" v="544" actId="20577"/>
      <pc:docMkLst>
        <pc:docMk/>
      </pc:docMkLst>
      <pc:sldChg chg="addSp delSp modSp del mod modClrScheme chgLayout">
        <pc:chgData name="Paul Magne Eidhammer" userId="e3d4e6bb-f754-4b2e-bd11-72ddaaf5666f" providerId="ADAL" clId="{64ECFCBA-EFAE-4782-A03D-37FCD5909F7F}" dt="2025-06-18T11:47:02.798" v="468" actId="2696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64ECFCBA-EFAE-4782-A03D-37FCD5909F7F}" dt="2025-05-27T11:49:30.894" v="91" actId="14100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64ECFCBA-EFAE-4782-A03D-37FCD5909F7F}" dt="2025-06-21T08:09:02.199" v="523" actId="20577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64ECFCBA-EFAE-4782-A03D-37FCD5909F7F}" dt="2025-06-21T08:10:01.233" v="530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64ECFCBA-EFAE-4782-A03D-37FCD5909F7F}" dt="2025-06-21T08:10:39.402" v="537" actId="20577"/>
        <pc:sldMkLst>
          <pc:docMk/>
          <pc:sldMk cId="2544916649" sldId="274"/>
        </pc:sldMkLst>
      </pc:sldChg>
      <pc:sldChg chg="modSp mod">
        <pc:chgData name="Paul Magne Eidhammer" userId="e3d4e6bb-f754-4b2e-bd11-72ddaaf5666f" providerId="ADAL" clId="{64ECFCBA-EFAE-4782-A03D-37FCD5909F7F}" dt="2025-06-21T08:20:14.610" v="544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64ECFCBA-EFAE-4782-A03D-37FCD5909F7F}" dt="2025-05-27T06:57:08.387" v="68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64ECFCBA-EFAE-4782-A03D-37FCD5909F7F}" dt="2025-05-27T06:48:34.012" v="60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64ECFCBA-EFAE-4782-A03D-37FCD5909F7F}" dt="2025-05-26T11:35:07.828" v="9" actId="13926"/>
        <pc:sldMkLst>
          <pc:docMk/>
          <pc:sldMk cId="3719733657" sldId="291"/>
        </pc:sldMkLst>
      </pc:sldChg>
      <pc:sldChg chg="addSp delSp modSp add mod">
        <pc:chgData name="Paul Magne Eidhammer" userId="e3d4e6bb-f754-4b2e-bd11-72ddaaf5666f" providerId="ADAL" clId="{64ECFCBA-EFAE-4782-A03D-37FCD5909F7F}" dt="2025-06-21T07:40:22.123" v="508" actId="255"/>
        <pc:sldMkLst>
          <pc:docMk/>
          <pc:sldMk cId="4055072478" sldId="3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5-15T10-26-42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k2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balanse%202025-05-23T10-27-43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6-41-18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3-25T10-52-10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ettersp&#248;rsel%202025-05-15T11-11-47Z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ettersp&#248;rsel%202025-05-15T11-11-47Z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tabell_3!$B$1:$B$2</c:f>
              <c:strCache>
                <c:ptCount val="2"/>
                <c:pt idx="1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tabell_3!$A$3:$A$16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tabell_3!$B$3:$B$16</c:f>
              <c:numCache>
                <c:formatCode>General</c:formatCode>
                <c:ptCount val="14"/>
                <c:pt idx="0">
                  <c:v>1347</c:v>
                </c:pt>
                <c:pt idx="1">
                  <c:v>723</c:v>
                </c:pt>
                <c:pt idx="2">
                  <c:v>1379</c:v>
                </c:pt>
                <c:pt idx="3">
                  <c:v>1831</c:v>
                </c:pt>
                <c:pt idx="4">
                  <c:v>4690</c:v>
                </c:pt>
                <c:pt idx="5">
                  <c:v>3273</c:v>
                </c:pt>
                <c:pt idx="6">
                  <c:v>2684</c:v>
                </c:pt>
                <c:pt idx="7">
                  <c:v>2944</c:v>
                </c:pt>
                <c:pt idx="8">
                  <c:v>2091</c:v>
                </c:pt>
                <c:pt idx="9">
                  <c:v>3537</c:v>
                </c:pt>
                <c:pt idx="10">
                  <c:v>2591</c:v>
                </c:pt>
                <c:pt idx="11">
                  <c:v>1315</c:v>
                </c:pt>
                <c:pt idx="12">
                  <c:v>525</c:v>
                </c:pt>
                <c:pt idx="13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F-4498-BF3A-1020D9E305B4}"/>
            </c:ext>
          </c:extLst>
        </c:ser>
        <c:ser>
          <c:idx val="1"/>
          <c:order val="1"/>
          <c:tx>
            <c:strRef>
              <c:f>tabell_3!$C$1:$C$2</c:f>
              <c:strCache>
                <c:ptCount val="2"/>
                <c:pt idx="0">
                  <c:v>Bustadetterspørsel</c:v>
                </c:pt>
                <c:pt idx="1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tabell_3!$A$3:$A$16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tabell_3!$C$3:$C$16</c:f>
              <c:numCache>
                <c:formatCode>General</c:formatCode>
                <c:ptCount val="14"/>
                <c:pt idx="0">
                  <c:v>644</c:v>
                </c:pt>
                <c:pt idx="1">
                  <c:v>485</c:v>
                </c:pt>
                <c:pt idx="2">
                  <c:v>910</c:v>
                </c:pt>
                <c:pt idx="3">
                  <c:v>1419</c:v>
                </c:pt>
                <c:pt idx="4">
                  <c:v>3808</c:v>
                </c:pt>
                <c:pt idx="5">
                  <c:v>2913</c:v>
                </c:pt>
                <c:pt idx="6">
                  <c:v>2888</c:v>
                </c:pt>
                <c:pt idx="7">
                  <c:v>2615</c:v>
                </c:pt>
                <c:pt idx="8">
                  <c:v>2401</c:v>
                </c:pt>
                <c:pt idx="9">
                  <c:v>4225</c:v>
                </c:pt>
                <c:pt idx="10">
                  <c:v>2927</c:v>
                </c:pt>
                <c:pt idx="11">
                  <c:v>1195</c:v>
                </c:pt>
                <c:pt idx="12">
                  <c:v>432</c:v>
                </c:pt>
                <c:pt idx="13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F-4498-BF3A-1020D9E305B4}"/>
            </c:ext>
          </c:extLst>
        </c:ser>
        <c:ser>
          <c:idx val="2"/>
          <c:order val="2"/>
          <c:tx>
            <c:strRef>
              <c:f>tabell_3!$D$1:$D$2</c:f>
              <c:strCache>
                <c:ptCount val="2"/>
                <c:pt idx="0">
                  <c:v>Bustadetterspørsel</c:v>
                </c:pt>
                <c:pt idx="1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tabell_3!$A$3:$A$16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tabell_3!$D$3:$D$16</c:f>
              <c:numCache>
                <c:formatCode>General</c:formatCode>
                <c:ptCount val="14"/>
                <c:pt idx="0">
                  <c:v>616</c:v>
                </c:pt>
                <c:pt idx="1">
                  <c:v>492</c:v>
                </c:pt>
                <c:pt idx="2">
                  <c:v>949</c:v>
                </c:pt>
                <c:pt idx="3">
                  <c:v>1549</c:v>
                </c:pt>
                <c:pt idx="4">
                  <c:v>4319</c:v>
                </c:pt>
                <c:pt idx="5">
                  <c:v>3450</c:v>
                </c:pt>
                <c:pt idx="6">
                  <c:v>3336</c:v>
                </c:pt>
                <c:pt idx="7">
                  <c:v>2946</c:v>
                </c:pt>
                <c:pt idx="8">
                  <c:v>2688</c:v>
                </c:pt>
                <c:pt idx="9">
                  <c:v>4768</c:v>
                </c:pt>
                <c:pt idx="10">
                  <c:v>3312</c:v>
                </c:pt>
                <c:pt idx="11">
                  <c:v>1345</c:v>
                </c:pt>
                <c:pt idx="12">
                  <c:v>485</c:v>
                </c:pt>
                <c:pt idx="13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F-4498-BF3A-1020D9E30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Personer!$B$7:$D$7</c:f>
              <c:numCache>
                <c:formatCode>0</c:formatCode>
                <c:ptCount val="3"/>
                <c:pt idx="0">
                  <c:v>66145</c:v>
                </c:pt>
                <c:pt idx="1">
                  <c:v>66773</c:v>
                </c:pt>
                <c:pt idx="2">
                  <c:v>57955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8-4BF2-BB2D-EC5818732F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Boliger5!$B$8:$G$8</c:f>
              <c:numCache>
                <c:formatCode>0</c:formatCode>
                <c:ptCount val="6"/>
                <c:pt idx="0">
                  <c:v>12624</c:v>
                </c:pt>
                <c:pt idx="1">
                  <c:v>3296</c:v>
                </c:pt>
                <c:pt idx="2">
                  <c:v>4929</c:v>
                </c:pt>
                <c:pt idx="3">
                  <c:v>7149</c:v>
                </c:pt>
                <c:pt idx="4">
                  <c:v>954</c:v>
                </c:pt>
                <c:pt idx="5">
                  <c:v>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7-4196-B646-626863A4C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Boliger5!$B$8:$O$8</c:f>
              <c:numCache>
                <c:formatCode>0</c:formatCode>
                <c:ptCount val="14"/>
                <c:pt idx="0">
                  <c:v>1346</c:v>
                </c:pt>
                <c:pt idx="1">
                  <c:v>735</c:v>
                </c:pt>
                <c:pt idx="2">
                  <c:v>1394</c:v>
                </c:pt>
                <c:pt idx="3">
                  <c:v>1840</c:v>
                </c:pt>
                <c:pt idx="4">
                  <c:v>4757</c:v>
                </c:pt>
                <c:pt idx="5">
                  <c:v>3319</c:v>
                </c:pt>
                <c:pt idx="6">
                  <c:v>2665</c:v>
                </c:pt>
                <c:pt idx="7">
                  <c:v>2956</c:v>
                </c:pt>
                <c:pt idx="8">
                  <c:v>2091</c:v>
                </c:pt>
                <c:pt idx="9">
                  <c:v>3553</c:v>
                </c:pt>
                <c:pt idx="10">
                  <c:v>2610</c:v>
                </c:pt>
                <c:pt idx="11">
                  <c:v>1331</c:v>
                </c:pt>
                <c:pt idx="12">
                  <c:v>530</c:v>
                </c:pt>
                <c:pt idx="13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3-4F89-B13D-C4E1CE9112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8810049794432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Fullforte!$C$15:$AA$15</c:f>
              <c:numCache>
                <c:formatCode>0</c:formatCode>
                <c:ptCount val="25"/>
                <c:pt idx="0">
                  <c:v>155</c:v>
                </c:pt>
                <c:pt idx="1">
                  <c:v>145</c:v>
                </c:pt>
                <c:pt idx="2">
                  <c:v>95</c:v>
                </c:pt>
                <c:pt idx="3">
                  <c:v>85</c:v>
                </c:pt>
                <c:pt idx="4">
                  <c:v>73</c:v>
                </c:pt>
                <c:pt idx="5">
                  <c:v>80</c:v>
                </c:pt>
                <c:pt idx="6">
                  <c:v>72</c:v>
                </c:pt>
                <c:pt idx="7">
                  <c:v>72</c:v>
                </c:pt>
                <c:pt idx="8">
                  <c:v>70</c:v>
                </c:pt>
                <c:pt idx="9">
                  <c:v>75</c:v>
                </c:pt>
                <c:pt idx="10">
                  <c:v>114</c:v>
                </c:pt>
                <c:pt idx="11">
                  <c:v>105</c:v>
                </c:pt>
                <c:pt idx="12">
                  <c:v>96</c:v>
                </c:pt>
                <c:pt idx="13">
                  <c:v>107</c:v>
                </c:pt>
                <c:pt idx="14">
                  <c:v>91</c:v>
                </c:pt>
                <c:pt idx="15">
                  <c:v>104</c:v>
                </c:pt>
                <c:pt idx="16">
                  <c:v>92</c:v>
                </c:pt>
                <c:pt idx="17">
                  <c:v>87</c:v>
                </c:pt>
                <c:pt idx="18">
                  <c:v>87</c:v>
                </c:pt>
                <c:pt idx="19">
                  <c:v>54</c:v>
                </c:pt>
                <c:pt idx="20">
                  <c:v>90</c:v>
                </c:pt>
                <c:pt idx="21">
                  <c:v>69</c:v>
                </c:pt>
                <c:pt idx="22">
                  <c:v>76</c:v>
                </c:pt>
                <c:pt idx="23">
                  <c:v>72</c:v>
                </c:pt>
                <c:pt idx="2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9-475D-9107-22189DF99854}"/>
            </c:ext>
          </c:extLst>
        </c:ser>
        <c:ser>
          <c:idx val="1"/>
          <c:order val="1"/>
          <c:tx>
            <c:strRef>
              <c:f>Fullforte!$B$16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Fullforte!$C$16:$AA$16</c:f>
              <c:numCache>
                <c:formatCode>0</c:formatCode>
                <c:ptCount val="25"/>
                <c:pt idx="0">
                  <c:v>52</c:v>
                </c:pt>
                <c:pt idx="1">
                  <c:v>30</c:v>
                </c:pt>
                <c:pt idx="2">
                  <c:v>45</c:v>
                </c:pt>
                <c:pt idx="3">
                  <c:v>42</c:v>
                </c:pt>
                <c:pt idx="4">
                  <c:v>40</c:v>
                </c:pt>
                <c:pt idx="5">
                  <c:v>71</c:v>
                </c:pt>
                <c:pt idx="6">
                  <c:v>56</c:v>
                </c:pt>
                <c:pt idx="7">
                  <c:v>71</c:v>
                </c:pt>
                <c:pt idx="8">
                  <c:v>41</c:v>
                </c:pt>
                <c:pt idx="9">
                  <c:v>37</c:v>
                </c:pt>
                <c:pt idx="10">
                  <c:v>55</c:v>
                </c:pt>
                <c:pt idx="11">
                  <c:v>75</c:v>
                </c:pt>
                <c:pt idx="12">
                  <c:v>37</c:v>
                </c:pt>
                <c:pt idx="13">
                  <c:v>65</c:v>
                </c:pt>
                <c:pt idx="14">
                  <c:v>35</c:v>
                </c:pt>
                <c:pt idx="15">
                  <c:v>54</c:v>
                </c:pt>
                <c:pt idx="16">
                  <c:v>59</c:v>
                </c:pt>
                <c:pt idx="17">
                  <c:v>60</c:v>
                </c:pt>
                <c:pt idx="18">
                  <c:v>67</c:v>
                </c:pt>
                <c:pt idx="19">
                  <c:v>68</c:v>
                </c:pt>
                <c:pt idx="20">
                  <c:v>92</c:v>
                </c:pt>
                <c:pt idx="21">
                  <c:v>93</c:v>
                </c:pt>
                <c:pt idx="22">
                  <c:v>101</c:v>
                </c:pt>
                <c:pt idx="23">
                  <c:v>67</c:v>
                </c:pt>
                <c:pt idx="2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9-475D-9107-22189DF99854}"/>
            </c:ext>
          </c:extLst>
        </c:ser>
        <c:ser>
          <c:idx val="2"/>
          <c:order val="2"/>
          <c:tx>
            <c:strRef>
              <c:f>Fullforte!$B$17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Fullforte!$C$17:$AA$17</c:f>
              <c:numCache>
                <c:formatCode>0</c:formatCode>
                <c:ptCount val="25"/>
                <c:pt idx="0">
                  <c:v>32</c:v>
                </c:pt>
                <c:pt idx="1">
                  <c:v>34</c:v>
                </c:pt>
                <c:pt idx="2">
                  <c:v>41</c:v>
                </c:pt>
                <c:pt idx="3">
                  <c:v>43</c:v>
                </c:pt>
                <c:pt idx="4">
                  <c:v>46</c:v>
                </c:pt>
                <c:pt idx="5">
                  <c:v>72</c:v>
                </c:pt>
                <c:pt idx="6">
                  <c:v>94</c:v>
                </c:pt>
                <c:pt idx="7">
                  <c:v>129</c:v>
                </c:pt>
                <c:pt idx="8">
                  <c:v>51</c:v>
                </c:pt>
                <c:pt idx="9">
                  <c:v>57</c:v>
                </c:pt>
                <c:pt idx="10">
                  <c:v>91</c:v>
                </c:pt>
                <c:pt idx="11">
                  <c:v>45</c:v>
                </c:pt>
                <c:pt idx="12">
                  <c:v>97</c:v>
                </c:pt>
                <c:pt idx="13">
                  <c:v>91</c:v>
                </c:pt>
                <c:pt idx="14">
                  <c:v>101</c:v>
                </c:pt>
                <c:pt idx="15">
                  <c:v>100</c:v>
                </c:pt>
                <c:pt idx="16">
                  <c:v>56</c:v>
                </c:pt>
                <c:pt idx="17">
                  <c:v>61</c:v>
                </c:pt>
                <c:pt idx="18">
                  <c:v>81</c:v>
                </c:pt>
                <c:pt idx="19">
                  <c:v>49</c:v>
                </c:pt>
                <c:pt idx="20">
                  <c:v>76</c:v>
                </c:pt>
                <c:pt idx="21">
                  <c:v>38</c:v>
                </c:pt>
                <c:pt idx="22">
                  <c:v>35</c:v>
                </c:pt>
                <c:pt idx="23">
                  <c:v>67</c:v>
                </c:pt>
                <c:pt idx="2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9-475D-9107-22189DF99854}"/>
            </c:ext>
          </c:extLst>
        </c:ser>
        <c:ser>
          <c:idx val="3"/>
          <c:order val="3"/>
          <c:tx>
            <c:strRef>
              <c:f>Fullforte!$B$18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Fullforte!$C$18:$AA$18</c:f>
              <c:numCache>
                <c:formatCode>0</c:formatCode>
                <c:ptCount val="25"/>
                <c:pt idx="0">
                  <c:v>7</c:v>
                </c:pt>
                <c:pt idx="1">
                  <c:v>82</c:v>
                </c:pt>
                <c:pt idx="2">
                  <c:v>87</c:v>
                </c:pt>
                <c:pt idx="3">
                  <c:v>123</c:v>
                </c:pt>
                <c:pt idx="4">
                  <c:v>98</c:v>
                </c:pt>
                <c:pt idx="5">
                  <c:v>195</c:v>
                </c:pt>
                <c:pt idx="6">
                  <c:v>109</c:v>
                </c:pt>
                <c:pt idx="7">
                  <c:v>138</c:v>
                </c:pt>
                <c:pt idx="8">
                  <c:v>109</c:v>
                </c:pt>
                <c:pt idx="9">
                  <c:v>19</c:v>
                </c:pt>
                <c:pt idx="10">
                  <c:v>144</c:v>
                </c:pt>
                <c:pt idx="11">
                  <c:v>18</c:v>
                </c:pt>
                <c:pt idx="12">
                  <c:v>25</c:v>
                </c:pt>
                <c:pt idx="13">
                  <c:v>96</c:v>
                </c:pt>
                <c:pt idx="14">
                  <c:v>67</c:v>
                </c:pt>
                <c:pt idx="15">
                  <c:v>11</c:v>
                </c:pt>
                <c:pt idx="16">
                  <c:v>60</c:v>
                </c:pt>
                <c:pt idx="17">
                  <c:v>63</c:v>
                </c:pt>
                <c:pt idx="18">
                  <c:v>74</c:v>
                </c:pt>
                <c:pt idx="19">
                  <c:v>127</c:v>
                </c:pt>
                <c:pt idx="20">
                  <c:v>112</c:v>
                </c:pt>
                <c:pt idx="21">
                  <c:v>170</c:v>
                </c:pt>
                <c:pt idx="22">
                  <c:v>142</c:v>
                </c:pt>
                <c:pt idx="23">
                  <c:v>81</c:v>
                </c:pt>
                <c:pt idx="2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09-475D-9107-22189DF99854}"/>
            </c:ext>
          </c:extLst>
        </c:ser>
        <c:ser>
          <c:idx val="4"/>
          <c:order val="4"/>
          <c:tx>
            <c:strRef>
              <c:f>Fullforte!$B$19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Fullforte!$C$19:$AA$19</c:f>
              <c:numCache>
                <c:formatCode>0</c:formatCode>
                <c:ptCount val="25"/>
                <c:pt idx="0">
                  <c:v>52</c:v>
                </c:pt>
                <c:pt idx="1">
                  <c:v>81</c:v>
                </c:pt>
                <c:pt idx="2">
                  <c:v>28</c:v>
                </c:pt>
                <c:pt idx="3">
                  <c:v>0</c:v>
                </c:pt>
                <c:pt idx="4">
                  <c:v>3</c:v>
                </c:pt>
                <c:pt idx="5">
                  <c:v>32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75</c:v>
                </c:pt>
                <c:pt idx="12">
                  <c:v>0</c:v>
                </c:pt>
                <c:pt idx="13">
                  <c:v>0</c:v>
                </c:pt>
                <c:pt idx="14">
                  <c:v>151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</c:v>
                </c:pt>
                <c:pt idx="19">
                  <c:v>35</c:v>
                </c:pt>
                <c:pt idx="20">
                  <c:v>0</c:v>
                </c:pt>
                <c:pt idx="21">
                  <c:v>0</c:v>
                </c:pt>
                <c:pt idx="22">
                  <c:v>140</c:v>
                </c:pt>
                <c:pt idx="23">
                  <c:v>0</c:v>
                </c:pt>
                <c:pt idx="2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09-475D-9107-22189DF99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561487685115652E-3"/>
              <c:y val="0.32035334770461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NyeBygninger!$D$4</c:f>
              <c:strCache>
                <c:ptCount val="1"/>
                <c:pt idx="0">
                  <c:v>Innanfor fjorårets tettstadsgrensar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NyeBygninger!$C$5:$C$8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NyeBygninger!$D$5:$D$8</c:f>
              <c:numCache>
                <c:formatCode>0</c:formatCode>
                <c:ptCount val="4"/>
                <c:pt idx="0">
                  <c:v>315</c:v>
                </c:pt>
                <c:pt idx="1">
                  <c:v>213</c:v>
                </c:pt>
                <c:pt idx="2">
                  <c:v>209</c:v>
                </c:pt>
                <c:pt idx="3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E-45BA-B3BA-6C51A28728F0}"/>
            </c:ext>
          </c:extLst>
        </c:ser>
        <c:ser>
          <c:idx val="1"/>
          <c:order val="1"/>
          <c:tx>
            <c:strRef>
              <c:f>NyeBygninger!$E$4</c:f>
              <c:strCache>
                <c:ptCount val="1"/>
                <c:pt idx="0">
                  <c:v>I utvidelsen mellom fjorårets og eksisterande tettstadsgrensar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NyeBygninger!$C$5:$C$8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NyeBygninger!$E$5:$E$8</c:f>
              <c:numCache>
                <c:formatCode>0</c:formatCode>
                <c:ptCount val="4"/>
                <c:pt idx="0">
                  <c:v>72</c:v>
                </c:pt>
                <c:pt idx="1">
                  <c:v>57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E-45BA-B3BA-6C51A28728F0}"/>
            </c:ext>
          </c:extLst>
        </c:ser>
        <c:ser>
          <c:idx val="2"/>
          <c:order val="2"/>
          <c:tx>
            <c:strRef>
              <c:f>NyeBygninger!$F$4</c:f>
              <c:strCache>
                <c:ptCount val="1"/>
                <c:pt idx="0">
                  <c:v>Innan 1 km fra eksisterende tettstad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NyeBygninger!$C$5:$C$8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NyeBygninger!$F$5:$F$8</c:f>
              <c:numCache>
                <c:formatCode>0</c:formatCode>
                <c:ptCount val="4"/>
                <c:pt idx="0">
                  <c:v>13</c:v>
                </c:pt>
                <c:pt idx="1">
                  <c:v>23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E-45BA-B3BA-6C51A28728F0}"/>
            </c:ext>
          </c:extLst>
        </c:ser>
        <c:ser>
          <c:idx val="3"/>
          <c:order val="3"/>
          <c:tx>
            <c:strRef>
              <c:f>NyeBygninger!$G$4</c:f>
              <c:strCache>
                <c:ptCount val="1"/>
                <c:pt idx="0">
                  <c:v>Mellom 1-3 km fra eksisterande tettstad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NyeBygninger!$C$5:$C$8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NyeBygninger!$G$5:$G$8</c:f>
              <c:numCache>
                <c:formatCode>0</c:formatCode>
                <c:ptCount val="4"/>
                <c:pt idx="0">
                  <c:v>26</c:v>
                </c:pt>
                <c:pt idx="1">
                  <c:v>33</c:v>
                </c:pt>
                <c:pt idx="2">
                  <c:v>29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7E-45BA-B3BA-6C51A28728F0}"/>
            </c:ext>
          </c:extLst>
        </c:ser>
        <c:ser>
          <c:idx val="4"/>
          <c:order val="4"/>
          <c:tx>
            <c:strRef>
              <c:f>NyeBygninger!$H$4</c:f>
              <c:strCache>
                <c:ptCount val="1"/>
                <c:pt idx="0">
                  <c:v>Meir enn 3 km fra eksisterande tettstad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NyeBygninger!$C$5:$C$8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NyeBygninger!$H$5:$H$8</c:f>
              <c:numCache>
                <c:formatCode>0</c:formatCode>
                <c:ptCount val="4"/>
                <c:pt idx="0">
                  <c:v>26</c:v>
                </c:pt>
                <c:pt idx="1">
                  <c:v>24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7E-45BA-B3BA-6C51A2872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0590671"/>
        <c:axId val="350593071"/>
      </c:barChart>
      <c:catAx>
        <c:axId val="35059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0593071"/>
        <c:crosses val="autoZero"/>
        <c:auto val="1"/>
        <c:lblAlgn val="ctr"/>
        <c:lblOffset val="100"/>
        <c:noMultiLvlLbl val="0"/>
      </c:catAx>
      <c:valAx>
        <c:axId val="35059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9132310173644126E-3"/>
              <c:y val="0.30489280834414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059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NyeBygninger!$D$5:$L$5</c:f>
              <c:numCache>
                <c:formatCode>0</c:formatCode>
                <c:ptCount val="9"/>
                <c:pt idx="0">
                  <c:v>93</c:v>
                </c:pt>
                <c:pt idx="1">
                  <c:v>30</c:v>
                </c:pt>
                <c:pt idx="2">
                  <c:v>133</c:v>
                </c:pt>
                <c:pt idx="3">
                  <c:v>24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6-405F-91F8-B438130156DD}"/>
            </c:ext>
          </c:extLst>
        </c:ser>
        <c:ser>
          <c:idx val="1"/>
          <c:order val="1"/>
          <c:tx>
            <c:strRef>
              <c:f>NyeBygninger!$C$6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NyeBygninger!$D$6:$L$6</c:f>
              <c:numCache>
                <c:formatCode>0</c:formatCode>
                <c:ptCount val="9"/>
                <c:pt idx="0">
                  <c:v>74</c:v>
                </c:pt>
                <c:pt idx="1">
                  <c:v>24</c:v>
                </c:pt>
                <c:pt idx="2">
                  <c:v>86</c:v>
                </c:pt>
                <c:pt idx="3">
                  <c:v>25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6-405F-91F8-B438130156DD}"/>
            </c:ext>
          </c:extLst>
        </c:ser>
        <c:ser>
          <c:idx val="2"/>
          <c:order val="2"/>
          <c:tx>
            <c:strRef>
              <c:f>NyeBygninger!$C$7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NyeBygninger!$D$7:$L$7</c:f>
              <c:numCache>
                <c:formatCode>0</c:formatCode>
                <c:ptCount val="9"/>
                <c:pt idx="0">
                  <c:v>44</c:v>
                </c:pt>
                <c:pt idx="1">
                  <c:v>12</c:v>
                </c:pt>
                <c:pt idx="2">
                  <c:v>116</c:v>
                </c:pt>
                <c:pt idx="3">
                  <c:v>21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6-405F-91F8-B438130156DD}"/>
            </c:ext>
          </c:extLst>
        </c:ser>
        <c:ser>
          <c:idx val="3"/>
          <c:order val="3"/>
          <c:tx>
            <c:strRef>
              <c:f>NyeBygninger!$C$8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NyeBygninger!$D$8:$L$8</c:f>
              <c:numCache>
                <c:formatCode>0</c:formatCode>
                <c:ptCount val="9"/>
                <c:pt idx="0">
                  <c:v>17</c:v>
                </c:pt>
                <c:pt idx="1">
                  <c:v>9</c:v>
                </c:pt>
                <c:pt idx="2">
                  <c:v>56</c:v>
                </c:pt>
                <c:pt idx="3">
                  <c:v>9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86-405F-91F8-B43813015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9005999"/>
        <c:axId val="1600451391"/>
      </c:barChart>
      <c:catAx>
        <c:axId val="93900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00451391"/>
        <c:crosses val="autoZero"/>
        <c:auto val="1"/>
        <c:lblAlgn val="ctr"/>
        <c:lblOffset val="100"/>
        <c:noMultiLvlLbl val="0"/>
      </c:catAx>
      <c:valAx>
        <c:axId val="1600451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086534730306558E-2"/>
              <c:y val="0.30657828904940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3900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7882542054806"/>
          <c:y val="3.6714800637581292E-2"/>
          <c:w val="0.85266181212191683"/>
          <c:h val="0.8026027145026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Ålesund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Alle hushald</c:v>
                </c:pt>
                <c:pt idx="1">
                  <c:v>Einslege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'Ark1'!$B$2:$B$6</c:f>
              <c:numCache>
                <c:formatCode>_-"kr"\ * #\ ##0_-;\-"kr"\ * #\ ##0_-;_-"kr"\ * "-"??_-;_-@_-</c:formatCode>
                <c:ptCount val="5"/>
                <c:pt idx="0">
                  <c:v>823000</c:v>
                </c:pt>
                <c:pt idx="1">
                  <c:v>473000</c:v>
                </c:pt>
                <c:pt idx="2">
                  <c:v>1026000</c:v>
                </c:pt>
                <c:pt idx="3">
                  <c:v>1425000</c:v>
                </c:pt>
                <c:pt idx="4">
                  <c:v>658000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2-4226-8108-A4112A3CD339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Alle hushald</c:v>
                </c:pt>
                <c:pt idx="1">
                  <c:v>Einslege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'Ark1'!$C$2:$C$6</c:f>
              <c:numCache>
                <c:formatCode>_-"kr"\ * #\ ##0_-;\-"kr"\ * #\ ##0_-;_-"kr"\ * "-"??_-;_-@_-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2-4226-8108-A4112A3CD339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Noreg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Alle hushald</c:v>
                </c:pt>
                <c:pt idx="1">
                  <c:v>Einslege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'Ark1'!$D$2:$D$6</c:f>
              <c:numCache>
                <c:formatCode>_-"kr"\ * #\ ##0_-;\-"kr"\ * #\ ##0_-;_-"kr"\ * "-"??_-;_-@_-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A2-4226-8108-A4112A3CD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8994399"/>
        <c:axId val="1438996319"/>
      </c:barChart>
      <c:catAx>
        <c:axId val="1438994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8996319"/>
        <c:crosses val="autoZero"/>
        <c:auto val="1"/>
        <c:lblAlgn val="ctr"/>
        <c:lblOffset val="100"/>
        <c:noMultiLvlLbl val="0"/>
      </c:catAx>
      <c:valAx>
        <c:axId val="143899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kr&quot;\ * #\ ##0_-;\-&quot;kr&quot;\ * #\ ##0_-;_-&quot;kr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899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noProof="0"/>
              <a:t>Auke/minske</a:t>
            </a:r>
            <a:r>
              <a:rPr lang="nn-NO" sz="1200" baseline="0" noProof="0"/>
              <a:t> i </a:t>
            </a:r>
            <a:r>
              <a:rPr lang="nn-NO" sz="1200" noProof="0"/>
              <a:t>tal</a:t>
            </a:r>
            <a:r>
              <a:rPr lang="nn-NO" sz="1200" baseline="0" noProof="0"/>
              <a:t> </a:t>
            </a:r>
            <a:r>
              <a:rPr lang="nn-NO" sz="1200" baseline="0" noProof="0" err="1"/>
              <a:t>etterspurte</a:t>
            </a:r>
            <a:r>
              <a:rPr lang="nn-NO" sz="1200" baseline="0" noProof="0"/>
              <a:t> bustadar samanlikna med </a:t>
            </a:r>
            <a:r>
              <a:rPr lang="nn-NO" sz="1200" baseline="0" noProof="0" err="1"/>
              <a:t>foregåande</a:t>
            </a:r>
            <a:r>
              <a:rPr lang="nn-NO" sz="1200" baseline="0" noProof="0"/>
              <a:t> år, prognose 2026-2050</a:t>
            </a:r>
            <a:endParaRPr lang="nn-NO" sz="1200" noProof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'Ark1'!$B$2:$B$26</c:f>
              <c:numCache>
                <c:formatCode>General</c:formatCode>
                <c:ptCount val="25"/>
                <c:pt idx="0">
                  <c:v>35</c:v>
                </c:pt>
                <c:pt idx="1">
                  <c:v>30</c:v>
                </c:pt>
                <c:pt idx="2">
                  <c:v>40</c:v>
                </c:pt>
                <c:pt idx="3">
                  <c:v>47</c:v>
                </c:pt>
                <c:pt idx="4">
                  <c:v>53</c:v>
                </c:pt>
                <c:pt idx="5">
                  <c:v>40</c:v>
                </c:pt>
                <c:pt idx="6">
                  <c:v>50</c:v>
                </c:pt>
                <c:pt idx="7">
                  <c:v>45</c:v>
                </c:pt>
                <c:pt idx="8">
                  <c:v>45</c:v>
                </c:pt>
                <c:pt idx="9">
                  <c:v>34</c:v>
                </c:pt>
                <c:pt idx="10">
                  <c:v>24</c:v>
                </c:pt>
                <c:pt idx="11">
                  <c:v>40</c:v>
                </c:pt>
                <c:pt idx="12">
                  <c:v>23</c:v>
                </c:pt>
                <c:pt idx="13">
                  <c:v>16</c:v>
                </c:pt>
                <c:pt idx="14">
                  <c:v>12</c:v>
                </c:pt>
                <c:pt idx="15">
                  <c:v>14</c:v>
                </c:pt>
                <c:pt idx="16">
                  <c:v>22</c:v>
                </c:pt>
                <c:pt idx="17">
                  <c:v>8</c:v>
                </c:pt>
                <c:pt idx="18">
                  <c:v>7</c:v>
                </c:pt>
                <c:pt idx="19">
                  <c:v>6</c:v>
                </c:pt>
                <c:pt idx="20">
                  <c:v>7</c:v>
                </c:pt>
                <c:pt idx="21">
                  <c:v>10</c:v>
                </c:pt>
                <c:pt idx="22">
                  <c:v>15</c:v>
                </c:pt>
                <c:pt idx="23">
                  <c:v>16</c:v>
                </c:pt>
                <c:pt idx="24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22A-4803-A1F6-4FD897E945A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'Ark1'!$C$2:$C$26</c:f>
              <c:numCache>
                <c:formatCode>General</c:formatCode>
                <c:ptCount val="25"/>
                <c:pt idx="0">
                  <c:v>99</c:v>
                </c:pt>
                <c:pt idx="1">
                  <c:v>91</c:v>
                </c:pt>
                <c:pt idx="2">
                  <c:v>85</c:v>
                </c:pt>
                <c:pt idx="3">
                  <c:v>91</c:v>
                </c:pt>
                <c:pt idx="4">
                  <c:v>94</c:v>
                </c:pt>
                <c:pt idx="5">
                  <c:v>92</c:v>
                </c:pt>
                <c:pt idx="6">
                  <c:v>87</c:v>
                </c:pt>
                <c:pt idx="7">
                  <c:v>83</c:v>
                </c:pt>
                <c:pt idx="8">
                  <c:v>83</c:v>
                </c:pt>
                <c:pt idx="9">
                  <c:v>77</c:v>
                </c:pt>
                <c:pt idx="10">
                  <c:v>66</c:v>
                </c:pt>
                <c:pt idx="11">
                  <c:v>77</c:v>
                </c:pt>
                <c:pt idx="12">
                  <c:v>66</c:v>
                </c:pt>
                <c:pt idx="13">
                  <c:v>63</c:v>
                </c:pt>
                <c:pt idx="14">
                  <c:v>58</c:v>
                </c:pt>
                <c:pt idx="15">
                  <c:v>55</c:v>
                </c:pt>
                <c:pt idx="16">
                  <c:v>54</c:v>
                </c:pt>
                <c:pt idx="17">
                  <c:v>43</c:v>
                </c:pt>
                <c:pt idx="18">
                  <c:v>39</c:v>
                </c:pt>
                <c:pt idx="19">
                  <c:v>36</c:v>
                </c:pt>
                <c:pt idx="20">
                  <c:v>33</c:v>
                </c:pt>
                <c:pt idx="21">
                  <c:v>38</c:v>
                </c:pt>
                <c:pt idx="22">
                  <c:v>32</c:v>
                </c:pt>
                <c:pt idx="23">
                  <c:v>30</c:v>
                </c:pt>
                <c:pt idx="24">
                  <c:v>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22A-4803-A1F6-4FD897E945A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'Ark1'!$D$2:$D$26</c:f>
              <c:numCache>
                <c:formatCode>General</c:formatCode>
                <c:ptCount val="25"/>
                <c:pt idx="0">
                  <c:v>80</c:v>
                </c:pt>
                <c:pt idx="1">
                  <c:v>66</c:v>
                </c:pt>
                <c:pt idx="2">
                  <c:v>65</c:v>
                </c:pt>
                <c:pt idx="3">
                  <c:v>71</c:v>
                </c:pt>
                <c:pt idx="4">
                  <c:v>70</c:v>
                </c:pt>
                <c:pt idx="5">
                  <c:v>72</c:v>
                </c:pt>
                <c:pt idx="6">
                  <c:v>66</c:v>
                </c:pt>
                <c:pt idx="7">
                  <c:v>56</c:v>
                </c:pt>
                <c:pt idx="8">
                  <c:v>57</c:v>
                </c:pt>
                <c:pt idx="9">
                  <c:v>58</c:v>
                </c:pt>
                <c:pt idx="10">
                  <c:v>54</c:v>
                </c:pt>
                <c:pt idx="11">
                  <c:v>50</c:v>
                </c:pt>
                <c:pt idx="12">
                  <c:v>48</c:v>
                </c:pt>
                <c:pt idx="13">
                  <c:v>45</c:v>
                </c:pt>
                <c:pt idx="14">
                  <c:v>42</c:v>
                </c:pt>
                <c:pt idx="15">
                  <c:v>40</c:v>
                </c:pt>
                <c:pt idx="16">
                  <c:v>38</c:v>
                </c:pt>
                <c:pt idx="17">
                  <c:v>30</c:v>
                </c:pt>
                <c:pt idx="18">
                  <c:v>26</c:v>
                </c:pt>
                <c:pt idx="19">
                  <c:v>27</c:v>
                </c:pt>
                <c:pt idx="20">
                  <c:v>25</c:v>
                </c:pt>
                <c:pt idx="21">
                  <c:v>26</c:v>
                </c:pt>
                <c:pt idx="22">
                  <c:v>19</c:v>
                </c:pt>
                <c:pt idx="23">
                  <c:v>16</c:v>
                </c:pt>
                <c:pt idx="24">
                  <c:v>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22A-4803-A1F6-4FD897E94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Ålesund!$F$2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2-4E8B-8261-8B72B9C04D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Ålesund!$E$3:$E$28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Ålesund!$F$3:$F$28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100.19899507487189</c:v>
                </c:pt>
                <c:pt idx="2">
                  <c:v>100.23381921297447</c:v>
                </c:pt>
                <c:pt idx="3">
                  <c:v>100.25869359733346</c:v>
                </c:pt>
                <c:pt idx="4">
                  <c:v>100.47758817969255</c:v>
                </c:pt>
                <c:pt idx="5">
                  <c:v>100.7661310382568</c:v>
                </c:pt>
                <c:pt idx="6">
                  <c:v>100.82582956071838</c:v>
                </c:pt>
                <c:pt idx="7">
                  <c:v>101.03974926620567</c:v>
                </c:pt>
                <c:pt idx="8">
                  <c:v>101.23376946420576</c:v>
                </c:pt>
                <c:pt idx="9">
                  <c:v>101.3282921247699</c:v>
                </c:pt>
                <c:pt idx="10">
                  <c:v>101.18899557235959</c:v>
                </c:pt>
                <c:pt idx="11">
                  <c:v>100.91040246753893</c:v>
                </c:pt>
                <c:pt idx="12">
                  <c:v>100.67160837769265</c:v>
                </c:pt>
                <c:pt idx="13">
                  <c:v>100.49748768717974</c:v>
                </c:pt>
                <c:pt idx="14">
                  <c:v>100.29849261230785</c:v>
                </c:pt>
                <c:pt idx="15">
                  <c:v>100.08457290682055</c:v>
                </c:pt>
                <c:pt idx="16">
                  <c:v>99.97015073876922</c:v>
                </c:pt>
                <c:pt idx="17">
                  <c:v>99.890552708820451</c:v>
                </c:pt>
                <c:pt idx="18">
                  <c:v>99.741306402666524</c:v>
                </c:pt>
                <c:pt idx="19">
                  <c:v>99.577135465897214</c:v>
                </c:pt>
                <c:pt idx="20">
                  <c:v>99.472663051589478</c:v>
                </c:pt>
                <c:pt idx="21">
                  <c:v>99.32839162230735</c:v>
                </c:pt>
                <c:pt idx="22">
                  <c:v>99.204019700512418</c:v>
                </c:pt>
                <c:pt idx="23">
                  <c:v>98.95527585692254</c:v>
                </c:pt>
                <c:pt idx="24">
                  <c:v>98.791104920153231</c:v>
                </c:pt>
                <c:pt idx="25">
                  <c:v>98.58216009153773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F2-4E8B-8261-8B72B9C04D00}"/>
            </c:ext>
          </c:extLst>
        </c:ser>
        <c:ser>
          <c:idx val="1"/>
          <c:order val="1"/>
          <c:tx>
            <c:strRef>
              <c:f>Ålesund!$G$2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F2-4E8B-8261-8B72B9C04D0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F2-4E8B-8261-8B72B9C04D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Ålesund!$E$3:$E$28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Ålesund!$G$3:$G$28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102.47159090909091</c:v>
                </c:pt>
                <c:pt idx="2">
                  <c:v>104.98579545454545</c:v>
                </c:pt>
                <c:pt idx="3">
                  <c:v>107.59943181818181</c:v>
                </c:pt>
                <c:pt idx="4">
                  <c:v>109.98579545454545</c:v>
                </c:pt>
                <c:pt idx="5">
                  <c:v>112.17329545454547</c:v>
                </c:pt>
                <c:pt idx="6">
                  <c:v>114.99999999999999</c:v>
                </c:pt>
                <c:pt idx="7">
                  <c:v>117.24431818181817</c:v>
                </c:pt>
                <c:pt idx="8">
                  <c:v>119.27556818181819</c:v>
                </c:pt>
                <c:pt idx="9">
                  <c:v>121.63352272727272</c:v>
                </c:pt>
                <c:pt idx="10">
                  <c:v>124.41761363636363</c:v>
                </c:pt>
                <c:pt idx="11">
                  <c:v>127.23011363636363</c:v>
                </c:pt>
                <c:pt idx="12">
                  <c:v>130.29829545454547</c:v>
                </c:pt>
                <c:pt idx="13">
                  <c:v>132.72727272727275</c:v>
                </c:pt>
                <c:pt idx="14">
                  <c:v>135.12784090909091</c:v>
                </c:pt>
                <c:pt idx="15">
                  <c:v>137.28693181818181</c:v>
                </c:pt>
                <c:pt idx="16">
                  <c:v>139.20454545454547</c:v>
                </c:pt>
                <c:pt idx="17">
                  <c:v>141.00852272727275</c:v>
                </c:pt>
                <c:pt idx="18">
                  <c:v>142.57102272727275</c:v>
                </c:pt>
                <c:pt idx="19">
                  <c:v>144.13352272727275</c:v>
                </c:pt>
                <c:pt idx="20">
                  <c:v>145.41193181818181</c:v>
                </c:pt>
                <c:pt idx="21">
                  <c:v>146.73295454545453</c:v>
                </c:pt>
                <c:pt idx="22">
                  <c:v>148.08238636363635</c:v>
                </c:pt>
                <c:pt idx="23">
                  <c:v>149.6875</c:v>
                </c:pt>
                <c:pt idx="24">
                  <c:v>151.15056818181819</c:v>
                </c:pt>
                <c:pt idx="25">
                  <c:v>152.67045454545453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F2-4E8B-8261-8B72B9C04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'Ark2'!$B$2:$B$15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  <c:extLst/>
            </c:strRef>
          </c:cat>
          <c:val>
            <c:numRef>
              <c:f>'Ark2'!$C$2:$C$15</c:f>
              <c:numCache>
                <c:formatCode>General</c:formatCode>
                <c:ptCount val="14"/>
                <c:pt idx="0">
                  <c:v>27</c:v>
                </c:pt>
                <c:pt idx="1">
                  <c:v>48</c:v>
                </c:pt>
                <c:pt idx="2">
                  <c:v>121</c:v>
                </c:pt>
                <c:pt idx="3">
                  <c:v>243</c:v>
                </c:pt>
                <c:pt idx="4">
                  <c:v>732</c:v>
                </c:pt>
                <c:pt idx="5">
                  <c:v>552</c:v>
                </c:pt>
                <c:pt idx="6">
                  <c:v>395</c:v>
                </c:pt>
                <c:pt idx="7">
                  <c:v>262</c:v>
                </c:pt>
                <c:pt idx="8">
                  <c:v>211</c:v>
                </c:pt>
                <c:pt idx="9">
                  <c:v>339</c:v>
                </c:pt>
                <c:pt idx="10">
                  <c:v>204</c:v>
                </c:pt>
                <c:pt idx="11">
                  <c:v>71</c:v>
                </c:pt>
                <c:pt idx="12">
                  <c:v>19</c:v>
                </c:pt>
                <c:pt idx="1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7-45A5-8400-B6C94FFD9661}"/>
            </c:ext>
          </c:extLst>
        </c:ser>
        <c:ser>
          <c:idx val="1"/>
          <c:order val="1"/>
          <c:tx>
            <c:strRef>
              <c:f>'Ark2'!$D$1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'Ark2'!$B$2:$B$15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  <c:extLst/>
            </c:strRef>
          </c:cat>
          <c:val>
            <c:numRef>
              <c:f>'Ark2'!$D$2:$D$15</c:f>
              <c:numCache>
                <c:formatCode>General</c:formatCode>
                <c:ptCount val="14"/>
                <c:pt idx="0">
                  <c:v>40</c:v>
                </c:pt>
                <c:pt idx="1">
                  <c:v>77</c:v>
                </c:pt>
                <c:pt idx="2">
                  <c:v>188</c:v>
                </c:pt>
                <c:pt idx="3">
                  <c:v>398</c:v>
                </c:pt>
                <c:pt idx="4">
                  <c:v>1195</c:v>
                </c:pt>
                <c:pt idx="5">
                  <c:v>903</c:v>
                </c:pt>
                <c:pt idx="6">
                  <c:v>636</c:v>
                </c:pt>
                <c:pt idx="7">
                  <c:v>418</c:v>
                </c:pt>
                <c:pt idx="8">
                  <c:v>334</c:v>
                </c:pt>
                <c:pt idx="9">
                  <c:v>544</c:v>
                </c:pt>
                <c:pt idx="10">
                  <c:v>330</c:v>
                </c:pt>
                <c:pt idx="11">
                  <c:v>110</c:v>
                </c:pt>
                <c:pt idx="12">
                  <c:v>30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7-45A5-8400-B6C94FFD9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/>
                  <a:t>Tal etterspurte </a:t>
                </a:r>
                <a:r>
                  <a:rPr lang="nb-NO" sz="1050" err="1"/>
                  <a:t>bustadar</a:t>
                </a:r>
                <a:endParaRPr lang="nb-NO" sz="105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tabell_2!$E$1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7-4C93-B5BE-121F79654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7-4C93-B5BE-121F79654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7-4C93-B5BE-121F79654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7-4C93-B5BE-121F796549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7-4C93-B5BE-121F796549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7-4C93-B5BE-121F796549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7-4C93-B5BE-121F796549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7-4C93-B5BE-121F796549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7-4C93-B5BE-121F796549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7-4C93-B5BE-121F796549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07-4C93-B5BE-121F796549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7-4C93-B5BE-121F796549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tabell_2!$D$2:$D$7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tabell_2!$E$2:$E$7</c:f>
              <c:numCache>
                <c:formatCode>General</c:formatCode>
                <c:ptCount val="6"/>
                <c:pt idx="0">
                  <c:v>10677</c:v>
                </c:pt>
                <c:pt idx="1">
                  <c:v>8610</c:v>
                </c:pt>
                <c:pt idx="2">
                  <c:v>3290</c:v>
                </c:pt>
                <c:pt idx="3">
                  <c:v>3162</c:v>
                </c:pt>
                <c:pt idx="4">
                  <c:v>1099</c:v>
                </c:pt>
                <c:pt idx="5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7-4C93-B5BE-121F79654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tabell_2!$F$1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CD-4E16-9B5C-D647959A54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CD-4E16-9B5C-D647959A54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CD-4E16-9B5C-D647959A54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CD-4E16-9B5C-D647959A54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CD-4E16-9B5C-D647959A54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CD-4E16-9B5C-D647959A5497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CD-4E16-9B5C-D647959A5497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CD-4E16-9B5C-D647959A5497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4CD-4E16-9B5C-D647959A5497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4CD-4E16-9B5C-D647959A5497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4CD-4E16-9B5C-D647959A5497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4CD-4E16-9B5C-D647959A549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tabell_2!$D$2:$D$7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tabell_2!$F$2:$F$7</c:f>
              <c:numCache>
                <c:formatCode>General</c:formatCode>
                <c:ptCount val="6"/>
                <c:pt idx="0">
                  <c:v>12468</c:v>
                </c:pt>
                <c:pt idx="1">
                  <c:v>10167</c:v>
                </c:pt>
                <c:pt idx="2">
                  <c:v>3386</c:v>
                </c:pt>
                <c:pt idx="3">
                  <c:v>3129</c:v>
                </c:pt>
                <c:pt idx="4">
                  <c:v>1102</c:v>
                </c:pt>
                <c:pt idx="5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CD-4E16-9B5C-D647959A54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n-NO" sz="1200" b="1" err="1">
                <a:solidFill>
                  <a:schemeClr val="tx1"/>
                </a:solidFill>
              </a:rPr>
              <a:t>Andel</a:t>
            </a:r>
            <a:r>
              <a:rPr lang="nn-NO" sz="1200" b="1">
                <a:solidFill>
                  <a:schemeClr val="tx1"/>
                </a:solidFill>
              </a:rPr>
              <a:t> personar (%) etter hushaldningstype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528687066825116"/>
          <c:y val="0.12102392538776466"/>
          <c:w val="0.80128145535222794"/>
          <c:h val="0.755100434109650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Personer!$B$8:$F$8</c:f>
              <c:numCache>
                <c:formatCode>0.0</c:formatCode>
                <c:ptCount val="5"/>
                <c:pt idx="0">
                  <c:v>19.3</c:v>
                </c:pt>
                <c:pt idx="1">
                  <c:v>28.4</c:v>
                </c:pt>
                <c:pt idx="2">
                  <c:v>17.2</c:v>
                </c:pt>
                <c:pt idx="3">
                  <c:v>21.7</c:v>
                </c:pt>
                <c:pt idx="4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D-47F1-A37B-5A318F8D1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128936025893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Personer!$B$44</c:f>
              <c:numCache>
                <c:formatCode>General</c:formatCode>
                <c:ptCount val="1"/>
                <c:pt idx="0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E-4095-85FE-EC4A8F235ABC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Personer!$C$44</c:f>
              <c:numCache>
                <c:formatCode>General</c:formatCode>
                <c:ptCount val="1"/>
                <c:pt idx="0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E-4095-85FE-EC4A8F235ABC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Personer!$D$44</c:f>
              <c:numCache>
                <c:formatCode>General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E-4095-85FE-EC4A8F235ABC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Personer!$E$44</c:f>
              <c:numCache>
                <c:formatCode>General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E-4095-85FE-EC4A8F235ABC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Personer!$F$44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EE-4095-85FE-EC4A8F235A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Familier!$B$8:$G$8</c:f>
              <c:numCache>
                <c:formatCode>0</c:formatCode>
                <c:ptCount val="6"/>
                <c:pt idx="0">
                  <c:v>13342</c:v>
                </c:pt>
                <c:pt idx="1">
                  <c:v>5643</c:v>
                </c:pt>
                <c:pt idx="2">
                  <c:v>1055</c:v>
                </c:pt>
                <c:pt idx="3">
                  <c:v>6794</c:v>
                </c:pt>
                <c:pt idx="4">
                  <c:v>1345</c:v>
                </c:pt>
                <c:pt idx="5">
                  <c:v>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1-49D4-8E0F-8A7D39763A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43902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  <p:sldLayoutId id="214749358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latin typeface="Poppins SemiBold"/>
                <a:cs typeface="Poppins SemiBold"/>
              </a:rPr>
              <a:t>Bustadanalyse for Ålesund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b-NO">
                <a:latin typeface="Poppins Medium"/>
                <a:cs typeface="Poppins Medium"/>
              </a:rPr>
              <a:t>Forventa bustadetterspørsel og nøkkeltal for bustadssektoren</a:t>
            </a:r>
          </a:p>
          <a:p>
            <a:r>
              <a:rPr lang="nb-NO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Hushaldsamansetning 2025 og 2050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0A402673-DDB4-43CA-0C50-EC32509DC7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9040369"/>
              </p:ext>
            </p:extLst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CA0C618-08D3-7CED-2DA8-3ECA96A257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4213199"/>
              </p:ext>
            </p:extLst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Ålesund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>
                <a:latin typeface="Poppins"/>
                <a:cs typeface="Poppins"/>
              </a:rPr>
              <a:t>Ålesund har </a:t>
            </a:r>
            <a:r>
              <a:rPr lang="nn-NO" sz="1500" b="1">
                <a:latin typeface="Poppins"/>
                <a:cs typeface="Poppins"/>
              </a:rPr>
              <a:t>overskot av små og middels bustadar i dag</a:t>
            </a:r>
            <a:r>
              <a:rPr lang="nn-NO" sz="1500">
                <a:latin typeface="Poppins"/>
                <a:cs typeface="Poppins"/>
              </a:rPr>
              <a:t>, men vil ha </a:t>
            </a:r>
            <a:r>
              <a:rPr lang="nn-NO" sz="1500" b="1">
                <a:latin typeface="Poppins"/>
                <a:cs typeface="Poppins"/>
              </a:rPr>
              <a:t>for få middels bustadar mot 2050 </a:t>
            </a:r>
            <a:r>
              <a:rPr lang="nn-NO" sz="1500">
                <a:latin typeface="Poppins"/>
                <a:cs typeface="Poppins"/>
              </a:rPr>
              <a:t>om dagens bustadmasse held seg konstant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Prognosane tilsei nokso sterk etterspørselsvekst for små/middels bustadar over 60 </a:t>
            </a:r>
            <a:r>
              <a:rPr lang="nn-NO" sz="1300" err="1">
                <a:latin typeface="Poppins"/>
                <a:cs typeface="Poppins"/>
              </a:rPr>
              <a:t>kvm</a:t>
            </a:r>
            <a:r>
              <a:rPr lang="nn-NO" sz="1300">
                <a:latin typeface="Poppins"/>
                <a:cs typeface="Poppins"/>
              </a:rPr>
              <a:t>.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Den relative etterspørselveksten er størst for middels bustadar (+1 600 mot 2050)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Også underskot på store bustadar, men lågare relativ etterspørselsvekst</a:t>
            </a:r>
            <a:br>
              <a:rPr lang="nn-NO" sz="1300"/>
            </a:br>
            <a:endParaRPr lang="nn-NO" sz="1300"/>
          </a:p>
          <a:p>
            <a:r>
              <a:rPr lang="nn-NO" sz="1500" b="1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I 2050 vil det være færre hushald med kontaktperson* under 67 år som etterspør bustadar i Ålesund enn i dag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Etterspørselsveksten mot 2050 blant hushald eldre enn 67 år er på den annan side berekna til 52,9 %. Eldre sine bustadbehov og preferansar blir derfor særs viktige </a:t>
            </a:r>
            <a:br>
              <a:rPr lang="nn-NO" sz="1300"/>
            </a:br>
            <a:endParaRPr lang="nn-NO" sz="1300"/>
          </a:p>
          <a:p>
            <a:r>
              <a:rPr lang="nn-NO" sz="1500">
                <a:latin typeface="Poppins"/>
                <a:cs typeface="Poppins"/>
              </a:rPr>
              <a:t>Eit gjennomsnittleg hushald i Ålesund forventast å vere mindre i 2050 enn i dag. Det gir auka bustadetterspørsel ut over frå forventa folketalsvekst</a:t>
            </a:r>
            <a:endParaRPr lang="nn-NO" sz="1200">
              <a:latin typeface="Poppins"/>
              <a:cs typeface="Poppins"/>
            </a:endParaRPr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kart, diagram, skjermbilde&#10;&#10;KI-generert innhold kan være feil.">
            <a:extLst>
              <a:ext uri="{FF2B5EF4-FFF2-40B4-BE49-F238E27FC236}">
                <a16:creationId xmlns:a16="http://schemas.microsoft.com/office/drawing/2014/main" id="{5ACA2541-E653-1049-0FBC-AB1107F9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8818" y="469338"/>
            <a:ext cx="3503859" cy="40309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AD147DAB-AEF0-AA9A-8BEE-9F257FAC43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Ålesund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Ålesund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29 440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27 378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7 %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Ålesund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6" name="Plassholder for innhold 15">
            <a:extLst>
              <a:ext uri="{FF2B5EF4-FFF2-40B4-BE49-F238E27FC236}">
                <a16:creationId xmlns:a16="http://schemas.microsoft.com/office/drawing/2014/main" id="{B46B7A4A-AEC9-E530-9552-985833563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Poppins SemiBold"/>
                <a:cs typeface="Poppins SemiBold"/>
              </a:rPr>
              <a:t>Største flyttestraumar til/</a:t>
            </a:r>
            <a:r>
              <a:rPr lang="nb-NO" err="1">
                <a:latin typeface="Poppins SemiBold"/>
                <a:cs typeface="Poppins SemiBold"/>
              </a:rPr>
              <a:t>frå</a:t>
            </a:r>
            <a:r>
              <a:rPr lang="nb-NO">
                <a:latin typeface="Poppins SemiBold"/>
                <a:cs typeface="Poppins SemiBold"/>
              </a:rPr>
              <a:t> Ålesund 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62C8D44-8177-1E70-7EF3-9E85F462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38" y="1227868"/>
            <a:ext cx="4515778" cy="279307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F663DC0-612C-F32C-342C-85704DCBE7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96"/>
          <a:stretch>
            <a:fillRect/>
          </a:stretch>
        </p:blipFill>
        <p:spPr>
          <a:xfrm>
            <a:off x="176265" y="1182617"/>
            <a:ext cx="4221773" cy="288358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Ålesund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Ålesund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2758752-D700-F682-8962-1E0E79355ED2}"/>
              </a:ext>
            </a:extLst>
          </p:cNvPr>
          <p:cNvSpPr/>
          <p:nvPr/>
        </p:nvSpPr>
        <p:spPr>
          <a:xfrm>
            <a:off x="4059382" y="1182617"/>
            <a:ext cx="512618" cy="16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63BB71C-8510-E0D5-92DD-8EB2B574D5AE}"/>
              </a:ext>
            </a:extLst>
          </p:cNvPr>
          <p:cNvSpPr/>
          <p:nvPr/>
        </p:nvSpPr>
        <p:spPr>
          <a:xfrm>
            <a:off x="8537464" y="1227868"/>
            <a:ext cx="512618" cy="16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C76E3-80B9-E22E-3DBB-681D46AD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2BBE9C53-FF11-1C23-C57C-31545382510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1360833"/>
              </p:ext>
            </p:extLst>
          </p:nvPr>
        </p:nvGraphicFramePr>
        <p:xfrm>
          <a:off x="114936" y="127722"/>
          <a:ext cx="4699289" cy="44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1EE95B53-5A41-E5BE-9FDB-666CA2EAE92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D55C4C2-D462-E948-B7C6-A4FBFDAAFE28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35BF8565-6DA7-AD62-C4D9-D4D133EF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EF1B0E2-1006-4E6D-8F8A-5A72D10E1BB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020177"/>
              </p:ext>
            </p:extLst>
          </p:nvPr>
        </p:nvGraphicFramePr>
        <p:xfrm>
          <a:off x="4730129" y="127722"/>
          <a:ext cx="4298935" cy="432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5507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534612"/>
              </p:ext>
            </p:extLst>
          </p:nvPr>
        </p:nvGraphicFramePr>
        <p:xfrm>
          <a:off x="213981" y="1063626"/>
          <a:ext cx="8723763" cy="334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579410"/>
              </p:ext>
            </p:extLst>
          </p:nvPr>
        </p:nvGraphicFramePr>
        <p:xfrm>
          <a:off x="213981" y="1010654"/>
          <a:ext cx="8668762" cy="345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87314"/>
              </p:ext>
            </p:extLst>
          </p:nvPr>
        </p:nvGraphicFramePr>
        <p:xfrm>
          <a:off x="213981" y="962526"/>
          <a:ext cx="8534019" cy="349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162707"/>
              </p:ext>
            </p:extLst>
          </p:nvPr>
        </p:nvGraphicFramePr>
        <p:xfrm>
          <a:off x="90835" y="890178"/>
          <a:ext cx="8839184" cy="35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8291" cy="533403"/>
          </a:xfrm>
        </p:spPr>
        <p:txBody>
          <a:bodyPr/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369851"/>
              </p:ext>
            </p:extLst>
          </p:nvPr>
        </p:nvGraphicFramePr>
        <p:xfrm>
          <a:off x="213981" y="739778"/>
          <a:ext cx="8716038" cy="385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11679" cy="532412"/>
          </a:xfrm>
        </p:spPr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1801FFA-87DA-2804-ADF4-659124AFA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549587"/>
              </p:ext>
            </p:extLst>
          </p:nvPr>
        </p:nvGraphicFramePr>
        <p:xfrm>
          <a:off x="213981" y="738788"/>
          <a:ext cx="8590904" cy="375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9B020B37-66AC-8512-DD00-31DAFCCB2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788730"/>
              </p:ext>
            </p:extLst>
          </p:nvPr>
        </p:nvGraphicFramePr>
        <p:xfrm>
          <a:off x="345171" y="1005234"/>
          <a:ext cx="8526326" cy="358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98653"/>
            <a:ext cx="8229600" cy="513239"/>
          </a:xfrm>
        </p:spPr>
        <p:txBody>
          <a:bodyPr>
            <a:normAutofit fontScale="90000"/>
          </a:bodyPr>
          <a:lstStyle/>
          <a:p>
            <a:r>
              <a:rPr lang="nb-NO"/>
              <a:t>Median </a:t>
            </a:r>
            <a:r>
              <a:rPr lang="nb-NO" err="1"/>
              <a:t>hushaldsinntekt</a:t>
            </a:r>
            <a:r>
              <a:rPr lang="nb-NO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14" name="Plassholder for innhold 4">
            <a:extLst>
              <a:ext uri="{FF2B5EF4-FFF2-40B4-BE49-F238E27FC236}">
                <a16:creationId xmlns:a16="http://schemas.microsoft.com/office/drawing/2014/main" id="{7183F177-BD20-9BAA-69FF-62892C5BE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521675"/>
              </p:ext>
            </p:extLst>
          </p:nvPr>
        </p:nvGraphicFramePr>
        <p:xfrm>
          <a:off x="302509" y="680644"/>
          <a:ext cx="6373300" cy="397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776114" y="1154127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3 939 965</a:t>
            </a:r>
          </a:p>
          <a:p>
            <a:pPr algn="ctr"/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4,8 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8,3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6,0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46388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773654B-E313-7F09-A3DD-B9179C30B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9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8F97366-C0BB-784B-1CAD-31E1761B4596}"/>
              </a:ext>
            </a:extLst>
          </p:cNvPr>
          <p:cNvSpPr txBox="1"/>
          <p:nvPr/>
        </p:nvSpPr>
        <p:spPr>
          <a:xfrm>
            <a:off x="368217" y="4673520"/>
            <a:ext cx="237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Ålesund kommune</a:t>
            </a:r>
          </a:p>
        </p:txBody>
      </p:sp>
    </p:spTree>
    <p:extLst>
      <p:ext uri="{BB962C8B-B14F-4D97-AF65-F5344CB8AC3E}">
        <p14:creationId xmlns:p14="http://schemas.microsoft.com/office/powerpoint/2010/main" val="14283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>
                <a:latin typeface="Poppins"/>
                <a:cs typeface="Poppins"/>
              </a:rPr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>
                <a:solidFill>
                  <a:schemeClr val="accent2"/>
                </a:solidFill>
                <a:latin typeface="Poppins"/>
                <a:cs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Sjå dokumentasjon</a:t>
            </a:r>
            <a:r>
              <a:rPr lang="nn-NO" sz="1200">
                <a:latin typeface="Poppins"/>
                <a:cs typeface="Poppins"/>
              </a:rPr>
              <a:t>.</a:t>
            </a:r>
            <a:br>
              <a:rPr lang="nn-NO" sz="1200"/>
            </a:br>
            <a:r>
              <a:rPr lang="nn-NO" sz="120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Modellens verkemåte</a:t>
            </a:r>
            <a:br>
              <a:rPr lang="nn-NO" sz="1600"/>
            </a:br>
            <a:r>
              <a:rPr lang="nn-NO" sz="1200">
                <a:latin typeface="Poppins"/>
                <a:cs typeface="Poppins"/>
              </a:rPr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/>
                <a:cs typeface="Poppins SemiBold"/>
              </a:rPr>
              <a:t>Befolkningsvekst</a:t>
            </a:r>
            <a:r>
              <a:rPr lang="nn-NO" sz="1100" i="1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>
                <a:latin typeface="Poppins SemiBold"/>
                <a:cs typeface="Poppins SemiBold"/>
              </a:rPr>
              <a:t>Preferansar: </a:t>
            </a:r>
            <a:r>
              <a:rPr lang="nn-NO" sz="1100" i="1">
                <a:latin typeface="Poppins"/>
                <a:cs typeface="Poppins"/>
              </a:rPr>
              <a:t>Modellen definerer ulike bustadpreferanseprofilar for ulike hushald, basert på dagens busettingsmønster. Profilane avhenger av tal på personar i hushaldinga, alder og kommunens </a:t>
            </a:r>
            <a:r>
              <a:rPr lang="nn-NO" sz="1100" i="1" err="1">
                <a:latin typeface="Poppins"/>
                <a:cs typeface="Poppins"/>
              </a:rPr>
              <a:t>sentralitet</a:t>
            </a:r>
            <a:endParaRPr lang="nn-NO" sz="1100" i="1">
              <a:latin typeface="Poppins"/>
              <a:cs typeface="Poppins"/>
            </a:endParaRPr>
          </a:p>
          <a:p>
            <a:r>
              <a:rPr lang="nn-NO" sz="1100" i="1">
                <a:latin typeface="Poppins SemiBold"/>
                <a:cs typeface="Poppins SemiBold"/>
              </a:rPr>
              <a:t>Bustadbalanse</a:t>
            </a:r>
            <a:r>
              <a:rPr lang="nn-NO" sz="1100" i="1">
                <a:latin typeface="Poppins"/>
                <a:cs typeface="Poppins"/>
              </a:rPr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>
                <a:latin typeface="Poppins"/>
                <a:cs typeface="Poppins"/>
              </a:rPr>
              <a:t> </a:t>
            </a:r>
            <a:endParaRPr lang="nn-NO" sz="140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NB!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9 970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10 992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8 256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7 267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2 703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7 924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2 046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10 817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175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12 420</a:t>
            </a:r>
            <a:r>
              <a:rPr lang="nn-NO" sz="1200">
                <a:solidFill>
                  <a:schemeClr val="accent4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1 428 </a:t>
            </a:r>
            <a:r>
              <a:rPr lang="nn-NO" sz="120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9 054</a:t>
            </a:r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798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10 217</a:t>
            </a:r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1 961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00B38598-90C0-8836-544A-4E4DDBE35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22933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>
                <a:latin typeface="Poppins SemiBold"/>
                <a:cs typeface="Poppins SemiBold"/>
              </a:rPr>
              <a:t>År-til-år-endring i forventa </a:t>
            </a:r>
            <a:r>
              <a:rPr lang="nn-NO">
                <a:latin typeface="Poppins SemiBold"/>
                <a:cs typeface="Poppins SemiBold"/>
              </a:rPr>
              <a:t>bustadetterspørsel</a:t>
            </a:r>
            <a:endParaRPr lang="nn-NO" noProof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8C548B74-6590-E6F8-09C0-C0BDE22DA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064639"/>
              </p:ext>
            </p:extLst>
          </p:nvPr>
        </p:nvGraphicFramePr>
        <p:xfrm>
          <a:off x="457200" y="1063626"/>
          <a:ext cx="822960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Ålesund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CC066EB2-D4AB-3AE2-C401-349934D57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2140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5C5A8626-8CD3-D791-D58B-1175300C2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72364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-1,4 %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+52,9 %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DA619C9-20B7-9041-B7DD-56B39139DC14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3461F0-196F-4767-922F-6080DFBDFF85}">
  <ds:schemaRefs>
    <ds:schemaRef ds:uri="3194e95f-388a-4eb4-a239-5d2a05d68bee"/>
    <ds:schemaRef ds:uri="6e555367-d410-464a-a888-1840aac337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8</TotalTime>
  <Words>1048</Words>
  <Application>Microsoft Office PowerPoint</Application>
  <PresentationFormat>Skjermfremvisning (16:9)</PresentationFormat>
  <Paragraphs>213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Bustadanalyse for Ålesund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Ålesund</vt:lpstr>
      <vt:lpstr>PowerPoint-presentasjon</vt:lpstr>
      <vt:lpstr>PowerPoint-presentasjon</vt:lpstr>
      <vt:lpstr>Ålesund har fleire bustadar enn hushald</vt:lpstr>
      <vt:lpstr>Flytting til/frå Ålesund etter alder 2020-2024</vt:lpstr>
      <vt:lpstr>Største flyttestraumar til/frå Ålesund 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6</cp:revision>
  <dcterms:created xsi:type="dcterms:W3CDTF">2022-12-19T14:26:47Z</dcterms:created>
  <dcterms:modified xsi:type="dcterms:W3CDTF">2025-08-31T16:34:25Z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