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5" r:id="rId4"/>
    <p:sldMasterId id="2147493515" r:id="rId5"/>
    <p:sldMasterId id="2147493547" r:id="rId6"/>
    <p:sldMasterId id="2147493553" r:id="rId7"/>
    <p:sldMasterId id="2147493561" r:id="rId8"/>
    <p:sldMasterId id="2147493570" r:id="rId9"/>
    <p:sldMasterId id="2147493572" r:id="rId10"/>
    <p:sldMasterId id="2147493581" r:id="rId11"/>
  </p:sldMasterIdLst>
  <p:notesMasterIdLst>
    <p:notesMasterId r:id="rId39"/>
  </p:notesMasterIdLst>
  <p:sldIdLst>
    <p:sldId id="256" r:id="rId12"/>
    <p:sldId id="292" r:id="rId13"/>
    <p:sldId id="258" r:id="rId14"/>
    <p:sldId id="259" r:id="rId15"/>
    <p:sldId id="284" r:id="rId16"/>
    <p:sldId id="293" r:id="rId17"/>
    <p:sldId id="294" r:id="rId18"/>
    <p:sldId id="310" r:id="rId19"/>
    <p:sldId id="295" r:id="rId20"/>
    <p:sldId id="296" r:id="rId21"/>
    <p:sldId id="261" r:id="rId22"/>
    <p:sldId id="280" r:id="rId23"/>
    <p:sldId id="264" r:id="rId24"/>
    <p:sldId id="262" r:id="rId25"/>
    <p:sldId id="297" r:id="rId26"/>
    <p:sldId id="298" r:id="rId27"/>
    <p:sldId id="270" r:id="rId28"/>
    <p:sldId id="272" r:id="rId29"/>
    <p:sldId id="271" r:id="rId30"/>
    <p:sldId id="273" r:id="rId31"/>
    <p:sldId id="274" r:id="rId32"/>
    <p:sldId id="278" r:id="rId33"/>
    <p:sldId id="290" r:id="rId34"/>
    <p:sldId id="291" r:id="rId35"/>
    <p:sldId id="275" r:id="rId36"/>
    <p:sldId id="311" r:id="rId37"/>
    <p:sldId id="5941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A"/>
    <a:srgbClr val="677275"/>
    <a:srgbClr val="4D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F9AC04-F420-48DA-AA49-2E27D5D85541}" v="18" dt="2025-08-31T17:55:13.3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0" Type="http://schemas.openxmlformats.org/officeDocument/2006/relationships/slide" Target="slides/slide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y Halvorsen" userId="S::gry.halvorsen@mrfylke.no::20920561-fccf-4b10-9aac-378745f0efc8" providerId="AD" clId="Web-{C2EEC7D7-C66F-2005-7D83-ACDE1C2403B1}"/>
    <pc:docChg chg="addSld delSld modSld">
      <pc:chgData name="Gry Halvorsen" userId="S::gry.halvorsen@mrfylke.no::20920561-fccf-4b10-9aac-378745f0efc8" providerId="AD" clId="Web-{C2EEC7D7-C66F-2005-7D83-ACDE1C2403B1}" dt="2025-08-21T12:25:03.834" v="71"/>
      <pc:docMkLst>
        <pc:docMk/>
      </pc:docMkLst>
      <pc:sldChg chg="modSp">
        <pc:chgData name="Gry Halvorsen" userId="S::gry.halvorsen@mrfylke.no::20920561-fccf-4b10-9aac-378745f0efc8" providerId="AD" clId="Web-{C2EEC7D7-C66F-2005-7D83-ACDE1C2403B1}" dt="2025-08-21T11:45:46.712" v="7" actId="20577"/>
        <pc:sldMkLst>
          <pc:docMk/>
          <pc:sldMk cId="4221355331" sldId="259"/>
        </pc:sldMkLst>
        <pc:spChg chg="mod">
          <ac:chgData name="Gry Halvorsen" userId="S::gry.halvorsen@mrfylke.no::20920561-fccf-4b10-9aac-378745f0efc8" providerId="AD" clId="Web-{C2EEC7D7-C66F-2005-7D83-ACDE1C2403B1}" dt="2025-08-21T11:45:46.712" v="7" actId="20577"/>
          <ac:spMkLst>
            <pc:docMk/>
            <pc:sldMk cId="4221355331" sldId="259"/>
            <ac:spMk id="3" creationId="{695F14DD-B0DC-E3DA-5256-39F0462EDCF4}"/>
          </ac:spMkLst>
        </pc:spChg>
      </pc:sldChg>
      <pc:sldChg chg="modSp">
        <pc:chgData name="Gry Halvorsen" userId="S::gry.halvorsen@mrfylke.no::20920561-fccf-4b10-9aac-378745f0efc8" providerId="AD" clId="Web-{C2EEC7D7-C66F-2005-7D83-ACDE1C2403B1}" dt="2025-08-21T12:23:18.129" v="65" actId="20577"/>
        <pc:sldMkLst>
          <pc:docMk/>
          <pc:sldMk cId="3282931839" sldId="261"/>
        </pc:sldMkLst>
        <pc:spChg chg="mod">
          <ac:chgData name="Gry Halvorsen" userId="S::gry.halvorsen@mrfylke.no::20920561-fccf-4b10-9aac-378745f0efc8" providerId="AD" clId="Web-{C2EEC7D7-C66F-2005-7D83-ACDE1C2403B1}" dt="2025-08-21T12:23:18.129" v="65" actId="20577"/>
          <ac:spMkLst>
            <pc:docMk/>
            <pc:sldMk cId="3282931839" sldId="261"/>
            <ac:spMk id="3" creationId="{5F871BB3-E611-3FE9-EBB5-1C16E41B185F}"/>
          </ac:spMkLst>
        </pc:spChg>
      </pc:sldChg>
      <pc:sldChg chg="modSp">
        <pc:chgData name="Gry Halvorsen" userId="S::gry.halvorsen@mrfylke.no::20920561-fccf-4b10-9aac-378745f0efc8" providerId="AD" clId="Web-{C2EEC7D7-C66F-2005-7D83-ACDE1C2403B1}" dt="2025-08-21T12:23:27.848" v="68" actId="20577"/>
        <pc:sldMkLst>
          <pc:docMk/>
          <pc:sldMk cId="2564475495" sldId="264"/>
        </pc:sldMkLst>
        <pc:spChg chg="mod">
          <ac:chgData name="Gry Halvorsen" userId="S::gry.halvorsen@mrfylke.no::20920561-fccf-4b10-9aac-378745f0efc8" providerId="AD" clId="Web-{C2EEC7D7-C66F-2005-7D83-ACDE1C2403B1}" dt="2025-08-21T12:23:27.848" v="68" actId="20577"/>
          <ac:spMkLst>
            <pc:docMk/>
            <pc:sldMk cId="2564475495" sldId="264"/>
            <ac:spMk id="6" creationId="{CC1A4767-59E9-C6BA-139D-F6CD7CEF167F}"/>
          </ac:spMkLst>
        </pc:spChg>
      </pc:sldChg>
      <pc:sldChg chg="modSp">
        <pc:chgData name="Gry Halvorsen" userId="S::gry.halvorsen@mrfylke.no::20920561-fccf-4b10-9aac-378745f0efc8" providerId="AD" clId="Web-{C2EEC7D7-C66F-2005-7D83-ACDE1C2403B1}" dt="2025-08-21T11:45:57.041" v="8" actId="20577"/>
        <pc:sldMkLst>
          <pc:docMk/>
          <pc:sldMk cId="592984174" sldId="294"/>
        </pc:sldMkLst>
        <pc:spChg chg="mod">
          <ac:chgData name="Gry Halvorsen" userId="S::gry.halvorsen@mrfylke.no::20920561-fccf-4b10-9aac-378745f0efc8" providerId="AD" clId="Web-{C2EEC7D7-C66F-2005-7D83-ACDE1C2403B1}" dt="2025-08-21T11:45:57.041" v="8" actId="20577"/>
          <ac:spMkLst>
            <pc:docMk/>
            <pc:sldMk cId="592984174" sldId="294"/>
            <ac:spMk id="2" creationId="{F4AB0ED4-DEA6-ADF7-1AC9-9BAD9F1ED393}"/>
          </ac:spMkLst>
        </pc:spChg>
      </pc:sldChg>
      <pc:sldChg chg="modSp">
        <pc:chgData name="Gry Halvorsen" userId="S::gry.halvorsen@mrfylke.no::20920561-fccf-4b10-9aac-378745f0efc8" providerId="AD" clId="Web-{C2EEC7D7-C66F-2005-7D83-ACDE1C2403B1}" dt="2025-08-21T12:20:57.580" v="9" actId="20577"/>
        <pc:sldMkLst>
          <pc:docMk/>
          <pc:sldMk cId="93300291" sldId="296"/>
        </pc:sldMkLst>
        <pc:spChg chg="mod">
          <ac:chgData name="Gry Halvorsen" userId="S::gry.halvorsen@mrfylke.no::20920561-fccf-4b10-9aac-378745f0efc8" providerId="AD" clId="Web-{C2EEC7D7-C66F-2005-7D83-ACDE1C2403B1}" dt="2025-08-21T12:20:57.580" v="9" actId="20577"/>
          <ac:spMkLst>
            <pc:docMk/>
            <pc:sldMk cId="93300291" sldId="296"/>
            <ac:spMk id="2" creationId="{23D2C8CB-123D-DF5D-8471-6CFA29C289E2}"/>
          </ac:spMkLst>
        </pc:spChg>
      </pc:sldChg>
      <pc:sldChg chg="modSp">
        <pc:chgData name="Gry Halvorsen" userId="S::gry.halvorsen@mrfylke.no::20920561-fccf-4b10-9aac-378745f0efc8" providerId="AD" clId="Web-{C2EEC7D7-C66F-2005-7D83-ACDE1C2403B1}" dt="2025-08-21T12:23:44.177" v="69" actId="20577"/>
        <pc:sldMkLst>
          <pc:docMk/>
          <pc:sldMk cId="1113692058" sldId="298"/>
        </pc:sldMkLst>
        <pc:spChg chg="mod">
          <ac:chgData name="Gry Halvorsen" userId="S::gry.halvorsen@mrfylke.no::20920561-fccf-4b10-9aac-378745f0efc8" providerId="AD" clId="Web-{C2EEC7D7-C66F-2005-7D83-ACDE1C2403B1}" dt="2025-08-21T12:23:44.177" v="69" actId="20577"/>
          <ac:spMkLst>
            <pc:docMk/>
            <pc:sldMk cId="1113692058" sldId="298"/>
            <ac:spMk id="2" creationId="{ED91B89B-5E10-1B85-D543-89168E39425F}"/>
          </ac:spMkLst>
        </pc:spChg>
      </pc:sldChg>
      <pc:sldChg chg="del">
        <pc:chgData name="Gry Halvorsen" userId="S::gry.halvorsen@mrfylke.no::20920561-fccf-4b10-9aac-378745f0efc8" providerId="AD" clId="Web-{C2EEC7D7-C66F-2005-7D83-ACDE1C2403B1}" dt="2025-08-21T12:25:03.834" v="71"/>
        <pc:sldMkLst>
          <pc:docMk/>
          <pc:sldMk cId="1155137859" sldId="299"/>
        </pc:sldMkLst>
      </pc:sldChg>
      <pc:sldChg chg="add">
        <pc:chgData name="Gry Halvorsen" userId="S::gry.halvorsen@mrfylke.no::20920561-fccf-4b10-9aac-378745f0efc8" providerId="AD" clId="Web-{C2EEC7D7-C66F-2005-7D83-ACDE1C2403B1}" dt="2025-08-21T12:25:00.522" v="70"/>
        <pc:sldMkLst>
          <pc:docMk/>
          <pc:sldMk cId="2089001233" sldId="311"/>
        </pc:sldMkLst>
      </pc:sldChg>
    </pc:docChg>
  </pc:docChgLst>
  <pc:docChgLst>
    <pc:chgData name="Jomar Sæterøy Maridal" userId="208828a4-37e1-46b2-ad3f-fb1dea7a7b40" providerId="ADAL" clId="{3B9179E8-8F8D-4735-BE20-65821BE5D6C5}"/>
    <pc:docChg chg="modSld">
      <pc:chgData name="Jomar Sæterøy Maridal" userId="208828a4-37e1-46b2-ad3f-fb1dea7a7b40" providerId="ADAL" clId="{3B9179E8-8F8D-4735-BE20-65821BE5D6C5}" dt="2025-05-28T13:01:56.509" v="0"/>
      <pc:docMkLst>
        <pc:docMk/>
      </pc:docMkLst>
      <pc:sldChg chg="modSp">
        <pc:chgData name="Jomar Sæterøy Maridal" userId="208828a4-37e1-46b2-ad3f-fb1dea7a7b40" providerId="ADAL" clId="{3B9179E8-8F8D-4735-BE20-65821BE5D6C5}" dt="2025-05-28T13:01:56.509" v="0"/>
        <pc:sldMkLst>
          <pc:docMk/>
          <pc:sldMk cId="3307158922" sldId="256"/>
        </pc:sldMkLst>
      </pc:sldChg>
      <pc:sldChg chg="modSp">
        <pc:chgData name="Jomar Sæterøy Maridal" userId="208828a4-37e1-46b2-ad3f-fb1dea7a7b40" providerId="ADAL" clId="{3B9179E8-8F8D-4735-BE20-65821BE5D6C5}" dt="2025-05-28T13:01:56.509" v="0"/>
        <pc:sldMkLst>
          <pc:docMk/>
          <pc:sldMk cId="4221355331" sldId="259"/>
        </pc:sldMkLst>
      </pc:sldChg>
      <pc:sldChg chg="modSp">
        <pc:chgData name="Jomar Sæterøy Maridal" userId="208828a4-37e1-46b2-ad3f-fb1dea7a7b40" providerId="ADAL" clId="{3B9179E8-8F8D-4735-BE20-65821BE5D6C5}" dt="2025-05-28T13:01:56.509" v="0"/>
        <pc:sldMkLst>
          <pc:docMk/>
          <pc:sldMk cId="3282931839" sldId="261"/>
        </pc:sldMkLst>
      </pc:sldChg>
      <pc:sldChg chg="modSp">
        <pc:chgData name="Jomar Sæterøy Maridal" userId="208828a4-37e1-46b2-ad3f-fb1dea7a7b40" providerId="ADAL" clId="{3B9179E8-8F8D-4735-BE20-65821BE5D6C5}" dt="2025-05-28T13:01:56.509" v="0"/>
        <pc:sldMkLst>
          <pc:docMk/>
          <pc:sldMk cId="2728337470" sldId="262"/>
        </pc:sldMkLst>
      </pc:sldChg>
      <pc:sldChg chg="modSp">
        <pc:chgData name="Jomar Sæterøy Maridal" userId="208828a4-37e1-46b2-ad3f-fb1dea7a7b40" providerId="ADAL" clId="{3B9179E8-8F8D-4735-BE20-65821BE5D6C5}" dt="2025-05-28T13:01:56.509" v="0"/>
        <pc:sldMkLst>
          <pc:docMk/>
          <pc:sldMk cId="663609451" sldId="270"/>
        </pc:sldMkLst>
      </pc:sldChg>
      <pc:sldChg chg="modSp">
        <pc:chgData name="Jomar Sæterøy Maridal" userId="208828a4-37e1-46b2-ad3f-fb1dea7a7b40" providerId="ADAL" clId="{3B9179E8-8F8D-4735-BE20-65821BE5D6C5}" dt="2025-05-28T13:01:56.509" v="0"/>
        <pc:sldMkLst>
          <pc:docMk/>
          <pc:sldMk cId="1945649765" sldId="271"/>
        </pc:sldMkLst>
      </pc:sldChg>
      <pc:sldChg chg="modSp">
        <pc:chgData name="Jomar Sæterøy Maridal" userId="208828a4-37e1-46b2-ad3f-fb1dea7a7b40" providerId="ADAL" clId="{3B9179E8-8F8D-4735-BE20-65821BE5D6C5}" dt="2025-05-28T13:01:56.509" v="0"/>
        <pc:sldMkLst>
          <pc:docMk/>
          <pc:sldMk cId="3973195132" sldId="272"/>
        </pc:sldMkLst>
      </pc:sldChg>
      <pc:sldChg chg="modSp">
        <pc:chgData name="Jomar Sæterøy Maridal" userId="208828a4-37e1-46b2-ad3f-fb1dea7a7b40" providerId="ADAL" clId="{3B9179E8-8F8D-4735-BE20-65821BE5D6C5}" dt="2025-05-28T13:01:56.509" v="0"/>
        <pc:sldMkLst>
          <pc:docMk/>
          <pc:sldMk cId="492800814" sldId="273"/>
        </pc:sldMkLst>
      </pc:sldChg>
      <pc:sldChg chg="modSp">
        <pc:chgData name="Jomar Sæterøy Maridal" userId="208828a4-37e1-46b2-ad3f-fb1dea7a7b40" providerId="ADAL" clId="{3B9179E8-8F8D-4735-BE20-65821BE5D6C5}" dt="2025-05-28T13:01:56.509" v="0"/>
        <pc:sldMkLst>
          <pc:docMk/>
          <pc:sldMk cId="2544916649" sldId="274"/>
        </pc:sldMkLst>
      </pc:sldChg>
      <pc:sldChg chg="modSp">
        <pc:chgData name="Jomar Sæterøy Maridal" userId="208828a4-37e1-46b2-ad3f-fb1dea7a7b40" providerId="ADAL" clId="{3B9179E8-8F8D-4735-BE20-65821BE5D6C5}" dt="2025-05-28T13:01:56.509" v="0"/>
        <pc:sldMkLst>
          <pc:docMk/>
          <pc:sldMk cId="1882197771" sldId="275"/>
        </pc:sldMkLst>
      </pc:sldChg>
      <pc:sldChg chg="modSp">
        <pc:chgData name="Jomar Sæterøy Maridal" userId="208828a4-37e1-46b2-ad3f-fb1dea7a7b40" providerId="ADAL" clId="{3B9179E8-8F8D-4735-BE20-65821BE5D6C5}" dt="2025-05-28T13:01:56.509" v="0"/>
        <pc:sldMkLst>
          <pc:docMk/>
          <pc:sldMk cId="2435218313" sldId="278"/>
        </pc:sldMkLst>
      </pc:sldChg>
      <pc:sldChg chg="modSp">
        <pc:chgData name="Jomar Sæterøy Maridal" userId="208828a4-37e1-46b2-ad3f-fb1dea7a7b40" providerId="ADAL" clId="{3B9179E8-8F8D-4735-BE20-65821BE5D6C5}" dt="2025-05-28T13:01:56.509" v="0"/>
        <pc:sldMkLst>
          <pc:docMk/>
          <pc:sldMk cId="2224147455" sldId="280"/>
        </pc:sldMkLst>
      </pc:sldChg>
      <pc:sldChg chg="modSp">
        <pc:chgData name="Jomar Sæterøy Maridal" userId="208828a4-37e1-46b2-ad3f-fb1dea7a7b40" providerId="ADAL" clId="{3B9179E8-8F8D-4735-BE20-65821BE5D6C5}" dt="2025-05-28T13:01:56.509" v="0"/>
        <pc:sldMkLst>
          <pc:docMk/>
          <pc:sldMk cId="1418708300" sldId="284"/>
        </pc:sldMkLst>
      </pc:sldChg>
      <pc:sldChg chg="modSp">
        <pc:chgData name="Jomar Sæterøy Maridal" userId="208828a4-37e1-46b2-ad3f-fb1dea7a7b40" providerId="ADAL" clId="{3B9179E8-8F8D-4735-BE20-65821BE5D6C5}" dt="2025-05-28T13:01:56.509" v="0"/>
        <pc:sldMkLst>
          <pc:docMk/>
          <pc:sldMk cId="1219157254" sldId="290"/>
        </pc:sldMkLst>
      </pc:sldChg>
      <pc:sldChg chg="modSp">
        <pc:chgData name="Jomar Sæterøy Maridal" userId="208828a4-37e1-46b2-ad3f-fb1dea7a7b40" providerId="ADAL" clId="{3B9179E8-8F8D-4735-BE20-65821BE5D6C5}" dt="2025-05-28T13:01:56.509" v="0"/>
        <pc:sldMkLst>
          <pc:docMk/>
          <pc:sldMk cId="3719733657" sldId="291"/>
        </pc:sldMkLst>
      </pc:sldChg>
      <pc:sldChg chg="modSp">
        <pc:chgData name="Jomar Sæterøy Maridal" userId="208828a4-37e1-46b2-ad3f-fb1dea7a7b40" providerId="ADAL" clId="{3B9179E8-8F8D-4735-BE20-65821BE5D6C5}" dt="2025-05-28T13:01:56.509" v="0"/>
        <pc:sldMkLst>
          <pc:docMk/>
          <pc:sldMk cId="1436050539" sldId="293"/>
        </pc:sldMkLst>
      </pc:sldChg>
      <pc:sldChg chg="modSp">
        <pc:chgData name="Jomar Sæterøy Maridal" userId="208828a4-37e1-46b2-ad3f-fb1dea7a7b40" providerId="ADAL" clId="{3B9179E8-8F8D-4735-BE20-65821BE5D6C5}" dt="2025-05-28T13:01:56.509" v="0"/>
        <pc:sldMkLst>
          <pc:docMk/>
          <pc:sldMk cId="592984174" sldId="294"/>
        </pc:sldMkLst>
      </pc:sldChg>
      <pc:sldChg chg="modSp">
        <pc:chgData name="Jomar Sæterøy Maridal" userId="208828a4-37e1-46b2-ad3f-fb1dea7a7b40" providerId="ADAL" clId="{3B9179E8-8F8D-4735-BE20-65821BE5D6C5}" dt="2025-05-28T13:01:56.509" v="0"/>
        <pc:sldMkLst>
          <pc:docMk/>
          <pc:sldMk cId="3405911341" sldId="295"/>
        </pc:sldMkLst>
      </pc:sldChg>
      <pc:sldChg chg="modSp">
        <pc:chgData name="Jomar Sæterøy Maridal" userId="208828a4-37e1-46b2-ad3f-fb1dea7a7b40" providerId="ADAL" clId="{3B9179E8-8F8D-4735-BE20-65821BE5D6C5}" dt="2025-05-28T13:01:56.509" v="0"/>
        <pc:sldMkLst>
          <pc:docMk/>
          <pc:sldMk cId="93300291" sldId="296"/>
        </pc:sldMkLst>
      </pc:sldChg>
      <pc:sldChg chg="modSp">
        <pc:chgData name="Jomar Sæterøy Maridal" userId="208828a4-37e1-46b2-ad3f-fb1dea7a7b40" providerId="ADAL" clId="{3B9179E8-8F8D-4735-BE20-65821BE5D6C5}" dt="2025-05-28T13:01:56.509" v="0"/>
        <pc:sldMkLst>
          <pc:docMk/>
          <pc:sldMk cId="1605421143" sldId="297"/>
        </pc:sldMkLst>
      </pc:sldChg>
      <pc:sldChg chg="modSp">
        <pc:chgData name="Jomar Sæterøy Maridal" userId="208828a4-37e1-46b2-ad3f-fb1dea7a7b40" providerId="ADAL" clId="{3B9179E8-8F8D-4735-BE20-65821BE5D6C5}" dt="2025-05-28T13:01:56.509" v="0"/>
        <pc:sldMkLst>
          <pc:docMk/>
          <pc:sldMk cId="1113692058" sldId="298"/>
        </pc:sldMkLst>
      </pc:sldChg>
    </pc:docChg>
  </pc:docChgLst>
  <pc:docChgLst>
    <pc:chgData name="Gry Halvorsen" userId="S::gry.halvorsen@mrfylke.no::20920561-fccf-4b10-9aac-378745f0efc8" providerId="AD" clId="Web-{A91F66B6-F10B-9285-76C4-DCE22B056FD6}"/>
    <pc:docChg chg="modSld">
      <pc:chgData name="Gry Halvorsen" userId="S::gry.halvorsen@mrfylke.no::20920561-fccf-4b10-9aac-378745f0efc8" providerId="AD" clId="Web-{A91F66B6-F10B-9285-76C4-DCE22B056FD6}" dt="2025-08-21T11:44:42.985" v="27" actId="20577"/>
      <pc:docMkLst>
        <pc:docMk/>
      </pc:docMkLst>
      <pc:sldChg chg="modSp">
        <pc:chgData name="Gry Halvorsen" userId="S::gry.halvorsen@mrfylke.no::20920561-fccf-4b10-9aac-378745f0efc8" providerId="AD" clId="Web-{A91F66B6-F10B-9285-76C4-DCE22B056FD6}" dt="2025-08-21T11:44:42.985" v="27" actId="20577"/>
        <pc:sldMkLst>
          <pc:docMk/>
          <pc:sldMk cId="3969649437" sldId="292"/>
        </pc:sldMkLst>
        <pc:spChg chg="mod">
          <ac:chgData name="Gry Halvorsen" userId="S::gry.halvorsen@mrfylke.no::20920561-fccf-4b10-9aac-378745f0efc8" providerId="AD" clId="Web-{A91F66B6-F10B-9285-76C4-DCE22B056FD6}" dt="2025-08-21T11:44:33.657" v="19" actId="20577"/>
          <ac:spMkLst>
            <pc:docMk/>
            <pc:sldMk cId="3969649437" sldId="292"/>
            <ac:spMk id="3" creationId="{A7E45841-C879-C09D-F3E5-F8D535D90DAA}"/>
          </ac:spMkLst>
        </pc:spChg>
        <pc:spChg chg="mod">
          <ac:chgData name="Gry Halvorsen" userId="S::gry.halvorsen@mrfylke.no::20920561-fccf-4b10-9aac-378745f0efc8" providerId="AD" clId="Web-{A91F66B6-F10B-9285-76C4-DCE22B056FD6}" dt="2025-08-21T11:44:42.985" v="27" actId="20577"/>
          <ac:spMkLst>
            <pc:docMk/>
            <pc:sldMk cId="3969649437" sldId="292"/>
            <ac:spMk id="4" creationId="{0D11E46A-2E32-1AC5-3603-348404999C3A}"/>
          </ac:spMkLst>
        </pc:spChg>
      </pc:sldChg>
    </pc:docChg>
  </pc:docChgLst>
  <pc:docChgLst>
    <pc:chgData name="Paul Magne Eidhammer" userId="e3d4e6bb-f754-4b2e-bd11-72ddaaf5666f" providerId="ADAL" clId="{400D3E6D-FA7F-4037-8987-95D19B3B5A1E}"/>
    <pc:docChg chg="custSel modSld">
      <pc:chgData name="Paul Magne Eidhammer" userId="e3d4e6bb-f754-4b2e-bd11-72ddaaf5666f" providerId="ADAL" clId="{400D3E6D-FA7F-4037-8987-95D19B3B5A1E}" dt="2025-06-21T10:30:03.842" v="206" actId="20577"/>
      <pc:docMkLst>
        <pc:docMk/>
      </pc:docMkLst>
      <pc:sldChg chg="addSp delSp modSp mod modClrScheme chgLayout">
        <pc:chgData name="Paul Magne Eidhammer" userId="e3d4e6bb-f754-4b2e-bd11-72ddaaf5666f" providerId="ADAL" clId="{400D3E6D-FA7F-4037-8987-95D19B3B5A1E}" dt="2025-06-21T10:29:03.501" v="184" actId="14100"/>
        <pc:sldMkLst>
          <pc:docMk/>
          <pc:sldMk cId="663609451" sldId="270"/>
        </pc:sldMkLst>
      </pc:sldChg>
      <pc:sldChg chg="addSp delSp modSp mod">
        <pc:chgData name="Paul Magne Eidhammer" userId="e3d4e6bb-f754-4b2e-bd11-72ddaaf5666f" providerId="ADAL" clId="{400D3E6D-FA7F-4037-8987-95D19B3B5A1E}" dt="2025-06-02T06:44:15.196" v="65" actId="207"/>
        <pc:sldMkLst>
          <pc:docMk/>
          <pc:sldMk cId="1945649765" sldId="271"/>
        </pc:sldMkLst>
      </pc:sldChg>
      <pc:sldChg chg="addSp delSp modSp mod">
        <pc:chgData name="Paul Magne Eidhammer" userId="e3d4e6bb-f754-4b2e-bd11-72ddaaf5666f" providerId="ADAL" clId="{400D3E6D-FA7F-4037-8987-95D19B3B5A1E}" dt="2025-06-21T10:22:29.805" v="164" actId="20577"/>
        <pc:sldMkLst>
          <pc:docMk/>
          <pc:sldMk cId="3973195132" sldId="272"/>
        </pc:sldMkLst>
      </pc:sldChg>
      <pc:sldChg chg="addSp delSp modSp mod">
        <pc:chgData name="Paul Magne Eidhammer" userId="e3d4e6bb-f754-4b2e-bd11-72ddaaf5666f" providerId="ADAL" clId="{400D3E6D-FA7F-4037-8987-95D19B3B5A1E}" dt="2025-06-21T10:29:30.745" v="191" actId="20577"/>
        <pc:sldMkLst>
          <pc:docMk/>
          <pc:sldMk cId="492800814" sldId="273"/>
        </pc:sldMkLst>
      </pc:sldChg>
      <pc:sldChg chg="addSp delSp modSp mod">
        <pc:chgData name="Paul Magne Eidhammer" userId="e3d4e6bb-f754-4b2e-bd11-72ddaaf5666f" providerId="ADAL" clId="{400D3E6D-FA7F-4037-8987-95D19B3B5A1E}" dt="2025-06-21T10:29:44.104" v="198" actId="20577"/>
        <pc:sldMkLst>
          <pc:docMk/>
          <pc:sldMk cId="2544916649" sldId="274"/>
        </pc:sldMkLst>
      </pc:sldChg>
      <pc:sldChg chg="addSp delSp modSp mod">
        <pc:chgData name="Paul Magne Eidhammer" userId="e3d4e6bb-f754-4b2e-bd11-72ddaaf5666f" providerId="ADAL" clId="{400D3E6D-FA7F-4037-8987-95D19B3B5A1E}" dt="2025-06-21T10:30:03.842" v="206" actId="20577"/>
        <pc:sldMkLst>
          <pc:docMk/>
          <pc:sldMk cId="1882197771" sldId="275"/>
        </pc:sldMkLst>
      </pc:sldChg>
      <pc:sldChg chg="addSp delSp modSp mod">
        <pc:chgData name="Paul Magne Eidhammer" userId="e3d4e6bb-f754-4b2e-bd11-72ddaaf5666f" providerId="ADAL" clId="{400D3E6D-FA7F-4037-8987-95D19B3B5A1E}" dt="2025-06-04T11:56:20.091" v="136"/>
        <pc:sldMkLst>
          <pc:docMk/>
          <pc:sldMk cId="2435218313" sldId="278"/>
        </pc:sldMkLst>
      </pc:sldChg>
      <pc:sldChg chg="addSp delSp modSp mod">
        <pc:chgData name="Paul Magne Eidhammer" userId="e3d4e6bb-f754-4b2e-bd11-72ddaaf5666f" providerId="ADAL" clId="{400D3E6D-FA7F-4037-8987-95D19B3B5A1E}" dt="2025-06-04T11:26:05.619" v="112" actId="13926"/>
        <pc:sldMkLst>
          <pc:docMk/>
          <pc:sldMk cId="1219157254" sldId="290"/>
        </pc:sldMkLst>
      </pc:sldChg>
      <pc:sldChg chg="addSp delSp modSp mod">
        <pc:chgData name="Paul Magne Eidhammer" userId="e3d4e6bb-f754-4b2e-bd11-72ddaaf5666f" providerId="ADAL" clId="{400D3E6D-FA7F-4037-8987-95D19B3B5A1E}" dt="2025-06-04T11:10:51.022" v="102" actId="13926"/>
        <pc:sldMkLst>
          <pc:docMk/>
          <pc:sldMk cId="3719733657" sldId="291"/>
        </pc:sldMkLst>
      </pc:sldChg>
    </pc:docChg>
  </pc:docChgLst>
  <pc:docChgLst>
    <pc:chgData name="Gry Halvorsen" userId="S::gry.halvorsen@mrfylke.no::20920561-fccf-4b10-9aac-378745f0efc8" providerId="AD" clId="Web-{D8F19F5C-21D5-0F03-BD99-6CE18D7E1611}"/>
    <pc:docChg chg="modSld">
      <pc:chgData name="Gry Halvorsen" userId="S::gry.halvorsen@mrfylke.no::20920561-fccf-4b10-9aac-378745f0efc8" providerId="AD" clId="Web-{D8F19F5C-21D5-0F03-BD99-6CE18D7E1611}" dt="2025-08-21T11:39:32.871" v="8"/>
      <pc:docMkLst>
        <pc:docMk/>
      </pc:docMkLst>
      <pc:sldChg chg="modSp">
        <pc:chgData name="Gry Halvorsen" userId="S::gry.halvorsen@mrfylke.no::20920561-fccf-4b10-9aac-378745f0efc8" providerId="AD" clId="Web-{D8F19F5C-21D5-0F03-BD99-6CE18D7E1611}" dt="2025-08-21T11:39:13.949" v="4" actId="20577"/>
        <pc:sldMkLst>
          <pc:docMk/>
          <pc:sldMk cId="3307158922" sldId="256"/>
        </pc:sldMkLst>
        <pc:spChg chg="mod">
          <ac:chgData name="Gry Halvorsen" userId="S::gry.halvorsen@mrfylke.no::20920561-fccf-4b10-9aac-378745f0efc8" providerId="AD" clId="Web-{D8F19F5C-21D5-0F03-BD99-6CE18D7E1611}" dt="2025-08-21T11:39:03.824" v="0" actId="20577"/>
          <ac:spMkLst>
            <pc:docMk/>
            <pc:sldMk cId="3307158922" sldId="256"/>
            <ac:spMk id="2" creationId="{70BB35AF-FAFA-3541-AD9D-5BEBE20999D6}"/>
          </ac:spMkLst>
        </pc:spChg>
        <pc:spChg chg="mod">
          <ac:chgData name="Gry Halvorsen" userId="S::gry.halvorsen@mrfylke.no::20920561-fccf-4b10-9aac-378745f0efc8" providerId="AD" clId="Web-{D8F19F5C-21D5-0F03-BD99-6CE18D7E1611}" dt="2025-08-21T11:39:13.949" v="4" actId="20577"/>
          <ac:spMkLst>
            <pc:docMk/>
            <pc:sldMk cId="3307158922" sldId="256"/>
            <ac:spMk id="3" creationId="{34275824-CB13-7FD5-83AA-39C777B78149}"/>
          </ac:spMkLst>
        </pc:spChg>
      </pc:sldChg>
      <pc:sldChg chg="addSp delSp modSp">
        <pc:chgData name="Gry Halvorsen" userId="S::gry.halvorsen@mrfylke.no::20920561-fccf-4b10-9aac-378745f0efc8" providerId="AD" clId="Web-{D8F19F5C-21D5-0F03-BD99-6CE18D7E1611}" dt="2025-08-21T11:39:32.871" v="8"/>
        <pc:sldMkLst>
          <pc:docMk/>
          <pc:sldMk cId="1155137859" sldId="299"/>
        </pc:sldMkLst>
      </pc:sldChg>
    </pc:docChg>
  </pc:docChgLst>
  <pc:docChgLst>
    <pc:chgData name="Gry Halvorsen" userId="S::gry.halvorsen@mrfylke.no::20920561-fccf-4b10-9aac-378745f0efc8" providerId="AD" clId="Web-{9DC8A229-E86A-4EA5-9225-99BAE480C93E}"/>
    <pc:docChg chg="modSld">
      <pc:chgData name="Gry Halvorsen" userId="S::gry.halvorsen@mrfylke.no::20920561-fccf-4b10-9aac-378745f0efc8" providerId="AD" clId="Web-{9DC8A229-E86A-4EA5-9225-99BAE480C93E}" dt="2025-08-22T06:30:14.139" v="4" actId="20577"/>
      <pc:docMkLst>
        <pc:docMk/>
      </pc:docMkLst>
      <pc:sldChg chg="modSp">
        <pc:chgData name="Gry Halvorsen" userId="S::gry.halvorsen@mrfylke.no::20920561-fccf-4b10-9aac-378745f0efc8" providerId="AD" clId="Web-{9DC8A229-E86A-4EA5-9225-99BAE480C93E}" dt="2025-08-22T06:30:14.139" v="4" actId="20577"/>
        <pc:sldMkLst>
          <pc:docMk/>
          <pc:sldMk cId="2089001233" sldId="311"/>
        </pc:sldMkLst>
        <pc:spChg chg="mod">
          <ac:chgData name="Gry Halvorsen" userId="S::gry.halvorsen@mrfylke.no::20920561-fccf-4b10-9aac-378745f0efc8" providerId="AD" clId="Web-{9DC8A229-E86A-4EA5-9225-99BAE480C93E}" dt="2025-08-22T06:30:14.139" v="4" actId="20577"/>
          <ac:spMkLst>
            <pc:docMk/>
            <pc:sldMk cId="2089001233" sldId="311"/>
            <ac:spMk id="9" creationId="{2FB50F6A-2C4F-378C-7C81-14041295BC30}"/>
          </ac:spMkLst>
        </pc:spChg>
      </pc:sldChg>
    </pc:docChg>
  </pc:docChgLst>
  <pc:docChgLst>
    <pc:chgData name="Even Tranmæl" userId="dc99418e-6817-4331-86b2-1a32ab61fd79" providerId="ADAL" clId="{20EB47B2-AC97-4CDF-95FE-F8D59C74A743}"/>
    <pc:docChg chg="modSld">
      <pc:chgData name="Even Tranmæl" userId="dc99418e-6817-4331-86b2-1a32ab61fd79" providerId="ADAL" clId="{20EB47B2-AC97-4CDF-95FE-F8D59C74A743}" dt="2025-08-29T11:55:51.033" v="1" actId="1076"/>
      <pc:docMkLst>
        <pc:docMk/>
      </pc:docMkLst>
      <pc:sldChg chg="addSp modSp mod">
        <pc:chgData name="Even Tranmæl" userId="dc99418e-6817-4331-86b2-1a32ab61fd79" providerId="ADAL" clId="{20EB47B2-AC97-4CDF-95FE-F8D59C74A743}" dt="2025-08-29T11:55:51.033" v="1" actId="1076"/>
        <pc:sldMkLst>
          <pc:docMk/>
          <pc:sldMk cId="2089001233" sldId="311"/>
        </pc:sldMkLst>
        <pc:spChg chg="add mod">
          <ac:chgData name="Even Tranmæl" userId="dc99418e-6817-4331-86b2-1a32ab61fd79" providerId="ADAL" clId="{20EB47B2-AC97-4CDF-95FE-F8D59C74A743}" dt="2025-08-29T11:55:51.033" v="1" actId="1076"/>
          <ac:spMkLst>
            <pc:docMk/>
            <pc:sldMk cId="2089001233" sldId="311"/>
            <ac:spMk id="2" creationId="{2E217ED9-C098-4E22-70F2-194D7B4C5FD9}"/>
          </ac:spMkLst>
        </pc:spChg>
      </pc:sldChg>
    </pc:docChg>
  </pc:docChgLst>
  <pc:docChgLst>
    <pc:chgData name="Jomar Sæterøy Maridal" userId="S::jomar.seteroy.maridal@mrfylke.no::208828a4-37e1-46b2-ad3f-fb1dea7a7b40" providerId="AD" clId="Web-{3326F80D-1DF9-954E-377B-AAB29AB72004}"/>
    <pc:docChg chg="modSld">
      <pc:chgData name="Jomar Sæterøy Maridal" userId="S::jomar.seteroy.maridal@mrfylke.no::208828a4-37e1-46b2-ad3f-fb1dea7a7b40" providerId="AD" clId="Web-{3326F80D-1DF9-954E-377B-AAB29AB72004}" dt="2025-08-26T08:42:05.078" v="3" actId="20577"/>
      <pc:docMkLst>
        <pc:docMk/>
      </pc:docMkLst>
      <pc:sldChg chg="modSp">
        <pc:chgData name="Jomar Sæterøy Maridal" userId="S::jomar.seteroy.maridal@mrfylke.no::208828a4-37e1-46b2-ad3f-fb1dea7a7b40" providerId="AD" clId="Web-{3326F80D-1DF9-954E-377B-AAB29AB72004}" dt="2025-08-26T08:42:05.078" v="3" actId="20577"/>
        <pc:sldMkLst>
          <pc:docMk/>
          <pc:sldMk cId="2728337470" sldId="262"/>
        </pc:sldMkLst>
        <pc:spChg chg="mod">
          <ac:chgData name="Jomar Sæterøy Maridal" userId="S::jomar.seteroy.maridal@mrfylke.no::208828a4-37e1-46b2-ad3f-fb1dea7a7b40" providerId="AD" clId="Web-{3326F80D-1DF9-954E-377B-AAB29AB72004}" dt="2025-08-26T08:42:05.078" v="3" actId="20577"/>
          <ac:spMkLst>
            <pc:docMk/>
            <pc:sldMk cId="2728337470" sldId="262"/>
            <ac:spMk id="3" creationId="{A5A37150-84BC-0147-7A80-F18C3806DDC1}"/>
          </ac:spMkLst>
        </pc:spChg>
      </pc:sldChg>
    </pc:docChg>
  </pc:docChgLst>
  <pc:docChgLst>
    <pc:chgData name="Paul Magne Eidhammer" userId="e3d4e6bb-f754-4b2e-bd11-72ddaaf5666f" providerId="ADAL" clId="{835BCC08-B0CB-4400-B3F8-7FFC689D382E}"/>
    <pc:docChg chg="undo custSel addSld delSld modSld">
      <pc:chgData name="Paul Magne Eidhammer" userId="e3d4e6bb-f754-4b2e-bd11-72ddaaf5666f" providerId="ADAL" clId="{835BCC08-B0CB-4400-B3F8-7FFC689D382E}" dt="2025-08-31T17:55:13.397" v="60" actId="207"/>
      <pc:docMkLst>
        <pc:docMk/>
      </pc:docMkLst>
      <pc:sldChg chg="addSp delSp modSp mod">
        <pc:chgData name="Paul Magne Eidhammer" userId="e3d4e6bb-f754-4b2e-bd11-72ddaaf5666f" providerId="ADAL" clId="{835BCC08-B0CB-4400-B3F8-7FFC689D382E}" dt="2025-08-31T15:56:02.422" v="53" actId="14100"/>
        <pc:sldMkLst>
          <pc:docMk/>
          <pc:sldMk cId="663609451" sldId="270"/>
        </pc:sldMkLst>
        <pc:graphicFrameChg chg="add mod">
          <ac:chgData name="Paul Magne Eidhammer" userId="e3d4e6bb-f754-4b2e-bd11-72ddaaf5666f" providerId="ADAL" clId="{835BCC08-B0CB-4400-B3F8-7FFC689D382E}" dt="2025-08-31T15:56:02.422" v="53" actId="14100"/>
          <ac:graphicFrameMkLst>
            <pc:docMk/>
            <pc:sldMk cId="663609451" sldId="270"/>
            <ac:graphicFrameMk id="2" creationId="{05B30373-80BE-4E5A-2DAB-8B809928B38A}"/>
          </ac:graphicFrameMkLst>
        </pc:graphicFrameChg>
        <pc:graphicFrameChg chg="mod">
          <ac:chgData name="Paul Magne Eidhammer" userId="e3d4e6bb-f754-4b2e-bd11-72ddaaf5666f" providerId="ADAL" clId="{835BCC08-B0CB-4400-B3F8-7FFC689D382E}" dt="2025-08-31T15:55:30.785" v="46" actId="207"/>
          <ac:graphicFrameMkLst>
            <pc:docMk/>
            <pc:sldMk cId="663609451" sldId="270"/>
            <ac:graphicFrameMk id="9" creationId="{EF58A840-2F31-9143-83DE-C87227701683}"/>
          </ac:graphicFrameMkLst>
        </pc:graphicFrameChg>
        <pc:graphicFrameChg chg="del">
          <ac:chgData name="Paul Magne Eidhammer" userId="e3d4e6bb-f754-4b2e-bd11-72ddaaf5666f" providerId="ADAL" clId="{835BCC08-B0CB-4400-B3F8-7FFC689D382E}" dt="2025-08-31T15:55:36.667" v="47" actId="478"/>
          <ac:graphicFrameMkLst>
            <pc:docMk/>
            <pc:sldMk cId="663609451" sldId="270"/>
            <ac:graphicFrameMk id="11" creationId="{05B30373-80BE-4E5A-2DAB-8B809928B38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3:14:40.036" v="44" actId="207"/>
        <pc:sldMkLst>
          <pc:docMk/>
          <pc:sldMk cId="3973195132" sldId="272"/>
        </pc:sldMkLst>
        <pc:spChg chg="mod">
          <ac:chgData name="Paul Magne Eidhammer" userId="e3d4e6bb-f754-4b2e-bd11-72ddaaf5666f" providerId="ADAL" clId="{835BCC08-B0CB-4400-B3F8-7FFC689D382E}" dt="2025-08-29T07:51:10.420" v="1" actId="6549"/>
          <ac:spMkLst>
            <pc:docMk/>
            <pc:sldMk cId="3973195132" sldId="272"/>
            <ac:spMk id="3" creationId="{F8266CBA-4D53-F83F-8FE9-E304E2EA2943}"/>
          </ac:spMkLst>
        </pc:spChg>
        <pc:spChg chg="add del mod">
          <ac:chgData name="Paul Magne Eidhammer" userId="e3d4e6bb-f754-4b2e-bd11-72ddaaf5666f" providerId="ADAL" clId="{835BCC08-B0CB-4400-B3F8-7FFC689D382E}" dt="2025-08-31T13:13:37.744" v="27" actId="478"/>
          <ac:spMkLst>
            <pc:docMk/>
            <pc:sldMk cId="3973195132" sldId="272"/>
            <ac:spMk id="8" creationId="{C39209F0-52A9-61DF-EDA4-A28FB881A3EA}"/>
          </ac:spMkLst>
        </pc:spChg>
        <pc:spChg chg="add del mod">
          <ac:chgData name="Paul Magne Eidhammer" userId="e3d4e6bb-f754-4b2e-bd11-72ddaaf5666f" providerId="ADAL" clId="{835BCC08-B0CB-4400-B3F8-7FFC689D382E}" dt="2025-08-31T13:13:56.585" v="30"/>
          <ac:spMkLst>
            <pc:docMk/>
            <pc:sldMk cId="3973195132" sldId="272"/>
            <ac:spMk id="11" creationId="{501BCE71-9FDF-A825-A680-295DB81CC27C}"/>
          </ac:spMkLst>
        </pc:spChg>
        <pc:spChg chg="add del mod">
          <ac:chgData name="Paul Magne Eidhammer" userId="e3d4e6bb-f754-4b2e-bd11-72ddaaf5666f" providerId="ADAL" clId="{835BCC08-B0CB-4400-B3F8-7FFC689D382E}" dt="2025-08-31T13:14:20.717" v="39"/>
          <ac:spMkLst>
            <pc:docMk/>
            <pc:sldMk cId="3973195132" sldId="272"/>
            <ac:spMk id="14" creationId="{ABFFDA4F-2AF7-93EE-F94A-621CD3B6488F}"/>
          </ac:spMkLst>
        </pc:spChg>
        <pc:graphicFrameChg chg="add del">
          <ac:chgData name="Paul Magne Eidhammer" userId="e3d4e6bb-f754-4b2e-bd11-72ddaaf5666f" providerId="ADAL" clId="{835BCC08-B0CB-4400-B3F8-7FFC689D382E}" dt="2025-08-31T13:13:49.447" v="28" actId="478"/>
          <ac:graphicFrameMkLst>
            <pc:docMk/>
            <pc:sldMk cId="3973195132" sldId="272"/>
            <ac:graphicFrameMk id="9" creationId="{6AB1BE4B-1089-9685-F47F-5EBEC85C5C01}"/>
          </ac:graphicFrameMkLst>
        </pc:graphicFrameChg>
        <pc:graphicFrameChg chg="add del mod">
          <ac:chgData name="Paul Magne Eidhammer" userId="e3d4e6bb-f754-4b2e-bd11-72ddaaf5666f" providerId="ADAL" clId="{835BCC08-B0CB-4400-B3F8-7FFC689D382E}" dt="2025-08-31T13:14:08.658" v="33" actId="478"/>
          <ac:graphicFrameMkLst>
            <pc:docMk/>
            <pc:sldMk cId="3973195132" sldId="272"/>
            <ac:graphicFrameMk id="12" creationId="{6AB1BE4B-1089-9685-F47F-5EBEC85C5C01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08-31T13:14:18.425" v="37"/>
          <ac:graphicFrameMkLst>
            <pc:docMk/>
            <pc:sldMk cId="3973195132" sldId="272"/>
            <ac:graphicFrameMk id="15" creationId="{6AB1BE4B-1089-9685-F47F-5EBEC85C5C01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08-31T13:14:40.036" v="44" actId="207"/>
          <ac:graphicFrameMkLst>
            <pc:docMk/>
            <pc:sldMk cId="3973195132" sldId="272"/>
            <ac:graphicFrameMk id="16" creationId="{6AB1BE4B-1089-9685-F47F-5EBEC85C5C0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7:55:13.397" v="60" actId="207"/>
        <pc:sldMkLst>
          <pc:docMk/>
          <pc:sldMk cId="492800814" sldId="273"/>
        </pc:sldMkLst>
        <pc:spChg chg="mod">
          <ac:chgData name="Paul Magne Eidhammer" userId="e3d4e6bb-f754-4b2e-bd11-72ddaaf5666f" providerId="ADAL" clId="{835BCC08-B0CB-4400-B3F8-7FFC689D382E}" dt="2025-08-29T07:51:18.914" v="9" actId="20577"/>
          <ac:spMkLst>
            <pc:docMk/>
            <pc:sldMk cId="492800814" sldId="273"/>
            <ac:spMk id="3" creationId="{5257F8D0-0DBF-AFD4-E27C-01916D7F0EC0}"/>
          </ac:spMkLst>
        </pc:spChg>
        <pc:spChg chg="add del mod">
          <ac:chgData name="Paul Magne Eidhammer" userId="e3d4e6bb-f754-4b2e-bd11-72ddaaf5666f" providerId="ADAL" clId="{835BCC08-B0CB-4400-B3F8-7FFC689D382E}" dt="2025-08-31T17:54:52.013" v="56"/>
          <ac:spMkLst>
            <pc:docMk/>
            <pc:sldMk cId="492800814" sldId="273"/>
            <ac:spMk id="8" creationId="{B7B6F816-3656-F908-3671-D804F16742CB}"/>
          </ac:spMkLst>
        </pc:spChg>
        <pc:graphicFrameChg chg="add mod">
          <ac:chgData name="Paul Magne Eidhammer" userId="e3d4e6bb-f754-4b2e-bd11-72ddaaf5666f" providerId="ADAL" clId="{835BCC08-B0CB-4400-B3F8-7FFC689D382E}" dt="2025-08-31T17:55:13.397" v="60" actId="207"/>
          <ac:graphicFrameMkLst>
            <pc:docMk/>
            <pc:sldMk cId="492800814" sldId="273"/>
            <ac:graphicFrameMk id="9" creationId="{B7257406-D911-4D4C-22DE-8DB42E350336}"/>
          </ac:graphicFrameMkLst>
        </pc:graphicFrameChg>
        <pc:graphicFrameChg chg="del">
          <ac:chgData name="Paul Magne Eidhammer" userId="e3d4e6bb-f754-4b2e-bd11-72ddaaf5666f" providerId="ADAL" clId="{835BCC08-B0CB-4400-B3F8-7FFC689D382E}" dt="2025-08-31T17:54:43.365" v="54" actId="478"/>
          <ac:graphicFrameMkLst>
            <pc:docMk/>
            <pc:sldMk cId="492800814" sldId="273"/>
            <ac:graphicFrameMk id="10" creationId="{B7257406-D911-4D4C-22DE-8DB42E350336}"/>
          </ac:graphicFrameMkLst>
        </pc:graphicFrameChg>
      </pc:sldChg>
      <pc:sldChg chg="delSp new del mod modClrScheme chgLayout">
        <pc:chgData name="Paul Magne Eidhammer" userId="e3d4e6bb-f754-4b2e-bd11-72ddaaf5666f" providerId="ADAL" clId="{835BCC08-B0CB-4400-B3F8-7FFC689D382E}" dt="2025-08-29T09:51:35.452" v="13" actId="47"/>
        <pc:sldMkLst>
          <pc:docMk/>
          <pc:sldMk cId="741876950" sldId="312"/>
        </pc:sldMkLst>
      </pc:sldChg>
      <pc:sldChg chg="add del">
        <pc:chgData name="Paul Magne Eidhammer" userId="e3d4e6bb-f754-4b2e-bd11-72ddaaf5666f" providerId="ADAL" clId="{835BCC08-B0CB-4400-B3F8-7FFC689D382E}" dt="2025-08-29T10:47:51.068" v="15" actId="2696"/>
        <pc:sldMkLst>
          <pc:docMk/>
          <pc:sldMk cId="3279674423" sldId="5940"/>
        </pc:sldMkLst>
      </pc:sldChg>
      <pc:sldChg chg="addSp delSp modSp add mod">
        <pc:chgData name="Paul Magne Eidhammer" userId="e3d4e6bb-f754-4b2e-bd11-72ddaaf5666f" providerId="ADAL" clId="{835BCC08-B0CB-4400-B3F8-7FFC689D382E}" dt="2025-08-29T11:48:36.490" v="25" actId="255"/>
        <pc:sldMkLst>
          <pc:docMk/>
          <pc:sldMk cId="1545206407" sldId="5941"/>
        </pc:sldMkLst>
        <pc:spChg chg="add mod">
          <ac:chgData name="Paul Magne Eidhammer" userId="e3d4e6bb-f754-4b2e-bd11-72ddaaf5666f" providerId="ADAL" clId="{835BCC08-B0CB-4400-B3F8-7FFC689D382E}" dt="2025-08-29T11:48:36.490" v="25" actId="255"/>
          <ac:spMkLst>
            <pc:docMk/>
            <pc:sldMk cId="1545206407" sldId="5941"/>
            <ac:spMk id="9" creationId="{0878E224-B314-D0B0-FD90-03E57AAA1739}"/>
          </ac:spMkLst>
        </pc:spChg>
        <pc:picChg chg="add mod">
          <ac:chgData name="Paul Magne Eidhammer" userId="e3d4e6bb-f754-4b2e-bd11-72ddaaf5666f" providerId="ADAL" clId="{835BCC08-B0CB-4400-B3F8-7FFC689D382E}" dt="2025-08-29T11:21:35.043" v="17" actId="1076"/>
          <ac:picMkLst>
            <pc:docMk/>
            <pc:sldMk cId="1545206407" sldId="5941"/>
            <ac:picMk id="5" creationId="{F704A06A-E894-E371-0A37-96368D7A867D}"/>
          </ac:picMkLst>
        </pc:picChg>
      </pc:sldChg>
      <pc:sldMasterChg chg="delSldLayout">
        <pc:chgData name="Paul Magne Eidhammer" userId="e3d4e6bb-f754-4b2e-bd11-72ddaaf5666f" providerId="ADAL" clId="{835BCC08-B0CB-4400-B3F8-7FFC689D382E}" dt="2025-08-29T10:47:51.068" v="15" actId="2696"/>
        <pc:sldMasterMkLst>
          <pc:docMk/>
          <pc:sldMasterMk cId="1671348903" sldId="2147493547"/>
        </pc:sldMasterMkLst>
        <pc:sldLayoutChg chg="del">
          <pc:chgData name="Paul Magne Eidhammer" userId="e3d4e6bb-f754-4b2e-bd11-72ddaaf5666f" providerId="ADAL" clId="{835BCC08-B0CB-4400-B3F8-7FFC689D382E}" dt="2025-08-29T10:47:51.068" v="15" actId="2696"/>
          <pc:sldLayoutMkLst>
            <pc:docMk/>
            <pc:sldMasterMk cId="1671348903" sldId="2147493547"/>
            <pc:sldLayoutMk cId="987163896" sldId="2147493580"/>
          </pc:sldLayoutMkLst>
        </pc:sldLayoutChg>
      </pc:sldMasterChg>
    </pc:docChg>
  </pc:docChgLst>
  <pc:docChgLst>
    <pc:chgData name="Even Tranmæl" userId="dc99418e-6817-4331-86b2-1a32ab61fd79" providerId="ADAL" clId="{B5C02420-5FB1-494C-87B7-08F0134B1A0D}"/>
    <pc:docChg chg="addSld modSld">
      <pc:chgData name="Even Tranmæl" userId="dc99418e-6817-4331-86b2-1a32ab61fd79" providerId="ADAL" clId="{B5C02420-5FB1-494C-87B7-08F0134B1A0D}" dt="2025-06-16T07:30:29.923" v="17" actId="20577"/>
      <pc:docMkLst>
        <pc:docMk/>
      </pc:docMkLst>
      <pc:sldChg chg="addSp modSp mod">
        <pc:chgData name="Even Tranmæl" userId="dc99418e-6817-4331-86b2-1a32ab61fd79" providerId="ADAL" clId="{B5C02420-5FB1-494C-87B7-08F0134B1A0D}" dt="2025-06-13T07:44:31.582" v="4" actId="1076"/>
        <pc:sldMkLst>
          <pc:docMk/>
          <pc:sldMk cId="2224147455" sldId="280"/>
        </pc:sldMkLst>
      </pc:sldChg>
      <pc:sldChg chg="modSp add mod">
        <pc:chgData name="Even Tranmæl" userId="dc99418e-6817-4331-86b2-1a32ab61fd79" providerId="ADAL" clId="{B5C02420-5FB1-494C-87B7-08F0134B1A0D}" dt="2025-06-16T07:30:29.923" v="17" actId="20577"/>
        <pc:sldMkLst>
          <pc:docMk/>
          <pc:sldMk cId="1155137859" sldId="299"/>
        </pc:sldMkLst>
      </pc:sldChg>
    </pc:docChg>
  </pc:docChgLst>
  <pc:docChgLst>
    <pc:chgData name="Jomar Sæterøy Maridal" userId="208828a4-37e1-46b2-ad3f-fb1dea7a7b40" providerId="ADAL" clId="{5236F03E-EE96-475D-8942-E767224B8D58}"/>
    <pc:docChg chg="custSel addSld modSld">
      <pc:chgData name="Jomar Sæterøy Maridal" userId="208828a4-37e1-46b2-ad3f-fb1dea7a7b40" providerId="ADAL" clId="{5236F03E-EE96-475D-8942-E767224B8D58}" dt="2025-06-24T17:16:25.958" v="785" actId="20577"/>
      <pc:docMkLst>
        <pc:docMk/>
      </pc:docMkLst>
      <pc:sldChg chg="modSp mod">
        <pc:chgData name="Jomar Sæterøy Maridal" userId="208828a4-37e1-46b2-ad3f-fb1dea7a7b40" providerId="ADAL" clId="{5236F03E-EE96-475D-8942-E767224B8D58}" dt="2025-06-20T10:58:33.632" v="174" actId="27636"/>
        <pc:sldMkLst>
          <pc:docMk/>
          <pc:sldMk cId="4221355331" sldId="259"/>
        </pc:sldMkLst>
      </pc:sldChg>
      <pc:sldChg chg="modSp mod">
        <pc:chgData name="Jomar Sæterøy Maridal" userId="208828a4-37e1-46b2-ad3f-fb1dea7a7b40" providerId="ADAL" clId="{5236F03E-EE96-475D-8942-E767224B8D58}" dt="2025-06-24T17:16:25.958" v="785" actId="20577"/>
        <pc:sldMkLst>
          <pc:docMk/>
          <pc:sldMk cId="3282931839" sldId="261"/>
        </pc:sldMkLst>
      </pc:sldChg>
      <pc:sldChg chg="modSp mod">
        <pc:chgData name="Jomar Sæterøy Maridal" userId="208828a4-37e1-46b2-ad3f-fb1dea7a7b40" providerId="ADAL" clId="{5236F03E-EE96-475D-8942-E767224B8D58}" dt="2025-06-23T11:42:46.237" v="671" actId="13926"/>
        <pc:sldMkLst>
          <pc:docMk/>
          <pc:sldMk cId="2728337470" sldId="262"/>
        </pc:sldMkLst>
      </pc:sldChg>
      <pc:sldChg chg="modSp mod">
        <pc:chgData name="Jomar Sæterøy Maridal" userId="208828a4-37e1-46b2-ad3f-fb1dea7a7b40" providerId="ADAL" clId="{5236F03E-EE96-475D-8942-E767224B8D58}" dt="2025-06-19T11:08:20.817" v="98" actId="207"/>
        <pc:sldMkLst>
          <pc:docMk/>
          <pc:sldMk cId="1418708300" sldId="284"/>
        </pc:sldMkLst>
      </pc:sldChg>
      <pc:sldChg chg="addSp delSp modSp mod">
        <pc:chgData name="Jomar Sæterøy Maridal" userId="208828a4-37e1-46b2-ad3f-fb1dea7a7b40" providerId="ADAL" clId="{5236F03E-EE96-475D-8942-E767224B8D58}" dt="2025-06-19T11:55:40.891" v="125" actId="20577"/>
        <pc:sldMkLst>
          <pc:docMk/>
          <pc:sldMk cId="1436050539" sldId="293"/>
        </pc:sldMkLst>
      </pc:sldChg>
      <pc:sldChg chg="addSp delSp modSp mod">
        <pc:chgData name="Jomar Sæterøy Maridal" userId="208828a4-37e1-46b2-ad3f-fb1dea7a7b40" providerId="ADAL" clId="{5236F03E-EE96-475D-8942-E767224B8D58}" dt="2025-06-20T10:05:44.358" v="165" actId="404"/>
        <pc:sldMkLst>
          <pc:docMk/>
          <pc:sldMk cId="592984174" sldId="294"/>
        </pc:sldMkLst>
      </pc:sldChg>
      <pc:sldChg chg="addSp delSp modSp mod">
        <pc:chgData name="Jomar Sæterøy Maridal" userId="208828a4-37e1-46b2-ad3f-fb1dea7a7b40" providerId="ADAL" clId="{5236F03E-EE96-475D-8942-E767224B8D58}" dt="2025-06-24T17:16:09.067" v="779" actId="20577"/>
        <pc:sldMkLst>
          <pc:docMk/>
          <pc:sldMk cId="3405911341" sldId="295"/>
        </pc:sldMkLst>
      </pc:sldChg>
      <pc:sldChg chg="addSp delSp modSp mod">
        <pc:chgData name="Jomar Sæterøy Maridal" userId="208828a4-37e1-46b2-ad3f-fb1dea7a7b40" providerId="ADAL" clId="{5236F03E-EE96-475D-8942-E767224B8D58}" dt="2025-06-20T12:14:04.549" v="218"/>
        <pc:sldMkLst>
          <pc:docMk/>
          <pc:sldMk cId="93300291" sldId="296"/>
        </pc:sldMkLst>
      </pc:sldChg>
      <pc:sldChg chg="addSp delSp modSp mod">
        <pc:chgData name="Jomar Sæterøy Maridal" userId="208828a4-37e1-46b2-ad3f-fb1dea7a7b40" providerId="ADAL" clId="{5236F03E-EE96-475D-8942-E767224B8D58}" dt="2025-06-23T12:52:57.203" v="697" actId="20577"/>
        <pc:sldMkLst>
          <pc:docMk/>
          <pc:sldMk cId="1605421143" sldId="297"/>
        </pc:sldMkLst>
      </pc:sldChg>
      <pc:sldChg chg="addSp delSp modSp mod">
        <pc:chgData name="Jomar Sæterøy Maridal" userId="208828a4-37e1-46b2-ad3f-fb1dea7a7b40" providerId="ADAL" clId="{5236F03E-EE96-475D-8942-E767224B8D58}" dt="2025-06-23T14:26:05.840" v="761" actId="1038"/>
        <pc:sldMkLst>
          <pc:docMk/>
          <pc:sldMk cId="1113692058" sldId="298"/>
        </pc:sldMkLst>
      </pc:sldChg>
      <pc:sldChg chg="addSp delSp modSp add mod">
        <pc:chgData name="Jomar Sæterøy Maridal" userId="208828a4-37e1-46b2-ad3f-fb1dea7a7b40" providerId="ADAL" clId="{5236F03E-EE96-475D-8942-E767224B8D58}" dt="2025-06-24T17:15:04.984" v="773"/>
        <pc:sldMkLst>
          <pc:docMk/>
          <pc:sldMk cId="4136470880" sldId="31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ommar02\Downloads\Boligbalanse%202025-06-19T11-49-56Z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ommar02\Downloads\Boligbalanse%202025-06-20T08-49-37Z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ommar02\Downloads\Boligettersp&#248;rsel%202025-06-24T16-41-18Z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ommar02\Downloads\Boligettersp&#248;rsel%202025-06-20T10-35-19Z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ommar02\Downloads\Boligettersp&#248;rsel%202025-06-20T12-06-29Z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ommar02\Downloads\Boligettersp&#248;rsel%202025-06-20T12-06-29Z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Sande!$B$4</c:f>
              <c:strCache>
                <c:ptCount val="1"/>
                <c:pt idx="0">
                  <c:v>Dagens bustadtilbod</c:v>
                </c:pt>
              </c:strCache>
            </c:strRef>
          </c:tx>
          <c:spPr>
            <a:noFill/>
            <a:ln>
              <a:solidFill>
                <a:schemeClr val="accent1"/>
              </a:solidFill>
              <a:prstDash val="dash"/>
            </a:ln>
            <a:effectLst/>
          </c:spPr>
          <c:invertIfNegative val="0"/>
          <c:cat>
            <c:strRef>
              <c:f>Sande!$A$5:$A$18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Sande!$B$5:$B$18</c:f>
              <c:numCache>
                <c:formatCode>General</c:formatCode>
                <c:ptCount val="14"/>
                <c:pt idx="0">
                  <c:v>6</c:v>
                </c:pt>
                <c:pt idx="1">
                  <c:v>4</c:v>
                </c:pt>
                <c:pt idx="2">
                  <c:v>14</c:v>
                </c:pt>
                <c:pt idx="3">
                  <c:v>31</c:v>
                </c:pt>
                <c:pt idx="4">
                  <c:v>107</c:v>
                </c:pt>
                <c:pt idx="5">
                  <c:v>103</c:v>
                </c:pt>
                <c:pt idx="6">
                  <c:v>111</c:v>
                </c:pt>
                <c:pt idx="7">
                  <c:v>96</c:v>
                </c:pt>
                <c:pt idx="8">
                  <c:v>105</c:v>
                </c:pt>
                <c:pt idx="9">
                  <c:v>247</c:v>
                </c:pt>
                <c:pt idx="10">
                  <c:v>199</c:v>
                </c:pt>
                <c:pt idx="11">
                  <c:v>72</c:v>
                </c:pt>
                <c:pt idx="12">
                  <c:v>26</c:v>
                </c:pt>
                <c:pt idx="1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CA-456D-B961-062FE894F575}"/>
            </c:ext>
          </c:extLst>
        </c:ser>
        <c:ser>
          <c:idx val="1"/>
          <c:order val="1"/>
          <c:tx>
            <c:strRef>
              <c:f>Sande!$C$4</c:f>
              <c:strCache>
                <c:ptCount val="1"/>
                <c:pt idx="0">
                  <c:v>Bustadetterspørsel 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Sande!$A$5:$A$18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Sande!$C$5:$C$18</c:f>
              <c:numCache>
                <c:formatCode>General</c:formatCode>
                <c:ptCount val="14"/>
                <c:pt idx="0">
                  <c:v>10</c:v>
                </c:pt>
                <c:pt idx="1">
                  <c:v>9</c:v>
                </c:pt>
                <c:pt idx="2">
                  <c:v>19</c:v>
                </c:pt>
                <c:pt idx="3">
                  <c:v>36</c:v>
                </c:pt>
                <c:pt idx="4">
                  <c:v>99</c:v>
                </c:pt>
                <c:pt idx="5">
                  <c:v>118</c:v>
                </c:pt>
                <c:pt idx="6">
                  <c:v>149</c:v>
                </c:pt>
                <c:pt idx="7">
                  <c:v>136</c:v>
                </c:pt>
                <c:pt idx="8">
                  <c:v>133</c:v>
                </c:pt>
                <c:pt idx="9">
                  <c:v>224</c:v>
                </c:pt>
                <c:pt idx="10">
                  <c:v>139</c:v>
                </c:pt>
                <c:pt idx="11">
                  <c:v>53</c:v>
                </c:pt>
                <c:pt idx="12">
                  <c:v>18</c:v>
                </c:pt>
                <c:pt idx="1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CA-456D-B961-062FE894F575}"/>
            </c:ext>
          </c:extLst>
        </c:ser>
        <c:ser>
          <c:idx val="2"/>
          <c:order val="2"/>
          <c:tx>
            <c:strRef>
              <c:f>Sande!$D$4</c:f>
              <c:strCache>
                <c:ptCount val="1"/>
                <c:pt idx="0">
                  <c:v>Bustadetterspørsel 2050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Sande!$A$5:$A$18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Sande!$D$5:$D$18</c:f>
              <c:numCache>
                <c:formatCode>General</c:formatCode>
                <c:ptCount val="14"/>
                <c:pt idx="0">
                  <c:v>10</c:v>
                </c:pt>
                <c:pt idx="1">
                  <c:v>10</c:v>
                </c:pt>
                <c:pt idx="2">
                  <c:v>21</c:v>
                </c:pt>
                <c:pt idx="3">
                  <c:v>39</c:v>
                </c:pt>
                <c:pt idx="4">
                  <c:v>106</c:v>
                </c:pt>
                <c:pt idx="5">
                  <c:v>125</c:v>
                </c:pt>
                <c:pt idx="6">
                  <c:v>161</c:v>
                </c:pt>
                <c:pt idx="7">
                  <c:v>145</c:v>
                </c:pt>
                <c:pt idx="8">
                  <c:v>140</c:v>
                </c:pt>
                <c:pt idx="9">
                  <c:v>236</c:v>
                </c:pt>
                <c:pt idx="10">
                  <c:v>145</c:v>
                </c:pt>
                <c:pt idx="11">
                  <c:v>53</c:v>
                </c:pt>
                <c:pt idx="12">
                  <c:v>17</c:v>
                </c:pt>
                <c:pt idx="1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CA-456D-B961-062FE894F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606768"/>
        <c:axId val="260622128"/>
      </c:barChart>
      <c:catAx>
        <c:axId val="260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22128"/>
        <c:crosses val="autoZero"/>
        <c:auto val="1"/>
        <c:lblAlgn val="ctr"/>
        <c:lblOffset val="100"/>
        <c:noMultiLvlLbl val="0"/>
      </c:catAx>
      <c:valAx>
        <c:axId val="2606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0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Personer!$B$4:$D$4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Personer!$B$9:$D$9</c:f>
              <c:numCache>
                <c:formatCode>0</c:formatCode>
                <c:ptCount val="3"/>
                <c:pt idx="0">
                  <c:v>2364</c:v>
                </c:pt>
                <c:pt idx="1">
                  <c:v>2383</c:v>
                </c:pt>
                <c:pt idx="2">
                  <c:v>2387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91-42E3-9968-DE34517640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0749663"/>
        <c:axId val="1240765023"/>
      </c:barChart>
      <c:catAx>
        <c:axId val="124074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65023"/>
        <c:crosses val="autoZero"/>
        <c:auto val="1"/>
        <c:lblAlgn val="ctr"/>
        <c:lblOffset val="100"/>
        <c:noMultiLvlLbl val="0"/>
      </c:catAx>
      <c:valAx>
        <c:axId val="124076502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0717136261581762E-2"/>
              <c:y val="0.40194413735532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4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Boliger5!$B$5:$G$5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Boliger5!$B$10:$G$10</c:f>
              <c:numCache>
                <c:formatCode>0</c:formatCode>
                <c:ptCount val="6"/>
                <c:pt idx="0">
                  <c:v>1049</c:v>
                </c:pt>
                <c:pt idx="1">
                  <c:v>47</c:v>
                </c:pt>
                <c:pt idx="2">
                  <c:v>90</c:v>
                </c:pt>
                <c:pt idx="3">
                  <c:v>27</c:v>
                </c:pt>
                <c:pt idx="4">
                  <c:v>26</c:v>
                </c:pt>
                <c:pt idx="5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F0-4490-9D8A-010F3C670A6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2866912"/>
        <c:axId val="1252867392"/>
      </c:barChart>
      <c:catAx>
        <c:axId val="12528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7392"/>
        <c:crosses val="autoZero"/>
        <c:auto val="1"/>
        <c:lblAlgn val="ctr"/>
        <c:lblOffset val="100"/>
        <c:noMultiLvlLbl val="0"/>
      </c:catAx>
      <c:valAx>
        <c:axId val="125286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1460473425636441E-3"/>
              <c:y val="0.39854827084231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Boliger5!$B$5:$O$5</c:f>
              <c:strCache>
                <c:ptCount val="14"/>
                <c:pt idx="0">
                  <c:v>Under 30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 kvm eller større</c:v>
                </c:pt>
              </c:strCache>
            </c:strRef>
          </c:cat>
          <c:val>
            <c:numRef>
              <c:f>Boliger5!$B$10:$O$10</c:f>
              <c:numCache>
                <c:formatCode>0</c:formatCode>
                <c:ptCount val="14"/>
                <c:pt idx="0">
                  <c:v>6</c:v>
                </c:pt>
                <c:pt idx="1">
                  <c:v>4</c:v>
                </c:pt>
                <c:pt idx="2">
                  <c:v>15</c:v>
                </c:pt>
                <c:pt idx="3">
                  <c:v>32</c:v>
                </c:pt>
                <c:pt idx="4">
                  <c:v>103</c:v>
                </c:pt>
                <c:pt idx="5">
                  <c:v>103</c:v>
                </c:pt>
                <c:pt idx="6">
                  <c:v>110</c:v>
                </c:pt>
                <c:pt idx="7">
                  <c:v>93</c:v>
                </c:pt>
                <c:pt idx="8">
                  <c:v>107</c:v>
                </c:pt>
                <c:pt idx="9">
                  <c:v>247</c:v>
                </c:pt>
                <c:pt idx="10">
                  <c:v>202</c:v>
                </c:pt>
                <c:pt idx="11">
                  <c:v>74</c:v>
                </c:pt>
                <c:pt idx="12">
                  <c:v>28</c:v>
                </c:pt>
                <c:pt idx="1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EB-4627-8AC3-AB6ABDB148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2914576"/>
        <c:axId val="1442927536"/>
      </c:barChart>
      <c:catAx>
        <c:axId val="14429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27536"/>
        <c:crosses val="autoZero"/>
        <c:auto val="1"/>
        <c:lblAlgn val="ctr"/>
        <c:lblOffset val="100"/>
        <c:noMultiLvlLbl val="0"/>
      </c:catAx>
      <c:valAx>
        <c:axId val="144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9.1493751961419217E-3"/>
              <c:y val="0.369441298903349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1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16015211363516E-2"/>
          <c:y val="4.2971593377995734E-2"/>
          <c:w val="0.90379355017412855"/>
          <c:h val="0.789095334978813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Fullforte!$B$25</c:f>
              <c:strCache>
                <c:ptCount val="1"/>
                <c:pt idx="0">
                  <c:v>Einebustad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Fullforte!$C$25:$AA$25</c:f>
              <c:numCache>
                <c:formatCode>0</c:formatCode>
                <c:ptCount val="25"/>
                <c:pt idx="0">
                  <c:v>10</c:v>
                </c:pt>
                <c:pt idx="1">
                  <c:v>5</c:v>
                </c:pt>
                <c:pt idx="2">
                  <c:v>6</c:v>
                </c:pt>
                <c:pt idx="3">
                  <c:v>3</c:v>
                </c:pt>
                <c:pt idx="4">
                  <c:v>5</c:v>
                </c:pt>
                <c:pt idx="5">
                  <c:v>5</c:v>
                </c:pt>
                <c:pt idx="6">
                  <c:v>3</c:v>
                </c:pt>
                <c:pt idx="7">
                  <c:v>8</c:v>
                </c:pt>
                <c:pt idx="8">
                  <c:v>2</c:v>
                </c:pt>
                <c:pt idx="9">
                  <c:v>8</c:v>
                </c:pt>
                <c:pt idx="10">
                  <c:v>1</c:v>
                </c:pt>
                <c:pt idx="11">
                  <c:v>3</c:v>
                </c:pt>
                <c:pt idx="12">
                  <c:v>0</c:v>
                </c:pt>
                <c:pt idx="13">
                  <c:v>7</c:v>
                </c:pt>
                <c:pt idx="14">
                  <c:v>3</c:v>
                </c:pt>
                <c:pt idx="15">
                  <c:v>4</c:v>
                </c:pt>
                <c:pt idx="16">
                  <c:v>2</c:v>
                </c:pt>
                <c:pt idx="17">
                  <c:v>2</c:v>
                </c:pt>
                <c:pt idx="18">
                  <c:v>4</c:v>
                </c:pt>
                <c:pt idx="19">
                  <c:v>1</c:v>
                </c:pt>
                <c:pt idx="20">
                  <c:v>3</c:v>
                </c:pt>
                <c:pt idx="21">
                  <c:v>4</c:v>
                </c:pt>
                <c:pt idx="22">
                  <c:v>0</c:v>
                </c:pt>
                <c:pt idx="23">
                  <c:v>3</c:v>
                </c:pt>
                <c:pt idx="2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F3-4102-8C36-4C13AF2E99A5}"/>
            </c:ext>
          </c:extLst>
        </c:ser>
        <c:ser>
          <c:idx val="1"/>
          <c:order val="1"/>
          <c:tx>
            <c:strRef>
              <c:f>Fullforte!$B$26</c:f>
              <c:strCache>
                <c:ptCount val="1"/>
                <c:pt idx="0">
                  <c:v>Tomannsbustad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Fullforte!$C$26:$AA$26</c:f>
              <c:numCache>
                <c:formatCode>0</c:formatCode>
                <c:ptCount val="25"/>
                <c:pt idx="0">
                  <c:v>2</c:v>
                </c:pt>
                <c:pt idx="1">
                  <c:v>4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3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4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F3-4102-8C36-4C13AF2E99A5}"/>
            </c:ext>
          </c:extLst>
        </c:ser>
        <c:ser>
          <c:idx val="2"/>
          <c:order val="2"/>
          <c:tx>
            <c:strRef>
              <c:f>Fullforte!$B$27</c:f>
              <c:strCache>
                <c:ptCount val="1"/>
                <c:pt idx="0">
                  <c:v>Rekkehus, kjedehus og andre småhus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Fullforte!$C$27:$AA$27</c:f>
              <c:numCache>
                <c:formatCode>0</c:formatCode>
                <c:ptCount val="25"/>
                <c:pt idx="0">
                  <c:v>4</c:v>
                </c:pt>
                <c:pt idx="1">
                  <c:v>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7</c:v>
                </c:pt>
                <c:pt idx="12">
                  <c:v>4</c:v>
                </c:pt>
                <c:pt idx="13">
                  <c:v>8</c:v>
                </c:pt>
                <c:pt idx="14">
                  <c:v>8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4</c:v>
                </c:pt>
                <c:pt idx="20">
                  <c:v>0</c:v>
                </c:pt>
                <c:pt idx="21">
                  <c:v>3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F3-4102-8C36-4C13AF2E99A5}"/>
            </c:ext>
          </c:extLst>
        </c:ser>
        <c:ser>
          <c:idx val="3"/>
          <c:order val="3"/>
          <c:tx>
            <c:strRef>
              <c:f>Fullforte!$B$28</c:f>
              <c:strCache>
                <c:ptCount val="1"/>
                <c:pt idx="0">
                  <c:v>Bustadblokk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Fullforte!$C$28:$AA$28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F3-4102-8C36-4C13AF2E99A5}"/>
            </c:ext>
          </c:extLst>
        </c:ser>
        <c:ser>
          <c:idx val="4"/>
          <c:order val="4"/>
          <c:tx>
            <c:strRef>
              <c:f>Fullforte!$B$29</c:f>
              <c:strCache>
                <c:ptCount val="1"/>
                <c:pt idx="0">
                  <c:v>Bufellesskap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Fullforte!$C$29:$AA$29</c:f>
              <c:numCache>
                <c:formatCode>0</c:formatCode>
                <c:ptCount val="25"/>
                <c:pt idx="0">
                  <c:v>5</c:v>
                </c:pt>
                <c:pt idx="1">
                  <c:v>13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F3-4102-8C36-4C13AF2E9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214159"/>
        <c:axId val="798215119"/>
      </c:barChart>
      <c:catAx>
        <c:axId val="79821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5119"/>
        <c:crosses val="autoZero"/>
        <c:auto val="1"/>
        <c:lblAlgn val="ctr"/>
        <c:lblOffset val="100"/>
        <c:noMultiLvlLbl val="0"/>
      </c:catAx>
      <c:valAx>
        <c:axId val="79821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Fullførte bustadar</a:t>
                </a:r>
              </a:p>
            </c:rich>
          </c:tx>
          <c:layout>
            <c:manualLayout>
              <c:xMode val="edge"/>
              <c:yMode val="edge"/>
              <c:x val="5.4573066543943888E-3"/>
              <c:y val="0.326378071250420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NyeBygninger!$C$20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NyeBygninger!$D$20:$H$20</c:f>
              <c:numCache>
                <c:formatCode>0</c:formatCode>
                <c:ptCount val="5"/>
                <c:pt idx="0">
                  <c:v>1</c:v>
                </c:pt>
                <c:pt idx="1">
                  <c:v>3</c:v>
                </c:pt>
                <c:pt idx="2">
                  <c:v>0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A6-4621-8CBA-469B65B108D0}"/>
            </c:ext>
          </c:extLst>
        </c:ser>
        <c:ser>
          <c:idx val="1"/>
          <c:order val="1"/>
          <c:tx>
            <c:strRef>
              <c:f>NyeBygninger!$C$21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NyeBygninger!$D$21:$H$21</c:f>
              <c:numCache>
                <c:formatCode>0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A6-4621-8CBA-469B65B108D0}"/>
            </c:ext>
          </c:extLst>
        </c:ser>
        <c:ser>
          <c:idx val="2"/>
          <c:order val="2"/>
          <c:tx>
            <c:strRef>
              <c:f>NyeBygninger!$C$22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NyeBygninger!$D$22:$H$22</c:f>
              <c:numCache>
                <c:formatCode>0</c:formatCode>
                <c:ptCount val="5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A6-4621-8CBA-469B65B108D0}"/>
            </c:ext>
          </c:extLst>
        </c:ser>
        <c:ser>
          <c:idx val="3"/>
          <c:order val="3"/>
          <c:tx>
            <c:strRef>
              <c:f>NyeBygninger!$C$23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NyeBygninger!$D$23:$H$23</c:f>
              <c:numCache>
                <c:formatCode>0</c:formatCode>
                <c:ptCount val="5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A6-4621-8CBA-469B65B108D0}"/>
            </c:ext>
          </c:extLst>
        </c:ser>
        <c:ser>
          <c:idx val="4"/>
          <c:order val="4"/>
          <c:tx>
            <c:strRef>
              <c:f>NyeBygninger!$C$24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NyeBygninger!$D$24:$H$24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A6-4621-8CBA-469B65B108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9229743"/>
        <c:axId val="769230223"/>
      </c:barChart>
      <c:catAx>
        <c:axId val="769229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69230223"/>
        <c:crosses val="autoZero"/>
        <c:auto val="1"/>
        <c:lblAlgn val="ctr"/>
        <c:lblOffset val="100"/>
        <c:noMultiLvlLbl val="0"/>
      </c:catAx>
      <c:valAx>
        <c:axId val="769230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9.0456806874717327E-3"/>
              <c:y val="0.390394414795594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69229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NyeBygninger!$C$20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NyeBygninger!$D$20:$L$20</c:f>
              <c:numCache>
                <c:formatCode>0</c:formatCode>
                <c:ptCount val="9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2-4A21-9988-D71A686008FB}"/>
            </c:ext>
          </c:extLst>
        </c:ser>
        <c:ser>
          <c:idx val="1"/>
          <c:order val="1"/>
          <c:tx>
            <c:strRef>
              <c:f>NyeBygninger!$C$21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NyeBygninger!$D$21:$L$21</c:f>
              <c:numCache>
                <c:formatCode>0</c:formatCode>
                <c:ptCount val="9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42-4A21-9988-D71A686008FB}"/>
            </c:ext>
          </c:extLst>
        </c:ser>
        <c:ser>
          <c:idx val="2"/>
          <c:order val="2"/>
          <c:tx>
            <c:strRef>
              <c:f>NyeBygninger!$C$22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NyeBygninger!$D$22:$L$22</c:f>
              <c:numCache>
                <c:formatCode>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42-4A21-9988-D71A686008FB}"/>
            </c:ext>
          </c:extLst>
        </c:ser>
        <c:ser>
          <c:idx val="3"/>
          <c:order val="3"/>
          <c:tx>
            <c:strRef>
              <c:f>NyeBygninger!$C$23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NyeBygninger!$D$23:$L$23</c:f>
              <c:numCache>
                <c:formatCode>0</c:formatCode>
                <c:ptCount val="9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42-4A21-9988-D71A686008FB}"/>
            </c:ext>
          </c:extLst>
        </c:ser>
        <c:ser>
          <c:idx val="4"/>
          <c:order val="4"/>
          <c:tx>
            <c:strRef>
              <c:f>NyeBygninger!$C$24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NyeBygninger!$D$24:$L$24</c:f>
              <c:numCache>
                <c:formatCode>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42-4A21-9988-D71A686008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3471135"/>
        <c:axId val="1663476415"/>
      </c:barChart>
      <c:catAx>
        <c:axId val="1663471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3476415"/>
        <c:crosses val="autoZero"/>
        <c:auto val="1"/>
        <c:lblAlgn val="ctr"/>
        <c:lblOffset val="100"/>
        <c:noMultiLvlLbl val="0"/>
      </c:catAx>
      <c:valAx>
        <c:axId val="166347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5.0959599424799133E-3"/>
              <c:y val="0.41516546281646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3471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2724167641887"/>
          <c:y val="0.14054812684862536"/>
          <c:w val="0.82281875732958965"/>
          <c:h val="0.654183340142717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Medianinntekt!$A$18</c:f>
              <c:strCache>
                <c:ptCount val="1"/>
                <c:pt idx="0">
                  <c:v>Sande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Medianinntekt!$B$18:$F$18</c:f>
              <c:numCache>
                <c:formatCode>0</c:formatCode>
                <c:ptCount val="5"/>
                <c:pt idx="0">
                  <c:v>767000</c:v>
                </c:pt>
                <c:pt idx="1">
                  <c:v>422000</c:v>
                </c:pt>
                <c:pt idx="2">
                  <c:v>965000</c:v>
                </c:pt>
                <c:pt idx="3">
                  <c:v>1376000</c:v>
                </c:pt>
                <c:pt idx="4">
                  <c:v>681000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DF-49B7-9DB8-8EB904285F95}"/>
            </c:ext>
          </c:extLst>
        </c:ser>
        <c:ser>
          <c:idx val="1"/>
          <c:order val="1"/>
          <c:tx>
            <c:strRef>
              <c:f>Medianinntekt!$A$19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Medianinntekt!$B$19:$F$19</c:f>
              <c:numCache>
                <c:formatCode>0</c:formatCode>
                <c:ptCount val="5"/>
                <c:pt idx="0">
                  <c:v>811000</c:v>
                </c:pt>
                <c:pt idx="1">
                  <c:v>459000</c:v>
                </c:pt>
                <c:pt idx="2">
                  <c:v>990000</c:v>
                </c:pt>
                <c:pt idx="3">
                  <c:v>1390000</c:v>
                </c:pt>
                <c:pt idx="4">
                  <c:v>652000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DF-49B7-9DB8-8EB904285F95}"/>
            </c:ext>
          </c:extLst>
        </c:ser>
        <c:ser>
          <c:idx val="2"/>
          <c:order val="2"/>
          <c:tx>
            <c:strRef>
              <c:f>Medianinntekt!$A$20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Medianinntekt!$B$20:$F$20</c:f>
              <c:numCache>
                <c:formatCode>0</c:formatCode>
                <c:ptCount val="5"/>
                <c:pt idx="0">
                  <c:v>807000</c:v>
                </c:pt>
                <c:pt idx="1">
                  <c:v>472000</c:v>
                </c:pt>
                <c:pt idx="2">
                  <c:v>1031000</c:v>
                </c:pt>
                <c:pt idx="3">
                  <c:v>1408000</c:v>
                </c:pt>
                <c:pt idx="4">
                  <c:v>654000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DF-49B7-9DB8-8EB904285F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1440416"/>
        <c:axId val="1271450496"/>
      </c:barChart>
      <c:catAx>
        <c:axId val="12714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50496"/>
        <c:crosses val="autoZero"/>
        <c:auto val="1"/>
        <c:lblAlgn val="ctr"/>
        <c:lblOffset val="100"/>
        <c:noMultiLvlLbl val="0"/>
      </c:catAx>
      <c:valAx>
        <c:axId val="127145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Norske kroner</a:t>
                </a:r>
              </a:p>
            </c:rich>
          </c:tx>
          <c:layout>
            <c:manualLayout>
              <c:xMode val="edge"/>
              <c:yMode val="edge"/>
              <c:x val="0"/>
              <c:y val="0.364501263184798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/>
              <a:t>Auke/minske i tal </a:t>
            </a:r>
            <a:r>
              <a:rPr lang="nn-NO" sz="1200" err="1"/>
              <a:t>etterspurte</a:t>
            </a:r>
            <a:r>
              <a:rPr lang="nn-NO" sz="1200"/>
              <a:t> bustadar samanlikna med </a:t>
            </a:r>
            <a:r>
              <a:rPr lang="nn-NO" sz="1200" err="1"/>
              <a:t>foregåande</a:t>
            </a:r>
            <a:r>
              <a:rPr lang="nn-NO" sz="1200"/>
              <a:t> år, prognose 2026-2050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n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Sande!$B$1</c:f>
              <c:strCache>
                <c:ptCount val="1"/>
                <c:pt idx="0">
                  <c:v>Små bustadar (&lt;80 kvm)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Sande!$A$2:$A$26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Sande!$B$2:$B$26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52B-41E7-A1F6-A26A8C00FA18}"/>
            </c:ext>
          </c:extLst>
        </c:ser>
        <c:ser>
          <c:idx val="1"/>
          <c:order val="1"/>
          <c:tx>
            <c:strRef>
              <c:f>Sande!$C$1</c:f>
              <c:strCache>
                <c:ptCount val="1"/>
                <c:pt idx="0">
                  <c:v>Middels bustadar (80-159 kvm)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Sande!$A$2:$A$26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Sande!$C$2:$C$26</c:f>
              <c:numCache>
                <c:formatCode>General</c:formatCode>
                <c:ptCount val="25"/>
                <c:pt idx="0">
                  <c:v>-2</c:v>
                </c:pt>
                <c:pt idx="1">
                  <c:v>1</c:v>
                </c:pt>
                <c:pt idx="2">
                  <c:v>4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1</c:v>
                </c:pt>
                <c:pt idx="15">
                  <c:v>1</c:v>
                </c:pt>
                <c:pt idx="16">
                  <c:v>3</c:v>
                </c:pt>
                <c:pt idx="17">
                  <c:v>2</c:v>
                </c:pt>
                <c:pt idx="18">
                  <c:v>-1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  <c:pt idx="24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52B-41E7-A1F6-A26A8C00FA18}"/>
            </c:ext>
          </c:extLst>
        </c:ser>
        <c:ser>
          <c:idx val="2"/>
          <c:order val="2"/>
          <c:tx>
            <c:strRef>
              <c:f>Sande!$D$1</c:f>
              <c:strCache>
                <c:ptCount val="1"/>
                <c:pt idx="0">
                  <c:v>Store bustadar (&gt;160 kvm)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Sande!$A$2:$A$26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Sande!$D$2:$D$26</c:f>
              <c:numCache>
                <c:formatCode>General</c:formatCode>
                <c:ptCount val="25"/>
                <c:pt idx="0">
                  <c:v>-1</c:v>
                </c:pt>
                <c:pt idx="1">
                  <c:v>-1</c:v>
                </c:pt>
                <c:pt idx="2">
                  <c:v>3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-1</c:v>
                </c:pt>
                <c:pt idx="19">
                  <c:v>0</c:v>
                </c:pt>
                <c:pt idx="20">
                  <c:v>-1</c:v>
                </c:pt>
                <c:pt idx="21">
                  <c:v>1</c:v>
                </c:pt>
                <c:pt idx="22">
                  <c:v>0</c:v>
                </c:pt>
                <c:pt idx="23">
                  <c:v>-1</c:v>
                </c:pt>
                <c:pt idx="24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B52B-41E7-A1F6-A26A8C00F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851695"/>
        <c:axId val="1353853615"/>
      </c:lineChart>
      <c:catAx>
        <c:axId val="135385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3615"/>
        <c:crosses val="autoZero"/>
        <c:auto val="1"/>
        <c:lblAlgn val="ctr"/>
        <c:lblOffset val="100"/>
        <c:noMultiLvlLbl val="0"/>
      </c:catAx>
      <c:valAx>
        <c:axId val="135385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1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1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Indeksert bustadetterspørsel fordelt på aldersgrupper mot 2050</a:t>
            </a:r>
            <a:r>
              <a:rPr lang="nb-NO" sz="1100" b="0" i="1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(2025=100, alder </a:t>
            </a:r>
            <a:r>
              <a:rPr lang="nb-NO" sz="1100" b="0" i="1" u="none" strike="noStrike" kern="1200" spc="0" baseline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hushaldets</a:t>
            </a:r>
            <a:r>
              <a:rPr lang="nb-NO" sz="1100" b="0" i="1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kontaktperson)</a:t>
            </a:r>
            <a:endParaRPr lang="nb-NO" sz="11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Sande!$F$2</c:f>
              <c:strCache>
                <c:ptCount val="1"/>
                <c:pt idx="0">
                  <c:v>Yngre hushald (0-66 år)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21-495B-88AB-434EEE4A3BD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Sande!$E$3:$E$28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Sande!$F$3:$F$28</c:f>
              <c:numCache>
                <c:formatCode>General</c:formatCode>
                <c:ptCount val="26"/>
                <c:pt idx="0">
                  <c:v>100</c:v>
                </c:pt>
                <c:pt idx="1">
                  <c:v>98.812664907651708</c:v>
                </c:pt>
                <c:pt idx="2">
                  <c:v>98.021108179419528</c:v>
                </c:pt>
                <c:pt idx="3">
                  <c:v>97.493403693931398</c:v>
                </c:pt>
                <c:pt idx="4">
                  <c:v>97.097625329815301</c:v>
                </c:pt>
                <c:pt idx="5">
                  <c:v>97.625329815303431</c:v>
                </c:pt>
                <c:pt idx="6">
                  <c:v>97.361477572559366</c:v>
                </c:pt>
                <c:pt idx="7">
                  <c:v>95.778364116094977</c:v>
                </c:pt>
                <c:pt idx="8">
                  <c:v>95.514511873350926</c:v>
                </c:pt>
                <c:pt idx="9">
                  <c:v>95.514511873350926</c:v>
                </c:pt>
                <c:pt idx="10">
                  <c:v>95.118733509234829</c:v>
                </c:pt>
                <c:pt idx="11">
                  <c:v>94.459102902374667</c:v>
                </c:pt>
                <c:pt idx="12">
                  <c:v>93.139841688654357</c:v>
                </c:pt>
                <c:pt idx="13">
                  <c:v>91.952506596306065</c:v>
                </c:pt>
                <c:pt idx="14">
                  <c:v>91.029023746701839</c:v>
                </c:pt>
                <c:pt idx="15">
                  <c:v>89.709762532981529</c:v>
                </c:pt>
                <c:pt idx="16">
                  <c:v>89.050131926121367</c:v>
                </c:pt>
                <c:pt idx="17">
                  <c:v>88.786279683377316</c:v>
                </c:pt>
                <c:pt idx="18">
                  <c:v>89.313984168865431</c:v>
                </c:pt>
                <c:pt idx="19">
                  <c:v>89.313984168865431</c:v>
                </c:pt>
                <c:pt idx="20">
                  <c:v>88.654353562005269</c:v>
                </c:pt>
                <c:pt idx="21">
                  <c:v>89.709762532981529</c:v>
                </c:pt>
                <c:pt idx="22">
                  <c:v>89.050131926121367</c:v>
                </c:pt>
                <c:pt idx="23">
                  <c:v>88.522427440633251</c:v>
                </c:pt>
                <c:pt idx="24">
                  <c:v>88.654353562005269</c:v>
                </c:pt>
                <c:pt idx="25">
                  <c:v>87.862796833773089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21-495B-88AB-434EEE4A3BD7}"/>
            </c:ext>
          </c:extLst>
        </c:ser>
        <c:ser>
          <c:idx val="1"/>
          <c:order val="1"/>
          <c:tx>
            <c:strRef>
              <c:f>Sande!$G$2</c:f>
              <c:strCache>
                <c:ptCount val="1"/>
                <c:pt idx="0">
                  <c:v>Eldre hushald (67+ år)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321-495B-88AB-434EEE4A3BD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21-495B-88AB-434EEE4A3BD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Sande!$E$3:$E$28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Sande!$G$3:$G$28</c:f>
              <c:numCache>
                <c:formatCode>General</c:formatCode>
                <c:ptCount val="26"/>
                <c:pt idx="0">
                  <c:v>100</c:v>
                </c:pt>
                <c:pt idx="1">
                  <c:v>101.47058823529412</c:v>
                </c:pt>
                <c:pt idx="2">
                  <c:v>102.94117647058823</c:v>
                </c:pt>
                <c:pt idx="3">
                  <c:v>105.63725490196079</c:v>
                </c:pt>
                <c:pt idx="4">
                  <c:v>106.86274509803921</c:v>
                </c:pt>
                <c:pt idx="5">
                  <c:v>107.59803921568627</c:v>
                </c:pt>
                <c:pt idx="6">
                  <c:v>109.80392156862746</c:v>
                </c:pt>
                <c:pt idx="7">
                  <c:v>112.5</c:v>
                </c:pt>
                <c:pt idx="8">
                  <c:v>114.21568627450979</c:v>
                </c:pt>
                <c:pt idx="9">
                  <c:v>116.1764705882353</c:v>
                </c:pt>
                <c:pt idx="10">
                  <c:v>117.15686274509804</c:v>
                </c:pt>
                <c:pt idx="11">
                  <c:v>120.58823529411764</c:v>
                </c:pt>
                <c:pt idx="12">
                  <c:v>123.52941176470588</c:v>
                </c:pt>
                <c:pt idx="13">
                  <c:v>125.98039215686273</c:v>
                </c:pt>
                <c:pt idx="14">
                  <c:v>128.43137254901961</c:v>
                </c:pt>
                <c:pt idx="15">
                  <c:v>130.88235294117646</c:v>
                </c:pt>
                <c:pt idx="16">
                  <c:v>133.08823529411765</c:v>
                </c:pt>
                <c:pt idx="17">
                  <c:v>134.06862745098039</c:v>
                </c:pt>
                <c:pt idx="18">
                  <c:v>134.31372549019608</c:v>
                </c:pt>
                <c:pt idx="19">
                  <c:v>134.31372549019608</c:v>
                </c:pt>
                <c:pt idx="20">
                  <c:v>136.27450980392157</c:v>
                </c:pt>
                <c:pt idx="21">
                  <c:v>135.04901960784315</c:v>
                </c:pt>
                <c:pt idx="22">
                  <c:v>136.02941176470588</c:v>
                </c:pt>
                <c:pt idx="23">
                  <c:v>136.51960784313727</c:v>
                </c:pt>
                <c:pt idx="24">
                  <c:v>137.25490196078431</c:v>
                </c:pt>
                <c:pt idx="25">
                  <c:v>139.21568627450981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321-495B-88AB-434EEE4A3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319888"/>
        <c:axId val="1959320368"/>
      </c:lineChart>
      <c:catAx>
        <c:axId val="195931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20368"/>
        <c:crosses val="autoZero"/>
        <c:auto val="1"/>
        <c:lblAlgn val="ctr"/>
        <c:lblOffset val="100"/>
        <c:noMultiLvlLbl val="0"/>
      </c:catAx>
      <c:valAx>
        <c:axId val="1959320368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5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Indeks (år 2025=100)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Sande!$B$1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Sande!$A$2:$A$15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Sande!$B$2:$B$15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</c:v>
                </c:pt>
                <c:pt idx="4">
                  <c:v>33</c:v>
                </c:pt>
                <c:pt idx="5">
                  <c:v>37</c:v>
                </c:pt>
                <c:pt idx="6">
                  <c:v>58</c:v>
                </c:pt>
                <c:pt idx="7">
                  <c:v>48</c:v>
                </c:pt>
                <c:pt idx="8">
                  <c:v>45</c:v>
                </c:pt>
                <c:pt idx="9">
                  <c:v>76</c:v>
                </c:pt>
                <c:pt idx="10">
                  <c:v>46</c:v>
                </c:pt>
                <c:pt idx="11">
                  <c:v>13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4E-4D4B-9CD5-4531516680FA}"/>
            </c:ext>
          </c:extLst>
        </c:ser>
        <c:ser>
          <c:idx val="1"/>
          <c:order val="1"/>
          <c:tx>
            <c:strRef>
              <c:f>Sande!$C$1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Sande!$A$2:$A$15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Sande!$C$2:$C$15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20</c:v>
                </c:pt>
                <c:pt idx="4">
                  <c:v>48</c:v>
                </c:pt>
                <c:pt idx="5">
                  <c:v>56</c:v>
                </c:pt>
                <c:pt idx="6">
                  <c:v>81</c:v>
                </c:pt>
                <c:pt idx="7">
                  <c:v>69</c:v>
                </c:pt>
                <c:pt idx="8">
                  <c:v>62</c:v>
                </c:pt>
                <c:pt idx="9">
                  <c:v>109</c:v>
                </c:pt>
                <c:pt idx="10">
                  <c:v>62</c:v>
                </c:pt>
                <c:pt idx="11">
                  <c:v>20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4E-4D4B-9CD5-453151668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815199"/>
        <c:axId val="832813759"/>
      </c:barChart>
      <c:catAx>
        <c:axId val="83281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3759"/>
        <c:crosses val="autoZero"/>
        <c:auto val="1"/>
        <c:lblAlgn val="ctr"/>
        <c:lblOffset val="100"/>
        <c:noMultiLvlLbl val="0"/>
      </c:catAx>
      <c:valAx>
        <c:axId val="83281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Stranda!$B$42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81-4400-9AA8-3954941216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81-4400-9AA8-3954941216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781-4400-9AA8-39549412169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781-4400-9AA8-39549412169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781-4400-9AA8-39549412169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781-4400-9AA8-395494121690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781-4400-9AA8-395494121690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781-4400-9AA8-395494121690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781-4400-9AA8-395494121690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781-4400-9AA8-395494121690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781-4400-9AA8-395494121690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781-4400-9AA8-39549412169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Stranda!$A$43:$A$48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Stranda!$B$43:$B$48</c:f>
              <c:numCache>
                <c:formatCode>General</c:formatCode>
                <c:ptCount val="6"/>
                <c:pt idx="0">
                  <c:v>480</c:v>
                </c:pt>
                <c:pt idx="1">
                  <c:v>374</c:v>
                </c:pt>
                <c:pt idx="2">
                  <c:v>137</c:v>
                </c:pt>
                <c:pt idx="3">
                  <c:v>106</c:v>
                </c:pt>
                <c:pt idx="4">
                  <c:v>49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781-4400-9AA8-3954941216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Stranda!$E$42</c:f>
              <c:strCache>
                <c:ptCount val="1"/>
                <c:pt idx="0">
                  <c:v>2050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4F-4D93-B192-FFEAF41E90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4F-4D93-B192-FFEAF41E90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14F-4D93-B192-FFEAF41E90C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14F-4D93-B192-FFEAF41E90C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14F-4D93-B192-FFEAF41E90C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14F-4D93-B192-FFEAF41E90C8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14F-4D93-B192-FFEAF41E90C8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14F-4D93-B192-FFEAF41E90C8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14F-4D93-B192-FFEAF41E90C8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14F-4D93-B192-FFEAF41E90C8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14F-4D93-B192-FFEAF41E90C8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014F-4D93-B192-FFEAF41E90C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Stranda!$D$43:$D$48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Stranda!$E$43:$E$48</c:f>
              <c:numCache>
                <c:formatCode>General</c:formatCode>
                <c:ptCount val="6"/>
                <c:pt idx="0">
                  <c:v>532</c:v>
                </c:pt>
                <c:pt idx="1">
                  <c:v>408</c:v>
                </c:pt>
                <c:pt idx="2">
                  <c:v>129</c:v>
                </c:pt>
                <c:pt idx="3">
                  <c:v>98</c:v>
                </c:pt>
                <c:pt idx="4">
                  <c:v>46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14F-4D93-B192-FFEAF41E90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1200" b="1">
                <a:solidFill>
                  <a:sysClr val="windowText" lastClr="000000"/>
                </a:solidFill>
              </a:rPr>
              <a:t>Andel personar (%)</a:t>
            </a:r>
            <a:r>
              <a:rPr lang="nb-NO" sz="1200" b="1" baseline="0">
                <a:solidFill>
                  <a:sysClr val="windowText" lastClr="000000"/>
                </a:solidFill>
              </a:rPr>
              <a:t> etter hushaldningstype (2024)</a:t>
            </a:r>
            <a:endParaRPr lang="nb-NO" sz="12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2527082045480015"/>
          <c:y val="0.10523533647593168"/>
          <c:w val="0.84495684891119383"/>
          <c:h val="0.808191660167781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Personer!$B$5:$F$5</c:f>
              <c:strCache>
                <c:ptCount val="5"/>
                <c:pt idx="0">
                  <c:v>1 person</c:v>
                </c:pt>
                <c:pt idx="1">
                  <c:v>2 personar</c:v>
                </c:pt>
                <c:pt idx="2">
                  <c:v>3 personar</c:v>
                </c:pt>
                <c:pt idx="3">
                  <c:v>4 personar</c:v>
                </c:pt>
                <c:pt idx="4">
                  <c:v>5 personar +</c:v>
                </c:pt>
              </c:strCache>
            </c:strRef>
          </c:cat>
          <c:val>
            <c:numRef>
              <c:f>Personer!$B$10:$F$10</c:f>
              <c:numCache>
                <c:formatCode>0.0</c:formatCode>
                <c:ptCount val="5"/>
                <c:pt idx="0">
                  <c:v>16.899999999999999</c:v>
                </c:pt>
                <c:pt idx="1">
                  <c:v>32</c:v>
                </c:pt>
                <c:pt idx="2">
                  <c:v>15.7</c:v>
                </c:pt>
                <c:pt idx="3">
                  <c:v>17.8</c:v>
                </c:pt>
                <c:pt idx="4">
                  <c:v>17.600000000000001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2F-46BA-9C6C-8FD259EB10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0421423"/>
        <c:axId val="2000419503"/>
      </c:barChart>
      <c:catAx>
        <c:axId val="200042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19503"/>
        <c:crosses val="autoZero"/>
        <c:auto val="1"/>
        <c:lblAlgn val="ctr"/>
        <c:lblOffset val="100"/>
        <c:noMultiLvlLbl val="0"/>
      </c:catAx>
      <c:valAx>
        <c:axId val="200041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00"/>
                  <a:t>Prosent</a:t>
                </a:r>
              </a:p>
            </c:rich>
          </c:tx>
          <c:layout>
            <c:manualLayout>
              <c:xMode val="edge"/>
              <c:yMode val="edge"/>
              <c:x val="7.8395318383023566E-3"/>
              <c:y val="0.436004310729744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2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 err="1">
                <a:solidFill>
                  <a:schemeClr val="tx1"/>
                </a:solidFill>
              </a:rPr>
              <a:t>Andelen</a:t>
            </a:r>
            <a:r>
              <a:rPr lang="nn-NO" sz="1200" b="1" i="0" u="none" strike="noStrike" kern="1200" spc="0" baseline="0" dirty="0">
                <a:solidFill>
                  <a:schemeClr val="tx1"/>
                </a:solidFill>
              </a:rPr>
              <a:t> hushald etter hushaldingstype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Personer!$B$41</c:f>
              <c:strCache>
                <c:ptCount val="1"/>
                <c:pt idx="0">
                  <c:v>1 person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Personer!$B$46</c:f>
              <c:numCache>
                <c:formatCode>0.0</c:formatCode>
                <c:ptCount val="1"/>
                <c:pt idx="0">
                  <c:v>36.799999999999997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9C-408E-A1BF-C432CD4C19C5}"/>
            </c:ext>
          </c:extLst>
        </c:ser>
        <c:ser>
          <c:idx val="1"/>
          <c:order val="1"/>
          <c:tx>
            <c:strRef>
              <c:f>Personer!$C$41</c:f>
              <c:strCache>
                <c:ptCount val="1"/>
                <c:pt idx="0">
                  <c:v>2 personar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Personer!$C$46</c:f>
              <c:numCache>
                <c:formatCode>0.0</c:formatCode>
                <c:ptCount val="1"/>
                <c:pt idx="0">
                  <c:v>34.9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9C-408E-A1BF-C432CD4C19C5}"/>
            </c:ext>
          </c:extLst>
        </c:ser>
        <c:ser>
          <c:idx val="2"/>
          <c:order val="2"/>
          <c:tx>
            <c:strRef>
              <c:f>Personer!$D$41</c:f>
              <c:strCache>
                <c:ptCount val="1"/>
                <c:pt idx="0">
                  <c:v>3 personar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Personer!$D$46</c:f>
              <c:numCache>
                <c:formatCode>0.0</c:formatCode>
                <c:ptCount val="1"/>
                <c:pt idx="0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9C-408E-A1BF-C432CD4C19C5}"/>
            </c:ext>
          </c:extLst>
        </c:ser>
        <c:ser>
          <c:idx val="3"/>
          <c:order val="3"/>
          <c:tx>
            <c:strRef>
              <c:f>Personer!$E$41</c:f>
              <c:strCache>
                <c:ptCount val="1"/>
                <c:pt idx="0">
                  <c:v>4 personar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Personer!$E$46</c:f>
              <c:numCache>
                <c:formatCode>0.0</c:formatCode>
                <c:ptCount val="1"/>
                <c:pt idx="0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9C-408E-A1BF-C432CD4C19C5}"/>
            </c:ext>
          </c:extLst>
        </c:ser>
        <c:ser>
          <c:idx val="4"/>
          <c:order val="4"/>
          <c:tx>
            <c:strRef>
              <c:f>Personer!$F$41</c:f>
              <c:strCache>
                <c:ptCount val="1"/>
                <c:pt idx="0">
                  <c:v>5 personar 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Personer!$F$46</c:f>
              <c:numCache>
                <c:formatCode>0.0</c:formatCode>
                <c:ptCount val="1"/>
                <c:pt idx="0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9C-408E-A1BF-C432CD4C19C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5814192"/>
        <c:axId val="525815152"/>
      </c:barChart>
      <c:catAx>
        <c:axId val="52581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5815152"/>
        <c:crosses val="autoZero"/>
        <c:auto val="1"/>
        <c:lblAlgn val="ctr"/>
        <c:lblOffset val="100"/>
        <c:noMultiLvlLbl val="0"/>
      </c:catAx>
      <c:valAx>
        <c:axId val="5258151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581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Familier!$B$5:$G$5</c:f>
              <c:strCache>
                <c:ptCount val="6"/>
                <c:pt idx="0">
                  <c:v>Einpersonfamilie</c:v>
                </c:pt>
                <c:pt idx="1">
                  <c:v>Par med barn under 18 år</c:v>
                </c:pt>
                <c:pt idx="2">
                  <c:v>Einslege med barn under 18 år</c:v>
                </c:pt>
                <c:pt idx="3">
                  <c:v>Par utan barn</c:v>
                </c:pt>
                <c:pt idx="4">
                  <c:v>Par med vaksne barn </c:v>
                </c:pt>
                <c:pt idx="5">
                  <c:v>Einslege med vaksne barn </c:v>
                </c:pt>
              </c:strCache>
            </c:strRef>
          </c:cat>
          <c:val>
            <c:numRef>
              <c:f>Familier!$B$10:$G$10</c:f>
              <c:numCache>
                <c:formatCode>0</c:formatCode>
                <c:ptCount val="6"/>
                <c:pt idx="0">
                  <c:v>526</c:v>
                </c:pt>
                <c:pt idx="1">
                  <c:v>184</c:v>
                </c:pt>
                <c:pt idx="2">
                  <c:v>53</c:v>
                </c:pt>
                <c:pt idx="3">
                  <c:v>313</c:v>
                </c:pt>
                <c:pt idx="4">
                  <c:v>74</c:v>
                </c:pt>
                <c:pt idx="5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18-4F28-8E87-417A5159F0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9536208"/>
        <c:axId val="1899536688"/>
      </c:barChart>
      <c:catAx>
        <c:axId val="18995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688"/>
        <c:crosses val="autoZero"/>
        <c:auto val="1"/>
        <c:lblAlgn val="ctr"/>
        <c:lblOffset val="100"/>
        <c:noMultiLvlLbl val="0"/>
      </c:catAx>
      <c:valAx>
        <c:axId val="18995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hushald</a:t>
                </a:r>
              </a:p>
            </c:rich>
          </c:tx>
          <c:layout>
            <c:manualLayout>
              <c:xMode val="edge"/>
              <c:yMode val="edge"/>
              <c:x val="1.0624169986719787E-2"/>
              <c:y val="0.41470187610233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D2A1-0706-6744-A4E8-0F38EAE2C7FD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CEC5-0B96-A348-9269-31CD4F5E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2F95-CCF1-4001-4228-749F7EF2E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908C57F-BA80-1830-2902-DB0A74A3E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4FAA9F9-F4EE-602E-03AD-072247085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ADBEFC-4858-F48E-589A-21BB9C66A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D7CB2-E902-45DA-8EA8-4289311C06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6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50284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12523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9149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6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59259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2594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90679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3859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34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88555E1-79B1-F84E-8BA1-78AFA85C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6781952-737F-A148-98CB-AB97A976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A215B2C6-7BB7-7749-B967-D1157A038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04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5D85A65-935D-834C-9B46-22AE800F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B7C81BD-E04F-5F47-A7C6-FCD5AAB8C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0D65838-49E4-3343-B93B-5ED7F21C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63F15F80-0E25-E244-8409-26820EECD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216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E08E1E13-BC0C-5147-93C8-0AE60B91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4668A9-E7FD-6043-8091-012C8872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877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0DE7B89D-A067-2240-9E0B-9F492FEE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417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2FC2C8C2-C202-2F40-BB04-EA62857FB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7D982FAB-14BD-A64C-8E56-BF03CD91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5643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8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147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654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175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981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173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9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2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496888" indent="-22225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985838" indent="-22860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648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38163" indent="-227013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kan det også være tekst, eller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960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79154"/>
            <a:ext cx="8229600" cy="250882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439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223062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4228147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8120548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265023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675596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lde 1/2 si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2">
            <a:extLst>
              <a:ext uri="{FF2B5EF4-FFF2-40B4-BE49-F238E27FC236}">
                <a16:creationId xmlns:a16="http://schemas.microsoft.com/office/drawing/2014/main" id="{043A7861-BFD0-8D13-086B-87383DA6D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334" y="1176175"/>
            <a:ext cx="3660151" cy="892289"/>
          </a:xfrm>
        </p:spPr>
        <p:txBody>
          <a:bodyPr anchor="b"/>
          <a:lstStyle>
            <a:lvl1pPr>
              <a:defRPr lang="nb-NO"/>
            </a:lvl1pPr>
          </a:lstStyle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7">
            <a:extLst>
              <a:ext uri="{FF2B5EF4-FFF2-40B4-BE49-F238E27FC236}">
                <a16:creationId xmlns:a16="http://schemas.microsoft.com/office/drawing/2014/main" id="{6FB6502C-59AF-09F0-54F8-0835A38A1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334" y="2246709"/>
            <a:ext cx="3660151" cy="2293735"/>
          </a:xfrm>
        </p:spPr>
        <p:txBody>
          <a:bodyPr/>
          <a:lstStyle>
            <a:lvl1pPr>
              <a:defRPr lang="nb-NO" sz="1350"/>
            </a:lvl1pPr>
            <a:lvl2pPr>
              <a:defRPr lang="nb-NO" sz="1350"/>
            </a:lvl2pPr>
            <a:lvl3pPr>
              <a:defRPr lang="nb-NO" sz="1350"/>
            </a:lvl3pPr>
            <a:lvl4pPr>
              <a:defRPr lang="nb-NO" sz="1350"/>
            </a:lvl4pPr>
            <a:lvl5pPr>
              <a:defRPr lang="nb-NO" sz="13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12D50BE5-F28F-B51F-66FD-446A1F5FF7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56854" y="1"/>
            <a:ext cx="4287146" cy="5143499"/>
          </a:xfrm>
        </p:spPr>
        <p:txBody>
          <a:bodyPr/>
          <a:lstStyle>
            <a:lvl1pPr marL="0" indent="0">
              <a:spcBef>
                <a:spcPts val="1575"/>
              </a:spcBef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/>
            <a:r>
              <a:rPr lang="nn-NO"/>
              <a:t>Trykk på ikonet eller dra inn en bildefil for å legge til et bilde. 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176778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5480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1176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43458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6090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1242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0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9" r:id="rId1"/>
    <p:sldLayoutId id="2147493546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2887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0" r:id="rId1"/>
    <p:sldLayoutId id="2147493516" r:id="rId2"/>
    <p:sldLayoutId id="2147493517" r:id="rId3"/>
    <p:sldLayoutId id="2147493518" r:id="rId4"/>
    <p:sldLayoutId id="2147493519" r:id="rId5"/>
    <p:sldLayoutId id="214749352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713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  <p:sldLayoutId id="2147493549" r:id="rId2"/>
    <p:sldLayoutId id="2147493550" r:id="rId3"/>
    <p:sldLayoutId id="2147493551" r:id="rId4"/>
    <p:sldLayoutId id="2147493552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27774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  <p:sldLayoutId id="2147493557" r:id="rId4"/>
    <p:sldLayoutId id="2147493558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E49037A-EE72-6F45-9AD5-E163882F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7ECEAF4B-7845-5142-8B5D-206795A8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59E738FA-E36F-BA43-AAB9-21219562A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376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9DDF4F-CF08-1D49-9C6C-68C54C9D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  <p:sldLayoutId id="2147493565" r:id="rId4"/>
    <p:sldLayoutId id="2147493566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8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1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33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3" r:id="rId1"/>
    <p:sldLayoutId id="2147493574" r:id="rId2"/>
    <p:sldLayoutId id="2147493575" r:id="rId3"/>
    <p:sldLayoutId id="2147493576" r:id="rId4"/>
    <p:sldLayoutId id="2147493577" r:id="rId5"/>
    <p:sldLayoutId id="2147493578" r:id="rId6"/>
    <p:sldLayoutId id="214749357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27637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2" r:id="rId1"/>
    <p:sldLayoutId id="2147493583" r:id="rId2"/>
    <p:sldLayoutId id="2147493584" r:id="rId3"/>
    <p:sldLayoutId id="2147493585" r:id="rId4"/>
    <p:sldLayoutId id="2147493586" r:id="rId5"/>
    <p:sldLayoutId id="2147493587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mrfylke.maps.arcgis.com/apps/dashboards/f5eb4118ba4649548081e7e0eb861545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9.png"/><Relationship Id="rId4" Type="http://schemas.openxmlformats.org/officeDocument/2006/relationships/hyperlink" Target="https://mrfylke.sharepoint.com/:b:/s/SOS-Stabforstrategiogstyring-13Statistikkanalysekart/EU80FJ4p_TdDlw3QO72X7dgBbZAec2GsvwELyJ5t9SkIrw?e=x7QoE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pandaanalyse.no/wp-content/uploads/2025/05/Boligmodul-1-dokumentasjon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B35AF-FAFA-3541-AD9D-5BEBE2099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n-NO">
                <a:latin typeface="Poppins SemiBold"/>
                <a:cs typeface="Poppins SemiBold"/>
              </a:rPr>
              <a:t>Bustadanalyse</a:t>
            </a:r>
            <a:r>
              <a:rPr lang="nn-NO" noProof="0">
                <a:latin typeface="Poppins SemiBold"/>
                <a:cs typeface="Poppins SemiBold"/>
              </a:rPr>
              <a:t> for Sande</a:t>
            </a:r>
            <a:endParaRPr lang="nn-NO" noProof="0">
              <a:highlight>
                <a:srgbClr val="FFFF00"/>
              </a:highlight>
              <a:latin typeface="Poppins SemiBold"/>
              <a:cs typeface="Poppins SemiBold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275824-CB13-7FD5-83AA-39C777B78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86" y="2254028"/>
            <a:ext cx="7818121" cy="684243"/>
          </a:xfrm>
        </p:spPr>
        <p:txBody>
          <a:bodyPr lIns="91440" tIns="45720" rIns="91440" bIns="45720" anchor="t"/>
          <a:lstStyle/>
          <a:p>
            <a:r>
              <a:rPr lang="nn-NO" noProof="0">
                <a:latin typeface="Poppins Medium"/>
                <a:cs typeface="Poppins Medium"/>
              </a:rPr>
              <a:t>Forventa </a:t>
            </a:r>
            <a:r>
              <a:rPr lang="nn-NO">
                <a:latin typeface="Poppins Medium"/>
                <a:cs typeface="Poppins Medium"/>
              </a:rPr>
              <a:t>bustadetterspørsel</a:t>
            </a:r>
            <a:r>
              <a:rPr lang="nn-NO" noProof="0">
                <a:latin typeface="Poppins Medium"/>
                <a:cs typeface="Poppins Medium"/>
              </a:rPr>
              <a:t> og </a:t>
            </a:r>
            <a:r>
              <a:rPr lang="nn-NO">
                <a:latin typeface="Poppins Medium"/>
                <a:cs typeface="Poppins Medium"/>
              </a:rPr>
              <a:t>nøkkeltal</a:t>
            </a:r>
            <a:r>
              <a:rPr lang="nn-NO" noProof="0">
                <a:latin typeface="Poppins Medium"/>
                <a:cs typeface="Poppins Medium"/>
              </a:rPr>
              <a:t> for </a:t>
            </a:r>
            <a:r>
              <a:rPr lang="nn-NO">
                <a:latin typeface="Poppins Medium"/>
                <a:cs typeface="Poppins Medium"/>
              </a:rPr>
              <a:t>bustadsektoren</a:t>
            </a:r>
            <a:endParaRPr lang="nn-NO" noProof="0">
              <a:latin typeface="Poppins Medium"/>
              <a:cs typeface="Poppins Medium"/>
            </a:endParaRPr>
          </a:p>
          <a:p>
            <a:r>
              <a:rPr lang="nn-NO" noProof="0">
                <a:latin typeface="Poppins"/>
                <a:cs typeface="Poppins"/>
              </a:rPr>
              <a:t>September 2025</a:t>
            </a:r>
          </a:p>
        </p:txBody>
      </p:sp>
    </p:spTree>
    <p:extLst>
      <p:ext uri="{BB962C8B-B14F-4D97-AF65-F5344CB8AC3E}">
        <p14:creationId xmlns:p14="http://schemas.microsoft.com/office/powerpoint/2010/main" val="330715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2C8CB-123D-DF5D-8471-6CFA29C2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latin typeface="Poppins SemiBold"/>
                <a:cs typeface="Poppins SemiBold"/>
              </a:rPr>
              <a:t>Hushaldsamansetning</a:t>
            </a:r>
            <a:r>
              <a:rPr lang="nb-NO" dirty="0">
                <a:latin typeface="Poppins SemiBold"/>
                <a:cs typeface="Poppins SemiBold"/>
              </a:rPr>
              <a:t> 2025 og 2050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B2F0C19-16F9-034B-4702-DBC2D45E19C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F2EF02F-E9CD-E23B-B025-CC1FA8DF80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88FBCA6-1F52-3C99-4C56-87902DCAD4A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Sande kommune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7AA84C0-ED66-B82C-CDD0-F48FF8D2DD8C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BB59A1A1-F06C-67F9-7F03-0427A7B7D78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F4A07BB1-F844-8B75-4EC8-330C28F49D09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30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57306C-0999-03A7-73CD-B32E4526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Samandrag</a:t>
            </a:r>
            <a:r>
              <a:rPr lang="nb-NO"/>
              <a:t> av funn for Sande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871BB3-E611-3FE9-EBB5-1C16E41B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61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n-NO" sz="1500" dirty="0">
                <a:latin typeface="Poppins"/>
                <a:cs typeface="Poppins"/>
              </a:rPr>
              <a:t>Sande har </a:t>
            </a:r>
            <a:r>
              <a:rPr lang="nn-NO" sz="1500" b="1" dirty="0">
                <a:latin typeface="Poppins"/>
                <a:cs typeface="Poppins"/>
              </a:rPr>
              <a:t>for få små og middels bustadar</a:t>
            </a:r>
            <a:r>
              <a:rPr lang="nn-NO" sz="1500" dirty="0">
                <a:latin typeface="Poppins"/>
                <a:cs typeface="Poppins"/>
              </a:rPr>
              <a:t>, og overskot av store bustadar i forhold til forventa bustadetterspørsel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I sum nokso god balanse av tilbod av bustadar totalt i dag, men aukande underskot på små og middels bustadar mot 2050 om ingen nye blir bygd</a:t>
            </a:r>
            <a:br>
              <a:rPr lang="nn-NO" sz="1300" dirty="0">
                <a:highlight>
                  <a:srgbClr val="FFFF00"/>
                </a:highlight>
              </a:rPr>
            </a:br>
            <a:endParaRPr lang="nn-NO" sz="1300"/>
          </a:p>
          <a:p>
            <a:r>
              <a:rPr lang="nn-NO" sz="1500" b="1" dirty="0">
                <a:latin typeface="Poppins"/>
                <a:cs typeface="Poppins"/>
              </a:rPr>
              <a:t>Godt vaksne hushald driv framtidig etterspørselsvekst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I 2050 vil det være færre hushald med kontaktperson* under 67 år som etterspør bustadar i Sande enn i dag (-12,1 %)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Etterspørselsveksten mot 2050 blant hushald eldre enn 67 år er på den annan side berekna til 39,2 %. Eldre sine bustadbehov og preferansar blir derfor viktigare framover</a:t>
            </a:r>
            <a:br>
              <a:rPr lang="nn-NO" sz="1300" dirty="0">
                <a:highlight>
                  <a:srgbClr val="FFFF00"/>
                </a:highlight>
              </a:rPr>
            </a:br>
            <a:endParaRPr lang="nn-NO" sz="1300"/>
          </a:p>
          <a:p>
            <a:r>
              <a:rPr lang="nn-NO" sz="1500" dirty="0">
                <a:latin typeface="Poppins"/>
                <a:cs typeface="Poppins"/>
              </a:rPr>
              <a:t>Eit gjennomsnittleg hushald i Sande forventast å vere mindre i 2050 enn i dag. Det gir auka bustadetterspørsel utover forventa folketalsutvikling</a:t>
            </a:r>
            <a:endParaRPr lang="nn-NO" sz="1200" dirty="0">
              <a:latin typeface="Poppins"/>
              <a:cs typeface="Poppins"/>
            </a:endParaRPr>
          </a:p>
          <a:p>
            <a:pPr lvl="1"/>
            <a:endParaRPr lang="nn-NO" sz="12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D83EB0-21AA-425B-473D-0A73CC340911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80F53C8-6B0A-AA76-5A80-7090478124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554E191C-DAD8-4DE4-611E-8CFFD547CCF6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Sande kommune</a:t>
            </a:r>
          </a:p>
        </p:txBody>
      </p:sp>
    </p:spTree>
    <p:extLst>
      <p:ext uri="{BB962C8B-B14F-4D97-AF65-F5344CB8AC3E}">
        <p14:creationId xmlns:p14="http://schemas.microsoft.com/office/powerpoint/2010/main" val="328293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54E2-8CAC-16BB-7A9B-D1CDB4C2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kst, kart&#10;&#10;KI-generert innhold kan være feil.">
            <a:extLst>
              <a:ext uri="{FF2B5EF4-FFF2-40B4-BE49-F238E27FC236}">
                <a16:creationId xmlns:a16="http://schemas.microsoft.com/office/drawing/2014/main" id="{C000B9CF-5D59-01D0-4181-1BB3B5E3D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C9B4252-2C12-1942-A3DD-D2630AA2723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2" name="Picture 27" descr="Kommunestatistikk logo.ai">
            <a:extLst>
              <a:ext uri="{FF2B5EF4-FFF2-40B4-BE49-F238E27FC236}">
                <a16:creationId xmlns:a16="http://schemas.microsoft.com/office/drawing/2014/main" id="{6DFB7F45-126C-7CED-943A-E0D088F68B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3" name="Region">
            <a:extLst>
              <a:ext uri="{FF2B5EF4-FFF2-40B4-BE49-F238E27FC236}">
                <a16:creationId xmlns:a16="http://schemas.microsoft.com/office/drawing/2014/main" id="{8B4DADE5-FC15-79A6-DC35-2F7CBC0EAE4F}"/>
              </a:ext>
            </a:extLst>
          </p:cNvPr>
          <p:cNvSpPr txBox="1">
            <a:spLocks/>
          </p:cNvSpPr>
          <p:nvPr/>
        </p:nvSpPr>
        <p:spPr>
          <a:xfrm>
            <a:off x="1071476" y="4833215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Sande kommune</a:t>
            </a:r>
          </a:p>
        </p:txBody>
      </p:sp>
    </p:spTree>
    <p:extLst>
      <p:ext uri="{BB962C8B-B14F-4D97-AF65-F5344CB8AC3E}">
        <p14:creationId xmlns:p14="http://schemas.microsoft.com/office/powerpoint/2010/main" val="222414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79261-DCF4-2E4A-B80F-11829A1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8871206-1E20-2537-F407-2791EC870E2D}"/>
              </a:ext>
            </a:extLst>
          </p:cNvPr>
          <p:cNvSpPr/>
          <p:nvPr/>
        </p:nvSpPr>
        <p:spPr>
          <a:xfrm>
            <a:off x="581892" y="469338"/>
            <a:ext cx="3510786" cy="40309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C1A4767-59E9-C6BA-139D-F6CD7CEF167F}"/>
              </a:ext>
            </a:extLst>
          </p:cNvPr>
          <p:cNvSpPr txBox="1"/>
          <p:nvPr/>
        </p:nvSpPr>
        <p:spPr>
          <a:xfrm>
            <a:off x="840657" y="1556743"/>
            <a:ext cx="308241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Samfunnstrekk</a:t>
            </a:r>
          </a:p>
          <a:p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knytt til bustad og busetting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448B9F-4665-1B6E-23C3-6F6CE30A1CC7}"/>
              </a:ext>
            </a:extLst>
          </p:cNvPr>
          <p:cNvSpPr txBox="1"/>
          <p:nvPr/>
        </p:nvSpPr>
        <p:spPr>
          <a:xfrm>
            <a:off x="840658" y="627044"/>
            <a:ext cx="1474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8" name="Plassholder for bilde 7" descr="Et bilde som inneholder utendørs, konstruksjon, sky, hjem&#10;&#10;KI-generert innhold kan være feil.">
            <a:extLst>
              <a:ext uri="{FF2B5EF4-FFF2-40B4-BE49-F238E27FC236}">
                <a16:creationId xmlns:a16="http://schemas.microsoft.com/office/drawing/2014/main" id="{3466A26C-B6C3-DFE3-42FE-9C2E7B5A77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41" b="12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447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8E4B02-CC19-299A-4BD9-2280568E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Sande har fleire bustadar enn hushald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A37150-84BC-0147-7A80-F18C3806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63625"/>
            <a:ext cx="4114800" cy="3604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Sande har i alt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1 266</a:t>
            </a:r>
            <a:r>
              <a:rPr lang="nn-NO" sz="1600" dirty="0">
                <a:latin typeface="Poppins"/>
                <a:cs typeface="Poppins"/>
              </a:rPr>
              <a:t> bustader registrert i matrikkelen, og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1 095</a:t>
            </a:r>
            <a:r>
              <a:rPr lang="nn-NO" sz="1600" dirty="0">
                <a:solidFill>
                  <a:schemeClr val="accent2"/>
                </a:solidFill>
                <a:latin typeface="Poppins"/>
                <a:cs typeface="Poppins"/>
              </a:rPr>
              <a:t> </a:t>
            </a:r>
            <a:r>
              <a:rPr lang="nn-NO" sz="1600" dirty="0">
                <a:latin typeface="Poppins"/>
                <a:cs typeface="Poppins"/>
              </a:rPr>
              <a:t>registrerte privathushald. </a:t>
            </a:r>
          </a:p>
          <a:p>
            <a:pPr marL="0" indent="0">
              <a:buNone/>
            </a:pPr>
            <a:endParaRPr lang="nn-NO" sz="1600"/>
          </a:p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Det tyder på at </a:t>
            </a:r>
            <a:r>
              <a:rPr lang="nn-NO" sz="2000" dirty="0">
                <a:solidFill>
                  <a:schemeClr val="accent5">
                    <a:lumMod val="75000"/>
                  </a:schemeClr>
                </a:solidFill>
                <a:latin typeface="Poppins SemiBold"/>
                <a:cs typeface="Poppins SemiBold"/>
              </a:rPr>
              <a:t>14 % </a:t>
            </a:r>
            <a:r>
              <a:rPr lang="nn-NO" sz="1600" dirty="0">
                <a:latin typeface="Poppins"/>
                <a:cs typeface="Poppins"/>
              </a:rPr>
              <a:t>av bustadane er tomme eller ikkje heilårsbustad.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94A1483-F00C-EF0E-A063-5430C8E83E29}"/>
              </a:ext>
            </a:extLst>
          </p:cNvPr>
          <p:cNvSpPr/>
          <p:nvPr/>
        </p:nvSpPr>
        <p:spPr>
          <a:xfrm>
            <a:off x="547255" y="1067078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AD53F55-620A-0EAE-58D3-4E71D0278514}"/>
              </a:ext>
            </a:extLst>
          </p:cNvPr>
          <p:cNvSpPr/>
          <p:nvPr/>
        </p:nvSpPr>
        <p:spPr>
          <a:xfrm>
            <a:off x="90949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6572AB4-E1BA-45B2-D1FD-01451C3E3177}"/>
              </a:ext>
            </a:extLst>
          </p:cNvPr>
          <p:cNvSpPr/>
          <p:nvPr/>
        </p:nvSpPr>
        <p:spPr>
          <a:xfrm>
            <a:off x="3801707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1F845D5-3462-3481-845C-876B193AE5A3}"/>
              </a:ext>
            </a:extLst>
          </p:cNvPr>
          <p:cNvSpPr/>
          <p:nvPr/>
        </p:nvSpPr>
        <p:spPr>
          <a:xfrm>
            <a:off x="1271731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29A8D6-8A19-FA1C-B63E-4C3C83A43EBD}"/>
              </a:ext>
            </a:extLst>
          </p:cNvPr>
          <p:cNvSpPr/>
          <p:nvPr/>
        </p:nvSpPr>
        <p:spPr>
          <a:xfrm>
            <a:off x="163501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0C78FA-B1DF-7E7F-74A0-B36989ECB12F}"/>
              </a:ext>
            </a:extLst>
          </p:cNvPr>
          <p:cNvSpPr/>
          <p:nvPr/>
        </p:nvSpPr>
        <p:spPr>
          <a:xfrm>
            <a:off x="1998296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ABA5CCC-ECCD-FA8D-4B66-90AAFE6649EE}"/>
              </a:ext>
            </a:extLst>
          </p:cNvPr>
          <p:cNvSpPr/>
          <p:nvPr/>
        </p:nvSpPr>
        <p:spPr>
          <a:xfrm>
            <a:off x="2358978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BD71697-8DE4-3191-B4C7-DE54B1D2D576}"/>
              </a:ext>
            </a:extLst>
          </p:cNvPr>
          <p:cNvSpPr/>
          <p:nvPr/>
        </p:nvSpPr>
        <p:spPr>
          <a:xfrm>
            <a:off x="2719660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83DE3E6-26E8-8508-71FD-636A37C4DA03}"/>
              </a:ext>
            </a:extLst>
          </p:cNvPr>
          <p:cNvSpPr/>
          <p:nvPr/>
        </p:nvSpPr>
        <p:spPr>
          <a:xfrm>
            <a:off x="3080342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DF4A024-ADDF-6229-E58C-D884CAAB3010}"/>
              </a:ext>
            </a:extLst>
          </p:cNvPr>
          <p:cNvSpPr/>
          <p:nvPr/>
        </p:nvSpPr>
        <p:spPr>
          <a:xfrm>
            <a:off x="3441025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1E20BB3-2DF9-5EC1-713B-83082B2E1451}"/>
              </a:ext>
            </a:extLst>
          </p:cNvPr>
          <p:cNvSpPr/>
          <p:nvPr/>
        </p:nvSpPr>
        <p:spPr>
          <a:xfrm>
            <a:off x="547255" y="141348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ECB650E-D94F-E47D-7D3A-5679C7BDDB26}"/>
              </a:ext>
            </a:extLst>
          </p:cNvPr>
          <p:cNvSpPr/>
          <p:nvPr/>
        </p:nvSpPr>
        <p:spPr>
          <a:xfrm>
            <a:off x="90949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D21B9D7-26DC-26A4-5F4A-080AB0CD2FA6}"/>
              </a:ext>
            </a:extLst>
          </p:cNvPr>
          <p:cNvSpPr/>
          <p:nvPr/>
        </p:nvSpPr>
        <p:spPr>
          <a:xfrm>
            <a:off x="3801707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62D9FEC-28A4-0194-3196-22A45834334D}"/>
              </a:ext>
            </a:extLst>
          </p:cNvPr>
          <p:cNvSpPr/>
          <p:nvPr/>
        </p:nvSpPr>
        <p:spPr>
          <a:xfrm>
            <a:off x="1271731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457AF9D-1735-3A45-6D4F-15EB4DD2688F}"/>
              </a:ext>
            </a:extLst>
          </p:cNvPr>
          <p:cNvSpPr/>
          <p:nvPr/>
        </p:nvSpPr>
        <p:spPr>
          <a:xfrm>
            <a:off x="163501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D7AFA8A-1C0C-861D-C356-6708F9E38DA2}"/>
              </a:ext>
            </a:extLst>
          </p:cNvPr>
          <p:cNvSpPr/>
          <p:nvPr/>
        </p:nvSpPr>
        <p:spPr>
          <a:xfrm>
            <a:off x="1998296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4F08736-E69F-F99A-842F-0A4040426BEF}"/>
              </a:ext>
            </a:extLst>
          </p:cNvPr>
          <p:cNvSpPr/>
          <p:nvPr/>
        </p:nvSpPr>
        <p:spPr>
          <a:xfrm>
            <a:off x="2358978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16B41B6-D3C1-1323-4EFA-C881B1B49B97}"/>
              </a:ext>
            </a:extLst>
          </p:cNvPr>
          <p:cNvSpPr/>
          <p:nvPr/>
        </p:nvSpPr>
        <p:spPr>
          <a:xfrm>
            <a:off x="2719660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A2BFB20-98E0-1F6E-C41C-51A0C7B2F6F3}"/>
              </a:ext>
            </a:extLst>
          </p:cNvPr>
          <p:cNvSpPr/>
          <p:nvPr/>
        </p:nvSpPr>
        <p:spPr>
          <a:xfrm>
            <a:off x="3080342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BDDC1A6-588D-776B-9C8E-E075EBF20806}"/>
              </a:ext>
            </a:extLst>
          </p:cNvPr>
          <p:cNvSpPr/>
          <p:nvPr/>
        </p:nvSpPr>
        <p:spPr>
          <a:xfrm>
            <a:off x="3441025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666CB0F-EBC9-5009-79BA-6B1EA21D9082}"/>
              </a:ext>
            </a:extLst>
          </p:cNvPr>
          <p:cNvSpPr/>
          <p:nvPr/>
        </p:nvSpPr>
        <p:spPr>
          <a:xfrm>
            <a:off x="547255" y="175989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2C8497C-2AE7-6555-1669-BEDC380B9223}"/>
              </a:ext>
            </a:extLst>
          </p:cNvPr>
          <p:cNvSpPr/>
          <p:nvPr/>
        </p:nvSpPr>
        <p:spPr>
          <a:xfrm>
            <a:off x="90949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8EAA55D-B2B0-3A15-BA3F-8293255269B7}"/>
              </a:ext>
            </a:extLst>
          </p:cNvPr>
          <p:cNvSpPr/>
          <p:nvPr/>
        </p:nvSpPr>
        <p:spPr>
          <a:xfrm>
            <a:off x="3801707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F8D27B3-3FA2-A8AD-8D15-6754FE72BDD5}"/>
              </a:ext>
            </a:extLst>
          </p:cNvPr>
          <p:cNvSpPr/>
          <p:nvPr/>
        </p:nvSpPr>
        <p:spPr>
          <a:xfrm>
            <a:off x="1271731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F1E7269-56D9-36F6-8965-B96261E67E64}"/>
              </a:ext>
            </a:extLst>
          </p:cNvPr>
          <p:cNvSpPr/>
          <p:nvPr/>
        </p:nvSpPr>
        <p:spPr>
          <a:xfrm>
            <a:off x="163501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D43543C-1B3A-3051-22A0-A84D06D8B950}"/>
              </a:ext>
            </a:extLst>
          </p:cNvPr>
          <p:cNvSpPr/>
          <p:nvPr/>
        </p:nvSpPr>
        <p:spPr>
          <a:xfrm>
            <a:off x="1998296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1FF9391-B1E5-F272-1855-5DFA2CDD42DF}"/>
              </a:ext>
            </a:extLst>
          </p:cNvPr>
          <p:cNvSpPr/>
          <p:nvPr/>
        </p:nvSpPr>
        <p:spPr>
          <a:xfrm>
            <a:off x="2358978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12ADAFB-75A9-F2BD-2A34-442997836D1B}"/>
              </a:ext>
            </a:extLst>
          </p:cNvPr>
          <p:cNvSpPr/>
          <p:nvPr/>
        </p:nvSpPr>
        <p:spPr>
          <a:xfrm>
            <a:off x="2719660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16CD778-B53A-7F0F-592B-A98F39B0F6A0}"/>
              </a:ext>
            </a:extLst>
          </p:cNvPr>
          <p:cNvSpPr/>
          <p:nvPr/>
        </p:nvSpPr>
        <p:spPr>
          <a:xfrm>
            <a:off x="3080342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06D9951-A624-285D-48B0-B2F8F27059E0}"/>
              </a:ext>
            </a:extLst>
          </p:cNvPr>
          <p:cNvSpPr/>
          <p:nvPr/>
        </p:nvSpPr>
        <p:spPr>
          <a:xfrm>
            <a:off x="3441025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1385B08-6562-48CD-E25D-A662AF43D031}"/>
              </a:ext>
            </a:extLst>
          </p:cNvPr>
          <p:cNvSpPr/>
          <p:nvPr/>
        </p:nvSpPr>
        <p:spPr>
          <a:xfrm>
            <a:off x="547255" y="210630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86A82FCC-812D-D2AF-5804-0EB03C52B36F}"/>
              </a:ext>
            </a:extLst>
          </p:cNvPr>
          <p:cNvSpPr/>
          <p:nvPr/>
        </p:nvSpPr>
        <p:spPr>
          <a:xfrm>
            <a:off x="90949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0681BB8-B9A7-691A-654B-D47A43ACB141}"/>
              </a:ext>
            </a:extLst>
          </p:cNvPr>
          <p:cNvSpPr/>
          <p:nvPr/>
        </p:nvSpPr>
        <p:spPr>
          <a:xfrm>
            <a:off x="3801707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A16E4B5-2E6D-BB69-2970-6D723D1054A9}"/>
              </a:ext>
            </a:extLst>
          </p:cNvPr>
          <p:cNvSpPr/>
          <p:nvPr/>
        </p:nvSpPr>
        <p:spPr>
          <a:xfrm>
            <a:off x="1271731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C6C2016-4200-EC04-0B8B-ECBA8A61B5D3}"/>
              </a:ext>
            </a:extLst>
          </p:cNvPr>
          <p:cNvSpPr/>
          <p:nvPr/>
        </p:nvSpPr>
        <p:spPr>
          <a:xfrm>
            <a:off x="163501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32F1372-A960-FB9C-9834-FD3F6F69F5B4}"/>
              </a:ext>
            </a:extLst>
          </p:cNvPr>
          <p:cNvSpPr/>
          <p:nvPr/>
        </p:nvSpPr>
        <p:spPr>
          <a:xfrm>
            <a:off x="1998296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BDDA417-E950-6338-225C-45E107610D84}"/>
              </a:ext>
            </a:extLst>
          </p:cNvPr>
          <p:cNvSpPr/>
          <p:nvPr/>
        </p:nvSpPr>
        <p:spPr>
          <a:xfrm>
            <a:off x="2358978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E9D5D7F-DB38-15CF-EB97-333EF35A9D14}"/>
              </a:ext>
            </a:extLst>
          </p:cNvPr>
          <p:cNvSpPr/>
          <p:nvPr/>
        </p:nvSpPr>
        <p:spPr>
          <a:xfrm>
            <a:off x="2719660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E2FC8997-CB54-DF38-AF75-4B416B7D80D1}"/>
              </a:ext>
            </a:extLst>
          </p:cNvPr>
          <p:cNvSpPr/>
          <p:nvPr/>
        </p:nvSpPr>
        <p:spPr>
          <a:xfrm>
            <a:off x="3080342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473F8EC-0CF9-8C3F-C326-5865DA97B592}"/>
              </a:ext>
            </a:extLst>
          </p:cNvPr>
          <p:cNvSpPr/>
          <p:nvPr/>
        </p:nvSpPr>
        <p:spPr>
          <a:xfrm>
            <a:off x="3441025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FB71634-A2F9-A802-CE20-EACD5D1E436A}"/>
              </a:ext>
            </a:extLst>
          </p:cNvPr>
          <p:cNvSpPr/>
          <p:nvPr/>
        </p:nvSpPr>
        <p:spPr>
          <a:xfrm>
            <a:off x="547255" y="245271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051771A-4AB5-9591-DB1F-3ECD5347A96A}"/>
              </a:ext>
            </a:extLst>
          </p:cNvPr>
          <p:cNvSpPr/>
          <p:nvPr/>
        </p:nvSpPr>
        <p:spPr>
          <a:xfrm>
            <a:off x="90949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EDCB579-951E-9BB7-939C-1EB899E37DE1}"/>
              </a:ext>
            </a:extLst>
          </p:cNvPr>
          <p:cNvSpPr/>
          <p:nvPr/>
        </p:nvSpPr>
        <p:spPr>
          <a:xfrm>
            <a:off x="3801707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26974B9-496B-36D8-8B34-94F38B8A64F9}"/>
              </a:ext>
            </a:extLst>
          </p:cNvPr>
          <p:cNvSpPr/>
          <p:nvPr/>
        </p:nvSpPr>
        <p:spPr>
          <a:xfrm>
            <a:off x="1271731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950E06E8-8E8C-EE52-A054-C63EEAE8CCD3}"/>
              </a:ext>
            </a:extLst>
          </p:cNvPr>
          <p:cNvSpPr/>
          <p:nvPr/>
        </p:nvSpPr>
        <p:spPr>
          <a:xfrm>
            <a:off x="163501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895FBCC-2641-B53A-CFD6-56C8CED5A490}"/>
              </a:ext>
            </a:extLst>
          </p:cNvPr>
          <p:cNvSpPr/>
          <p:nvPr/>
        </p:nvSpPr>
        <p:spPr>
          <a:xfrm>
            <a:off x="1998296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C4425C8-F405-CA60-B092-B770A8031422}"/>
              </a:ext>
            </a:extLst>
          </p:cNvPr>
          <p:cNvSpPr/>
          <p:nvPr/>
        </p:nvSpPr>
        <p:spPr>
          <a:xfrm>
            <a:off x="2358978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9B6F743-EA1F-3F00-0CD9-A2C2349B5DA8}"/>
              </a:ext>
            </a:extLst>
          </p:cNvPr>
          <p:cNvSpPr/>
          <p:nvPr/>
        </p:nvSpPr>
        <p:spPr>
          <a:xfrm>
            <a:off x="2719660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9254CAA0-C50D-6124-8166-D1A4FE4D8FF5}"/>
              </a:ext>
            </a:extLst>
          </p:cNvPr>
          <p:cNvSpPr/>
          <p:nvPr/>
        </p:nvSpPr>
        <p:spPr>
          <a:xfrm>
            <a:off x="3080342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2559CE9-D233-EFEE-44B6-60A314F3BCEF}"/>
              </a:ext>
            </a:extLst>
          </p:cNvPr>
          <p:cNvSpPr/>
          <p:nvPr/>
        </p:nvSpPr>
        <p:spPr>
          <a:xfrm>
            <a:off x="3441025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C4F84FD-4F4D-0B84-1C41-92F3F9EB67B4}"/>
              </a:ext>
            </a:extLst>
          </p:cNvPr>
          <p:cNvSpPr/>
          <p:nvPr/>
        </p:nvSpPr>
        <p:spPr>
          <a:xfrm>
            <a:off x="547255" y="279912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F45BC600-603C-FAAC-A1C9-22CA1556CB32}"/>
              </a:ext>
            </a:extLst>
          </p:cNvPr>
          <p:cNvSpPr/>
          <p:nvPr/>
        </p:nvSpPr>
        <p:spPr>
          <a:xfrm>
            <a:off x="90949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ED02989-77C8-249D-1BEF-4B2C450FC9E9}"/>
              </a:ext>
            </a:extLst>
          </p:cNvPr>
          <p:cNvSpPr/>
          <p:nvPr/>
        </p:nvSpPr>
        <p:spPr>
          <a:xfrm>
            <a:off x="3801707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355197D6-01C9-BC2B-F2C9-3009D583C304}"/>
              </a:ext>
            </a:extLst>
          </p:cNvPr>
          <p:cNvSpPr/>
          <p:nvPr/>
        </p:nvSpPr>
        <p:spPr>
          <a:xfrm>
            <a:off x="1271731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A132A91B-6B15-572B-3567-E5F0C4D70FD8}"/>
              </a:ext>
            </a:extLst>
          </p:cNvPr>
          <p:cNvSpPr/>
          <p:nvPr/>
        </p:nvSpPr>
        <p:spPr>
          <a:xfrm>
            <a:off x="163501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47C6B72E-D01C-AE79-2CEA-C92EBA1D31E7}"/>
              </a:ext>
            </a:extLst>
          </p:cNvPr>
          <p:cNvSpPr/>
          <p:nvPr/>
        </p:nvSpPr>
        <p:spPr>
          <a:xfrm>
            <a:off x="1998296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8BD9A4E8-7B0A-75A2-C0F1-0FF755F3BF41}"/>
              </a:ext>
            </a:extLst>
          </p:cNvPr>
          <p:cNvSpPr/>
          <p:nvPr/>
        </p:nvSpPr>
        <p:spPr>
          <a:xfrm>
            <a:off x="2358978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3A675B3-E637-D606-7981-67619D445B25}"/>
              </a:ext>
            </a:extLst>
          </p:cNvPr>
          <p:cNvSpPr/>
          <p:nvPr/>
        </p:nvSpPr>
        <p:spPr>
          <a:xfrm>
            <a:off x="2719660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6185BC0-F951-C0BF-FFA9-AAA7B58AED75}"/>
              </a:ext>
            </a:extLst>
          </p:cNvPr>
          <p:cNvSpPr/>
          <p:nvPr/>
        </p:nvSpPr>
        <p:spPr>
          <a:xfrm>
            <a:off x="3080342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ACF55DAF-E27A-4AC7-816F-4AAD33BEE884}"/>
              </a:ext>
            </a:extLst>
          </p:cNvPr>
          <p:cNvSpPr/>
          <p:nvPr/>
        </p:nvSpPr>
        <p:spPr>
          <a:xfrm>
            <a:off x="3441025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8964234A-6176-9131-A9B8-EBBC592E86DE}"/>
              </a:ext>
            </a:extLst>
          </p:cNvPr>
          <p:cNvSpPr/>
          <p:nvPr/>
        </p:nvSpPr>
        <p:spPr>
          <a:xfrm>
            <a:off x="547255" y="314553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5CED9A9A-D046-9B9D-A333-F3ECEA5240E9}"/>
              </a:ext>
            </a:extLst>
          </p:cNvPr>
          <p:cNvSpPr/>
          <p:nvPr/>
        </p:nvSpPr>
        <p:spPr>
          <a:xfrm>
            <a:off x="90949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992695A1-33BE-C59A-80D4-487D1686DC50}"/>
              </a:ext>
            </a:extLst>
          </p:cNvPr>
          <p:cNvSpPr/>
          <p:nvPr/>
        </p:nvSpPr>
        <p:spPr>
          <a:xfrm>
            <a:off x="3801707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4AA98017-1829-F837-E010-1598D0105751}"/>
              </a:ext>
            </a:extLst>
          </p:cNvPr>
          <p:cNvSpPr/>
          <p:nvPr/>
        </p:nvSpPr>
        <p:spPr>
          <a:xfrm>
            <a:off x="1271731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F392F71B-866C-1EC8-F169-93FD115D0C9E}"/>
              </a:ext>
            </a:extLst>
          </p:cNvPr>
          <p:cNvSpPr/>
          <p:nvPr/>
        </p:nvSpPr>
        <p:spPr>
          <a:xfrm>
            <a:off x="163501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B3F8BBFC-4689-B363-4618-6A5F914EF25E}"/>
              </a:ext>
            </a:extLst>
          </p:cNvPr>
          <p:cNvSpPr/>
          <p:nvPr/>
        </p:nvSpPr>
        <p:spPr>
          <a:xfrm>
            <a:off x="1998296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BC19AD66-D823-6A95-F856-1A5958F68C22}"/>
              </a:ext>
            </a:extLst>
          </p:cNvPr>
          <p:cNvSpPr/>
          <p:nvPr/>
        </p:nvSpPr>
        <p:spPr>
          <a:xfrm>
            <a:off x="2358978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F59B8650-84FC-DE85-B74B-C8C722837C75}"/>
              </a:ext>
            </a:extLst>
          </p:cNvPr>
          <p:cNvSpPr/>
          <p:nvPr/>
        </p:nvSpPr>
        <p:spPr>
          <a:xfrm>
            <a:off x="2719660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48435837-5BA6-86E9-D95E-84BEECADA3B7}"/>
              </a:ext>
            </a:extLst>
          </p:cNvPr>
          <p:cNvSpPr/>
          <p:nvPr/>
        </p:nvSpPr>
        <p:spPr>
          <a:xfrm>
            <a:off x="3080342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8D01177-5993-AA30-B361-6023514C9040}"/>
              </a:ext>
            </a:extLst>
          </p:cNvPr>
          <p:cNvSpPr/>
          <p:nvPr/>
        </p:nvSpPr>
        <p:spPr>
          <a:xfrm>
            <a:off x="3441025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724ED890-7ED5-1826-ED84-DF254937AC56}"/>
              </a:ext>
            </a:extLst>
          </p:cNvPr>
          <p:cNvSpPr/>
          <p:nvPr/>
        </p:nvSpPr>
        <p:spPr>
          <a:xfrm>
            <a:off x="547255" y="349194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1612A277-0EE4-BA50-3880-B41BB142974B}"/>
              </a:ext>
            </a:extLst>
          </p:cNvPr>
          <p:cNvSpPr/>
          <p:nvPr/>
        </p:nvSpPr>
        <p:spPr>
          <a:xfrm>
            <a:off x="90949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E75ED9B0-FCDA-7D5E-EDCB-62544E8DBBD4}"/>
              </a:ext>
            </a:extLst>
          </p:cNvPr>
          <p:cNvSpPr/>
          <p:nvPr/>
        </p:nvSpPr>
        <p:spPr>
          <a:xfrm>
            <a:off x="3801707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1DFF2149-E8D0-C0C0-9D9A-029D3386210D}"/>
              </a:ext>
            </a:extLst>
          </p:cNvPr>
          <p:cNvSpPr/>
          <p:nvPr/>
        </p:nvSpPr>
        <p:spPr>
          <a:xfrm>
            <a:off x="1271731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DFFCA0C3-4C6E-48D9-F731-6A0ACF7453D0}"/>
              </a:ext>
            </a:extLst>
          </p:cNvPr>
          <p:cNvSpPr/>
          <p:nvPr/>
        </p:nvSpPr>
        <p:spPr>
          <a:xfrm>
            <a:off x="163501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992BDB50-B9CC-B52C-91A4-C68D4D2EC154}"/>
              </a:ext>
            </a:extLst>
          </p:cNvPr>
          <p:cNvSpPr/>
          <p:nvPr/>
        </p:nvSpPr>
        <p:spPr>
          <a:xfrm>
            <a:off x="1998296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F9DF881A-7E16-705A-FFA1-579B037FA818}"/>
              </a:ext>
            </a:extLst>
          </p:cNvPr>
          <p:cNvSpPr/>
          <p:nvPr/>
        </p:nvSpPr>
        <p:spPr>
          <a:xfrm>
            <a:off x="2358978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510F9CB3-B703-1AFC-0ABA-30CCF1784A08}"/>
              </a:ext>
            </a:extLst>
          </p:cNvPr>
          <p:cNvSpPr/>
          <p:nvPr/>
        </p:nvSpPr>
        <p:spPr>
          <a:xfrm>
            <a:off x="2719660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953A021E-2DDB-D451-9C14-FACFF0FF9495}"/>
              </a:ext>
            </a:extLst>
          </p:cNvPr>
          <p:cNvSpPr/>
          <p:nvPr/>
        </p:nvSpPr>
        <p:spPr>
          <a:xfrm>
            <a:off x="3080342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D2BBBD2A-073F-63B0-E4C1-4353F71AB99B}"/>
              </a:ext>
            </a:extLst>
          </p:cNvPr>
          <p:cNvSpPr/>
          <p:nvPr/>
        </p:nvSpPr>
        <p:spPr>
          <a:xfrm>
            <a:off x="3441025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BF26A720-B23A-EAF9-1C4F-47B205CA02A1}"/>
              </a:ext>
            </a:extLst>
          </p:cNvPr>
          <p:cNvSpPr/>
          <p:nvPr/>
        </p:nvSpPr>
        <p:spPr>
          <a:xfrm>
            <a:off x="547255" y="3838356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435216C4-CAA3-C528-9CB4-8C9A643B95CC}"/>
              </a:ext>
            </a:extLst>
          </p:cNvPr>
          <p:cNvSpPr/>
          <p:nvPr/>
        </p:nvSpPr>
        <p:spPr>
          <a:xfrm>
            <a:off x="909493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5FBBD5B3-D65E-82CB-DC68-3D85413054D5}"/>
              </a:ext>
            </a:extLst>
          </p:cNvPr>
          <p:cNvSpPr/>
          <p:nvPr/>
        </p:nvSpPr>
        <p:spPr>
          <a:xfrm>
            <a:off x="3801707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C597205C-E58E-BDB4-3083-74779FC3CB5D}"/>
              </a:ext>
            </a:extLst>
          </p:cNvPr>
          <p:cNvSpPr/>
          <p:nvPr/>
        </p:nvSpPr>
        <p:spPr>
          <a:xfrm>
            <a:off x="1271731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C64FAA7A-D2B8-598C-9C4E-8048CFD523E9}"/>
              </a:ext>
            </a:extLst>
          </p:cNvPr>
          <p:cNvSpPr/>
          <p:nvPr/>
        </p:nvSpPr>
        <p:spPr>
          <a:xfrm>
            <a:off x="1635013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6094CB34-EE8E-09B2-DF8C-75AFFC74C6A4}"/>
              </a:ext>
            </a:extLst>
          </p:cNvPr>
          <p:cNvSpPr/>
          <p:nvPr/>
        </p:nvSpPr>
        <p:spPr>
          <a:xfrm>
            <a:off x="1998296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251A8935-D465-DB51-FC64-68F1F369B01F}"/>
              </a:ext>
            </a:extLst>
          </p:cNvPr>
          <p:cNvSpPr/>
          <p:nvPr/>
        </p:nvSpPr>
        <p:spPr>
          <a:xfrm>
            <a:off x="2358978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10C36249-A79D-70F9-218D-67283A8F2C54}"/>
              </a:ext>
            </a:extLst>
          </p:cNvPr>
          <p:cNvSpPr/>
          <p:nvPr/>
        </p:nvSpPr>
        <p:spPr>
          <a:xfrm>
            <a:off x="2719660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5C7806BB-81CD-865C-C90A-F8D91B5A37E7}"/>
              </a:ext>
            </a:extLst>
          </p:cNvPr>
          <p:cNvSpPr/>
          <p:nvPr/>
        </p:nvSpPr>
        <p:spPr>
          <a:xfrm>
            <a:off x="3080342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3521CF5-6583-EDD1-C7EA-835B16C1A5AE}"/>
              </a:ext>
            </a:extLst>
          </p:cNvPr>
          <p:cNvSpPr/>
          <p:nvPr/>
        </p:nvSpPr>
        <p:spPr>
          <a:xfrm>
            <a:off x="3441025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ADB408A8-2852-87C5-58C7-AA55C47DF9FF}"/>
              </a:ext>
            </a:extLst>
          </p:cNvPr>
          <p:cNvSpPr/>
          <p:nvPr/>
        </p:nvSpPr>
        <p:spPr>
          <a:xfrm>
            <a:off x="547255" y="4177472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7AF9021B-E68A-E271-9092-51D7590E894E}"/>
              </a:ext>
            </a:extLst>
          </p:cNvPr>
          <p:cNvSpPr/>
          <p:nvPr/>
        </p:nvSpPr>
        <p:spPr>
          <a:xfrm>
            <a:off x="90949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976E8880-9C0A-C2AF-098B-6E1B73BB983E}"/>
              </a:ext>
            </a:extLst>
          </p:cNvPr>
          <p:cNvSpPr/>
          <p:nvPr/>
        </p:nvSpPr>
        <p:spPr>
          <a:xfrm>
            <a:off x="3801707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4EB01306-E40A-F7B7-619B-D45E03DDBD92}"/>
              </a:ext>
            </a:extLst>
          </p:cNvPr>
          <p:cNvSpPr/>
          <p:nvPr/>
        </p:nvSpPr>
        <p:spPr>
          <a:xfrm>
            <a:off x="1271731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96F44515-2F65-6B7A-6677-7ACCA1B9B0ED}"/>
              </a:ext>
            </a:extLst>
          </p:cNvPr>
          <p:cNvSpPr/>
          <p:nvPr/>
        </p:nvSpPr>
        <p:spPr>
          <a:xfrm>
            <a:off x="163501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0AA8FB13-4F65-9D0A-4FE2-875B234AC480}"/>
              </a:ext>
            </a:extLst>
          </p:cNvPr>
          <p:cNvSpPr/>
          <p:nvPr/>
        </p:nvSpPr>
        <p:spPr>
          <a:xfrm>
            <a:off x="1998296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B94F9FA3-45B4-4464-2A52-50E3B21C61F4}"/>
              </a:ext>
            </a:extLst>
          </p:cNvPr>
          <p:cNvSpPr/>
          <p:nvPr/>
        </p:nvSpPr>
        <p:spPr>
          <a:xfrm>
            <a:off x="2358978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3E842157-E5EA-4E48-B879-4D5014968A1A}"/>
              </a:ext>
            </a:extLst>
          </p:cNvPr>
          <p:cNvSpPr/>
          <p:nvPr/>
        </p:nvSpPr>
        <p:spPr>
          <a:xfrm>
            <a:off x="2719660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A92BAC1A-4398-CBD3-EF00-073DE5E75722}"/>
              </a:ext>
            </a:extLst>
          </p:cNvPr>
          <p:cNvSpPr/>
          <p:nvPr/>
        </p:nvSpPr>
        <p:spPr>
          <a:xfrm>
            <a:off x="3080342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A9A8B2C0-0104-64C2-720C-3EF46D76DCC9}"/>
              </a:ext>
            </a:extLst>
          </p:cNvPr>
          <p:cNvSpPr/>
          <p:nvPr/>
        </p:nvSpPr>
        <p:spPr>
          <a:xfrm>
            <a:off x="3441025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2C5FCE78-317A-CD11-4F29-F82DC4C12D9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09747/06513</a:t>
            </a:r>
          </a:p>
        </p:txBody>
      </p:sp>
      <p:pic>
        <p:nvPicPr>
          <p:cNvPr id="107" name="Picture 27" descr="Kommunestatistikk logo.ai">
            <a:extLst>
              <a:ext uri="{FF2B5EF4-FFF2-40B4-BE49-F238E27FC236}">
                <a16:creationId xmlns:a16="http://schemas.microsoft.com/office/drawing/2014/main" id="{D9584703-3C39-B492-0629-73001B051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108" name="Region">
            <a:extLst>
              <a:ext uri="{FF2B5EF4-FFF2-40B4-BE49-F238E27FC236}">
                <a16:creationId xmlns:a16="http://schemas.microsoft.com/office/drawing/2014/main" id="{E5FC980C-A151-59D4-6166-1D6082958E6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Sande kommune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0584C2AF-4D33-D650-FAC2-3985170E49B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833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233F00-AA24-E2B1-F47B-EAD87F16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Flytting til/</a:t>
            </a:r>
            <a:r>
              <a:rPr lang="nb-NO" err="1"/>
              <a:t>frå</a:t>
            </a:r>
            <a:r>
              <a:rPr lang="nb-NO"/>
              <a:t> Sande etter alder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0026806-08F6-AE7E-0E2D-436A1E32C5AB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A01FAB6B-1854-452E-FF62-F39E2DA96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E845098A-E37A-B1C4-C1F8-C06444290B27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Sande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44EF50-0D38-088D-2BAF-F39BD329771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40D060CE-ED36-81BD-A8CC-FEAF57A59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893" y="1200150"/>
            <a:ext cx="8226214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2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76B0-9DDF-46E5-6CC6-BFBA8CB4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1B89B-5E10-1B85-D543-89168E39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latin typeface="Poppins SemiBold"/>
                <a:cs typeface="Poppins SemiBold"/>
              </a:rPr>
              <a:t>Største </a:t>
            </a:r>
            <a:r>
              <a:rPr lang="nb-NO" dirty="0" err="1">
                <a:latin typeface="Poppins SemiBold"/>
                <a:cs typeface="Poppins SemiBold"/>
              </a:rPr>
              <a:t>flyttestraumar</a:t>
            </a:r>
            <a:r>
              <a:rPr lang="nb-NO" dirty="0">
                <a:latin typeface="Poppins SemiBold"/>
                <a:cs typeface="Poppins SemiBold"/>
              </a:rPr>
              <a:t> til/</a:t>
            </a:r>
            <a:r>
              <a:rPr lang="nb-NO" dirty="0" err="1">
                <a:latin typeface="Poppins SemiBold"/>
                <a:cs typeface="Poppins SemiBold"/>
              </a:rPr>
              <a:t>frå</a:t>
            </a:r>
            <a:r>
              <a:rPr lang="nb-NO" dirty="0">
                <a:latin typeface="Poppins SemiBold"/>
                <a:cs typeface="Poppins SemiBold"/>
              </a:rPr>
              <a:t> Sande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B6E8921-294F-CF38-A2BD-C89F4EBECD6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D026FF96-9216-C603-02B8-387F7CEF5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308DBB7-B809-86BB-F480-3A27E36B479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Sande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A38BE70-5305-ADD3-C230-3B52B79E66E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CB2464-0AA7-9EAF-0D23-0118C9A8AC57}"/>
              </a:ext>
            </a:extLst>
          </p:cNvPr>
          <p:cNvSpPr txBox="1"/>
          <p:nvPr/>
        </p:nvSpPr>
        <p:spPr>
          <a:xfrm>
            <a:off x="1118341" y="4220596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Flytting til Sande</a:t>
            </a:r>
            <a:endParaRPr lang="nb-NO" sz="140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2589225-9D60-4F40-6EDB-A716E52DF076}"/>
              </a:ext>
            </a:extLst>
          </p:cNvPr>
          <p:cNvSpPr txBox="1"/>
          <p:nvPr/>
        </p:nvSpPr>
        <p:spPr>
          <a:xfrm>
            <a:off x="5485047" y="4247834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Flytting </a:t>
            </a:r>
            <a:r>
              <a:rPr lang="nb-NO" sz="1400" err="1">
                <a:latin typeface="Poppins SemiBold" panose="00000700000000000000" pitchFamily="2" charset="0"/>
                <a:cs typeface="Poppins SemiBold" panose="00000700000000000000" pitchFamily="2" charset="0"/>
              </a:rPr>
              <a:t>frå</a:t>
            </a:r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 Sande</a:t>
            </a:r>
            <a:endParaRPr lang="nb-NO" sz="140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C2C95C6A-07D5-B531-755F-B0CF92E43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55" y="973550"/>
            <a:ext cx="3712167" cy="3185906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A5021F99-DF0E-0B4D-85F7-D9C4F5005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040" y="1376249"/>
            <a:ext cx="4817633" cy="2558960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3169F050-F59B-168F-B9E4-F124246E8A72}"/>
              </a:ext>
            </a:extLst>
          </p:cNvPr>
          <p:cNvSpPr/>
          <p:nvPr/>
        </p:nvSpPr>
        <p:spPr>
          <a:xfrm>
            <a:off x="8700654" y="1282212"/>
            <a:ext cx="375873" cy="221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369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0D36665-D947-BECD-17B0-B78B8B5356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259A116-5E93-9E34-9BAF-7A907538DFE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06079 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551B4680-2117-63B0-650F-4CD953F1DF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4D5D6AB-A434-1750-326C-F2D1F31EFC7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Sande kommune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F58A840-2F31-9143-83DE-C87227701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743178"/>
              </p:ext>
            </p:extLst>
          </p:nvPr>
        </p:nvGraphicFramePr>
        <p:xfrm>
          <a:off x="72669" y="127722"/>
          <a:ext cx="4759723" cy="4445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5B30373-80BE-4E5A-2DAB-8B809928B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665163"/>
              </p:ext>
            </p:extLst>
          </p:nvPr>
        </p:nvGraphicFramePr>
        <p:xfrm>
          <a:off x="4832392" y="213131"/>
          <a:ext cx="4238939" cy="4360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3609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31D1F-36C9-91CE-5219-7D84A7DA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19287" cy="711500"/>
          </a:xfrm>
        </p:spPr>
        <p:txBody>
          <a:bodyPr/>
          <a:lstStyle/>
          <a:p>
            <a:r>
              <a:rPr lang="nb-NO" err="1"/>
              <a:t>Hushald</a:t>
            </a:r>
            <a:r>
              <a:rPr lang="nb-NO"/>
              <a:t> etter type (2024)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C479E46-3FF2-5367-AE9E-DA6F832E2B22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8266CBA-4D53-F83F-8FE9-E304E2EA294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06083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035FAD84-7479-70CE-59BF-18106D3AA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6F276EF-A406-982B-6FDB-98EDB4F7E9E9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Sande kommune</a:t>
            </a:r>
          </a:p>
        </p:txBody>
      </p:sp>
      <p:graphicFrame>
        <p:nvGraphicFramePr>
          <p:cNvPr id="16" name="Plassholder for innhold 15">
            <a:extLst>
              <a:ext uri="{FF2B5EF4-FFF2-40B4-BE49-F238E27FC236}">
                <a16:creationId xmlns:a16="http://schemas.microsoft.com/office/drawing/2014/main" id="{6AB1BE4B-1089-9685-F47F-5EBEC85C5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492553"/>
              </p:ext>
            </p:extLst>
          </p:nvPr>
        </p:nvGraphicFramePr>
        <p:xfrm>
          <a:off x="75627" y="831898"/>
          <a:ext cx="8868993" cy="3595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319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721B3F-0DF7-9767-1282-DEF6CEAB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Personar</a:t>
            </a:r>
            <a:r>
              <a:rPr lang="nb-NO"/>
              <a:t> i privathushald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DC9ABA5-BBB8-5EEF-E867-EE04D6B0AD0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DDFD7D1-8A02-F5E9-8028-3534BCB15E25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2551896E-265A-593D-3DE3-5BF8D4CF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96EBAC1D-8661-89D3-2D2B-469434C69B0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Sande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E2C4E91E-7F04-AD1B-CEFA-D84DC0A17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699475"/>
              </p:ext>
            </p:extLst>
          </p:nvPr>
        </p:nvGraphicFramePr>
        <p:xfrm>
          <a:off x="391886" y="1010654"/>
          <a:ext cx="8294914" cy="3583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6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C4FCA0-D103-788B-146E-C495B6E4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>
                <a:solidFill>
                  <a:schemeClr val="accent1"/>
                </a:solidFill>
              </a:rPr>
              <a:t>Innhald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45841-C879-C09D-F3E5-F8D535D90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noProof="0">
                <a:solidFill>
                  <a:schemeClr val="accent1"/>
                </a:solidFill>
                <a:latin typeface="Poppins SemiBold"/>
                <a:cs typeface="Poppins SemiBold"/>
              </a:rPr>
              <a:t>Framskrive </a:t>
            </a:r>
            <a:r>
              <a:rPr lang="nn-NO" sz="1350">
                <a:solidFill>
                  <a:schemeClr val="accent1"/>
                </a:solidFill>
                <a:latin typeface="Poppins SemiBold"/>
                <a:cs typeface="Poppins SemiBold"/>
              </a:rPr>
              <a:t>bustadbehov</a:t>
            </a:r>
            <a:r>
              <a:rPr lang="nn-NO" sz="1350" noProof="0">
                <a:solidFill>
                  <a:schemeClr val="accent1"/>
                </a:solidFill>
                <a:latin typeface="Poppins SemiBold"/>
                <a:cs typeface="Poppins SemiBold"/>
              </a:rPr>
              <a:t> </a:t>
            </a: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Metodeskildring</a:t>
            </a:r>
            <a:endParaRPr lang="nn-NO" sz="1200" noProof="0">
              <a:solidFill>
                <a:schemeClr val="accent1"/>
              </a:solidFill>
            </a:endParaRPr>
          </a:p>
          <a:p>
            <a:r>
              <a:rPr lang="nn-NO" sz="1200" noProof="0">
                <a:solidFill>
                  <a:schemeClr val="accent1"/>
                </a:solidFill>
                <a:latin typeface="Poppins"/>
                <a:cs typeface="Poppins"/>
              </a:rPr>
              <a:t>Nøkkeltal for framtidig bustadbehov</a:t>
            </a: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Dagens tilbod av ulike bustadar</a:t>
            </a:r>
            <a:endParaRPr lang="nn-NO" sz="1200" noProof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Framskrive etterspørsel etter ulike bustadar</a:t>
            </a: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Framskrive bustadetterspørsel etter: </a:t>
            </a:r>
          </a:p>
          <a:p>
            <a:pPr lvl="1"/>
            <a:r>
              <a:rPr lang="nn-NO" sz="1000">
                <a:solidFill>
                  <a:schemeClr val="accent1"/>
                </a:solidFill>
                <a:latin typeface="Poppins"/>
                <a:cs typeface="Poppins"/>
              </a:rPr>
              <a:t>Areal</a:t>
            </a:r>
          </a:p>
          <a:p>
            <a:pPr lvl="1"/>
            <a:r>
              <a:rPr lang="nn-NO" sz="1100">
                <a:solidFill>
                  <a:schemeClr val="accent1"/>
                </a:solidFill>
                <a:latin typeface="Poppins"/>
                <a:cs typeface="Poppins"/>
              </a:rPr>
              <a:t>Aldersgrupper</a:t>
            </a:r>
          </a:p>
          <a:p>
            <a:pPr lvl="1"/>
            <a:r>
              <a:rPr lang="nn-NO" sz="1100">
                <a:solidFill>
                  <a:schemeClr val="accent1"/>
                </a:solidFill>
                <a:latin typeface="Poppins"/>
                <a:cs typeface="Poppins"/>
              </a:rPr>
              <a:t>Hushaldsamansetning</a:t>
            </a:r>
            <a:endParaRPr lang="nn-NO" sz="120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Analyse av framtidig bustadbehov</a:t>
            </a:r>
            <a:br>
              <a:rPr lang="nn-NO" sz="1200"/>
            </a:br>
            <a:endParaRPr lang="nn-NO" sz="1200">
              <a:solidFill>
                <a:schemeClr val="accent1"/>
              </a:solidFill>
            </a:endParaRP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Geografisk fordeling av busetting</a:t>
            </a: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Avstand busetting til tenestetilbod</a:t>
            </a: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Busetting blant eldre</a:t>
            </a:r>
          </a:p>
          <a:p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 noProof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11E46A-2E32-1AC5-3603-348404999C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>
                <a:solidFill>
                  <a:schemeClr val="accent2"/>
                </a:solidFill>
                <a:latin typeface="Poppins SemiBold"/>
                <a:cs typeface="Poppins SemiBold"/>
              </a:rPr>
              <a:t>Samfunnstrekk knytt til bustad og busetting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Bustadmasse</a:t>
            </a:r>
            <a:endParaRPr lang="nn-NO" sz="1200">
              <a:solidFill>
                <a:schemeClr val="accent2"/>
              </a:solidFill>
            </a:endParaRP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Flyttestraumar 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Hushaldas samansetning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Bustadtypar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Bustadstorleik 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Bustadbygging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Bustadars lokasjon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Bustadstatus for tettstadar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Hushaldsinntekt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Kjøpekraft</a:t>
            </a:r>
          </a:p>
          <a:p>
            <a:pPr marL="0" indent="0">
              <a:buNone/>
            </a:pP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396964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52BCC-B656-8145-E992-B1ABCE25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958030" cy="482003"/>
          </a:xfrm>
        </p:spPr>
        <p:txBody>
          <a:bodyPr>
            <a:normAutofit fontScale="90000"/>
          </a:bodyPr>
          <a:lstStyle/>
          <a:p>
            <a:r>
              <a:rPr lang="nb-NO" err="1"/>
              <a:t>Bustadar</a:t>
            </a:r>
            <a:r>
              <a:rPr lang="nb-NO"/>
              <a:t> etter type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93AFD7C-4F68-5AA3-E48B-B5A8E10BAB1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57F8D0-0DBF-AFD4-E27C-01916D7F0EC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1DA8CC1-CFC2-E52F-876B-C36FE2B7A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1FD8DF1D-A343-669F-7EC2-1847B9ABFFAE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Sande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B7257406-D911-4D4C-22DE-8DB42E350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966485"/>
              </p:ext>
            </p:extLst>
          </p:nvPr>
        </p:nvGraphicFramePr>
        <p:xfrm>
          <a:off x="213981" y="880024"/>
          <a:ext cx="8689387" cy="3540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280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90551-C26E-5C92-DA9F-E896C4B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Bustadar</a:t>
            </a:r>
            <a:r>
              <a:rPr lang="nb-NO"/>
              <a:t> etter storleik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D960BA9-6669-422C-C5E4-0F1C8C0B569C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F69FA1-E8E2-9822-B02E-6927D9B41B47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B12F1D75-2600-A4E2-FAEE-A9E52D3AA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335BC592-6CA9-4F9D-7236-BAEC636A45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Sande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85995FFD-92B0-E161-545F-B30693003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828867"/>
              </p:ext>
            </p:extLst>
          </p:nvPr>
        </p:nvGraphicFramePr>
        <p:xfrm>
          <a:off x="213981" y="1120657"/>
          <a:ext cx="8472819" cy="3396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91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0A7AFD-54EC-B600-F48C-69F24226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954069" cy="566854"/>
          </a:xfrm>
        </p:spPr>
        <p:txBody>
          <a:bodyPr/>
          <a:lstStyle/>
          <a:p>
            <a:r>
              <a:rPr lang="nb-NO"/>
              <a:t>Fullførte </a:t>
            </a:r>
            <a:r>
              <a:rPr lang="nb-NO" err="1"/>
              <a:t>bustadar</a:t>
            </a:r>
            <a:r>
              <a:rPr lang="nb-NO"/>
              <a:t> etter type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A987E-E752-D7D0-A3E1-E72E02E0FC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6372D2B-AAFB-BECC-3A1E-31F39EA24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05940</a:t>
            </a:r>
          </a:p>
        </p:txBody>
      </p:sp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0998FC96-E942-4579-11CF-F6A18F0B8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5" name="Region">
            <a:extLst>
              <a:ext uri="{FF2B5EF4-FFF2-40B4-BE49-F238E27FC236}">
                <a16:creationId xmlns:a16="http://schemas.microsoft.com/office/drawing/2014/main" id="{BEEC87FC-DAFF-E7B2-8AD0-689D105A59E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Sande kommune</a:t>
            </a:r>
          </a:p>
        </p:txBody>
      </p:sp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9EA21BD6-B224-C4BE-7B37-29B7A81C8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669868"/>
              </p:ext>
            </p:extLst>
          </p:nvPr>
        </p:nvGraphicFramePr>
        <p:xfrm>
          <a:off x="213981" y="773230"/>
          <a:ext cx="8693849" cy="370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521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83690D-23F0-DB0E-3F46-33F18340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Bustadplassering og </a:t>
            </a:r>
            <a:r>
              <a:rPr lang="nb-NO" err="1"/>
              <a:t>tettstadar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1481031-8B63-549E-2024-2B89C55E89B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38007BB-DDB0-A7A9-34A1-078012255F5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0722E69-2DAB-F6DE-31E4-6CEF4B6BE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AB5E881C-A329-B544-80E4-A32A4C3A09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Sande kommune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B8F263B5-58E3-66FA-B547-DBFA57A6B6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835747"/>
              </p:ext>
            </p:extLst>
          </p:nvPr>
        </p:nvGraphicFramePr>
        <p:xfrm>
          <a:off x="213981" y="974956"/>
          <a:ext cx="8778628" cy="3512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15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D57F-D4BB-CDF0-06C2-EAF1501A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0B3A01-9380-3F48-347E-FBF52246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Arealbruk ved ny bustadbygging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C4FEA8-C6B2-D43E-0F6C-B9762F5E1B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1151D23-4B55-7788-501B-7EBE2414AF7D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E568F4C8-30A3-7134-21DE-260867621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B8A216A-E62A-C128-A80E-842D70AB56EB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Sande kommune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64AFA2F6-56C7-55C3-712A-C97F4050F5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631882"/>
              </p:ext>
            </p:extLst>
          </p:nvPr>
        </p:nvGraphicFramePr>
        <p:xfrm>
          <a:off x="213981" y="950734"/>
          <a:ext cx="8472819" cy="3578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973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2BD217-2627-882F-F298-988C0A4A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578436" cy="533098"/>
          </a:xfrm>
        </p:spPr>
        <p:txBody>
          <a:bodyPr>
            <a:normAutofit fontScale="90000"/>
          </a:bodyPr>
          <a:lstStyle/>
          <a:p>
            <a:r>
              <a:rPr lang="nb-NO"/>
              <a:t>Median </a:t>
            </a:r>
            <a:r>
              <a:rPr lang="nb-NO" err="1"/>
              <a:t>hushaldsinntekt</a:t>
            </a:r>
            <a:r>
              <a:rPr lang="nb-NO"/>
              <a:t> og kjøpekraft (2023)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5806B84-D4F4-E6AC-F39D-5C3041737147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69DB96F-13C5-91E0-3D44-59D5A151B6B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06944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4E04CC80-BABE-B6C4-B2B7-0BFEB1E557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57997157-DB99-FC9C-BDF7-C6AA66C57F3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Sande kommune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A19341A-CB4B-2CD3-E864-29FA879224BF}"/>
              </a:ext>
            </a:extLst>
          </p:cNvPr>
          <p:cNvSpPr txBox="1"/>
          <p:nvPr/>
        </p:nvSpPr>
        <p:spPr>
          <a:xfrm>
            <a:off x="6913514" y="932840"/>
            <a:ext cx="191068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000" b="1" noProof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 1 607 727</a:t>
            </a:r>
          </a:p>
          <a:p>
            <a:pPr algn="ctr"/>
            <a:r>
              <a:rPr lang="nn-NO" sz="1000" noProof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Gjennomsnittleg kjøpesum per bustadomsetnad</a:t>
            </a:r>
          </a:p>
          <a:p>
            <a:pPr algn="ctr"/>
            <a:endParaRPr lang="nn-NO" sz="400" noProof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utgjer tal gonger årleg hushaldsinntekt per hushaldsgruppe:</a:t>
            </a:r>
          </a:p>
          <a:p>
            <a:pPr algn="ctr"/>
            <a: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2,1 x</a:t>
            </a:r>
            <a:b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hushald</a:t>
            </a:r>
          </a:p>
          <a:p>
            <a:pPr algn="ctr"/>
            <a:endParaRPr lang="nn-NO" sz="90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3,8</a:t>
            </a: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</a:t>
            </a:r>
          </a:p>
          <a:p>
            <a:pPr algn="ctr"/>
            <a:endParaRPr lang="nn-NO" sz="900" noProof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1,7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utan barn</a:t>
            </a:r>
          </a:p>
          <a:p>
            <a:pPr algn="ctr"/>
            <a:endParaRPr lang="nn-NO" sz="900" noProof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1,2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med barn</a:t>
            </a:r>
          </a:p>
          <a:p>
            <a:pPr algn="ctr"/>
            <a:endParaRPr lang="nn-NO" sz="90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2,4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 med barn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6F91DA5-4746-AAB4-0E6C-DAA312AF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41617"/>
              </p:ext>
            </p:extLst>
          </p:nvPr>
        </p:nvGraphicFramePr>
        <p:xfrm>
          <a:off x="213981" y="845127"/>
          <a:ext cx="6613081" cy="3678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219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481160-D61C-45B5-E0D4-873734C4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427831"/>
            <a:ext cx="8726328" cy="857250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2800" b="1" err="1">
                <a:latin typeface="Poppins SemiBold"/>
                <a:cs typeface="Poppins SemiBold"/>
              </a:rPr>
              <a:t>Statistikk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din </a:t>
            </a:r>
            <a:r>
              <a:rPr lang="en-US" sz="2800" b="1" err="1">
                <a:latin typeface="Poppins SemiBold"/>
                <a:cs typeface="Poppins SemiBold"/>
              </a:rPr>
              <a:t>kommune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og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grunnkrets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interaktivt</a:t>
            </a:r>
            <a:r>
              <a:rPr lang="en-US" sz="2800" b="1">
                <a:latin typeface="Poppins SemiBold"/>
                <a:cs typeface="Poppins SemiBold"/>
              </a:rPr>
              <a:t> dashboard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1E7EF0-83FE-30E3-0D90-5F27865DB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06930"/>
            <a:ext cx="4038600" cy="3394075"/>
          </a:xfrm>
        </p:spPr>
        <p:txBody>
          <a:bodyPr lIns="91440" tIns="45720" rIns="91440" bIns="45720" anchor="t"/>
          <a:lstStyle/>
          <a:p>
            <a:r>
              <a:rPr lang="en-US" sz="1600" err="1">
                <a:latin typeface="Poppins"/>
                <a:ea typeface="Calibri"/>
                <a:cs typeface="Calibri"/>
              </a:rPr>
              <a:t>Bustadareal</a:t>
            </a:r>
            <a:endParaRPr lang="en-US" sz="1600">
              <a:latin typeface="Poppins"/>
              <a:ea typeface="Calibri"/>
              <a:cs typeface="Calibri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personar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i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bustadtype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Bustadalder</a:t>
            </a:r>
            <a:endParaRPr lang="en-US" sz="1600">
              <a:latin typeface="Poppins"/>
              <a:ea typeface="Calibri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Demografi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bueiningar</a:t>
            </a:r>
            <a:endParaRPr lang="en-US" sz="1600">
              <a:latin typeface="Poppins"/>
              <a:cs typeface="Poppins"/>
            </a:endParaRPr>
          </a:p>
        </p:txBody>
      </p:sp>
      <p:pic>
        <p:nvPicPr>
          <p:cNvPr id="5" name="Plassholder for bilde 4">
            <a:hlinkClick r:id="rId2" tooltip="Klikk på dashboard for å åpne"/>
            <a:extLst>
              <a:ext uri="{FF2B5EF4-FFF2-40B4-BE49-F238E27FC236}">
                <a16:creationId xmlns:a16="http://schemas.microsoft.com/office/drawing/2014/main" id="{4A0C51A0-2BA9-DB6F-6C09-6259E2AC1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3917807" y="2106780"/>
            <a:ext cx="4913893" cy="222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712E236-03F1-2CFD-1B82-DD7E1D43AE24}"/>
              </a:ext>
            </a:extLst>
          </p:cNvPr>
          <p:cNvSpPr txBox="1"/>
          <p:nvPr/>
        </p:nvSpPr>
        <p:spPr>
          <a:xfrm>
            <a:off x="457200" y="1543716"/>
            <a:ext cx="114486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b="1" err="1">
                <a:latin typeface="Poppins SemiBold"/>
                <a:cs typeface="Poppins SemiBold"/>
              </a:rPr>
              <a:t>Innhald</a:t>
            </a:r>
            <a:r>
              <a:rPr lang="nb-NO" b="1">
                <a:latin typeface="Poppins SemiBold"/>
                <a:cs typeface="Poppins SemiBold"/>
              </a:rPr>
              <a:t>: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57D7B2F-E4F2-9843-CD12-8359DE474A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964F0A8-0326-5537-8BD9-307E697C2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FB50F6A-2C4F-378C-7C81-14041295BC30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Sande kommune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E217ED9-C098-4E22-70F2-194D7B4C5FD9}"/>
              </a:ext>
            </a:extLst>
          </p:cNvPr>
          <p:cNvSpPr txBox="1"/>
          <p:nvPr/>
        </p:nvSpPr>
        <p:spPr>
          <a:xfrm>
            <a:off x="3849779" y="4465987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Klikk her for å </a:t>
            </a:r>
            <a:r>
              <a:rPr lang="nb-NO" b="1" dirty="0" err="1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opne</a:t>
            </a:r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 kart</a:t>
            </a:r>
            <a:endParaRPr lang="nb-NO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01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43A98-47B5-2771-5A16-8A9E8B63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17" y="688820"/>
            <a:ext cx="3660151" cy="912115"/>
          </a:xfrm>
        </p:spPr>
        <p:txBody>
          <a:bodyPr>
            <a:normAutofit fontScale="90000"/>
          </a:bodyPr>
          <a:lstStyle/>
          <a:p>
            <a:br>
              <a:rPr lang="nb-NO" sz="2100" dirty="0"/>
            </a:br>
            <a:r>
              <a:rPr lang="nb-NO" sz="2100" dirty="0"/>
              <a:t>Diskusjonsnotat</a:t>
            </a:r>
            <a:br>
              <a:rPr lang="nb-NO" sz="2100" dirty="0"/>
            </a:br>
            <a:r>
              <a:rPr lang="nb-NO" sz="2100" dirty="0"/>
              <a:t>bustadpolitikk-2025</a:t>
            </a:r>
            <a:br>
              <a:rPr lang="nb-NO" sz="2100" dirty="0"/>
            </a:br>
            <a:br>
              <a:rPr lang="nb-NO" sz="2100" dirty="0"/>
            </a:br>
            <a:endParaRPr lang="nb-NO" sz="21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48AE05-3EB1-9DEF-8344-20E3A0A9350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3681" y="1298286"/>
            <a:ext cx="3660151" cy="3299519"/>
          </a:xfrm>
        </p:spPr>
        <p:txBody>
          <a:bodyPr/>
          <a:lstStyle/>
          <a:p>
            <a:pPr marL="0" indent="0">
              <a:buNone/>
            </a:pPr>
            <a:r>
              <a:rPr lang="nn-NO" sz="1200" dirty="0"/>
              <a:t>I tillegg til Pandamodellen og relevant statistikk har vi utarbeidt eit diskusjonsnotat med  oversikt over viktige tema med lenkjer til nyttig kunnskap og spørsmål som kan bidra til gode drøftingar. </a:t>
            </a:r>
          </a:p>
          <a:p>
            <a:pPr marL="0" indent="0">
              <a:buNone/>
            </a:pPr>
            <a:r>
              <a:rPr lang="nn-NO" sz="1200" dirty="0"/>
              <a:t>Notatet finn du her: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90CA84F8-D961-62EC-5244-222C2C3B75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894" y="1"/>
            <a:ext cx="4279106" cy="51434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71E9A49-232D-D72F-E172-F3345FD042C4}"/>
              </a:ext>
            </a:extLst>
          </p:cNvPr>
          <p:cNvSpPr txBox="1"/>
          <p:nvPr/>
        </p:nvSpPr>
        <p:spPr>
          <a:xfrm rot="16200000">
            <a:off x="7735825" y="3444890"/>
            <a:ext cx="2434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Foto: Eskil Bjerkestrand/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Tingh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B1072B-0906-3406-30EE-3589B4E1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81" y="2765716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2025-09_Diskusjonsnotat bustad.pdf</a:t>
            </a:r>
            <a:endParaRPr kumimoji="0" lang="nb-NO" altLang="nb-NO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704A06A-E894-E371-0A37-96368D7A86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77" y="4641404"/>
            <a:ext cx="280440" cy="445047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0878E224-B314-D0B0-FD90-03E57AAA1739}"/>
              </a:ext>
            </a:extLst>
          </p:cNvPr>
          <p:cNvSpPr txBox="1"/>
          <p:nvPr/>
        </p:nvSpPr>
        <p:spPr>
          <a:xfrm>
            <a:off x="379759" y="4717119"/>
            <a:ext cx="2521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accent1"/>
                </a:solidFill>
              </a:rPr>
              <a:t>Sande kommune</a:t>
            </a:r>
          </a:p>
        </p:txBody>
      </p:sp>
    </p:spTree>
    <p:extLst>
      <p:ext uri="{BB962C8B-B14F-4D97-AF65-F5344CB8AC3E}">
        <p14:creationId xmlns:p14="http://schemas.microsoft.com/office/powerpoint/2010/main" val="1545206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E39BBF33-5F2F-9A28-EBB2-2B5C2D42AE7C}"/>
              </a:ext>
            </a:extLst>
          </p:cNvPr>
          <p:cNvSpPr txBox="1"/>
          <p:nvPr/>
        </p:nvSpPr>
        <p:spPr>
          <a:xfrm>
            <a:off x="840657" y="1556743"/>
            <a:ext cx="308241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noProof="0">
                <a:solidFill>
                  <a:schemeClr val="bg1"/>
                </a:solidFill>
                <a:latin typeface="Poppins SemiBold"/>
                <a:cs typeface="Poppins SemiBold"/>
              </a:rPr>
              <a:t>Framskrive </a:t>
            </a:r>
            <a:r>
              <a:rPr lang="nn-NO" sz="2800">
                <a:solidFill>
                  <a:schemeClr val="bg1"/>
                </a:solidFill>
                <a:latin typeface="Poppins SemiBold"/>
                <a:cs typeface="Poppins SemiBold"/>
              </a:rPr>
              <a:t>bustadbehov</a:t>
            </a:r>
            <a:endParaRPr lang="nn-NO" sz="2800" noProof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91A747-F28B-9D77-F60D-FA505EFBCA84}"/>
              </a:ext>
            </a:extLst>
          </p:cNvPr>
          <p:cNvSpPr txBox="1"/>
          <p:nvPr/>
        </p:nvSpPr>
        <p:spPr>
          <a:xfrm>
            <a:off x="840658" y="627044"/>
            <a:ext cx="2603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 noProof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10" name="Plassholder for bilde 9" descr="Et bilde som inneholder utendørs, tre, konstruksjon, landskap&#10;&#10;KI-generert innhold kan være feil.">
            <a:extLst>
              <a:ext uri="{FF2B5EF4-FFF2-40B4-BE49-F238E27FC236}">
                <a16:creationId xmlns:a16="http://schemas.microsoft.com/office/drawing/2014/main" id="{8D38C3F7-2261-18D6-8200-35EC6799CC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002" b="15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2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D136E-E84B-9406-13B1-C7F198F1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Modellering av framtidig bustadbehov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5F14DD-B0DC-E3DA-5256-39F0462E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96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400">
                <a:latin typeface="Poppins"/>
                <a:cs typeface="Poppins"/>
              </a:rPr>
              <a:t>Panda analyse har utvikla ein modell for fylkeskommunane som gjer prognoser for framtidig bustadbehov og -etterspørsel basert på forventa demografisk utvikling</a:t>
            </a:r>
          </a:p>
          <a:p>
            <a:pPr marL="0" indent="0">
              <a:buNone/>
            </a:pPr>
            <a:r>
              <a:rPr lang="nn-NO" sz="1200">
                <a:latin typeface="Poppins"/>
                <a:cs typeface="Poppins"/>
              </a:rPr>
              <a:t>Første versjon blei lansert i mars 2025. Meir funksjonalitet kjem etter kvart. </a:t>
            </a:r>
            <a:r>
              <a:rPr lang="nn-NO" sz="1200">
                <a:latin typeface="Poppins"/>
                <a:cs typeface="Poppins"/>
                <a:hlinkClick r:id="rId2"/>
              </a:rPr>
              <a:t>Sjå dokumentasjon</a:t>
            </a:r>
            <a:r>
              <a:rPr lang="nn-NO" sz="1200">
                <a:latin typeface="Poppins"/>
                <a:cs typeface="Poppins"/>
              </a:rPr>
              <a:t>.</a:t>
            </a:r>
            <a:br>
              <a:rPr lang="nn-NO" sz="1200"/>
            </a:br>
            <a:r>
              <a:rPr lang="nn-NO" sz="1200">
                <a:latin typeface="Poppins"/>
                <a:cs typeface="Poppins"/>
              </a:rPr>
              <a:t> </a:t>
            </a:r>
          </a:p>
          <a:p>
            <a:pPr marL="0" indent="0">
              <a:buNone/>
            </a:pPr>
            <a:r>
              <a:rPr lang="nn-NO" sz="1600">
                <a:latin typeface="Poppins"/>
                <a:cs typeface="Poppins"/>
              </a:rPr>
              <a:t>Modellens verkemåte</a:t>
            </a:r>
            <a:br>
              <a:rPr lang="nn-NO" sz="1600"/>
            </a:br>
            <a:r>
              <a:rPr lang="nn-NO" sz="1200">
                <a:latin typeface="Poppins"/>
                <a:cs typeface="Poppins"/>
              </a:rPr>
              <a:t>Etterspørsel drives av forventa befolkningsvekst, og befolkningas preferansar for ulike bustadstyper:</a:t>
            </a:r>
          </a:p>
          <a:p>
            <a:r>
              <a:rPr lang="nn-NO" sz="1100" i="1">
                <a:latin typeface="Poppins SemiBold"/>
                <a:cs typeface="Poppins SemiBold"/>
              </a:rPr>
              <a:t>Befolkningsvekst</a:t>
            </a:r>
            <a:r>
              <a:rPr lang="nn-NO" sz="1100" i="1">
                <a:latin typeface="Poppins"/>
                <a:cs typeface="Poppins"/>
              </a:rPr>
              <a:t>: SSBs befolkningsframskriving, modellerer framtidige hushald gjennom hushaldsfrekvensar</a:t>
            </a:r>
          </a:p>
          <a:p>
            <a:r>
              <a:rPr lang="nn-NO" sz="1100" i="1">
                <a:latin typeface="Poppins SemiBold"/>
                <a:cs typeface="Poppins SemiBold"/>
              </a:rPr>
              <a:t>Preferansar</a:t>
            </a:r>
            <a:r>
              <a:rPr lang="nn-NO" sz="1100" i="1">
                <a:latin typeface="Poppins"/>
                <a:cs typeface="Poppins"/>
              </a:rPr>
              <a:t>: Modellen definerer ulike bustadpreferanseprofilar for ulike hushald, basert på dagens busettingsmønster. Profilane avhenger av tal på personar i hushaldinga, alder og kommunens </a:t>
            </a:r>
            <a:r>
              <a:rPr lang="nn-NO" sz="1100" i="1" err="1">
                <a:latin typeface="Poppins"/>
                <a:cs typeface="Poppins"/>
              </a:rPr>
              <a:t>sentralitet</a:t>
            </a:r>
          </a:p>
          <a:p>
            <a:r>
              <a:rPr lang="nn-NO" sz="1100" i="1">
                <a:latin typeface="Poppins SemiBold"/>
                <a:cs typeface="Poppins SemiBold"/>
              </a:rPr>
              <a:t>Bustadbalanse</a:t>
            </a:r>
            <a:r>
              <a:rPr lang="nn-NO" sz="1100" i="1">
                <a:latin typeface="Poppins"/>
                <a:cs typeface="Poppins"/>
              </a:rPr>
              <a:t>: Differanse mellom tal bustader av ulik type, og etterspørsel etter dei i prognoseperioden</a:t>
            </a:r>
            <a:br>
              <a:rPr lang="nn-NO" sz="1100" i="1"/>
            </a:br>
            <a:r>
              <a:rPr lang="nn-NO" sz="500" i="1">
                <a:latin typeface="Poppins"/>
                <a:cs typeface="Poppins"/>
              </a:rPr>
              <a:t> </a:t>
            </a:r>
            <a:endParaRPr lang="nn-NO" sz="1400">
              <a:latin typeface="Poppins"/>
              <a:cs typeface="Poppins"/>
            </a:endParaRPr>
          </a:p>
          <a:p>
            <a:pPr marL="0" indent="0">
              <a:buNone/>
            </a:pPr>
            <a:r>
              <a:rPr lang="nn-NO" sz="1600">
                <a:latin typeface="Poppins"/>
                <a:cs typeface="Poppins"/>
              </a:rPr>
              <a:t>NB!</a:t>
            </a:r>
          </a:p>
          <a:p>
            <a:pPr marL="0" indent="0">
              <a:buNone/>
            </a:pPr>
            <a:r>
              <a:rPr lang="nn-NO" sz="1200">
                <a:latin typeface="Poppins"/>
                <a:cs typeface="Poppins"/>
              </a:rPr>
              <a:t>Modellen tar ikkje høgde for bustadkvalitet, geografisk plassering i kommunen eller prisnivå. Den reknar alle bygningar registrert som bustad i matrikkelen som tilgjengelege i ein marknad. </a:t>
            </a:r>
          </a:p>
          <a:p>
            <a:pPr marL="0" indent="0">
              <a:buNone/>
            </a:pPr>
            <a:r>
              <a:rPr lang="nn-NO" sz="1200">
                <a:latin typeface="Poppins"/>
                <a:cs typeface="Poppins"/>
              </a:rPr>
              <a:t>Som i alle modellanalysar er resultata ein sum av innsatsfaktorar, og må tolkast og omarbeidast.</a:t>
            </a:r>
            <a:br>
              <a:rPr lang="nn-NO" sz="1800"/>
            </a:br>
            <a:endParaRPr lang="nn-NO" sz="1400" i="1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00FE12-7895-B3E4-6F8E-7A9FBC7C5684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69C18DE3-A45B-CEB5-9B8A-4F22D6CA7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604A0807-158B-92FB-3422-D4CCA80CEF5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Sande kommune</a:t>
            </a:r>
          </a:p>
        </p:txBody>
      </p:sp>
    </p:spTree>
    <p:extLst>
      <p:ext uri="{BB962C8B-B14F-4D97-AF65-F5344CB8AC3E}">
        <p14:creationId xmlns:p14="http://schemas.microsoft.com/office/powerpoint/2010/main" val="42213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762D-9F16-C2CB-E9AD-22C97F816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2A52FA-743D-81E4-B35E-2FDE0EE3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Nøkkeltal, prognose for bustadbehov</a:t>
            </a:r>
            <a:endParaRPr lang="nb-NO"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6292279-DF15-D2AC-D62A-4422BDBBC828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294F2A-2359-AD94-B9DE-166EC3688961}"/>
              </a:ext>
            </a:extLst>
          </p:cNvPr>
          <p:cNvSpPr txBox="1"/>
          <p:nvPr/>
        </p:nvSpPr>
        <p:spPr>
          <a:xfrm>
            <a:off x="318718" y="1287380"/>
            <a:ext cx="863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									   	</a:t>
            </a:r>
          </a:p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Dagens bustadmasse				Etterspørsel 2025:		        Etterspørsel 2050:</a:t>
            </a:r>
            <a:endParaRPr lang="nn-NO" sz="14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Grafikk 8" descr="Bygning med heldekkende fyll">
            <a:extLst>
              <a:ext uri="{FF2B5EF4-FFF2-40B4-BE49-F238E27FC236}">
                <a16:creationId xmlns:a16="http://schemas.microsoft.com/office/drawing/2014/main" id="{AC42B758-8610-DD24-7541-9C3D97E5C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917" y="2003226"/>
            <a:ext cx="612000" cy="612000"/>
          </a:xfrm>
          <a:prstGeom prst="rect">
            <a:avLst/>
          </a:prstGeom>
        </p:spPr>
      </p:pic>
      <p:pic>
        <p:nvPicPr>
          <p:cNvPr id="11" name="Grafikk 10" descr="Hjem med heldekkende fyll">
            <a:extLst>
              <a:ext uri="{FF2B5EF4-FFF2-40B4-BE49-F238E27FC236}">
                <a16:creationId xmlns:a16="http://schemas.microsoft.com/office/drawing/2014/main" id="{AC649DE1-2219-7523-FE5A-46B58D92F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718" y="2719345"/>
            <a:ext cx="612000" cy="612000"/>
          </a:xfrm>
          <a:prstGeom prst="rect">
            <a:avLst/>
          </a:prstGeom>
        </p:spPr>
      </p:pic>
      <p:pic>
        <p:nvPicPr>
          <p:cNvPr id="13" name="Grafikk 12" descr="Hus med heldekkende fyll">
            <a:extLst>
              <a:ext uri="{FF2B5EF4-FFF2-40B4-BE49-F238E27FC236}">
                <a16:creationId xmlns:a16="http://schemas.microsoft.com/office/drawing/2014/main" id="{555AE1E2-04CA-0D26-44BA-6C91A5F037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8718" y="3405513"/>
            <a:ext cx="612000" cy="6120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86CA515-2E09-8F94-1619-E77F18974591}"/>
              </a:ext>
            </a:extLst>
          </p:cNvPr>
          <p:cNvSpPr txBox="1"/>
          <p:nvPr/>
        </p:nvSpPr>
        <p:spPr>
          <a:xfrm>
            <a:off x="930718" y="2013433"/>
            <a:ext cx="11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162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4D64B6C-AC10-04E1-A143-FD3AFAEFE0DA}"/>
              </a:ext>
            </a:extLst>
          </p:cNvPr>
          <p:cNvSpPr txBox="1"/>
          <p:nvPr/>
        </p:nvSpPr>
        <p:spPr>
          <a:xfrm>
            <a:off x="930718" y="2741892"/>
            <a:ext cx="14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415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92F97E5-3D17-7BC3-FEE4-A2E44A84016C}"/>
              </a:ext>
            </a:extLst>
          </p:cNvPr>
          <p:cNvSpPr txBox="1"/>
          <p:nvPr/>
        </p:nvSpPr>
        <p:spPr>
          <a:xfrm>
            <a:off x="930718" y="3426294"/>
            <a:ext cx="134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562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8449679-EF15-82E1-370D-6CB80876E27D}"/>
              </a:ext>
            </a:extLst>
          </p:cNvPr>
          <p:cNvSpPr txBox="1"/>
          <p:nvPr/>
        </p:nvSpPr>
        <p:spPr>
          <a:xfrm>
            <a:off x="942309" y="3062775"/>
            <a:ext cx="277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Middels bustader (80-159 m²)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493E385-93BA-6C01-6C9A-FCE674430DF4}"/>
              </a:ext>
            </a:extLst>
          </p:cNvPr>
          <p:cNvSpPr txBox="1"/>
          <p:nvPr/>
        </p:nvSpPr>
        <p:spPr>
          <a:xfrm>
            <a:off x="930718" y="3747388"/>
            <a:ext cx="2129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 (&gt;160 m²)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DD52C97-E808-1D80-A9BB-00DC0DBF47A7}"/>
              </a:ext>
            </a:extLst>
          </p:cNvPr>
          <p:cNvSpPr txBox="1"/>
          <p:nvPr/>
        </p:nvSpPr>
        <p:spPr>
          <a:xfrm>
            <a:off x="920119" y="2368178"/>
            <a:ext cx="20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 (&lt;80 m²)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A60FAF1-CEFB-453F-CAC6-73673733B761}"/>
              </a:ext>
            </a:extLst>
          </p:cNvPr>
          <p:cNvSpPr txBox="1"/>
          <p:nvPr/>
        </p:nvSpPr>
        <p:spPr>
          <a:xfrm>
            <a:off x="4002705" y="2013433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172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6EB9ACE-08ED-774B-480E-1FAD54D144DA}"/>
              </a:ext>
            </a:extLst>
          </p:cNvPr>
          <p:cNvSpPr txBox="1"/>
          <p:nvPr/>
        </p:nvSpPr>
        <p:spPr>
          <a:xfrm>
            <a:off x="4002704" y="2339931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AF6183A-A051-7917-FC2F-4EA6F62F705F}"/>
              </a:ext>
            </a:extLst>
          </p:cNvPr>
          <p:cNvSpPr txBox="1"/>
          <p:nvPr/>
        </p:nvSpPr>
        <p:spPr>
          <a:xfrm>
            <a:off x="6615483" y="2012556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185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209A31C-1284-68AA-E57D-E96EF144871E}"/>
              </a:ext>
            </a:extLst>
          </p:cNvPr>
          <p:cNvSpPr txBox="1"/>
          <p:nvPr/>
        </p:nvSpPr>
        <p:spPr>
          <a:xfrm>
            <a:off x="6615482" y="2367301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23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EA01422-F48D-6C90-5985-8335B780952B}"/>
              </a:ext>
            </a:extLst>
          </p:cNvPr>
          <p:cNvSpPr txBox="1"/>
          <p:nvPr/>
        </p:nvSpPr>
        <p:spPr>
          <a:xfrm>
            <a:off x="4002705" y="2761065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537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5DFF812C-20F6-74B2-FF49-AB028729E219}"/>
              </a:ext>
            </a:extLst>
          </p:cNvPr>
          <p:cNvSpPr txBox="1"/>
          <p:nvPr/>
        </p:nvSpPr>
        <p:spPr>
          <a:xfrm>
            <a:off x="4002705" y="3087563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122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E8F45C8-50E1-F250-335B-FB64188FA6E6}"/>
              </a:ext>
            </a:extLst>
          </p:cNvPr>
          <p:cNvSpPr txBox="1"/>
          <p:nvPr/>
        </p:nvSpPr>
        <p:spPr>
          <a:xfrm>
            <a:off x="6615484" y="2760188"/>
            <a:ext cx="234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572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81A5A2D-C10B-417B-EC80-6ADB924C6EF7}"/>
              </a:ext>
            </a:extLst>
          </p:cNvPr>
          <p:cNvSpPr txBox="1"/>
          <p:nvPr/>
        </p:nvSpPr>
        <p:spPr>
          <a:xfrm>
            <a:off x="6615483" y="3114933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157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777BE0F-3394-B087-0A54-B67C881D31C1}"/>
              </a:ext>
            </a:extLst>
          </p:cNvPr>
          <p:cNvSpPr txBox="1"/>
          <p:nvPr/>
        </p:nvSpPr>
        <p:spPr>
          <a:xfrm>
            <a:off x="4002705" y="3460227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453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CBCF6E6-6BE9-E7E9-BBA6-EF2508696555}"/>
              </a:ext>
            </a:extLst>
          </p:cNvPr>
          <p:cNvSpPr txBox="1"/>
          <p:nvPr/>
        </p:nvSpPr>
        <p:spPr>
          <a:xfrm>
            <a:off x="4002704" y="3814095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109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1FEA4CF4-DE4E-F345-29B8-750F718440D6}"/>
              </a:ext>
            </a:extLst>
          </p:cNvPr>
          <p:cNvSpPr txBox="1"/>
          <p:nvPr/>
        </p:nvSpPr>
        <p:spPr>
          <a:xfrm>
            <a:off x="6615483" y="3459350"/>
            <a:ext cx="243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472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FF16068-2999-EBC4-E240-A0137D07F6DE}"/>
              </a:ext>
            </a:extLst>
          </p:cNvPr>
          <p:cNvSpPr txBox="1"/>
          <p:nvPr/>
        </p:nvSpPr>
        <p:spPr>
          <a:xfrm>
            <a:off x="6615483" y="3814095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90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2B8EE06-AD85-2BCA-E04B-C22E95BA66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2E6C2C84-DEAC-DED8-2F72-53B39799F7C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Sande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A61898C-66B4-3C3A-CABF-3EFC640B1186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14187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7B3461-A294-E015-37AB-7766C05A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Prognose for bustadetterspørsel etter storleik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39162F8-AD00-C693-33F3-DC2B30BB7F00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BD1C30A4-A4D5-6C8A-92DA-866A2C6827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8318C39-02F7-480D-F606-7C8F5024A83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Sande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0E022D5-8922-199F-D7D5-9E0B92D00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B2A9510F-BFD0-3ED6-496E-08217A233E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368233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605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AB0ED4-DEA6-ADF7-1AC9-9BAD9F1E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>
                <a:latin typeface="Poppins SemiBold"/>
                <a:cs typeface="Poppins SemiBold"/>
              </a:rPr>
              <a:t>År-til-år-endring i forventa </a:t>
            </a:r>
            <a:r>
              <a:rPr lang="nn-NO">
                <a:latin typeface="Poppins SemiBold"/>
                <a:cs typeface="Poppins SemiBold"/>
              </a:rPr>
              <a:t>bustadetterspørsel</a:t>
            </a:r>
            <a:endParaRPr lang="nn-NO" noProof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410917C-C9D0-3515-6C80-1BDDDE11D75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noProof="0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1E63561E-0B5F-DE2A-913F-382204C29C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CA05FDCB-5AA7-26E0-5104-8E34E2DE75D1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noProof="0">
                <a:solidFill>
                  <a:schemeClr val="accent1"/>
                </a:solidFill>
              </a:rPr>
              <a:t>Sande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352EEDC-EECC-A704-8330-53B3F1EFFB0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800" i="1" noProof="0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83DA88DC-59FB-CB95-93A8-3D61384093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141004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298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7A1B8-A4DE-1ED9-7AF1-A5756B583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8EAAD3-CE73-B2F9-F432-32F95358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/>
              <a:t>Indeks for bustadetterspørsel etter aldersgruppe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18F598-BC50-7DD2-00B9-6FF0D47D3B5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29DE5589-F63B-A2B1-E5F7-BAEB10BC4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D8CA06B-9212-FDDE-5F7D-EE3F0615790A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Sande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8C4D9E4-4F5B-8B9B-48E0-E7A659F5FC1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5BFF5841-6FC0-7B09-E3CB-FA58084E8A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6228135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47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461CE-653E-2A57-2BA0-A41D3366C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4AD1C-1FFF-3EF4-D8CC-20670426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/>
              <a:t>Prognose for bustadetterspørsel blant </a:t>
            </a:r>
            <a:r>
              <a:rPr lang="nb-NO" sz="2000" err="1"/>
              <a:t>hushald</a:t>
            </a:r>
            <a:r>
              <a:rPr lang="nb-NO" sz="2000"/>
              <a:t> 67+ år*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37422B-808C-B3C8-8713-A4E797A4D33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0C5EA3B-0CD8-B166-8D2D-6401F4DE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34E5163E-993B-ED17-6240-2C24B0BDF0E5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Sande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9B99929-9733-1619-4CBC-A07E522C830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F3FC280-9A15-88A3-5EE2-97D009CAC22C}"/>
              </a:ext>
            </a:extLst>
          </p:cNvPr>
          <p:cNvSpPr txBox="1"/>
          <p:nvPr/>
        </p:nvSpPr>
        <p:spPr>
          <a:xfrm>
            <a:off x="6068158" y="861007"/>
            <a:ext cx="253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>
                <a:solidFill>
                  <a:srgbClr val="000000"/>
                </a:solidFill>
                <a:latin typeface="Calibri"/>
              </a:rPr>
              <a:t>Etterspørselsvekst 0-66 år:	</a:t>
            </a:r>
            <a:r>
              <a:rPr lang="nb-NO" sz="1200" b="1">
                <a:solidFill>
                  <a:srgbClr val="EE8076"/>
                </a:solidFill>
                <a:latin typeface="Calibri"/>
              </a:rPr>
              <a:t>-12,1 % </a:t>
            </a:r>
          </a:p>
          <a:p>
            <a:r>
              <a:rPr lang="nb-NO" sz="1200">
                <a:solidFill>
                  <a:srgbClr val="000000"/>
                </a:solidFill>
                <a:latin typeface="Calibri"/>
              </a:rPr>
              <a:t>Etterspørselsvekst 67+ år:	</a:t>
            </a:r>
            <a:r>
              <a:rPr lang="nb-NO" sz="1200" b="1">
                <a:solidFill>
                  <a:srgbClr val="000000"/>
                </a:solidFill>
                <a:latin typeface="Calibri"/>
              </a:rPr>
              <a:t>+39,2 %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919CEE2-92D7-3718-4416-B362E1042771}"/>
              </a:ext>
            </a:extLst>
          </p:cNvPr>
          <p:cNvSpPr txBox="1"/>
          <p:nvPr/>
        </p:nvSpPr>
        <p:spPr>
          <a:xfrm>
            <a:off x="5860473" y="4253346"/>
            <a:ext cx="2736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050" i="1" noProof="0"/>
              <a:t>*tal gjeld alder på hushaldets kontaktperson, dvs. eiger og/eller eldste person i hushaldet</a:t>
            </a:r>
          </a:p>
        </p:txBody>
      </p:sp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D77BCC4D-F194-1022-9C3C-AB6FF165C0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912999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911341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2.xml><?xml version="1.0" encoding="utf-8"?>
<a:theme xmlns:a="http://schemas.openxmlformats.org/drawingml/2006/main" name="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38531EDA-7751-5D43-A668-01FCEA8AC8AF}"/>
    </a:ext>
  </a:extLst>
</a:theme>
</file>

<file path=ppt/theme/theme3.xml><?xml version="1.0" encoding="utf-8"?>
<a:theme xmlns:a="http://schemas.openxmlformats.org/drawingml/2006/main" name="Utan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79CE36DB-B076-8D46-985C-2C58FB32C742}"/>
    </a:ext>
  </a:extLst>
</a:theme>
</file>

<file path=ppt/theme/theme4.xml><?xml version="1.0" encoding="utf-8"?>
<a:theme xmlns:a="http://schemas.openxmlformats.org/drawingml/2006/main" name="1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5.xml><?xml version="1.0" encoding="utf-8"?>
<a:theme xmlns:a="http://schemas.openxmlformats.org/drawingml/2006/main" name="Stripe nede +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83349AC6-4F13-BB43-95A5-73AA8E5172BB}"/>
    </a:ext>
  </a:extLst>
</a:theme>
</file>

<file path=ppt/theme/theme6.xml><?xml version="1.0" encoding="utf-8"?>
<a:theme xmlns:a="http://schemas.openxmlformats.org/drawingml/2006/main" name="1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7.xml><?xml version="1.0" encoding="utf-8"?>
<a:theme xmlns:a="http://schemas.openxmlformats.org/drawingml/2006/main" name="1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D273B3BC-D1C4-CD43-987D-6C972C76BD93}"/>
    </a:ext>
  </a:extLst>
</a:theme>
</file>

<file path=ppt/theme/theme8.xml><?xml version="1.0" encoding="utf-8"?>
<a:theme xmlns:a="http://schemas.openxmlformats.org/drawingml/2006/main" name="2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94e95f-388a-4eb4-a239-5d2a05d68bee">
      <Terms xmlns="http://schemas.microsoft.com/office/infopath/2007/PartnerControls"/>
    </lcf76f155ced4ddcb4097134ff3c332f>
    <TaxCatchAll xmlns="6e555367-d410-464a-a888-1840aac33757" xsi:nil="true"/>
    <SharedWithUsers xmlns="6e555367-d410-464a-a888-1840aac33757">
      <UserInfo>
        <DisplayName>SOS - Stab for strategi og styring-medlemmer</DisplayName>
        <AccountId>8</AccountId>
        <AccountType/>
      </UserInfo>
      <UserInfo>
        <DisplayName>Roland Mauseth</DisplayName>
        <AccountId>21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E5463569DAB458FC413BA25CE85FB" ma:contentTypeVersion="15" ma:contentTypeDescription="Create a new document." ma:contentTypeScope="" ma:versionID="30a5eda34440797e16248236099b0824">
  <xsd:schema xmlns:xsd="http://www.w3.org/2001/XMLSchema" xmlns:xs="http://www.w3.org/2001/XMLSchema" xmlns:p="http://schemas.microsoft.com/office/2006/metadata/properties" xmlns:ns2="3194e95f-388a-4eb4-a239-5d2a05d68bee" xmlns:ns3="6e555367-d410-464a-a888-1840aac33757" targetNamespace="http://schemas.microsoft.com/office/2006/metadata/properties" ma:root="true" ma:fieldsID="a54abf6dfede62eb25d57400fc0b81b4" ns2:_="" ns3:_="">
    <xsd:import namespace="3194e95f-388a-4eb4-a239-5d2a05d68bee"/>
    <xsd:import namespace="6e555367-d410-464a-a888-1840aac33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4e95f-388a-4eb4-a239-5d2a05d68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55367-d410-464a-a888-1840aac33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e7ec9aa-0f71-47c2-a830-3161c642005f}" ma:internalName="TaxCatchAll" ma:showField="CatchAllData" ma:web="6e555367-d410-464a-a888-1840aac33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3194e95f-388a-4eb4-a239-5d2a05d68bee"/>
    <ds:schemaRef ds:uri="6e555367-d410-464a-a888-1840aac3375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06267F-DA10-421C-BCD9-E280955D0AD1}">
  <ds:schemaRefs>
    <ds:schemaRef ds:uri="3194e95f-388a-4eb4-a239-5d2a05d68bee"/>
    <ds:schemaRef ds:uri="6e555367-d410-464a-a888-1840aac337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 mal 2022 MRFK</Template>
  <TotalTime>4</TotalTime>
  <Words>1018</Words>
  <Application>Microsoft Office PowerPoint</Application>
  <PresentationFormat>Skjermfremvisning (16:9)</PresentationFormat>
  <Paragraphs>210</Paragraphs>
  <Slides>27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8</vt:i4>
      </vt:variant>
      <vt:variant>
        <vt:lpstr>Lysbildetitler</vt:lpstr>
      </vt:variant>
      <vt:variant>
        <vt:i4>27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Medium</vt:lpstr>
      <vt:lpstr>Poppins SemiBold</vt:lpstr>
      <vt:lpstr>Forsidebilde</vt:lpstr>
      <vt:lpstr>Logo</vt:lpstr>
      <vt:lpstr>Utan logo</vt:lpstr>
      <vt:lpstr>1_Utan logo</vt:lpstr>
      <vt:lpstr>Stripe nede + logo</vt:lpstr>
      <vt:lpstr>1_Forsidebilde</vt:lpstr>
      <vt:lpstr>1_Logo</vt:lpstr>
      <vt:lpstr>2_Utan logo</vt:lpstr>
      <vt:lpstr>Bustadanalyse for Sande</vt:lpstr>
      <vt:lpstr>Innhald</vt:lpstr>
      <vt:lpstr>PowerPoint-presentasjon</vt:lpstr>
      <vt:lpstr>Modellering av framtidig bustadbehov</vt:lpstr>
      <vt:lpstr>Nøkkeltal, prognose for bustadbehov</vt:lpstr>
      <vt:lpstr>Prognose for bustadetterspørsel etter storleik</vt:lpstr>
      <vt:lpstr>År-til-år-endring i forventa bustadetterspørsel</vt:lpstr>
      <vt:lpstr>Indeks for bustadetterspørsel etter aldersgruppe</vt:lpstr>
      <vt:lpstr>Prognose for bustadetterspørsel blant hushald 67+ år*</vt:lpstr>
      <vt:lpstr>Hushaldsamansetning 2025 og 2050</vt:lpstr>
      <vt:lpstr>Samandrag av funn for Sande</vt:lpstr>
      <vt:lpstr>PowerPoint-presentasjon</vt:lpstr>
      <vt:lpstr>PowerPoint-presentasjon</vt:lpstr>
      <vt:lpstr>Sande har fleire bustadar enn hushald</vt:lpstr>
      <vt:lpstr>Flytting til/frå Sande etter alder 2020-2024</vt:lpstr>
      <vt:lpstr>Største flyttestraumar til/frå Sande 2020-2024</vt:lpstr>
      <vt:lpstr>PowerPoint-presentasjon</vt:lpstr>
      <vt:lpstr>Hushald etter type (2024)</vt:lpstr>
      <vt:lpstr>Personar i privathushald</vt:lpstr>
      <vt:lpstr>Bustadar etter type (2025)</vt:lpstr>
      <vt:lpstr>Bustadar etter storleik (2025)</vt:lpstr>
      <vt:lpstr>Fullførte bustadar etter type</vt:lpstr>
      <vt:lpstr>Bustadplassering og tettstadar</vt:lpstr>
      <vt:lpstr>Arealbruk ved ny bustadbygging </vt:lpstr>
      <vt:lpstr>Median hushaldsinntekt og kjøpekraft (2023)</vt:lpstr>
      <vt:lpstr>Statistikk i din kommune og grunnkrets i interaktivt dashboard</vt:lpstr>
      <vt:lpstr> Diskusjonsnotat bustadpolitikk-2025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 for strategi og styring - introduksjon</dc:title>
  <dc:subject/>
  <dc:creator>Geir Fjørtoft</dc:creator>
  <cp:keywords/>
  <dc:description/>
  <cp:lastModifiedBy>Paul Magne Eidhammer</cp:lastModifiedBy>
  <cp:revision>23</cp:revision>
  <dcterms:created xsi:type="dcterms:W3CDTF">2022-12-19T14:26:47Z</dcterms:created>
  <dcterms:modified xsi:type="dcterms:W3CDTF">2025-08-31T17:55:19Z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0x01010080AE5463569DAB458FC413BA25CE85FB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2020-05-06T10:21:51Z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425da01a-4807-425f-b182-000022a81558</vt:lpwstr>
  </property>
  <property fmtid="{D5CDD505-2E9C-101B-9397-08002B2CF9AE}" pid="9" name="MSIP_Label_6a909734-11ed-436f-861c-dfbce0528d95_ContentBits">
    <vt:lpwstr>0</vt:lpwstr>
  </property>
  <property fmtid="{D5CDD505-2E9C-101B-9397-08002B2CF9AE}" pid="10" name="MediaServiceImageTags">
    <vt:lpwstr/>
  </property>
</Properties>
</file>