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1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DC77F-F108-45D7-9B78-D53761D6B562}" v="15" dt="2025-08-31T17:56:23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delSld modSld">
      <pc:chgData name="Paul Magne Eidhammer" userId="e3d4e6bb-f754-4b2e-bd11-72ddaaf5666f" providerId="ADAL" clId="{835BCC08-B0CB-4400-B3F8-7FFC689D382E}" dt="2025-08-31T17:56:23.863" v="46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5:57:14.455" v="39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5:57:14.455" v="39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mod">
          <ac:chgData name="Paul Magne Eidhammer" userId="e3d4e6bb-f754-4b2e-bd11-72ddaaf5666f" providerId="ADAL" clId="{835BCC08-B0CB-4400-B3F8-7FFC689D382E}" dt="2025-08-31T15:56:47.687" v="33" actId="207"/>
          <ac:graphicFrameMkLst>
            <pc:docMk/>
            <pc:sldMk cId="663609451" sldId="270"/>
            <ac:graphicFrameMk id="9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5:56:53.018" v="34" actId="478"/>
          <ac:graphicFrameMkLst>
            <pc:docMk/>
            <pc:sldMk cId="663609451" sldId="270"/>
            <ac:graphicFrameMk id="11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27:38.964" v="30" actId="14100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1:50.069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27:19.051" v="25"/>
          <ac:spMkLst>
            <pc:docMk/>
            <pc:sldMk cId="3973195132" sldId="272"/>
            <ac:spMk id="8" creationId="{DFF8076A-AA2E-43AC-B152-B010F345C284}"/>
          </ac:spMkLst>
        </pc:spChg>
        <pc:graphicFrameChg chg="del">
          <ac:chgData name="Paul Magne Eidhammer" userId="e3d4e6bb-f754-4b2e-bd11-72ddaaf5666f" providerId="ADAL" clId="{835BCC08-B0CB-4400-B3F8-7FFC689D382E}" dt="2025-08-31T13:27:10.972" v="23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27:38.964" v="30" actId="14100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7:56:23.863" v="46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2:01.257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7:56:10.647" v="42"/>
          <ac:spMkLst>
            <pc:docMk/>
            <pc:sldMk cId="492800814" sldId="273"/>
            <ac:spMk id="8" creationId="{2707003C-1527-D74B-9C90-D2FB22BEC378}"/>
          </ac:spMkLst>
        </pc:spChg>
        <pc:graphicFrameChg chg="add mod">
          <ac:chgData name="Paul Magne Eidhammer" userId="e3d4e6bb-f754-4b2e-bd11-72ddaaf5666f" providerId="ADAL" clId="{835BCC08-B0CB-4400-B3F8-7FFC689D382E}" dt="2025-08-31T17:56:23.863" v="46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7:56:03.180" v="40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delSp new del mod modClrScheme chgLayout">
        <pc:chgData name="Paul Magne Eidhammer" userId="e3d4e6bb-f754-4b2e-bd11-72ddaaf5666f" providerId="ADAL" clId="{835BCC08-B0CB-4400-B3F8-7FFC689D382E}" dt="2025-08-29T09:52:05.850" v="13" actId="2696"/>
        <pc:sldMkLst>
          <pc:docMk/>
          <pc:sldMk cId="3041662139" sldId="312"/>
        </pc:sldMkLst>
      </pc:sldChg>
      <pc:sldChg chg="add del">
        <pc:chgData name="Paul Magne Eidhammer" userId="e3d4e6bb-f754-4b2e-bd11-72ddaaf5666f" providerId="ADAL" clId="{835BCC08-B0CB-4400-B3F8-7FFC689D382E}" dt="2025-08-29T10:48:13.562" v="15" actId="47"/>
        <pc:sldMkLst>
          <pc:docMk/>
          <pc:sldMk cId="3279674423" sldId="5940"/>
        </pc:sldMkLst>
      </pc:sldChg>
      <pc:sldChg chg="addSp modSp add mod">
        <pc:chgData name="Paul Magne Eidhammer" userId="e3d4e6bb-f754-4b2e-bd11-72ddaaf5666f" providerId="ADAL" clId="{835BCC08-B0CB-4400-B3F8-7FFC689D382E}" dt="2025-08-29T11:48:58.506" v="22" actId="255"/>
        <pc:sldMkLst>
          <pc:docMk/>
          <pc:sldMk cId="4011929660" sldId="5941"/>
        </pc:sldMkLst>
        <pc:spChg chg="add mod">
          <ac:chgData name="Paul Magne Eidhammer" userId="e3d4e6bb-f754-4b2e-bd11-72ddaaf5666f" providerId="ADAL" clId="{835BCC08-B0CB-4400-B3F8-7FFC689D382E}" dt="2025-08-29T11:48:58.506" v="22" actId="255"/>
          <ac:spMkLst>
            <pc:docMk/>
            <pc:sldMk cId="4011929660" sldId="5941"/>
            <ac:spMk id="8" creationId="{DA65B937-F9F5-FD5B-77B2-3901C1D622EF}"/>
          </ac:spMkLst>
        </pc:spChg>
        <pc:picChg chg="add mod">
          <ac:chgData name="Paul Magne Eidhammer" userId="e3d4e6bb-f754-4b2e-bd11-72ddaaf5666f" providerId="ADAL" clId="{835BCC08-B0CB-4400-B3F8-7FFC689D382E}" dt="2025-08-29T11:23:04.292" v="17" actId="1076"/>
          <ac:picMkLst>
            <pc:docMk/>
            <pc:sldMk cId="4011929660" sldId="5941"/>
            <ac:picMk id="5" creationId="{4F42778B-3761-3ACD-2E22-9449F83C2B55}"/>
          </ac:picMkLst>
        </pc:picChg>
      </pc:sldChg>
      <pc:sldMasterChg chg="delSldLayout">
        <pc:chgData name="Paul Magne Eidhammer" userId="e3d4e6bb-f754-4b2e-bd11-72ddaaf5666f" providerId="ADAL" clId="{835BCC08-B0CB-4400-B3F8-7FFC689D382E}" dt="2025-08-29T10:48:13.562" v="15" actId="47"/>
        <pc:sldMasterMkLst>
          <pc:docMk/>
          <pc:sldMasterMk cId="1671348903" sldId="2147493547"/>
        </pc:sldMasterMkLst>
        <pc:sldLayoutChg chg="del">
          <pc:chgData name="Paul Magne Eidhammer" userId="e3d4e6bb-f754-4b2e-bd11-72ddaaf5666f" providerId="ADAL" clId="{835BCC08-B0CB-4400-B3F8-7FFC689D382E}" dt="2025-08-29T10:48:13.562" v="15" actId="47"/>
          <pc:sldLayoutMkLst>
            <pc:docMk/>
            <pc:sldMasterMk cId="1671348903" sldId="2147493547"/>
            <pc:sldLayoutMk cId="1293273708" sldId="2147493580"/>
          </pc:sldLayoutMkLst>
        </pc:sldLayoutChg>
      </pc:sldMasterChg>
    </pc:docChg>
  </pc:docChgLst>
  <pc:docChgLst>
    <pc:chgData name="Gry Halvorsen" userId="S::gry.halvorsen@mrfylke.no::20920561-fccf-4b10-9aac-378745f0efc8" providerId="AD" clId="Web-{77465E58-4956-0D99-7A02-D867F715F13C}"/>
    <pc:docChg chg="addSld delSld modSld">
      <pc:chgData name="Gry Halvorsen" userId="S::gry.halvorsen@mrfylke.no::20920561-fccf-4b10-9aac-378745f0efc8" providerId="AD" clId="Web-{77465E58-4956-0D99-7A02-D867F715F13C}" dt="2025-08-21T12:32:37.170" v="56"/>
      <pc:docMkLst>
        <pc:docMk/>
      </pc:docMkLst>
      <pc:sldChg chg="modSp">
        <pc:chgData name="Gry Halvorsen" userId="S::gry.halvorsen@mrfylke.no::20920561-fccf-4b10-9aac-378745f0efc8" providerId="AD" clId="Web-{77465E58-4956-0D99-7A02-D867F715F13C}" dt="2025-08-21T12:28:41.011" v="5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77465E58-4956-0D99-7A02-D867F715F13C}" dt="2025-08-21T12:28:41.011" v="5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77465E58-4956-0D99-7A02-D867F715F13C}" dt="2025-08-21T12:30:49.106" v="51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77465E58-4956-0D99-7A02-D867F715F13C}" dt="2025-08-21T12:30:49.106" v="51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77465E58-4956-0D99-7A02-D867F715F13C}" dt="2025-08-21T12:30:54.512" v="53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77465E58-4956-0D99-7A02-D867F715F13C}" dt="2025-08-21T12:30:54.512" v="53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77465E58-4956-0D99-7A02-D867F715F13C}" dt="2025-08-21T12:28:03.885" v="3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77465E58-4956-0D99-7A02-D867F715F13C}" dt="2025-08-21T12:28:03.885" v="3" actId="20577"/>
          <ac:spMkLst>
            <pc:docMk/>
            <pc:sldMk cId="3969649437" sldId="292"/>
            <ac:spMk id="3" creationId="{A7E45841-C879-C09D-F3E5-F8D535D90DAA}"/>
          </ac:spMkLst>
        </pc:spChg>
      </pc:sldChg>
      <pc:sldChg chg="modSp">
        <pc:chgData name="Gry Halvorsen" userId="S::gry.halvorsen@mrfylke.no::20920561-fccf-4b10-9aac-378745f0efc8" providerId="AD" clId="Web-{77465E58-4956-0D99-7A02-D867F715F13C}" dt="2025-08-21T12:28:56.792" v="6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77465E58-4956-0D99-7A02-D867F715F13C}" dt="2025-08-21T12:28:56.792" v="6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77465E58-4956-0D99-7A02-D867F715F13C}" dt="2025-08-21T12:29:12.667" v="7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77465E58-4956-0D99-7A02-D867F715F13C}" dt="2025-08-21T12:29:12.667" v="7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77465E58-4956-0D99-7A02-D867F715F13C}" dt="2025-08-21T12:31:13.435" v="54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77465E58-4956-0D99-7A02-D867F715F13C}" dt="2025-08-21T12:31:13.435" v="54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77465E58-4956-0D99-7A02-D867F715F13C}" dt="2025-08-21T12:32:37.170" v="56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77465E58-4956-0D99-7A02-D867F715F13C}" dt="2025-08-21T12:32:33.233" v="55"/>
        <pc:sldMkLst>
          <pc:docMk/>
          <pc:sldMk cId="2089001233" sldId="311"/>
        </pc:sldMkLst>
      </pc:sldChg>
    </pc:docChg>
  </pc:docChgLst>
  <pc:docChgLst>
    <pc:chgData name="Gry Halvorsen" userId="S::gry.halvorsen@mrfylke.no::20920561-fccf-4b10-9aac-378745f0efc8" providerId="AD" clId="Web-{50028BB8-0B15-E964-62DA-C737496755B5}"/>
    <pc:docChg chg="modSld">
      <pc:chgData name="Gry Halvorsen" userId="S::gry.halvorsen@mrfylke.no::20920561-fccf-4b10-9aac-378745f0efc8" providerId="AD" clId="Web-{50028BB8-0B15-E964-62DA-C737496755B5}" dt="2025-08-22T06:30:44.922" v="6" actId="20577"/>
      <pc:docMkLst>
        <pc:docMk/>
      </pc:docMkLst>
      <pc:sldChg chg="modSp">
        <pc:chgData name="Gry Halvorsen" userId="S::gry.halvorsen@mrfylke.no::20920561-fccf-4b10-9aac-378745f0efc8" providerId="AD" clId="Web-{50028BB8-0B15-E964-62DA-C737496755B5}" dt="2025-08-22T06:30:44.922" v="6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50028BB8-0B15-E964-62DA-C737496755B5}" dt="2025-08-22T06:30:44.922" v="6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Jomar Sæterøy Maridal" userId="S::jomar.seteroy.maridal@mrfylke.no::208828a4-37e1-46b2-ad3f-fb1dea7a7b40" providerId="AD" clId="Web-{5CE48715-9E65-B683-847A-AA0B8FB44326}"/>
    <pc:docChg chg="modSld">
      <pc:chgData name="Jomar Sæterøy Maridal" userId="S::jomar.seteroy.maridal@mrfylke.no::208828a4-37e1-46b2-ad3f-fb1dea7a7b40" providerId="AD" clId="Web-{5CE48715-9E65-B683-847A-AA0B8FB44326}" dt="2025-08-26T08:42:41.078" v="3" actId="20577"/>
      <pc:docMkLst>
        <pc:docMk/>
      </pc:docMkLst>
      <pc:sldChg chg="modSp">
        <pc:chgData name="Jomar Sæterøy Maridal" userId="S::jomar.seteroy.maridal@mrfylke.no::208828a4-37e1-46b2-ad3f-fb1dea7a7b40" providerId="AD" clId="Web-{5CE48715-9E65-B683-847A-AA0B8FB44326}" dt="2025-08-26T08:42:41.078" v="3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5CE48715-9E65-B683-847A-AA0B8FB44326}" dt="2025-08-26T08:42:41.078" v="3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Even Tranmæl" userId="dc99418e-6817-4331-86b2-1a32ab61fd79" providerId="ADAL" clId="{F5D6D687-3F85-44A7-BE31-CD3B71D69267}"/>
    <pc:docChg chg="custSel addSld modSld">
      <pc:chgData name="Even Tranmæl" userId="dc99418e-6817-4331-86b2-1a32ab61fd79" providerId="ADAL" clId="{F5D6D687-3F85-44A7-BE31-CD3B71D69267}" dt="2025-06-16T11:12:34.178" v="24" actId="167"/>
      <pc:docMkLst>
        <pc:docMk/>
      </pc:docMkLst>
      <pc:sldChg chg="addSp delSp modSp mod">
        <pc:chgData name="Even Tranmæl" userId="dc99418e-6817-4331-86b2-1a32ab61fd79" providerId="ADAL" clId="{F5D6D687-3F85-44A7-BE31-CD3B71D69267}" dt="2025-06-16T11:12:34.178" v="24" actId="167"/>
        <pc:sldMkLst>
          <pc:docMk/>
          <pc:sldMk cId="2224147455" sldId="280"/>
        </pc:sldMkLst>
      </pc:sldChg>
      <pc:sldChg chg="modSp add mod">
        <pc:chgData name="Even Tranmæl" userId="dc99418e-6817-4331-86b2-1a32ab61fd79" providerId="ADAL" clId="{F5D6D687-3F85-44A7-BE31-CD3B71D69267}" dt="2025-06-16T07:30:46.234" v="19" actId="20577"/>
        <pc:sldMkLst>
          <pc:docMk/>
          <pc:sldMk cId="1155137859" sldId="299"/>
        </pc:sldMkLst>
      </pc:sldChg>
    </pc:docChg>
  </pc:docChgLst>
  <pc:docChgLst>
    <pc:chgData name="Gry Halvorsen" userId="S::gry.halvorsen@mrfylke.no::20920561-fccf-4b10-9aac-378745f0efc8" providerId="AD" clId="Web-{255576FE-80F3-0191-233A-85EDC55CDC7E}"/>
    <pc:docChg chg="modSld">
      <pc:chgData name="Gry Halvorsen" userId="S::gry.halvorsen@mrfylke.no::20920561-fccf-4b10-9aac-378745f0efc8" providerId="AD" clId="Web-{255576FE-80F3-0191-233A-85EDC55CDC7E}" dt="2025-08-21T12:27:06.005" v="21" actId="20577"/>
      <pc:docMkLst>
        <pc:docMk/>
      </pc:docMkLst>
      <pc:sldChg chg="modSp">
        <pc:chgData name="Gry Halvorsen" userId="S::gry.halvorsen@mrfylke.no::20920561-fccf-4b10-9aac-378745f0efc8" providerId="AD" clId="Web-{255576FE-80F3-0191-233A-85EDC55CDC7E}" dt="2025-08-21T12:25:57.551" v="3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255576FE-80F3-0191-233A-85EDC55CDC7E}" dt="2025-08-21T12:25:57.551" v="3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255576FE-80F3-0191-233A-85EDC55CDC7E}" dt="2025-08-21T12:27:06.005" v="21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255576FE-80F3-0191-233A-85EDC55CDC7E}" dt="2025-08-21T12:27:06.005" v="21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255576FE-80F3-0191-233A-85EDC55CDC7E}" dt="2025-08-21T12:26:19.410" v="16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255576FE-80F3-0191-233A-85EDC55CDC7E}" dt="2025-08-21T12:26:12.957" v="13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255576FE-80F3-0191-233A-85EDC55CDC7E}" dt="2025-08-21T12:26:19.410" v="16" actId="20577"/>
          <ac:spMkLst>
            <pc:docMk/>
            <pc:sldMk cId="3969649437" sldId="292"/>
            <ac:spMk id="4" creationId="{0D11E46A-2E32-1AC5-3603-348404999C3A}"/>
          </ac:spMkLst>
        </pc:spChg>
      </pc:sldChg>
    </pc:docChg>
  </pc:docChgLst>
  <pc:docChgLst>
    <pc:chgData name="Jomar Sæterøy Maridal" userId="208828a4-37e1-46b2-ad3f-fb1dea7a7b40" providerId="ADAL" clId="{C6A6A8FC-5EBA-478E-A6F9-0521F97C104F}"/>
    <pc:docChg chg="undo custSel addSld modSld">
      <pc:chgData name="Jomar Sæterøy Maridal" userId="208828a4-37e1-46b2-ad3f-fb1dea7a7b40" providerId="ADAL" clId="{C6A6A8FC-5EBA-478E-A6F9-0521F97C104F}" dt="2025-06-24T17:21:19.329" v="630" actId="20577"/>
      <pc:docMkLst>
        <pc:docMk/>
      </pc:docMkLst>
      <pc:sldChg chg="modSp mod">
        <pc:chgData name="Jomar Sæterøy Maridal" userId="208828a4-37e1-46b2-ad3f-fb1dea7a7b40" providerId="ADAL" clId="{C6A6A8FC-5EBA-478E-A6F9-0521F97C104F}" dt="2025-06-20T10:58:20.816" v="182" actId="27636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C6A6A8FC-5EBA-478E-A6F9-0521F97C104F}" dt="2025-06-24T17:21:19.329" v="630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C6A6A8FC-5EBA-478E-A6F9-0521F97C104F}" dt="2025-06-23T11:41:44.563" v="535" actId="13926"/>
        <pc:sldMkLst>
          <pc:docMk/>
          <pc:sldMk cId="2728337470" sldId="262"/>
        </pc:sldMkLst>
      </pc:sldChg>
      <pc:sldChg chg="modSp mod">
        <pc:chgData name="Jomar Sæterøy Maridal" userId="208828a4-37e1-46b2-ad3f-fb1dea7a7b40" providerId="ADAL" clId="{C6A6A8FC-5EBA-478E-A6F9-0521F97C104F}" dt="2025-06-19T11:37:41.358" v="120" actId="207"/>
        <pc:sldMkLst>
          <pc:docMk/>
          <pc:sldMk cId="1418708300" sldId="284"/>
        </pc:sldMkLst>
      </pc:sldChg>
      <pc:sldChg chg="addSp delSp modSp mod">
        <pc:chgData name="Jomar Sæterøy Maridal" userId="208828a4-37e1-46b2-ad3f-fb1dea7a7b40" providerId="ADAL" clId="{C6A6A8FC-5EBA-478E-A6F9-0521F97C104F}" dt="2025-06-19T11:57:55.309" v="147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C6A6A8FC-5EBA-478E-A6F9-0521F97C104F}" dt="2025-06-20T09:59:50.759" v="177" actId="404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C6A6A8FC-5EBA-478E-A6F9-0521F97C104F}" dt="2025-06-24T17:21:11.441" v="622" actId="20577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C6A6A8FC-5EBA-478E-A6F9-0521F97C104F}" dt="2025-06-20T12:12:51.979" v="224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C6A6A8FC-5EBA-478E-A6F9-0521F97C104F}" dt="2025-06-23T12:54:19.754" v="562" actId="20577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C6A6A8FC-5EBA-478E-A6F9-0521F97C104F}" dt="2025-06-23T14:27:57.498" v="606" actId="1076"/>
        <pc:sldMkLst>
          <pc:docMk/>
          <pc:sldMk cId="1113692058" sldId="298"/>
        </pc:sldMkLst>
      </pc:sldChg>
      <pc:sldChg chg="addSp delSp modSp add mod">
        <pc:chgData name="Jomar Sæterøy Maridal" userId="208828a4-37e1-46b2-ad3f-fb1dea7a7b40" providerId="ADAL" clId="{C6A6A8FC-5EBA-478E-A6F9-0521F97C104F}" dt="2025-06-24T17:20:19.008" v="618"/>
        <pc:sldMkLst>
          <pc:docMk/>
          <pc:sldMk cId="4136470880" sldId="310"/>
        </pc:sldMkLst>
      </pc:sldChg>
    </pc:docChg>
  </pc:docChgLst>
  <pc:docChgLst>
    <pc:chgData clId="Web-{255576FE-80F3-0191-233A-85EDC55CDC7E}"/>
    <pc:docChg chg="modSld">
      <pc:chgData name="" userId="" providerId="" clId="Web-{255576FE-80F3-0191-233A-85EDC55CDC7E}" dt="2025-08-21T12:25:49.223" v="0" actId="20577"/>
      <pc:docMkLst>
        <pc:docMk/>
      </pc:docMkLst>
      <pc:sldChg chg="modSp">
        <pc:chgData name="" userId="" providerId="" clId="Web-{255576FE-80F3-0191-233A-85EDC55CDC7E}" dt="2025-08-21T12:25:49.223" v="0" actId="20577"/>
        <pc:sldMkLst>
          <pc:docMk/>
          <pc:sldMk cId="3307158922" sldId="256"/>
        </pc:sldMkLst>
        <pc:spChg chg="mod">
          <ac:chgData name="" userId="" providerId="" clId="Web-{255576FE-80F3-0191-233A-85EDC55CDC7E}" dt="2025-08-21T12:25:49.223" v="0" actId="20577"/>
          <ac:spMkLst>
            <pc:docMk/>
            <pc:sldMk cId="3307158922" sldId="256"/>
            <ac:spMk id="2" creationId="{70BB35AF-FAFA-3541-AD9D-5BEBE20999D6}"/>
          </ac:spMkLst>
        </pc:spChg>
      </pc:sldChg>
    </pc:docChg>
  </pc:docChgLst>
  <pc:docChgLst>
    <pc:chgData name="Even Tranmæl" userId="dc99418e-6817-4331-86b2-1a32ab61fd79" providerId="ADAL" clId="{20EB47B2-AC97-4CDF-95FE-F8D59C74A743}"/>
    <pc:docChg chg="custSel modSld">
      <pc:chgData name="Even Tranmæl" userId="dc99418e-6817-4331-86b2-1a32ab61fd79" providerId="ADAL" clId="{20EB47B2-AC97-4CDF-95FE-F8D59C74A743}" dt="2025-08-29T11:56:42.487" v="4" actId="20577"/>
      <pc:docMkLst>
        <pc:docMk/>
      </pc:docMkLst>
      <pc:sldChg chg="addSp modSp mod">
        <pc:chgData name="Even Tranmæl" userId="dc99418e-6817-4331-86b2-1a32ab61fd79" providerId="ADAL" clId="{20EB47B2-AC97-4CDF-95FE-F8D59C74A743}" dt="2025-08-29T11:56:42.487" v="4" actId="20577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1:56:42.487" v="4" actId="20577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6241F5E5-026B-4237-AD20-DD68C62212DD}"/>
    <pc:docChg chg="custSel modSld">
      <pc:chgData name="Paul Magne Eidhammer" userId="e3d4e6bb-f754-4b2e-bd11-72ddaaf5666f" providerId="ADAL" clId="{6241F5E5-026B-4237-AD20-DD68C62212DD}" dt="2025-06-21T10:35:05.480" v="200"/>
      <pc:docMkLst>
        <pc:docMk/>
      </pc:docMkLst>
      <pc:sldChg chg="addSp delSp modSp mod modClrScheme chgLayout">
        <pc:chgData name="Paul Magne Eidhammer" userId="e3d4e6bb-f754-4b2e-bd11-72ddaaf5666f" providerId="ADAL" clId="{6241F5E5-026B-4237-AD20-DD68C62212DD}" dt="2025-06-21T10:33:34.123" v="150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6241F5E5-026B-4237-AD20-DD68C62212DD}" dt="2025-06-02T10:48:33.170" v="77" actId="255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6241F5E5-026B-4237-AD20-DD68C62212DD}" dt="2025-06-21T10:33:58.665" v="175" actId="20577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6241F5E5-026B-4237-AD20-DD68C62212DD}" dt="2025-06-21T10:34:25.209" v="182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6241F5E5-026B-4237-AD20-DD68C62212DD}" dt="2025-06-21T10:35:05.480" v="200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6241F5E5-026B-4237-AD20-DD68C62212DD}" dt="2025-06-21T10:34:58.415" v="199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6241F5E5-026B-4237-AD20-DD68C62212DD}" dt="2025-06-04T11:57:38.061" v="125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6241F5E5-026B-4237-AD20-DD68C62212DD}" dt="2025-06-21T10:34:48.802" v="191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6241F5E5-026B-4237-AD20-DD68C62212DD}" dt="2025-06-04T11:11:46.872" v="106" actId="13926"/>
        <pc:sldMkLst>
          <pc:docMk/>
          <pc:sldMk cId="3719733657" sldId="291"/>
        </pc:sldMkLst>
      </pc:sldChg>
    </pc:docChg>
  </pc:docChgLst>
  <pc:docChgLst>
    <pc:chgData name="Grete Kongshaug" userId="S::grete.kongshaug@mrfylke.no::01c495ab-504e-4506-9829-a2ed2759ba46" providerId="AD" clId="Web-{0E15F3F6-89BC-453C-9F6F-9697DC5C1B95}"/>
    <pc:docChg chg="modSld">
      <pc:chgData name="Grete Kongshaug" userId="S::grete.kongshaug@mrfylke.no::01c495ab-504e-4506-9829-a2ed2759ba46" providerId="AD" clId="Web-{0E15F3F6-89BC-453C-9F6F-9697DC5C1B95}" dt="2025-07-02T12:40:34.473" v="5" actId="20577"/>
      <pc:docMkLst>
        <pc:docMk/>
      </pc:docMkLst>
      <pc:sldChg chg="modSp">
        <pc:chgData name="Grete Kongshaug" userId="S::grete.kongshaug@mrfylke.no::01c495ab-504e-4506-9829-a2ed2759ba46" providerId="AD" clId="Web-{0E15F3F6-89BC-453C-9F6F-9697DC5C1B95}" dt="2025-07-02T12:40:34.473" v="5" actId="20577"/>
        <pc:sldMkLst>
          <pc:docMk/>
          <pc:sldMk cId="1155137859" sldId="299"/>
        </pc:sldMkLst>
      </pc:sldChg>
    </pc:docChg>
  </pc:docChgLst>
  <pc:docChgLst>
    <pc:chgData name="Jomar Sæterøy Maridal" userId="208828a4-37e1-46b2-ad3f-fb1dea7a7b40" providerId="ADAL" clId="{F7BCCA36-57CC-4789-AC24-AEE8023B75FB}"/>
    <pc:docChg chg="modSld">
      <pc:chgData name="Jomar Sæterøy Maridal" userId="208828a4-37e1-46b2-ad3f-fb1dea7a7b40" providerId="ADAL" clId="{F7BCCA36-57CC-4789-AC24-AEE8023B75FB}" dt="2025-05-28T13:02:36.777" v="0"/>
      <pc:docMkLst>
        <pc:docMk/>
      </pc:docMkLst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F7BCCA36-57CC-4789-AC24-AEE8023B75FB}" dt="2025-05-28T13:02:36.777" v="0"/>
        <pc:sldMkLst>
          <pc:docMk/>
          <pc:sldMk cId="1113692058" sldId="2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6-41-18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Herøy!$B$4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Herøy!$A$5:$A$18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Herøy!$B$5:$B$18</c:f>
              <c:numCache>
                <c:formatCode>General</c:formatCode>
                <c:ptCount val="14"/>
                <c:pt idx="0">
                  <c:v>19</c:v>
                </c:pt>
                <c:pt idx="1">
                  <c:v>13</c:v>
                </c:pt>
                <c:pt idx="2">
                  <c:v>33</c:v>
                </c:pt>
                <c:pt idx="3">
                  <c:v>70</c:v>
                </c:pt>
                <c:pt idx="4">
                  <c:v>324</c:v>
                </c:pt>
                <c:pt idx="5">
                  <c:v>336</c:v>
                </c:pt>
                <c:pt idx="6">
                  <c:v>346</c:v>
                </c:pt>
                <c:pt idx="7">
                  <c:v>386</c:v>
                </c:pt>
                <c:pt idx="8">
                  <c:v>380</c:v>
                </c:pt>
                <c:pt idx="9">
                  <c:v>799</c:v>
                </c:pt>
                <c:pt idx="10">
                  <c:v>744</c:v>
                </c:pt>
                <c:pt idx="11">
                  <c:v>375</c:v>
                </c:pt>
                <c:pt idx="12">
                  <c:v>151</c:v>
                </c:pt>
                <c:pt idx="13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3-4E06-B9A1-96B9BAE57B00}"/>
            </c:ext>
          </c:extLst>
        </c:ser>
        <c:ser>
          <c:idx val="1"/>
          <c:order val="1"/>
          <c:tx>
            <c:strRef>
              <c:f>Herøy!$C$4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Herøy!$A$5:$A$18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Herøy!$C$5:$C$18</c:f>
              <c:numCache>
                <c:formatCode>General</c:formatCode>
                <c:ptCount val="14"/>
                <c:pt idx="0">
                  <c:v>41</c:v>
                </c:pt>
                <c:pt idx="1">
                  <c:v>34</c:v>
                </c:pt>
                <c:pt idx="2">
                  <c:v>65</c:v>
                </c:pt>
                <c:pt idx="3">
                  <c:v>117</c:v>
                </c:pt>
                <c:pt idx="4">
                  <c:v>361</c:v>
                </c:pt>
                <c:pt idx="5">
                  <c:v>372</c:v>
                </c:pt>
                <c:pt idx="6">
                  <c:v>412</c:v>
                </c:pt>
                <c:pt idx="7">
                  <c:v>410</c:v>
                </c:pt>
                <c:pt idx="8">
                  <c:v>428</c:v>
                </c:pt>
                <c:pt idx="9">
                  <c:v>848</c:v>
                </c:pt>
                <c:pt idx="10">
                  <c:v>608</c:v>
                </c:pt>
                <c:pt idx="11">
                  <c:v>249</c:v>
                </c:pt>
                <c:pt idx="12">
                  <c:v>93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3-4E06-B9A1-96B9BAE57B00}"/>
            </c:ext>
          </c:extLst>
        </c:ser>
        <c:ser>
          <c:idx val="2"/>
          <c:order val="2"/>
          <c:tx>
            <c:strRef>
              <c:f>Herøy!$D$4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Herøy!$A$5:$A$18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Herøy!$D$5:$D$18</c:f>
              <c:numCache>
                <c:formatCode>General</c:formatCode>
                <c:ptCount val="14"/>
                <c:pt idx="0">
                  <c:v>38</c:v>
                </c:pt>
                <c:pt idx="1">
                  <c:v>35</c:v>
                </c:pt>
                <c:pt idx="2">
                  <c:v>69</c:v>
                </c:pt>
                <c:pt idx="3">
                  <c:v>125</c:v>
                </c:pt>
                <c:pt idx="4">
                  <c:v>390</c:v>
                </c:pt>
                <c:pt idx="5">
                  <c:v>398</c:v>
                </c:pt>
                <c:pt idx="6">
                  <c:v>436</c:v>
                </c:pt>
                <c:pt idx="7">
                  <c:v>426</c:v>
                </c:pt>
                <c:pt idx="8">
                  <c:v>445</c:v>
                </c:pt>
                <c:pt idx="9">
                  <c:v>886</c:v>
                </c:pt>
                <c:pt idx="10">
                  <c:v>630</c:v>
                </c:pt>
                <c:pt idx="11">
                  <c:v>252</c:v>
                </c:pt>
                <c:pt idx="12">
                  <c:v>94</c:v>
                </c:pt>
                <c:pt idx="1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73-4E06-B9A1-96B9BAE57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Personer!$B$10:$D$10</c:f>
              <c:numCache>
                <c:formatCode>0</c:formatCode>
                <c:ptCount val="3"/>
                <c:pt idx="0">
                  <c:v>8591</c:v>
                </c:pt>
                <c:pt idx="1">
                  <c:v>8666</c:v>
                </c:pt>
                <c:pt idx="2">
                  <c:v>8813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3-4CA3-AEDD-C23F62607E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Boliger5!$B$11:$G$11</c:f>
              <c:numCache>
                <c:formatCode>0</c:formatCode>
                <c:ptCount val="6"/>
                <c:pt idx="0">
                  <c:v>3317</c:v>
                </c:pt>
                <c:pt idx="1">
                  <c:v>322</c:v>
                </c:pt>
                <c:pt idx="2">
                  <c:v>257</c:v>
                </c:pt>
                <c:pt idx="3">
                  <c:v>135</c:v>
                </c:pt>
                <c:pt idx="4">
                  <c:v>51</c:v>
                </c:pt>
                <c:pt idx="5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F-42E4-B2F4-F534C00377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Boliger5!$B$11:$O$11</c:f>
              <c:numCache>
                <c:formatCode>0</c:formatCode>
                <c:ptCount val="14"/>
                <c:pt idx="0">
                  <c:v>32</c:v>
                </c:pt>
                <c:pt idx="1">
                  <c:v>14</c:v>
                </c:pt>
                <c:pt idx="2">
                  <c:v>33</c:v>
                </c:pt>
                <c:pt idx="3">
                  <c:v>71</c:v>
                </c:pt>
                <c:pt idx="4">
                  <c:v>331</c:v>
                </c:pt>
                <c:pt idx="5">
                  <c:v>349</c:v>
                </c:pt>
                <c:pt idx="6">
                  <c:v>350</c:v>
                </c:pt>
                <c:pt idx="7">
                  <c:v>394</c:v>
                </c:pt>
                <c:pt idx="8">
                  <c:v>376</c:v>
                </c:pt>
                <c:pt idx="9">
                  <c:v>796</c:v>
                </c:pt>
                <c:pt idx="10">
                  <c:v>747</c:v>
                </c:pt>
                <c:pt idx="11">
                  <c:v>381</c:v>
                </c:pt>
                <c:pt idx="12">
                  <c:v>157</c:v>
                </c:pt>
                <c:pt idx="13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5-49D2-A1B0-E919A8E8D4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1493751961419217E-3"/>
              <c:y val="0.349742849752923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70368112825861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Fullforte!$B$30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Fullforte!$C$30:$AA$30</c:f>
              <c:numCache>
                <c:formatCode>0</c:formatCode>
                <c:ptCount val="25"/>
                <c:pt idx="0">
                  <c:v>33</c:v>
                </c:pt>
                <c:pt idx="1">
                  <c:v>29</c:v>
                </c:pt>
                <c:pt idx="2">
                  <c:v>39</c:v>
                </c:pt>
                <c:pt idx="3">
                  <c:v>20</c:v>
                </c:pt>
                <c:pt idx="4">
                  <c:v>18</c:v>
                </c:pt>
                <c:pt idx="5">
                  <c:v>12</c:v>
                </c:pt>
                <c:pt idx="6">
                  <c:v>10</c:v>
                </c:pt>
                <c:pt idx="7">
                  <c:v>22</c:v>
                </c:pt>
                <c:pt idx="8">
                  <c:v>15</c:v>
                </c:pt>
                <c:pt idx="9">
                  <c:v>11</c:v>
                </c:pt>
                <c:pt idx="10">
                  <c:v>11</c:v>
                </c:pt>
                <c:pt idx="11">
                  <c:v>3</c:v>
                </c:pt>
                <c:pt idx="12">
                  <c:v>13</c:v>
                </c:pt>
                <c:pt idx="13">
                  <c:v>23</c:v>
                </c:pt>
                <c:pt idx="14">
                  <c:v>14</c:v>
                </c:pt>
                <c:pt idx="15">
                  <c:v>17</c:v>
                </c:pt>
                <c:pt idx="16">
                  <c:v>23</c:v>
                </c:pt>
                <c:pt idx="17">
                  <c:v>12</c:v>
                </c:pt>
                <c:pt idx="18">
                  <c:v>12</c:v>
                </c:pt>
                <c:pt idx="19">
                  <c:v>15</c:v>
                </c:pt>
                <c:pt idx="20">
                  <c:v>15</c:v>
                </c:pt>
                <c:pt idx="21">
                  <c:v>17</c:v>
                </c:pt>
                <c:pt idx="22">
                  <c:v>16</c:v>
                </c:pt>
                <c:pt idx="23">
                  <c:v>6</c:v>
                </c:pt>
                <c:pt idx="2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5-467B-843D-7AEFFDDFDA2C}"/>
            </c:ext>
          </c:extLst>
        </c:ser>
        <c:ser>
          <c:idx val="1"/>
          <c:order val="1"/>
          <c:tx>
            <c:strRef>
              <c:f>Fullforte!$B$31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Fullforte!$C$31:$AA$31</c:f>
              <c:numCache>
                <c:formatCode>0</c:formatCode>
                <c:ptCount val="25"/>
                <c:pt idx="0">
                  <c:v>2</c:v>
                </c:pt>
                <c:pt idx="1">
                  <c:v>11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8</c:v>
                </c:pt>
                <c:pt idx="10">
                  <c:v>8</c:v>
                </c:pt>
                <c:pt idx="11">
                  <c:v>14</c:v>
                </c:pt>
                <c:pt idx="12">
                  <c:v>4</c:v>
                </c:pt>
                <c:pt idx="13">
                  <c:v>3</c:v>
                </c:pt>
                <c:pt idx="14">
                  <c:v>12</c:v>
                </c:pt>
                <c:pt idx="15">
                  <c:v>21</c:v>
                </c:pt>
                <c:pt idx="16">
                  <c:v>11</c:v>
                </c:pt>
                <c:pt idx="17">
                  <c:v>7</c:v>
                </c:pt>
                <c:pt idx="18">
                  <c:v>4</c:v>
                </c:pt>
                <c:pt idx="19">
                  <c:v>10</c:v>
                </c:pt>
                <c:pt idx="20">
                  <c:v>10</c:v>
                </c:pt>
                <c:pt idx="21">
                  <c:v>8</c:v>
                </c:pt>
                <c:pt idx="22">
                  <c:v>12</c:v>
                </c:pt>
                <c:pt idx="23">
                  <c:v>7</c:v>
                </c:pt>
                <c:pt idx="2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5-467B-843D-7AEFFDDFDA2C}"/>
            </c:ext>
          </c:extLst>
        </c:ser>
        <c:ser>
          <c:idx val="2"/>
          <c:order val="2"/>
          <c:tx>
            <c:strRef>
              <c:f>Fullforte!$B$32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Fullforte!$C$32:$AA$32</c:f>
              <c:numCache>
                <c:formatCode>0</c:formatCode>
                <c:ptCount val="2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0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9</c:v>
                </c:pt>
                <c:pt idx="15">
                  <c:v>12</c:v>
                </c:pt>
                <c:pt idx="16">
                  <c:v>4</c:v>
                </c:pt>
                <c:pt idx="17">
                  <c:v>0</c:v>
                </c:pt>
                <c:pt idx="18">
                  <c:v>3</c:v>
                </c:pt>
                <c:pt idx="19">
                  <c:v>4</c:v>
                </c:pt>
                <c:pt idx="20">
                  <c:v>0</c:v>
                </c:pt>
                <c:pt idx="21">
                  <c:v>4</c:v>
                </c:pt>
                <c:pt idx="22">
                  <c:v>12</c:v>
                </c:pt>
                <c:pt idx="23">
                  <c:v>8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5-467B-843D-7AEFFDDFDA2C}"/>
            </c:ext>
          </c:extLst>
        </c:ser>
        <c:ser>
          <c:idx val="3"/>
          <c:order val="3"/>
          <c:tx>
            <c:strRef>
              <c:f>Fullforte!$B$33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Fullforte!$C$33:$AA$33</c:f>
              <c:numCache>
                <c:formatCode>0</c:formatCode>
                <c:ptCount val="25"/>
                <c:pt idx="0">
                  <c:v>0</c:v>
                </c:pt>
                <c:pt idx="1">
                  <c:v>12</c:v>
                </c:pt>
                <c:pt idx="2">
                  <c:v>0</c:v>
                </c:pt>
                <c:pt idx="3">
                  <c:v>28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14</c:v>
                </c:pt>
                <c:pt idx="13">
                  <c:v>29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17</c:v>
                </c:pt>
                <c:pt idx="18">
                  <c:v>0</c:v>
                </c:pt>
                <c:pt idx="19">
                  <c:v>21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35-467B-843D-7AEFFDDFDA2C}"/>
            </c:ext>
          </c:extLst>
        </c:ser>
        <c:ser>
          <c:idx val="4"/>
          <c:order val="4"/>
          <c:tx>
            <c:strRef>
              <c:f>Fullforte!$B$34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Fullforte!$C$34:$AA$34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35-467B-843D-7AEFFDDFD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549090209586619E-3"/>
              <c:y val="0.320561109581055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NyeBygninger!$C$25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NyeBygninger!$D$25:$H$25</c:f>
              <c:numCache>
                <c:formatCode>0</c:formatCode>
                <c:ptCount val="5"/>
                <c:pt idx="0">
                  <c:v>28</c:v>
                </c:pt>
                <c:pt idx="1">
                  <c:v>7</c:v>
                </c:pt>
                <c:pt idx="2">
                  <c:v>15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B-4B03-9CEE-F7F0DFEF634B}"/>
            </c:ext>
          </c:extLst>
        </c:ser>
        <c:ser>
          <c:idx val="1"/>
          <c:order val="1"/>
          <c:tx>
            <c:strRef>
              <c:f>NyeBygninger!$C$26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NyeBygninger!$D$26:$H$26</c:f>
              <c:numCache>
                <c:formatCode>0</c:formatCode>
                <c:ptCount val="5"/>
                <c:pt idx="0">
                  <c:v>42</c:v>
                </c:pt>
                <c:pt idx="1">
                  <c:v>16</c:v>
                </c:pt>
                <c:pt idx="2">
                  <c:v>15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B-4B03-9CEE-F7F0DFEF634B}"/>
            </c:ext>
          </c:extLst>
        </c:ser>
        <c:ser>
          <c:idx val="2"/>
          <c:order val="2"/>
          <c:tx>
            <c:strRef>
              <c:f>NyeBygninger!$C$27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NyeBygninger!$D$27:$H$27</c:f>
              <c:numCache>
                <c:formatCode>0</c:formatCode>
                <c:ptCount val="5"/>
                <c:pt idx="0">
                  <c:v>32</c:v>
                </c:pt>
                <c:pt idx="1">
                  <c:v>23</c:v>
                </c:pt>
                <c:pt idx="2">
                  <c:v>11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CB-4B03-9CEE-F7F0DFEF634B}"/>
            </c:ext>
          </c:extLst>
        </c:ser>
        <c:ser>
          <c:idx val="3"/>
          <c:order val="3"/>
          <c:tx>
            <c:strRef>
              <c:f>NyeBygninger!$C$28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NyeBygninger!$D$28:$H$28</c:f>
              <c:numCache>
                <c:formatCode>0</c:formatCode>
                <c:ptCount val="5"/>
                <c:pt idx="0">
                  <c:v>37</c:v>
                </c:pt>
                <c:pt idx="1">
                  <c:v>2</c:v>
                </c:pt>
                <c:pt idx="2">
                  <c:v>11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CB-4B03-9CEE-F7F0DFEF634B}"/>
            </c:ext>
          </c:extLst>
        </c:ser>
        <c:ser>
          <c:idx val="4"/>
          <c:order val="4"/>
          <c:tx>
            <c:strRef>
              <c:f>NyeBygninger!$C$29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NyeBygninger!$D$29:$H$29</c:f>
              <c:numCache>
                <c:formatCode>0</c:formatCode>
                <c:ptCount val="5"/>
                <c:pt idx="0">
                  <c:v>25</c:v>
                </c:pt>
                <c:pt idx="1">
                  <c:v>17</c:v>
                </c:pt>
                <c:pt idx="2">
                  <c:v>10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CB-4B03-9CEE-F7F0DFEF6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dirty="0"/>
                  <a:t>Tal nye </a:t>
                </a:r>
                <a:r>
                  <a:rPr lang="nb-NO" sz="1100" dirty="0" err="1"/>
                  <a:t>bustadar</a:t>
                </a:r>
                <a:endParaRPr lang="nb-NO" sz="1100" dirty="0"/>
              </a:p>
            </c:rich>
          </c:tx>
          <c:layout>
            <c:manualLayout>
              <c:xMode val="edge"/>
              <c:yMode val="edge"/>
              <c:x val="4.6785191597372251E-3"/>
              <c:y val="0.280400251745183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NyeBygninger!$C$25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NyeBygninger!$D$25:$L$25</c:f>
              <c:numCache>
                <c:formatCode>0</c:formatCode>
                <c:ptCount val="9"/>
                <c:pt idx="0">
                  <c:v>7</c:v>
                </c:pt>
                <c:pt idx="1">
                  <c:v>10</c:v>
                </c:pt>
                <c:pt idx="2">
                  <c:v>2</c:v>
                </c:pt>
                <c:pt idx="3">
                  <c:v>20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8-448F-85CD-D584D7133049}"/>
            </c:ext>
          </c:extLst>
        </c:ser>
        <c:ser>
          <c:idx val="1"/>
          <c:order val="1"/>
          <c:tx>
            <c:strRef>
              <c:f>NyeBygninger!$C$26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NyeBygninger!$D$26:$L$26</c:f>
              <c:numCache>
                <c:formatCode>0</c:formatCode>
                <c:ptCount val="9"/>
                <c:pt idx="0">
                  <c:v>9</c:v>
                </c:pt>
                <c:pt idx="1">
                  <c:v>5</c:v>
                </c:pt>
                <c:pt idx="2">
                  <c:v>5</c:v>
                </c:pt>
                <c:pt idx="3">
                  <c:v>28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8-448F-85CD-D584D7133049}"/>
            </c:ext>
          </c:extLst>
        </c:ser>
        <c:ser>
          <c:idx val="2"/>
          <c:order val="2"/>
          <c:tx>
            <c:strRef>
              <c:f>NyeBygninger!$C$27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NyeBygninger!$D$27:$L$27</c:f>
              <c:numCache>
                <c:formatCode>0</c:formatCode>
                <c:ptCount val="9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39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8-448F-85CD-D584D7133049}"/>
            </c:ext>
          </c:extLst>
        </c:ser>
        <c:ser>
          <c:idx val="3"/>
          <c:order val="3"/>
          <c:tx>
            <c:strRef>
              <c:f>NyeBygninger!$C$28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NyeBygninger!$D$28:$L$28</c:f>
              <c:numCache>
                <c:formatCode>0</c:formatCode>
                <c:ptCount val="9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23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68-448F-85CD-D584D7133049}"/>
            </c:ext>
          </c:extLst>
        </c:ser>
        <c:ser>
          <c:idx val="4"/>
          <c:order val="4"/>
          <c:tx>
            <c:strRef>
              <c:f>NyeBygninger!$C$29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NyeBygninger!$D$29:$L$29</c:f>
              <c:numCache>
                <c:formatCode>0</c:formatCode>
                <c:ptCount val="9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37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68-448F-85CD-D584D7133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426844831689E-3"/>
              <c:y val="0.29817922109265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0.15872866084324916"/>
          <c:w val="0.82281875732958965"/>
          <c:h val="0.64297709608638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Medianinntekt!$A$21</c:f>
              <c:strCache>
                <c:ptCount val="1"/>
                <c:pt idx="0">
                  <c:v>Herøy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Medianinntekt!$B$21:$F$21</c:f>
              <c:numCache>
                <c:formatCode>0</c:formatCode>
                <c:ptCount val="5"/>
                <c:pt idx="0">
                  <c:v>879000</c:v>
                </c:pt>
                <c:pt idx="1">
                  <c:v>451000</c:v>
                </c:pt>
                <c:pt idx="2">
                  <c:v>1007000</c:v>
                </c:pt>
                <c:pt idx="3">
                  <c:v>1453000</c:v>
                </c:pt>
                <c:pt idx="4">
                  <c:v>659000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B-47AB-A337-17FAF2D4187A}"/>
            </c:ext>
          </c:extLst>
        </c:ser>
        <c:ser>
          <c:idx val="1"/>
          <c:order val="1"/>
          <c:tx>
            <c:strRef>
              <c:f>Medianinntekt!$A$22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Medianinntekt!$B$22:$F$22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B-47AB-A337-17FAF2D4187A}"/>
            </c:ext>
          </c:extLst>
        </c:ser>
        <c:ser>
          <c:idx val="2"/>
          <c:order val="2"/>
          <c:tx>
            <c:strRef>
              <c:f>Medianinntekt!$A$23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Medianinntekt!$B$23:$F$23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BB-47AB-A337-17FAF2D418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Herøy!$B$1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Herøy!$A$2:$A$26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Herøy!$B$2:$B$26</c:f>
              <c:numCache>
                <c:formatCode>General</c:formatCode>
                <c:ptCount val="2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-1</c:v>
                </c:pt>
                <c:pt idx="20">
                  <c:v>1</c:v>
                </c:pt>
                <c:pt idx="21">
                  <c:v>0</c:v>
                </c:pt>
                <c:pt idx="22">
                  <c:v>-2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48A-4A2F-8605-BBBAF06D11CD}"/>
            </c:ext>
          </c:extLst>
        </c:ser>
        <c:ser>
          <c:idx val="1"/>
          <c:order val="1"/>
          <c:tx>
            <c:strRef>
              <c:f>Herøy!$C$1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Herøy!$A$2:$A$26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Herøy!$C$2:$C$26</c:f>
              <c:numCache>
                <c:formatCode>General</c:formatCode>
                <c:ptCount val="25"/>
                <c:pt idx="0">
                  <c:v>11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7</c:v>
                </c:pt>
                <c:pt idx="6">
                  <c:v>6</c:v>
                </c:pt>
                <c:pt idx="7">
                  <c:v>8</c:v>
                </c:pt>
                <c:pt idx="8">
                  <c:v>5</c:v>
                </c:pt>
                <c:pt idx="9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2</c:v>
                </c:pt>
                <c:pt idx="13">
                  <c:v>1</c:v>
                </c:pt>
                <c:pt idx="14">
                  <c:v>5</c:v>
                </c:pt>
                <c:pt idx="15">
                  <c:v>1</c:v>
                </c:pt>
                <c:pt idx="16">
                  <c:v>3</c:v>
                </c:pt>
                <c:pt idx="17">
                  <c:v>-1</c:v>
                </c:pt>
                <c:pt idx="18">
                  <c:v>2</c:v>
                </c:pt>
                <c:pt idx="19">
                  <c:v>-1</c:v>
                </c:pt>
                <c:pt idx="20">
                  <c:v>0</c:v>
                </c:pt>
                <c:pt idx="21">
                  <c:v>0</c:v>
                </c:pt>
                <c:pt idx="22">
                  <c:v>-4</c:v>
                </c:pt>
                <c:pt idx="23">
                  <c:v>-1</c:v>
                </c:pt>
                <c:pt idx="24">
                  <c:v>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48A-4A2F-8605-BBBAF06D11CD}"/>
            </c:ext>
          </c:extLst>
        </c:ser>
        <c:ser>
          <c:idx val="2"/>
          <c:order val="2"/>
          <c:tx>
            <c:strRef>
              <c:f>Herøy!$D$1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Herøy!$A$2:$A$26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Herøy!$D$2:$D$26</c:f>
              <c:numCache>
                <c:formatCode>General</c:formatCode>
                <c:ptCount val="25"/>
                <c:pt idx="0">
                  <c:v>13</c:v>
                </c:pt>
                <c:pt idx="1">
                  <c:v>7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-1</c:v>
                </c:pt>
                <c:pt idx="16">
                  <c:v>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-2</c:v>
                </c:pt>
                <c:pt idx="21">
                  <c:v>-1</c:v>
                </c:pt>
                <c:pt idx="22">
                  <c:v>-3</c:v>
                </c:pt>
                <c:pt idx="23">
                  <c:v>-3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48A-4A2F-8605-BBBAF06D1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Herøy!$F$2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46-4B6F-82AB-56AE2A505E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Herøy!$E$3:$E$28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Herøy!$F$3:$F$28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100.14204545454545</c:v>
                </c:pt>
                <c:pt idx="2">
                  <c:v>99.786931818181827</c:v>
                </c:pt>
                <c:pt idx="3">
                  <c:v>99.076704545454547</c:v>
                </c:pt>
                <c:pt idx="4">
                  <c:v>98.295454545454547</c:v>
                </c:pt>
                <c:pt idx="5">
                  <c:v>97.869318181818173</c:v>
                </c:pt>
                <c:pt idx="6">
                  <c:v>96.981534090909093</c:v>
                </c:pt>
                <c:pt idx="7">
                  <c:v>96.875</c:v>
                </c:pt>
                <c:pt idx="8">
                  <c:v>96.200284090909093</c:v>
                </c:pt>
                <c:pt idx="9">
                  <c:v>95.703125</c:v>
                </c:pt>
                <c:pt idx="10">
                  <c:v>95.454545454545453</c:v>
                </c:pt>
                <c:pt idx="11">
                  <c:v>94.744318181818173</c:v>
                </c:pt>
                <c:pt idx="12">
                  <c:v>93.75</c:v>
                </c:pt>
                <c:pt idx="13">
                  <c:v>92.826704545454547</c:v>
                </c:pt>
                <c:pt idx="14">
                  <c:v>92.009943181818173</c:v>
                </c:pt>
                <c:pt idx="15">
                  <c:v>91.44176136363636</c:v>
                </c:pt>
                <c:pt idx="16">
                  <c:v>90.731534090909093</c:v>
                </c:pt>
                <c:pt idx="17">
                  <c:v>89.985795454545453</c:v>
                </c:pt>
                <c:pt idx="18">
                  <c:v>89.595170454545453</c:v>
                </c:pt>
                <c:pt idx="19">
                  <c:v>88.884943181818173</c:v>
                </c:pt>
                <c:pt idx="20">
                  <c:v>88.671875</c:v>
                </c:pt>
                <c:pt idx="21">
                  <c:v>88.032670454545453</c:v>
                </c:pt>
                <c:pt idx="22">
                  <c:v>87.713068181818173</c:v>
                </c:pt>
                <c:pt idx="23">
                  <c:v>87.5</c:v>
                </c:pt>
                <c:pt idx="24">
                  <c:v>87.07386363636364</c:v>
                </c:pt>
                <c:pt idx="25">
                  <c:v>86.36363636363636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6-4B6F-82AB-56AE2A505EC5}"/>
            </c:ext>
          </c:extLst>
        </c:ser>
        <c:ser>
          <c:idx val="1"/>
          <c:order val="1"/>
          <c:tx>
            <c:strRef>
              <c:f>Herøy!$G$2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46-4B6F-82AB-56AE2A505EC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46-4B6F-82AB-56AE2A505E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Herøy!$E$3:$E$28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Herøy!$G$3:$G$28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101.875</c:v>
                </c:pt>
                <c:pt idx="2">
                  <c:v>104.296875</c:v>
                </c:pt>
                <c:pt idx="3">
                  <c:v>107.57812499999999</c:v>
                </c:pt>
                <c:pt idx="4">
                  <c:v>110.31249999999999</c:v>
                </c:pt>
                <c:pt idx="5">
                  <c:v>112.421875</c:v>
                </c:pt>
                <c:pt idx="6">
                  <c:v>115.85937500000001</c:v>
                </c:pt>
                <c:pt idx="7">
                  <c:v>117.03125000000001</c:v>
                </c:pt>
                <c:pt idx="8">
                  <c:v>120.15625000000001</c:v>
                </c:pt>
                <c:pt idx="9">
                  <c:v>121.484375</c:v>
                </c:pt>
                <c:pt idx="10">
                  <c:v>123.28125000000001</c:v>
                </c:pt>
                <c:pt idx="11">
                  <c:v>125.3125</c:v>
                </c:pt>
                <c:pt idx="12">
                  <c:v>128.59375</c:v>
                </c:pt>
                <c:pt idx="13">
                  <c:v>130.46875</c:v>
                </c:pt>
                <c:pt idx="14">
                  <c:v>132.734375</c:v>
                </c:pt>
                <c:pt idx="15">
                  <c:v>135.078125</c:v>
                </c:pt>
                <c:pt idx="16">
                  <c:v>136.875</c:v>
                </c:pt>
                <c:pt idx="17">
                  <c:v>138.75</c:v>
                </c:pt>
                <c:pt idx="18">
                  <c:v>139.453125</c:v>
                </c:pt>
                <c:pt idx="19">
                  <c:v>141.09375</c:v>
                </c:pt>
                <c:pt idx="20">
                  <c:v>141.5625</c:v>
                </c:pt>
                <c:pt idx="21">
                  <c:v>142.890625</c:v>
                </c:pt>
                <c:pt idx="22">
                  <c:v>143.28125</c:v>
                </c:pt>
                <c:pt idx="23">
                  <c:v>143.28125</c:v>
                </c:pt>
                <c:pt idx="24">
                  <c:v>144.296875</c:v>
                </c:pt>
                <c:pt idx="25">
                  <c:v>145.234375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46-4B6F-82AB-56AE2A505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Herøy!$B$1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Herøy!$B$2:$B$15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23</c:v>
                </c:pt>
                <c:pt idx="3">
                  <c:v>33</c:v>
                </c:pt>
                <c:pt idx="4">
                  <c:v>119</c:v>
                </c:pt>
                <c:pt idx="5">
                  <c:v>124</c:v>
                </c:pt>
                <c:pt idx="6">
                  <c:v>135</c:v>
                </c:pt>
                <c:pt idx="7">
                  <c:v>123</c:v>
                </c:pt>
                <c:pt idx="8">
                  <c:v>126</c:v>
                </c:pt>
                <c:pt idx="9">
                  <c:v>274</c:v>
                </c:pt>
                <c:pt idx="10">
                  <c:v>190</c:v>
                </c:pt>
                <c:pt idx="11">
                  <c:v>69</c:v>
                </c:pt>
                <c:pt idx="12">
                  <c:v>24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9-496B-B946-7663348182B4}"/>
            </c:ext>
          </c:extLst>
        </c:ser>
        <c:ser>
          <c:idx val="1"/>
          <c:order val="1"/>
          <c:tx>
            <c:strRef>
              <c:f>Herøy!$C$1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Herøy!$A$2:$A$15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Herøy!$C$2:$C$15</c:f>
              <c:numCache>
                <c:formatCode>General</c:formatCode>
                <c:ptCount val="14"/>
                <c:pt idx="0">
                  <c:v>6</c:v>
                </c:pt>
                <c:pt idx="1">
                  <c:v>10</c:v>
                </c:pt>
                <c:pt idx="2">
                  <c:v>34</c:v>
                </c:pt>
                <c:pt idx="3">
                  <c:v>57</c:v>
                </c:pt>
                <c:pt idx="4">
                  <c:v>184</c:v>
                </c:pt>
                <c:pt idx="5">
                  <c:v>183</c:v>
                </c:pt>
                <c:pt idx="6">
                  <c:v>198</c:v>
                </c:pt>
                <c:pt idx="7">
                  <c:v>179</c:v>
                </c:pt>
                <c:pt idx="8">
                  <c:v>185</c:v>
                </c:pt>
                <c:pt idx="9">
                  <c:v>387</c:v>
                </c:pt>
                <c:pt idx="10">
                  <c:v>269</c:v>
                </c:pt>
                <c:pt idx="11">
                  <c:v>95</c:v>
                </c:pt>
                <c:pt idx="12">
                  <c:v>35</c:v>
                </c:pt>
                <c:pt idx="1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19-496B-B946-766334818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Stranda!$B$32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07-4965-8B8F-BB311C2E5A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07-4965-8B8F-BB311C2E5A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07-4965-8B8F-BB311C2E5A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07-4965-8B8F-BB311C2E5A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07-4965-8B8F-BB311C2E5A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07-4965-8B8F-BB311C2E5AEF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907-4965-8B8F-BB311C2E5AEF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907-4965-8B8F-BB311C2E5AEF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907-4965-8B8F-BB311C2E5AEF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907-4965-8B8F-BB311C2E5AEF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907-4965-8B8F-BB311C2E5AEF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907-4965-8B8F-BB311C2E5A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Stranda!$A$33:$A$38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Stranda!$B$33:$B$38</c:f>
              <c:numCache>
                <c:formatCode>General</c:formatCode>
                <c:ptCount val="6"/>
                <c:pt idx="0">
                  <c:v>1622</c:v>
                </c:pt>
                <c:pt idx="1">
                  <c:v>1304</c:v>
                </c:pt>
                <c:pt idx="2">
                  <c:v>484</c:v>
                </c:pt>
                <c:pt idx="3">
                  <c:v>439</c:v>
                </c:pt>
                <c:pt idx="4">
                  <c:v>189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07-4965-8B8F-BB311C2E5A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Stranda!$E$32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A-408B-9F2F-10F6830136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A-408B-9F2F-10F6830136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A-408B-9F2F-10F6830136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A-408B-9F2F-10F6830136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A-408B-9F2F-10F6830136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A-408B-9F2F-10F68301364B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FA-408B-9F2F-10F68301364B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2FA-408B-9F2F-10F68301364B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2FA-408B-9F2F-10F68301364B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2FA-408B-9F2F-10F68301364B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2FA-408B-9F2F-10F68301364B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2FA-408B-9F2F-10F68301364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Stranda!$D$33:$D$38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Stranda!$E$33:$E$38</c:f>
              <c:numCache>
                <c:formatCode>General</c:formatCode>
                <c:ptCount val="6"/>
                <c:pt idx="0">
                  <c:v>1797</c:v>
                </c:pt>
                <c:pt idx="1">
                  <c:v>1441</c:v>
                </c:pt>
                <c:pt idx="2">
                  <c:v>447</c:v>
                </c:pt>
                <c:pt idx="3">
                  <c:v>382</c:v>
                </c:pt>
                <c:pt idx="4">
                  <c:v>166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FA-408B-9F2F-10F6830136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938924065162134"/>
          <c:y val="9.0452593542066986E-2"/>
          <c:w val="0.84674076820652833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Personer!$B$11:$F$11</c:f>
              <c:numCache>
                <c:formatCode>0.0</c:formatCode>
                <c:ptCount val="5"/>
                <c:pt idx="0">
                  <c:v>15.9</c:v>
                </c:pt>
                <c:pt idx="1">
                  <c:v>28.8</c:v>
                </c:pt>
                <c:pt idx="2">
                  <c:v>16.899999999999999</c:v>
                </c:pt>
                <c:pt idx="3">
                  <c:v>22.6</c:v>
                </c:pt>
                <c:pt idx="4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C-4C3F-8F94-5C602E4DF2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Personer!$B$47</c:f>
              <c:numCache>
                <c:formatCode>0.0</c:formatCode>
                <c:ptCount val="1"/>
                <c:pt idx="0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3-45D0-9C11-0A40B507E5B4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Personer!$C$47</c:f>
              <c:numCache>
                <c:formatCode>0.0</c:formatCode>
                <c:ptCount val="1"/>
                <c:pt idx="0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3-45D0-9C11-0A40B507E5B4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Personer!$D$47</c:f>
              <c:numCache>
                <c:formatCode>0.0</c:formatCode>
                <c:ptCount val="1"/>
                <c:pt idx="0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43-45D0-9C11-0A40B507E5B4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Personer!$E$47</c:f>
              <c:numCache>
                <c:formatCode>0.0</c:formatCode>
                <c:ptCount val="1"/>
                <c:pt idx="0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43-45D0-9C11-0A40B507E5B4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Personer!$F$47</c:f>
              <c:numCache>
                <c:formatCode>0.0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43-45D0-9C11-0A40B507E5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Familier!$B$11:$G$11</c:f>
              <c:numCache>
                <c:formatCode>0</c:formatCode>
                <c:ptCount val="6"/>
                <c:pt idx="0">
                  <c:v>1643</c:v>
                </c:pt>
                <c:pt idx="1">
                  <c:v>852</c:v>
                </c:pt>
                <c:pt idx="2">
                  <c:v>156</c:v>
                </c:pt>
                <c:pt idx="3">
                  <c:v>1082</c:v>
                </c:pt>
                <c:pt idx="4">
                  <c:v>261</c:v>
                </c:pt>
                <c:pt idx="5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5-4572-94A1-1C383E51CC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844500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73863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537575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43590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18962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51179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6238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2" r:id="rId1"/>
    <p:sldLayoutId id="2147493583" r:id="rId2"/>
    <p:sldLayoutId id="2147493584" r:id="rId3"/>
    <p:sldLayoutId id="2147493585" r:id="rId4"/>
    <p:sldLayoutId id="2147493586" r:id="rId5"/>
    <p:sldLayoutId id="2147493587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Herøy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Herøy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DB0FFDAF-E0D5-14FE-5B65-DBE46981F31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986255FB-D54B-3AF6-A7F4-AD23C1624A4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Herøy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/>
              <a:t>Herøy har </a:t>
            </a:r>
            <a:r>
              <a:rPr lang="nn-NO" sz="1500" b="1" dirty="0"/>
              <a:t>overskot av store bustadar</a:t>
            </a:r>
            <a:r>
              <a:rPr lang="nn-NO" sz="1500" dirty="0"/>
              <a:t>, og for få små og middels bustadar i forhold til forventa etterspørsel</a:t>
            </a:r>
          </a:p>
          <a:p>
            <a:pPr lvl="1"/>
            <a:r>
              <a:rPr lang="nn-NO" sz="1300" dirty="0"/>
              <a:t>Forventar størst etterspørselsauke for middels bustadar mot 2050</a:t>
            </a:r>
            <a:br>
              <a:rPr lang="nn-NO" sz="1300" dirty="0"/>
            </a:br>
            <a:endParaRPr lang="nn-NO" sz="13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færre hushald (-13,6 %) med kontaktperson* under 67 år som etterspør bustadar i Herøy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45,2 %. Eldre sine bustadbehov og preferansar blir derfor særs viktige i åra framover for Herøy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Herøy forventast å vere mindre i 2050 enn i dag. Det gir auka bustadetterspørsel ut over forventa folketalsutvikling</a:t>
            </a:r>
            <a:endParaRPr lang="nn-NO" sz="1200" dirty="0">
              <a:latin typeface="Poppins"/>
              <a:cs typeface="Poppins"/>
            </a:endParaRPr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Herøy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kart, diagram, atlas&#10;&#10;KI-generert innhold kan være feil.">
            <a:extLst>
              <a:ext uri="{FF2B5EF4-FFF2-40B4-BE49-F238E27FC236}">
                <a16:creationId xmlns:a16="http://schemas.microsoft.com/office/drawing/2014/main" id="{5EBB4EAB-8C78-46B1-53AD-A95B960D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65536" y="418581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365587" y="485299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Herøy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Herøy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Herøy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4 231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3 928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7 %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Herøy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40F1D3E2-56CD-C7A8-08F7-036EA048B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Herøy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Herøy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Herøy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95F2B0F-D22E-C174-E8B9-4B18F130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6" y="1182188"/>
            <a:ext cx="4227652" cy="291984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EB47A59A-5CFA-4D01-E194-6B8B9F46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038" y="1182188"/>
            <a:ext cx="4668521" cy="27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136966"/>
              </p:ext>
            </p:extLst>
          </p:nvPr>
        </p:nvGraphicFramePr>
        <p:xfrm>
          <a:off x="0" y="98653"/>
          <a:ext cx="4777563" cy="4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277554"/>
              </p:ext>
            </p:extLst>
          </p:nvPr>
        </p:nvGraphicFramePr>
        <p:xfrm>
          <a:off x="4777563" y="158129"/>
          <a:ext cx="4283934" cy="432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601072"/>
              </p:ext>
            </p:extLst>
          </p:nvPr>
        </p:nvGraphicFramePr>
        <p:xfrm>
          <a:off x="213981" y="969402"/>
          <a:ext cx="8634386" cy="341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761800"/>
              </p:ext>
            </p:extLst>
          </p:nvPr>
        </p:nvGraphicFramePr>
        <p:xfrm>
          <a:off x="302508" y="1063626"/>
          <a:ext cx="8384292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 err="1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</a:t>
            </a:r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tabell 06513</a:t>
            </a:r>
            <a:endParaRPr lang="nb-NO" sz="8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829903"/>
              </p:ext>
            </p:extLst>
          </p:nvPr>
        </p:nvGraphicFramePr>
        <p:xfrm>
          <a:off x="213981" y="907525"/>
          <a:ext cx="8648136" cy="347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143875" cy="570521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259483"/>
              </p:ext>
            </p:extLst>
          </p:nvPr>
        </p:nvGraphicFramePr>
        <p:xfrm>
          <a:off x="213981" y="921276"/>
          <a:ext cx="8472819" cy="367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19884" cy="577753"/>
          </a:xfrm>
        </p:spPr>
        <p:txBody>
          <a:bodyPr/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268979"/>
              </p:ext>
            </p:extLst>
          </p:nvPr>
        </p:nvGraphicFramePr>
        <p:xfrm>
          <a:off x="213981" y="929148"/>
          <a:ext cx="8686671" cy="357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426774"/>
              </p:ext>
            </p:extLst>
          </p:nvPr>
        </p:nvGraphicFramePr>
        <p:xfrm>
          <a:off x="213981" y="993124"/>
          <a:ext cx="8724128" cy="346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551167"/>
              </p:ext>
            </p:extLst>
          </p:nvPr>
        </p:nvGraphicFramePr>
        <p:xfrm>
          <a:off x="96890" y="987069"/>
          <a:ext cx="8792773" cy="345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75181" cy="595680"/>
          </a:xfrm>
        </p:spPr>
        <p:txBody>
          <a:bodyPr>
            <a:normAutofit fontScale="90000"/>
          </a:bodyPr>
          <a:lstStyle/>
          <a:p>
            <a:r>
              <a:rPr lang="nb-NO" dirty="0"/>
              <a:t>Median </a:t>
            </a:r>
            <a:r>
              <a:rPr lang="nb-NO" dirty="0" err="1"/>
              <a:t>hushaldsinntekt</a:t>
            </a:r>
            <a:r>
              <a:rPr lang="nb-NO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Herøy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57916" y="984902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3 124 627</a:t>
            </a:r>
          </a:p>
          <a:p>
            <a:pPr algn="ctr"/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3,6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6,9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2,2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4,7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32429"/>
              </p:ext>
            </p:extLst>
          </p:nvPr>
        </p:nvGraphicFramePr>
        <p:xfrm>
          <a:off x="213981" y="1063625"/>
          <a:ext cx="6588523" cy="363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Herøy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20903" y="4524199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F42778B-3761-3ACD-2E22-9449F83C2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1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5B937-F9F5-FD5B-77B2-3901C1D622EF}"/>
              </a:ext>
            </a:extLst>
          </p:cNvPr>
          <p:cNvSpPr txBox="1"/>
          <p:nvPr/>
        </p:nvSpPr>
        <p:spPr>
          <a:xfrm>
            <a:off x="443681" y="4673520"/>
            <a:ext cx="215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Herøy kommune</a:t>
            </a:r>
          </a:p>
        </p:txBody>
      </p:sp>
    </p:spTree>
    <p:extLst>
      <p:ext uri="{BB962C8B-B14F-4D97-AF65-F5344CB8AC3E}">
        <p14:creationId xmlns:p14="http://schemas.microsoft.com/office/powerpoint/2010/main" val="401192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 dirty="0"/>
              <a:t>: SSBs befolkningsframskriving, modellerer framtidige hushald gjennom hushaldsfrekvensar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Herøy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459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1 448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2 193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617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158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658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1 621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1 705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257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1 860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333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1 926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267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Herøy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Herøy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C9801D2-AD9F-4943-7438-536FFB930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52917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Herøy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F45236A-B065-AD15-901D-CE0480D9F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16437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D002D21-231C-4395-66A7-97078D164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45650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-13,6 %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+45,2 %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5E256B95-4258-C409-E9DC-558E08CF3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28589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6e555367-d410-464a-a888-1840aac33757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067F06-8AEA-4A8D-97A0-A57540448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4793</TotalTime>
  <Words>1009</Words>
  <Application>Microsoft Office PowerPoint</Application>
  <PresentationFormat>Skjermfremvisning (16:9)</PresentationFormat>
  <Paragraphs>210</Paragraphs>
  <Slides>27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Herøy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Herøy</vt:lpstr>
      <vt:lpstr>PowerPoint-presentasjon</vt:lpstr>
      <vt:lpstr>PowerPoint-presentasjon</vt:lpstr>
      <vt:lpstr>Herøy har fleire bustadar enn hushald</vt:lpstr>
      <vt:lpstr>Flytting til/frå Herøy etter alder 2020-2024</vt:lpstr>
      <vt:lpstr>Største flyttestraumar til/frå Herøy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42</cp:revision>
  <dcterms:created xsi:type="dcterms:W3CDTF">2022-12-19T14:26:47Z</dcterms:created>
  <dcterms:modified xsi:type="dcterms:W3CDTF">2025-08-31T17:56:27Z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