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03986-AE3B-4B25-BB36-3879105B13F1}" v="10" dt="2025-08-31T17:57:27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Halvorsen" userId="S::gry.halvorsen@mrfylke.no::20920561-fccf-4b10-9aac-378745f0efc8" providerId="AD" clId="Web-{26EF1A60-0C35-7ACC-FF62-CA7B4FEE6FAE}"/>
    <pc:docChg chg="modSld">
      <pc:chgData name="Gry Halvorsen" userId="S::gry.halvorsen@mrfylke.no::20920561-fccf-4b10-9aac-378745f0efc8" providerId="AD" clId="Web-{26EF1A60-0C35-7ACC-FF62-CA7B4FEE6FAE}" dt="2025-08-21T12:38:54.706" v="77" actId="20577"/>
      <pc:docMkLst>
        <pc:docMk/>
      </pc:docMkLst>
      <pc:sldChg chg="modSp">
        <pc:chgData name="Gry Halvorsen" userId="S::gry.halvorsen@mrfylke.no::20920561-fccf-4b10-9aac-378745f0efc8" providerId="AD" clId="Web-{26EF1A60-0C35-7ACC-FF62-CA7B4FEE6FAE}" dt="2025-08-21T12:33:59.059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26EF1A60-0C35-7ACC-FF62-CA7B4FEE6FAE}" dt="2025-08-21T12:33:22.309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26EF1A60-0C35-7ACC-FF62-CA7B4FEE6FAE}" dt="2025-08-21T12:33:59.059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5:21.952" v="30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26EF1A60-0C35-7ACC-FF62-CA7B4FEE6FAE}" dt="2025-08-21T12:35:21.952" v="30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8:27.315" v="74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26EF1A60-0C35-7ACC-FF62-CA7B4FEE6FAE}" dt="2025-08-21T12:38:27.315" v="74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8:36.924" v="76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26EF1A60-0C35-7ACC-FF62-CA7B4FEE6FAE}" dt="2025-08-21T12:38:36.924" v="76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4:42.670" v="21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26EF1A60-0C35-7ACC-FF62-CA7B4FEE6FAE}" dt="2025-08-21T12:34:26.529" v="19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26EF1A60-0C35-7ACC-FF62-CA7B4FEE6FAE}" dt="2025-08-21T12:34:42.670" v="21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5:34.749" v="31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26EF1A60-0C35-7ACC-FF62-CA7B4FEE6FAE}" dt="2025-08-21T12:35:34.749" v="31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5:49.030" v="32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26EF1A60-0C35-7ACC-FF62-CA7B4FEE6FAE}" dt="2025-08-21T12:35:49.030" v="32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26EF1A60-0C35-7ACC-FF62-CA7B4FEE6FAE}" dt="2025-08-21T12:38:54.706" v="77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26EF1A60-0C35-7ACC-FF62-CA7B4FEE6FAE}" dt="2025-08-21T12:38:54.706" v="77" actId="20577"/>
          <ac:spMkLst>
            <pc:docMk/>
            <pc:sldMk cId="1113692058" sldId="298"/>
            <ac:spMk id="2" creationId="{ED91B89B-5E10-1B85-D543-89168E39425F}"/>
          </ac:spMkLst>
        </pc:spChg>
      </pc:sldChg>
    </pc:docChg>
  </pc:docChgLst>
  <pc:docChgLst>
    <pc:chgData name="Even Tranmæl" userId="dc99418e-6817-4331-86b2-1a32ab61fd79" providerId="ADAL" clId="{971FE37D-1761-4528-B510-51E797983CEB}"/>
    <pc:docChg chg="custSel addSld modSld">
      <pc:chgData name="Even Tranmæl" userId="dc99418e-6817-4331-86b2-1a32ab61fd79" providerId="ADAL" clId="{971FE37D-1761-4528-B510-51E797983CEB}" dt="2025-06-16T07:31:09.877" v="29" actId="20577"/>
      <pc:docMkLst>
        <pc:docMk/>
      </pc:docMkLst>
      <pc:sldChg chg="addSp delSp modSp mod">
        <pc:chgData name="Even Tranmæl" userId="dc99418e-6817-4331-86b2-1a32ab61fd79" providerId="ADAL" clId="{971FE37D-1761-4528-B510-51E797983CEB}" dt="2025-06-13T10:55:47.845" v="14" actId="1076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971FE37D-1761-4528-B510-51E797983CEB}" dt="2025-06-16T07:31:09.877" v="29" actId="20577"/>
        <pc:sldMkLst>
          <pc:docMk/>
          <pc:sldMk cId="1155137859" sldId="299"/>
        </pc:sldMkLst>
      </pc:sldChg>
    </pc:docChg>
  </pc:docChgLst>
  <pc:docChgLst>
    <pc:chgData name="Jomar Sæterøy Maridal" userId="S::jomar.seteroy.maridal@mrfylke.no::208828a4-37e1-46b2-ad3f-fb1dea7a7b40" providerId="AD" clId="Web-{EE5FFE16-C3D2-DBD1-3C4A-EEB71C11A1D0}"/>
    <pc:docChg chg="modSld">
      <pc:chgData name="Jomar Sæterøy Maridal" userId="S::jomar.seteroy.maridal@mrfylke.no::208828a4-37e1-46b2-ad3f-fb1dea7a7b40" providerId="AD" clId="Web-{EE5FFE16-C3D2-DBD1-3C4A-EEB71C11A1D0}" dt="2025-08-26T08:43:09.513" v="3" actId="20577"/>
      <pc:docMkLst>
        <pc:docMk/>
      </pc:docMkLst>
      <pc:sldChg chg="modSp">
        <pc:chgData name="Jomar Sæterøy Maridal" userId="S::jomar.seteroy.maridal@mrfylke.no::208828a4-37e1-46b2-ad3f-fb1dea7a7b40" providerId="AD" clId="Web-{EE5FFE16-C3D2-DBD1-3C4A-EEB71C11A1D0}" dt="2025-08-26T08:43:09.513" v="3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EE5FFE16-C3D2-DBD1-3C4A-EEB71C11A1D0}" dt="2025-08-26T08:43:09.513" v="3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Paul Magne Eidhammer" userId="e3d4e6bb-f754-4b2e-bd11-72ddaaf5666f" providerId="ADAL" clId="{AE7B54D4-DBBE-4A21-9A11-9DD12ED70A81}"/>
    <pc:docChg chg="custSel modSld">
      <pc:chgData name="Paul Magne Eidhammer" userId="e3d4e6bb-f754-4b2e-bd11-72ddaaf5666f" providerId="ADAL" clId="{AE7B54D4-DBBE-4A21-9A11-9DD12ED70A81}" dt="2025-06-21T10:39:16.610" v="188" actId="20577"/>
      <pc:docMkLst>
        <pc:docMk/>
      </pc:docMkLst>
      <pc:sldChg chg="addSp delSp modSp mod modClrScheme chgLayout">
        <pc:chgData name="Paul Magne Eidhammer" userId="e3d4e6bb-f754-4b2e-bd11-72ddaaf5666f" providerId="ADAL" clId="{AE7B54D4-DBBE-4A21-9A11-9DD12ED70A81}" dt="2025-06-21T10:38:10.424" v="167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AE7B54D4-DBBE-4A21-9A11-9DD12ED70A81}" dt="2025-06-02T11:05:21.277" v="83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AE7B54D4-DBBE-4A21-9A11-9DD12ED70A81}" dt="2025-06-21T10:36:20.011" v="149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AE7B54D4-DBBE-4A21-9A11-9DD12ED70A81}" dt="2025-06-21T10:38:39.114" v="174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AE7B54D4-DBBE-4A21-9A11-9DD12ED70A81}" dt="2025-06-21T10:38:48.040" v="181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AE7B54D4-DBBE-4A21-9A11-9DD12ED70A81}" dt="2025-06-21T10:39:16.610" v="188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AE7B54D4-DBBE-4A21-9A11-9DD12ED70A81}" dt="2025-06-04T11:59:34.830" v="119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AE7B54D4-DBBE-4A21-9A11-9DD12ED70A81}" dt="2025-06-04T11:27:57.662" v="109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AE7B54D4-DBBE-4A21-9A11-9DD12ED70A81}" dt="2025-06-04T11:12:39.562" v="105" actId="13926"/>
        <pc:sldMkLst>
          <pc:docMk/>
          <pc:sldMk cId="3719733657" sldId="291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5-08-31T17:57:27.922" v="56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8:16.620" v="48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8:16.620" v="48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7:53.589" v="42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7:57.069" v="43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28:58.607" v="40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2:24.680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28:44.603" v="35"/>
          <ac:spMkLst>
            <pc:docMk/>
            <pc:sldMk cId="3973195132" sldId="272"/>
            <ac:spMk id="8" creationId="{F9BAC7FE-D736-F28F-AA41-46577D37E66E}"/>
          </ac:spMkLst>
        </pc:spChg>
        <pc:graphicFrameChg chg="del">
          <ac:chgData name="Paul Magne Eidhammer" userId="e3d4e6bb-f754-4b2e-bd11-72ddaaf5666f" providerId="ADAL" clId="{835BCC08-B0CB-4400-B3F8-7FFC689D382E}" dt="2025-08-31T13:28:35.343" v="33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28:58.607" v="40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7:57:27.922" v="56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2:35.922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7:57:09.869" v="52"/>
          <ac:spMkLst>
            <pc:docMk/>
            <pc:sldMk cId="492800814" sldId="273"/>
            <ac:spMk id="8" creationId="{9F714311-95F3-6553-6A7E-9A01F887F9DE}"/>
          </ac:spMkLst>
        </pc:spChg>
        <pc:graphicFrameChg chg="add mod">
          <ac:chgData name="Paul Magne Eidhammer" userId="e3d4e6bb-f754-4b2e-bd11-72ddaaf5666f" providerId="ADAL" clId="{835BCC08-B0CB-4400-B3F8-7FFC689D382E}" dt="2025-08-31T17:57:27.922" v="56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7:57:03.376" v="50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4:04.625" v="13" actId="2696"/>
        <pc:sldMkLst>
          <pc:docMk/>
          <pc:sldMk cId="1941339712" sldId="312"/>
        </pc:sldMkLst>
      </pc:sldChg>
      <pc:sldChg chg="addSp delSp modSp new del mod modClrScheme chgLayout">
        <pc:chgData name="Paul Magne Eidhammer" userId="e3d4e6bb-f754-4b2e-bd11-72ddaaf5666f" providerId="ADAL" clId="{835BCC08-B0CB-4400-B3F8-7FFC689D382E}" dt="2025-08-29T09:58:23.100" v="25" actId="2696"/>
        <pc:sldMkLst>
          <pc:docMk/>
          <pc:sldMk cId="2691453150" sldId="312"/>
        </pc:sldMkLst>
      </pc:sldChg>
      <pc:sldChg chg="addSp modSp add del mod ord">
        <pc:chgData name="Paul Magne Eidhammer" userId="e3d4e6bb-f754-4b2e-bd11-72ddaaf5666f" providerId="ADAL" clId="{835BCC08-B0CB-4400-B3F8-7FFC689D382E}" dt="2025-08-29T11:49:16.927" v="32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9:16.927" v="32" actId="255"/>
          <ac:spMkLst>
            <pc:docMk/>
            <pc:sldMk cId="3279674423" sldId="5940"/>
            <ac:spMk id="8" creationId="{C9E8DF6A-FC3E-2798-412C-CD3EE836CCB4}"/>
          </ac:spMkLst>
        </pc:spChg>
        <pc:picChg chg="add mod">
          <ac:chgData name="Paul Magne Eidhammer" userId="e3d4e6bb-f754-4b2e-bd11-72ddaaf5666f" providerId="ADAL" clId="{835BCC08-B0CB-4400-B3F8-7FFC689D382E}" dt="2025-08-29T11:24:14.150" v="27" actId="1076"/>
          <ac:picMkLst>
            <pc:docMk/>
            <pc:sldMk cId="3279674423" sldId="5940"/>
            <ac:picMk id="5" creationId="{A9080071-DA71-DA44-A574-BDE0BDE7C1CB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09:57:07.925" v="14" actId="2696"/>
        <pc:sldMasterMkLst>
          <pc:docMk/>
          <pc:sldMasterMk cId="2277741032" sldId="2147493553"/>
        </pc:sldMasterMkLst>
        <pc:sldLayoutChg chg="del">
          <pc:chgData name="Paul Magne Eidhammer" userId="e3d4e6bb-f754-4b2e-bd11-72ddaaf5666f" providerId="ADAL" clId="{835BCC08-B0CB-4400-B3F8-7FFC689D382E}" dt="2025-08-29T09:57:07.925" v="14" actId="2696"/>
          <pc:sldLayoutMkLst>
            <pc:docMk/>
            <pc:sldMasterMk cId="2277741032" sldId="2147493553"/>
            <pc:sldLayoutMk cId="249528020" sldId="2147493580"/>
          </pc:sldLayoutMkLst>
        </pc:sldLayoutChg>
      </pc:sldMasterChg>
    </pc:docChg>
  </pc:docChgLst>
  <pc:docChgLst>
    <pc:chgData name="Jomar Sæterøy Maridal" userId="208828a4-37e1-46b2-ad3f-fb1dea7a7b40" providerId="ADAL" clId="{A25594F1-DE57-4D66-8BD2-616A4D69D4A2}"/>
    <pc:docChg chg="modSld">
      <pc:chgData name="Jomar Sæterøy Maridal" userId="208828a4-37e1-46b2-ad3f-fb1dea7a7b40" providerId="ADAL" clId="{A25594F1-DE57-4D66-8BD2-616A4D69D4A2}" dt="2025-05-28T13:03:14.598" v="0"/>
      <pc:docMkLst>
        <pc:docMk/>
      </pc:docMkLst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A25594F1-DE57-4D66-8BD2-616A4D69D4A2}" dt="2025-05-28T13:03:14.598" v="0"/>
        <pc:sldMkLst>
          <pc:docMk/>
          <pc:sldMk cId="1113692058" sldId="298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7:57.487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7:57.487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17:57.487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Gry Halvorsen" userId="S::gry.halvorsen@mrfylke.no::20920561-fccf-4b10-9aac-378745f0efc8" providerId="AD" clId="Web-{75D42EAB-4D6F-B40D-27E2-BB0347D8A7BF}"/>
    <pc:docChg chg="addSld delSld">
      <pc:chgData name="Gry Halvorsen" userId="S::gry.halvorsen@mrfylke.no::20920561-fccf-4b10-9aac-378745f0efc8" providerId="AD" clId="Web-{75D42EAB-4D6F-B40D-27E2-BB0347D8A7BF}" dt="2025-08-21T12:41:15.849" v="1"/>
      <pc:docMkLst>
        <pc:docMk/>
      </pc:docMkLst>
      <pc:sldChg chg="del">
        <pc:chgData name="Gry Halvorsen" userId="S::gry.halvorsen@mrfylke.no::20920561-fccf-4b10-9aac-378745f0efc8" providerId="AD" clId="Web-{75D42EAB-4D6F-B40D-27E2-BB0347D8A7BF}" dt="2025-08-21T12:41:15.849" v="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75D42EAB-4D6F-B40D-27E2-BB0347D8A7BF}" dt="2025-08-21T12:41:10.927" v="0"/>
        <pc:sldMkLst>
          <pc:docMk/>
          <pc:sldMk cId="2089001233" sldId="311"/>
        </pc:sldMkLst>
      </pc:sldChg>
    </pc:docChg>
  </pc:docChgLst>
  <pc:docChgLst>
    <pc:chgData name="Gry Halvorsen" userId="S::gry.halvorsen@mrfylke.no::20920561-fccf-4b10-9aac-378745f0efc8" providerId="AD" clId="Web-{27F2E25A-E1B0-04CB-BBB8-4E894DFE30C8}"/>
    <pc:docChg chg="modSld">
      <pc:chgData name="Gry Halvorsen" userId="S::gry.halvorsen@mrfylke.no::20920561-fccf-4b10-9aac-378745f0efc8" providerId="AD" clId="Web-{27F2E25A-E1B0-04CB-BBB8-4E894DFE30C8}" dt="2025-08-22T06:31:50.913" v="8" actId="20577"/>
      <pc:docMkLst>
        <pc:docMk/>
      </pc:docMkLst>
      <pc:sldChg chg="modSp">
        <pc:chgData name="Gry Halvorsen" userId="S::gry.halvorsen@mrfylke.no::20920561-fccf-4b10-9aac-378745f0efc8" providerId="AD" clId="Web-{27F2E25A-E1B0-04CB-BBB8-4E894DFE30C8}" dt="2025-08-22T06:31:50.913" v="8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27F2E25A-E1B0-04CB-BBB8-4E894DFE30C8}" dt="2025-08-22T06:31:50.913" v="8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5DB83353-77F9-453F-8962-09152954E3BA}"/>
    <pc:docChg chg="undo custSel addSld modSld">
      <pc:chgData name="Jomar Sæterøy Maridal" userId="208828a4-37e1-46b2-ad3f-fb1dea7a7b40" providerId="ADAL" clId="{5DB83353-77F9-453F-8962-09152954E3BA}" dt="2025-06-24T17:35:11.556" v="1499" actId="27636"/>
      <pc:docMkLst>
        <pc:docMk/>
      </pc:docMkLst>
      <pc:sldChg chg="modSp mod">
        <pc:chgData name="Jomar Sæterøy Maridal" userId="208828a4-37e1-46b2-ad3f-fb1dea7a7b40" providerId="ADAL" clId="{5DB83353-77F9-453F-8962-09152954E3BA}" dt="2025-06-20T10:57:38.922" v="430" actId="20577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5DB83353-77F9-453F-8962-09152954E3BA}" dt="2025-06-24T17:35:11.556" v="1499" actId="27636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5DB83353-77F9-453F-8962-09152954E3BA}" dt="2025-06-23T11:40:45.281" v="1396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5DB83353-77F9-453F-8962-09152954E3BA}" dt="2025-06-19T11:41:59.664" v="100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5DB83353-77F9-453F-8962-09152954E3BA}" dt="2025-06-19T13:02:38.312" v="127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5DB83353-77F9-453F-8962-09152954E3BA}" dt="2025-06-20T09:57:49.262" v="157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5DB83353-77F9-453F-8962-09152954E3BA}" dt="2025-06-20T11:52:58.531" v="433" actId="13926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5DB83353-77F9-453F-8962-09152954E3BA}" dt="2025-06-20T12:11:37.923" v="439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5DB83353-77F9-453F-8962-09152954E3BA}" dt="2025-06-23T12:55:06.183" v="1423" actId="2057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5DB83353-77F9-453F-8962-09152954E3BA}" dt="2025-06-23T14:20:52.271" v="1476" actId="14861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5DB83353-77F9-453F-8962-09152954E3BA}" dt="2025-06-24T17:34:18.569" v="1490"/>
        <pc:sldMkLst>
          <pc:docMk/>
          <pc:sldMk cId="4136470880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Ulstein!$B$4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Ulstein!$B$5:$B$18</c:f>
              <c:numCache>
                <c:formatCode>General</c:formatCode>
                <c:ptCount val="14"/>
                <c:pt idx="0">
                  <c:v>116</c:v>
                </c:pt>
                <c:pt idx="1">
                  <c:v>75</c:v>
                </c:pt>
                <c:pt idx="2">
                  <c:v>169</c:v>
                </c:pt>
                <c:pt idx="3">
                  <c:v>154</c:v>
                </c:pt>
                <c:pt idx="4">
                  <c:v>544</c:v>
                </c:pt>
                <c:pt idx="5">
                  <c:v>394</c:v>
                </c:pt>
                <c:pt idx="6">
                  <c:v>363</c:v>
                </c:pt>
                <c:pt idx="7">
                  <c:v>355</c:v>
                </c:pt>
                <c:pt idx="8">
                  <c:v>257</c:v>
                </c:pt>
                <c:pt idx="9">
                  <c:v>550</c:v>
                </c:pt>
                <c:pt idx="10">
                  <c:v>551</c:v>
                </c:pt>
                <c:pt idx="11">
                  <c:v>291</c:v>
                </c:pt>
                <c:pt idx="12">
                  <c:v>122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7-44E7-8497-CC2B47AF3457}"/>
            </c:ext>
          </c:extLst>
        </c:ser>
        <c:ser>
          <c:idx val="1"/>
          <c:order val="1"/>
          <c:tx>
            <c:strRef>
              <c:f>Ulstein!$C$4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Ulstein!$C$5:$C$18</c:f>
              <c:numCache>
                <c:formatCode>General</c:formatCode>
                <c:ptCount val="14"/>
                <c:pt idx="0">
                  <c:v>56</c:v>
                </c:pt>
                <c:pt idx="1">
                  <c:v>40</c:v>
                </c:pt>
                <c:pt idx="2">
                  <c:v>79</c:v>
                </c:pt>
                <c:pt idx="3">
                  <c:v>142</c:v>
                </c:pt>
                <c:pt idx="4">
                  <c:v>431</c:v>
                </c:pt>
                <c:pt idx="5">
                  <c:v>388</c:v>
                </c:pt>
                <c:pt idx="6">
                  <c:v>396</c:v>
                </c:pt>
                <c:pt idx="7">
                  <c:v>408</c:v>
                </c:pt>
                <c:pt idx="8">
                  <c:v>392</c:v>
                </c:pt>
                <c:pt idx="9">
                  <c:v>742</c:v>
                </c:pt>
                <c:pt idx="10">
                  <c:v>525</c:v>
                </c:pt>
                <c:pt idx="11">
                  <c:v>221</c:v>
                </c:pt>
                <c:pt idx="12">
                  <c:v>81</c:v>
                </c:pt>
                <c:pt idx="1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7-44E7-8497-CC2B47AF3457}"/>
            </c:ext>
          </c:extLst>
        </c:ser>
        <c:ser>
          <c:idx val="2"/>
          <c:order val="2"/>
          <c:tx>
            <c:strRef>
              <c:f>Ulstein!$D$4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Ulstein!$D$5:$D$18</c:f>
              <c:numCache>
                <c:formatCode>General</c:formatCode>
                <c:ptCount val="14"/>
                <c:pt idx="0">
                  <c:v>57</c:v>
                </c:pt>
                <c:pt idx="1">
                  <c:v>46</c:v>
                </c:pt>
                <c:pt idx="2">
                  <c:v>91</c:v>
                </c:pt>
                <c:pt idx="3">
                  <c:v>167</c:v>
                </c:pt>
                <c:pt idx="4">
                  <c:v>524</c:v>
                </c:pt>
                <c:pt idx="5">
                  <c:v>481</c:v>
                </c:pt>
                <c:pt idx="6">
                  <c:v>477</c:v>
                </c:pt>
                <c:pt idx="7">
                  <c:v>479</c:v>
                </c:pt>
                <c:pt idx="8">
                  <c:v>456</c:v>
                </c:pt>
                <c:pt idx="9">
                  <c:v>881</c:v>
                </c:pt>
                <c:pt idx="10">
                  <c:v>616</c:v>
                </c:pt>
                <c:pt idx="11">
                  <c:v>254</c:v>
                </c:pt>
                <c:pt idx="12">
                  <c:v>92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A7-44E7-8497-CC2B47AF3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1C-4FBB-9C56-A37A4634669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Personer!$B$11:$D$11</c:f>
              <c:numCache>
                <c:formatCode>0</c:formatCode>
                <c:ptCount val="3"/>
                <c:pt idx="0">
                  <c:v>8207</c:v>
                </c:pt>
                <c:pt idx="1">
                  <c:v>8401</c:v>
                </c:pt>
                <c:pt idx="2">
                  <c:v>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7-4618-8C01-5501CF64C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4824653972E-2"/>
              <c:y val="0.36953674116876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Boliger5!$B$12:$G$12</c:f>
              <c:numCache>
                <c:formatCode>0</c:formatCode>
                <c:ptCount val="6"/>
                <c:pt idx="0">
                  <c:v>2537</c:v>
                </c:pt>
                <c:pt idx="1">
                  <c:v>487</c:v>
                </c:pt>
                <c:pt idx="2">
                  <c:v>473</c:v>
                </c:pt>
                <c:pt idx="3">
                  <c:v>359</c:v>
                </c:pt>
                <c:pt idx="4">
                  <c:v>168</c:v>
                </c:pt>
                <c:pt idx="5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0-4329-80E8-12E6523209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Boliger5!$B$12:$O$12</c:f>
              <c:numCache>
                <c:formatCode>0</c:formatCode>
                <c:ptCount val="14"/>
                <c:pt idx="0">
                  <c:v>118</c:v>
                </c:pt>
                <c:pt idx="1">
                  <c:v>75</c:v>
                </c:pt>
                <c:pt idx="2">
                  <c:v>168</c:v>
                </c:pt>
                <c:pt idx="3">
                  <c:v>154</c:v>
                </c:pt>
                <c:pt idx="4">
                  <c:v>551</c:v>
                </c:pt>
                <c:pt idx="5">
                  <c:v>409</c:v>
                </c:pt>
                <c:pt idx="6">
                  <c:v>368</c:v>
                </c:pt>
                <c:pt idx="7">
                  <c:v>354</c:v>
                </c:pt>
                <c:pt idx="8">
                  <c:v>255</c:v>
                </c:pt>
                <c:pt idx="9">
                  <c:v>553</c:v>
                </c:pt>
                <c:pt idx="10">
                  <c:v>558</c:v>
                </c:pt>
                <c:pt idx="11">
                  <c:v>293</c:v>
                </c:pt>
                <c:pt idx="12">
                  <c:v>123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B-417C-8F34-1B6E6AC93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10673665792E-2"/>
              <c:y val="0.40307771631445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658962586800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Fullforte!$B$35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Fullforte!$C$35:$AA$35</c:f>
              <c:numCache>
                <c:formatCode>0</c:formatCode>
                <c:ptCount val="25"/>
                <c:pt idx="0">
                  <c:v>31</c:v>
                </c:pt>
                <c:pt idx="1">
                  <c:v>12</c:v>
                </c:pt>
                <c:pt idx="2">
                  <c:v>18</c:v>
                </c:pt>
                <c:pt idx="3">
                  <c:v>16</c:v>
                </c:pt>
                <c:pt idx="4">
                  <c:v>15</c:v>
                </c:pt>
                <c:pt idx="5">
                  <c:v>20</c:v>
                </c:pt>
                <c:pt idx="6">
                  <c:v>7</c:v>
                </c:pt>
                <c:pt idx="7">
                  <c:v>22</c:v>
                </c:pt>
                <c:pt idx="8">
                  <c:v>14</c:v>
                </c:pt>
                <c:pt idx="9">
                  <c:v>32</c:v>
                </c:pt>
                <c:pt idx="10">
                  <c:v>22</c:v>
                </c:pt>
                <c:pt idx="11">
                  <c:v>20</c:v>
                </c:pt>
                <c:pt idx="12">
                  <c:v>26</c:v>
                </c:pt>
                <c:pt idx="13">
                  <c:v>20</c:v>
                </c:pt>
                <c:pt idx="14">
                  <c:v>33</c:v>
                </c:pt>
                <c:pt idx="15">
                  <c:v>20</c:v>
                </c:pt>
                <c:pt idx="16">
                  <c:v>24</c:v>
                </c:pt>
                <c:pt idx="17">
                  <c:v>14</c:v>
                </c:pt>
                <c:pt idx="18">
                  <c:v>24</c:v>
                </c:pt>
                <c:pt idx="19">
                  <c:v>19</c:v>
                </c:pt>
                <c:pt idx="20">
                  <c:v>26</c:v>
                </c:pt>
                <c:pt idx="21">
                  <c:v>15</c:v>
                </c:pt>
                <c:pt idx="22">
                  <c:v>18</c:v>
                </c:pt>
                <c:pt idx="23">
                  <c:v>21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7-49CE-A19A-2A87D8CE3916}"/>
            </c:ext>
          </c:extLst>
        </c:ser>
        <c:ser>
          <c:idx val="1"/>
          <c:order val="1"/>
          <c:tx>
            <c:strRef>
              <c:f>Fullforte!$B$36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Fullforte!$C$36:$AA$36</c:f>
              <c:numCache>
                <c:formatCode>0</c:formatCode>
                <c:ptCount val="25"/>
                <c:pt idx="0">
                  <c:v>8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16</c:v>
                </c:pt>
                <c:pt idx="11">
                  <c:v>18</c:v>
                </c:pt>
                <c:pt idx="12">
                  <c:v>15</c:v>
                </c:pt>
                <c:pt idx="13">
                  <c:v>21</c:v>
                </c:pt>
                <c:pt idx="14">
                  <c:v>20</c:v>
                </c:pt>
                <c:pt idx="15">
                  <c:v>15</c:v>
                </c:pt>
                <c:pt idx="16">
                  <c:v>17</c:v>
                </c:pt>
                <c:pt idx="17">
                  <c:v>6</c:v>
                </c:pt>
                <c:pt idx="18">
                  <c:v>7</c:v>
                </c:pt>
                <c:pt idx="19">
                  <c:v>3</c:v>
                </c:pt>
                <c:pt idx="20">
                  <c:v>6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7-49CE-A19A-2A87D8CE3916}"/>
            </c:ext>
          </c:extLst>
        </c:ser>
        <c:ser>
          <c:idx val="2"/>
          <c:order val="2"/>
          <c:tx>
            <c:strRef>
              <c:f>Fullforte!$B$37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Fullforte!$C$37:$AA$37</c:f>
              <c:numCache>
                <c:formatCode>0</c:formatCode>
                <c:ptCount val="25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9</c:v>
                </c:pt>
                <c:pt idx="8">
                  <c:v>0</c:v>
                </c:pt>
                <c:pt idx="9">
                  <c:v>15</c:v>
                </c:pt>
                <c:pt idx="10">
                  <c:v>0</c:v>
                </c:pt>
                <c:pt idx="11">
                  <c:v>4</c:v>
                </c:pt>
                <c:pt idx="12">
                  <c:v>23</c:v>
                </c:pt>
                <c:pt idx="13">
                  <c:v>34</c:v>
                </c:pt>
                <c:pt idx="14">
                  <c:v>44</c:v>
                </c:pt>
                <c:pt idx="15">
                  <c:v>7</c:v>
                </c:pt>
                <c:pt idx="16">
                  <c:v>8</c:v>
                </c:pt>
                <c:pt idx="17">
                  <c:v>13</c:v>
                </c:pt>
                <c:pt idx="18">
                  <c:v>44</c:v>
                </c:pt>
                <c:pt idx="19">
                  <c:v>9</c:v>
                </c:pt>
                <c:pt idx="20">
                  <c:v>5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7-49CE-A19A-2A87D8CE3916}"/>
            </c:ext>
          </c:extLst>
        </c:ser>
        <c:ser>
          <c:idx val="3"/>
          <c:order val="3"/>
          <c:tx>
            <c:strRef>
              <c:f>Fullforte!$B$38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Fullforte!$C$38:$AA$38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43</c:v>
                </c:pt>
                <c:pt idx="6">
                  <c:v>0</c:v>
                </c:pt>
                <c:pt idx="7">
                  <c:v>118</c:v>
                </c:pt>
                <c:pt idx="8">
                  <c:v>52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21</c:v>
                </c:pt>
                <c:pt idx="13">
                  <c:v>53</c:v>
                </c:pt>
                <c:pt idx="14">
                  <c:v>4</c:v>
                </c:pt>
                <c:pt idx="15">
                  <c:v>41</c:v>
                </c:pt>
                <c:pt idx="16">
                  <c:v>0</c:v>
                </c:pt>
                <c:pt idx="17">
                  <c:v>0</c:v>
                </c:pt>
                <c:pt idx="18">
                  <c:v>24</c:v>
                </c:pt>
                <c:pt idx="19">
                  <c:v>0</c:v>
                </c:pt>
                <c:pt idx="20">
                  <c:v>20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87-49CE-A19A-2A87D8CE3916}"/>
            </c:ext>
          </c:extLst>
        </c:ser>
        <c:ser>
          <c:idx val="4"/>
          <c:order val="4"/>
          <c:tx>
            <c:strRef>
              <c:f>Fullforte!$B$39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Fullforte!$C$39:$AA$39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7-49CE-A19A-2A87D8CE3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243599393692596E-3"/>
              <c:y val="0.3674685547531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NyeBygninger!$D$30:$H$30</c:f>
              <c:numCache>
                <c:formatCode>0</c:formatCode>
                <c:ptCount val="5"/>
                <c:pt idx="0">
                  <c:v>35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317-BBA3-8C256B502554}"/>
            </c:ext>
          </c:extLst>
        </c:ser>
        <c:ser>
          <c:idx val="1"/>
          <c:order val="1"/>
          <c:tx>
            <c:strRef>
              <c:f>NyeBygninger!$C$31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NyeBygninger!$D$31:$H$31</c:f>
              <c:numCache>
                <c:formatCode>0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7-4317-BBA3-8C256B502554}"/>
            </c:ext>
          </c:extLst>
        </c:ser>
        <c:ser>
          <c:idx val="2"/>
          <c:order val="2"/>
          <c:tx>
            <c:strRef>
              <c:f>NyeBygninger!$C$32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NyeBygninger!$D$32:$H$32</c:f>
              <c:numCache>
                <c:formatCode>0</c:formatCode>
                <c:ptCount val="5"/>
                <c:pt idx="0">
                  <c:v>27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7-4317-BBA3-8C256B502554}"/>
            </c:ext>
          </c:extLst>
        </c:ser>
        <c:ser>
          <c:idx val="3"/>
          <c:order val="3"/>
          <c:tx>
            <c:strRef>
              <c:f>NyeBygninger!$C$33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NyeBygninger!$D$33:$H$33</c:f>
              <c:numCache>
                <c:formatCode>0</c:formatCode>
                <c:ptCount val="5"/>
                <c:pt idx="0">
                  <c:v>48</c:v>
                </c:pt>
                <c:pt idx="1">
                  <c:v>10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7-4317-BBA3-8C256B502554}"/>
            </c:ext>
          </c:extLst>
        </c:ser>
        <c:ser>
          <c:idx val="4"/>
          <c:order val="4"/>
          <c:tx>
            <c:strRef>
              <c:f>NyeBygninger!$C$34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NyeBygninger!$D$34:$H$34</c:f>
              <c:numCache>
                <c:formatCode>0</c:formatCode>
                <c:ptCount val="5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7-4317-BBA3-8C256B502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806874717327E-3"/>
              <c:y val="0.3903944147955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NyeBygninger!$D$30:$L$30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17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6-4CD0-B862-C5645D325754}"/>
            </c:ext>
          </c:extLst>
        </c:ser>
        <c:ser>
          <c:idx val="1"/>
          <c:order val="1"/>
          <c:tx>
            <c:strRef>
              <c:f>NyeBygninger!$C$31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NyeBygninger!$D$31:$L$31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6-4CD0-B862-C5645D325754}"/>
            </c:ext>
          </c:extLst>
        </c:ser>
        <c:ser>
          <c:idx val="2"/>
          <c:order val="2"/>
          <c:tx>
            <c:strRef>
              <c:f>NyeBygninger!$C$32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NyeBygninger!$D$32:$L$32</c:f>
              <c:numCache>
                <c:formatCode>0</c:formatCode>
                <c:ptCount val="9"/>
                <c:pt idx="0">
                  <c:v>4</c:v>
                </c:pt>
                <c:pt idx="1">
                  <c:v>2</c:v>
                </c:pt>
                <c:pt idx="2">
                  <c:v>11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6-4CD0-B862-C5645D325754}"/>
            </c:ext>
          </c:extLst>
        </c:ser>
        <c:ser>
          <c:idx val="3"/>
          <c:order val="3"/>
          <c:tx>
            <c:strRef>
              <c:f>NyeBygninger!$C$33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NyeBygninger!$D$33:$L$33</c:f>
              <c:numCache>
                <c:formatCode>0</c:formatCode>
                <c:ptCount val="9"/>
                <c:pt idx="0">
                  <c:v>22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6-4CD0-B862-C5645D325754}"/>
            </c:ext>
          </c:extLst>
        </c:ser>
        <c:ser>
          <c:idx val="4"/>
          <c:order val="4"/>
          <c:tx>
            <c:strRef>
              <c:f>NyeBygninger!$C$34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NyeBygninger!$D$34:$L$34</c:f>
              <c:numCache>
                <c:formatCode>0</c:formatCode>
                <c:ptCount val="9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6-4CD0-B862-C5645D325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780955091159012"/>
          <c:w val="0.82281875732958965"/>
          <c:h val="0.65817642510441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Medianinntekt!$A$24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Medianinntekt!$B$24:$F$24</c:f>
              <c:numCache>
                <c:formatCode>0</c:formatCode>
                <c:ptCount val="5"/>
                <c:pt idx="0">
                  <c:v>860000</c:v>
                </c:pt>
                <c:pt idx="1">
                  <c:v>457000</c:v>
                </c:pt>
                <c:pt idx="2">
                  <c:v>1040000</c:v>
                </c:pt>
                <c:pt idx="3">
                  <c:v>1430000</c:v>
                </c:pt>
                <c:pt idx="4">
                  <c:v>616000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9-4282-B46E-DF4E54B21DBF}"/>
            </c:ext>
          </c:extLst>
        </c:ser>
        <c:ser>
          <c:idx val="1"/>
          <c:order val="1"/>
          <c:tx>
            <c:strRef>
              <c:f>Medianinntekt!$A$25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Medianinntekt!$B$25:$F$25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9-4282-B46E-DF4E54B21DBF}"/>
            </c:ext>
          </c:extLst>
        </c:ser>
        <c:ser>
          <c:idx val="2"/>
          <c:order val="2"/>
          <c:tx>
            <c:strRef>
              <c:f>Medianinntekt!$A$26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Medianinntekt!$B$26:$F$26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9-4282-B46E-DF4E54B21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Ulstein!$B$1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Ulstein!$B$2:$B$26</c:f>
              <c:numCache>
                <c:formatCode>General</c:formatCode>
                <c:ptCount val="25"/>
                <c:pt idx="0">
                  <c:v>14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3</c:v>
                </c:pt>
                <c:pt idx="12">
                  <c:v>6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AB-49ED-A851-B0F0653C1B27}"/>
            </c:ext>
          </c:extLst>
        </c:ser>
        <c:ser>
          <c:idx val="1"/>
          <c:order val="1"/>
          <c:tx>
            <c:strRef>
              <c:f>Ulstein!$C$1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Ulstein!$C$2:$C$26</c:f>
              <c:numCache>
                <c:formatCode>General</c:formatCode>
                <c:ptCount val="25"/>
                <c:pt idx="0">
                  <c:v>26</c:v>
                </c:pt>
                <c:pt idx="1">
                  <c:v>14</c:v>
                </c:pt>
                <c:pt idx="2">
                  <c:v>17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12</c:v>
                </c:pt>
                <c:pt idx="8">
                  <c:v>15</c:v>
                </c:pt>
                <c:pt idx="9">
                  <c:v>12</c:v>
                </c:pt>
                <c:pt idx="10">
                  <c:v>15</c:v>
                </c:pt>
                <c:pt idx="11">
                  <c:v>10</c:v>
                </c:pt>
                <c:pt idx="12">
                  <c:v>13</c:v>
                </c:pt>
                <c:pt idx="13">
                  <c:v>11</c:v>
                </c:pt>
                <c:pt idx="14">
                  <c:v>13</c:v>
                </c:pt>
                <c:pt idx="15">
                  <c:v>11</c:v>
                </c:pt>
                <c:pt idx="16">
                  <c:v>11</c:v>
                </c:pt>
                <c:pt idx="17">
                  <c:v>9</c:v>
                </c:pt>
                <c:pt idx="18">
                  <c:v>9</c:v>
                </c:pt>
                <c:pt idx="19">
                  <c:v>8</c:v>
                </c:pt>
                <c:pt idx="20">
                  <c:v>6</c:v>
                </c:pt>
                <c:pt idx="21">
                  <c:v>8</c:v>
                </c:pt>
                <c:pt idx="22">
                  <c:v>8</c:v>
                </c:pt>
                <c:pt idx="23">
                  <c:v>6</c:v>
                </c:pt>
                <c:pt idx="24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AB-49ED-A851-B0F0653C1B27}"/>
            </c:ext>
          </c:extLst>
        </c:ser>
        <c:ser>
          <c:idx val="2"/>
          <c:order val="2"/>
          <c:tx>
            <c:strRef>
              <c:f>Ulstein!$D$1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Ulstein!$D$2:$D$26</c:f>
              <c:numCache>
                <c:formatCode>General</c:formatCode>
                <c:ptCount val="25"/>
                <c:pt idx="0">
                  <c:v>24</c:v>
                </c:pt>
                <c:pt idx="1">
                  <c:v>16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11</c:v>
                </c:pt>
                <c:pt idx="8">
                  <c:v>14</c:v>
                </c:pt>
                <c:pt idx="9">
                  <c:v>13</c:v>
                </c:pt>
                <c:pt idx="10">
                  <c:v>13</c:v>
                </c:pt>
                <c:pt idx="11">
                  <c:v>10</c:v>
                </c:pt>
                <c:pt idx="12">
                  <c:v>12</c:v>
                </c:pt>
                <c:pt idx="13">
                  <c:v>9</c:v>
                </c:pt>
                <c:pt idx="14">
                  <c:v>12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FAB-49ED-A851-B0F0653C1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Ulstein!$F$2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0-4959-832D-ECBAD8C849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Ulstein!$F$3:$F$28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100.89810017271157</c:v>
                </c:pt>
                <c:pt idx="2">
                  <c:v>101.24352331606217</c:v>
                </c:pt>
                <c:pt idx="3">
                  <c:v>101.8307426597582</c:v>
                </c:pt>
                <c:pt idx="4">
                  <c:v>102.34887737478411</c:v>
                </c:pt>
                <c:pt idx="5">
                  <c:v>102.55613126079449</c:v>
                </c:pt>
                <c:pt idx="6">
                  <c:v>102.9706390328152</c:v>
                </c:pt>
                <c:pt idx="7">
                  <c:v>103.17789291882555</c:v>
                </c:pt>
                <c:pt idx="8">
                  <c:v>102.93609671848014</c:v>
                </c:pt>
                <c:pt idx="9">
                  <c:v>103.03972366148533</c:v>
                </c:pt>
                <c:pt idx="10">
                  <c:v>102.86701208981002</c:v>
                </c:pt>
                <c:pt idx="11">
                  <c:v>102.38341968911917</c:v>
                </c:pt>
                <c:pt idx="12">
                  <c:v>101.62348877374785</c:v>
                </c:pt>
                <c:pt idx="13">
                  <c:v>101.00172711571676</c:v>
                </c:pt>
                <c:pt idx="14">
                  <c:v>100.3454231433506</c:v>
                </c:pt>
                <c:pt idx="15">
                  <c:v>100.24179620034542</c:v>
                </c:pt>
                <c:pt idx="16">
                  <c:v>99.620034542314343</c:v>
                </c:pt>
                <c:pt idx="17">
                  <c:v>99.343696027633854</c:v>
                </c:pt>
                <c:pt idx="18">
                  <c:v>99.447322970639036</c:v>
                </c:pt>
                <c:pt idx="19">
                  <c:v>99.37823834196891</c:v>
                </c:pt>
                <c:pt idx="20">
                  <c:v>99.13644214162349</c:v>
                </c:pt>
                <c:pt idx="21">
                  <c:v>98.721934369602764</c:v>
                </c:pt>
                <c:pt idx="22">
                  <c:v>98.376511226252163</c:v>
                </c:pt>
                <c:pt idx="23">
                  <c:v>98.203799654576869</c:v>
                </c:pt>
                <c:pt idx="24">
                  <c:v>98.169257340241799</c:v>
                </c:pt>
                <c:pt idx="25">
                  <c:v>98.100172711571673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0-4959-832D-ECBAD8C849F8}"/>
            </c:ext>
          </c:extLst>
        </c:ser>
        <c:ser>
          <c:idx val="1"/>
          <c:order val="1"/>
          <c:tx>
            <c:strRef>
              <c:f>Ulstein!$G$2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0-4959-832D-ECBAD8C849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0-4959-832D-ECBAD8C849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Ulstein!$G$3:$G$28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103.4123222748815</c:v>
                </c:pt>
                <c:pt idx="2">
                  <c:v>105.49763033175354</c:v>
                </c:pt>
                <c:pt idx="3">
                  <c:v>108.1516587677725</c:v>
                </c:pt>
                <c:pt idx="4">
                  <c:v>110.80568720379146</c:v>
                </c:pt>
                <c:pt idx="5">
                  <c:v>113.83886255924172</c:v>
                </c:pt>
                <c:pt idx="6">
                  <c:v>116.6824644549763</c:v>
                </c:pt>
                <c:pt idx="7">
                  <c:v>119.33649289099526</c:v>
                </c:pt>
                <c:pt idx="8">
                  <c:v>122.93838862559241</c:v>
                </c:pt>
                <c:pt idx="9">
                  <c:v>125.78199052132702</c:v>
                </c:pt>
                <c:pt idx="10">
                  <c:v>128.90995260663507</c:v>
                </c:pt>
                <c:pt idx="11">
                  <c:v>133.45971563981044</c:v>
                </c:pt>
                <c:pt idx="12">
                  <c:v>138.29383886255923</c:v>
                </c:pt>
                <c:pt idx="13">
                  <c:v>142.93838862559244</c:v>
                </c:pt>
                <c:pt idx="14">
                  <c:v>146.91943127962085</c:v>
                </c:pt>
                <c:pt idx="15">
                  <c:v>150.04739336492892</c:v>
                </c:pt>
                <c:pt idx="16">
                  <c:v>153.93364928909952</c:v>
                </c:pt>
                <c:pt idx="17">
                  <c:v>157.06161137440756</c:v>
                </c:pt>
                <c:pt idx="18">
                  <c:v>158.5781990521327</c:v>
                </c:pt>
                <c:pt idx="19">
                  <c:v>160.94786729857819</c:v>
                </c:pt>
                <c:pt idx="20">
                  <c:v>163.3175355450237</c:v>
                </c:pt>
                <c:pt idx="21">
                  <c:v>165.30805687203792</c:v>
                </c:pt>
                <c:pt idx="22">
                  <c:v>167.77251184834122</c:v>
                </c:pt>
                <c:pt idx="23">
                  <c:v>170.33175355450237</c:v>
                </c:pt>
                <c:pt idx="24">
                  <c:v>171.46919431279622</c:v>
                </c:pt>
                <c:pt idx="25">
                  <c:v>174.50236966824644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A0-4959-832D-ECBAD8C8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Ulstein!$B$1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Ulstein!$A$2:$A$15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Ulstein!$B$2:$B$15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21</c:v>
                </c:pt>
                <c:pt idx="3">
                  <c:v>32</c:v>
                </c:pt>
                <c:pt idx="4">
                  <c:v>124</c:v>
                </c:pt>
                <c:pt idx="5">
                  <c:v>119</c:v>
                </c:pt>
                <c:pt idx="6">
                  <c:v>117</c:v>
                </c:pt>
                <c:pt idx="7">
                  <c:v>104</c:v>
                </c:pt>
                <c:pt idx="8">
                  <c:v>95</c:v>
                </c:pt>
                <c:pt idx="9">
                  <c:v>206</c:v>
                </c:pt>
                <c:pt idx="10">
                  <c:v>138</c:v>
                </c:pt>
                <c:pt idx="11">
                  <c:v>52</c:v>
                </c:pt>
                <c:pt idx="12">
                  <c:v>15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5-48F0-9226-C56659AF8527}"/>
            </c:ext>
          </c:extLst>
        </c:ser>
        <c:ser>
          <c:idx val="1"/>
          <c:order val="1"/>
          <c:tx>
            <c:strRef>
              <c:f>Ulstein!$C$1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Ulstein!$A$2:$A$15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Ulstein!$C$2:$C$15</c:f>
              <c:numCache>
                <c:formatCode>General</c:formatCode>
                <c:ptCount val="14"/>
                <c:pt idx="0">
                  <c:v>4</c:v>
                </c:pt>
                <c:pt idx="1">
                  <c:v>9</c:v>
                </c:pt>
                <c:pt idx="2">
                  <c:v>32</c:v>
                </c:pt>
                <c:pt idx="3">
                  <c:v>64</c:v>
                </c:pt>
                <c:pt idx="4">
                  <c:v>227</c:v>
                </c:pt>
                <c:pt idx="5">
                  <c:v>219</c:v>
                </c:pt>
                <c:pt idx="6">
                  <c:v>203</c:v>
                </c:pt>
                <c:pt idx="7">
                  <c:v>182</c:v>
                </c:pt>
                <c:pt idx="8">
                  <c:v>167</c:v>
                </c:pt>
                <c:pt idx="9">
                  <c:v>351</c:v>
                </c:pt>
                <c:pt idx="10">
                  <c:v>232</c:v>
                </c:pt>
                <c:pt idx="11">
                  <c:v>84</c:v>
                </c:pt>
                <c:pt idx="12">
                  <c:v>27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5-48F0-9226-C56659AF8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Stranda!$B$22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7-41EE-B142-8606513473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7-41EE-B142-8606513473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7-41EE-B142-8606513473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87-41EE-B142-8606513473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87-41EE-B142-8606513473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87-41EE-B142-8606513473A3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87-41EE-B142-8606513473A3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87-41EE-B142-8606513473A3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87-41EE-B142-8606513473A3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87-41EE-B142-8606513473A3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87-41EE-B142-8606513473A3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87-41EE-B142-860651347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Stranda!$A$23:$A$28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Stranda!$B$23:$B$28</c:f>
              <c:numCache>
                <c:formatCode>General</c:formatCode>
                <c:ptCount val="6"/>
                <c:pt idx="0">
                  <c:v>1471</c:v>
                </c:pt>
                <c:pt idx="1">
                  <c:v>1254</c:v>
                </c:pt>
                <c:pt idx="2">
                  <c:v>493</c:v>
                </c:pt>
                <c:pt idx="3">
                  <c:v>472</c:v>
                </c:pt>
                <c:pt idx="4">
                  <c:v>202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87-41EE-B142-8606513473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Stranda!$E$22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0-4E5F-AC6F-302C9B74D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0-4E5F-AC6F-302C9B74D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F0-4E5F-AC6F-302C9B74D5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F0-4E5F-AC6F-302C9B74D5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F0-4E5F-AC6F-302C9B74D5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F0-4E5F-AC6F-302C9B74D5EB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F0-4E5F-AC6F-302C9B74D5EB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F0-4E5F-AC6F-302C9B74D5EB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F0-4E5F-AC6F-302C9B74D5EB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F0-4E5F-AC6F-302C9B74D5EB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F0-4E5F-AC6F-302C9B74D5EB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F0-4E5F-AC6F-302C9B74D5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Stranda!$D$23:$D$28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Stranda!$E$23:$E$28</c:f>
              <c:numCache>
                <c:formatCode>General</c:formatCode>
                <c:ptCount val="6"/>
                <c:pt idx="0">
                  <c:v>1841</c:v>
                </c:pt>
                <c:pt idx="1">
                  <c:v>1604</c:v>
                </c:pt>
                <c:pt idx="2">
                  <c:v>509</c:v>
                </c:pt>
                <c:pt idx="3">
                  <c:v>462</c:v>
                </c:pt>
                <c:pt idx="4">
                  <c:v>201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F0-4E5F-AC6F-302C9B74D5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40958041854997"/>
          <c:y val="0.10523533647593168"/>
          <c:w val="0.84281801968416348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Personer!$B$12:$F$12</c:f>
              <c:numCache>
                <c:formatCode>0.0</c:formatCode>
                <c:ptCount val="5"/>
                <c:pt idx="0">
                  <c:v>15.9</c:v>
                </c:pt>
                <c:pt idx="1">
                  <c:v>26.4</c:v>
                </c:pt>
                <c:pt idx="2">
                  <c:v>18.399999999999999</c:v>
                </c:pt>
                <c:pt idx="3">
                  <c:v>22.1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4-4957-A994-38EA78C11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3721721649500707E-3"/>
              <c:y val="0.42473716608074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Personer!$B$48</c:f>
              <c:numCache>
                <c:formatCode>0.0</c:formatCode>
                <c:ptCount val="1"/>
                <c:pt idx="0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7-4FAC-A117-776276C1D96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Personer!$C$48</c:f>
              <c:numCache>
                <c:formatCode>0.0</c:formatCode>
                <c:ptCount val="1"/>
                <c:pt idx="0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7-4FAC-A117-776276C1D96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Personer!$D$48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7-4FAC-A117-776276C1D96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Personer!$E$48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7-4FAC-A117-776276C1D96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Personer!$F$48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7-4FAC-A117-776276C1D9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Familier!$B$12:$G$12</c:f>
              <c:numCache>
                <c:formatCode>0</c:formatCode>
                <c:ptCount val="6"/>
                <c:pt idx="0">
                  <c:v>1549</c:v>
                </c:pt>
                <c:pt idx="1">
                  <c:v>883</c:v>
                </c:pt>
                <c:pt idx="2">
                  <c:v>179</c:v>
                </c:pt>
                <c:pt idx="3">
                  <c:v>920</c:v>
                </c:pt>
                <c:pt idx="4">
                  <c:v>249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6-42FE-8010-990BEB816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03618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923937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75587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241731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312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138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153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Ulstein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E679E79B-86CA-0BEC-78C4-A28765CAB18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F8BB2964-D072-D06A-FD1E-81DA6EF144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Ulstein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Ulstein har nokså god balanse i sum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forventa etterspørsel</a:t>
            </a:r>
          </a:p>
          <a:p>
            <a:pPr lvl="1"/>
            <a:r>
              <a:rPr lang="nn-NO" sz="1300" dirty="0"/>
              <a:t>Modellberekningane anslår at Ulstein har for mange små og for få middels bustadar, men resultata utliknar meir eller mindre kvarandre i sum</a:t>
            </a:r>
          </a:p>
          <a:p>
            <a:pPr lvl="1"/>
            <a:r>
              <a:rPr lang="nn-NO" sz="1300" dirty="0"/>
              <a:t>Forventar etterspørselauke i middels og store bustadar mot 2050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Ulstein har mogne små bustadar </a:t>
            </a:r>
            <a:r>
              <a:rPr lang="nn-NO" sz="1300" dirty="0" err="1">
                <a:latin typeface="Poppins"/>
                <a:cs typeface="Poppins"/>
              </a:rPr>
              <a:t>ift</a:t>
            </a:r>
            <a:r>
              <a:rPr lang="nn-NO" sz="1300" dirty="0">
                <a:latin typeface="Poppins"/>
                <a:cs typeface="Poppins"/>
              </a:rPr>
              <a:t>. samanliknbare kommunar (</a:t>
            </a:r>
            <a:r>
              <a:rPr lang="nn-NO" sz="1300" dirty="0" err="1">
                <a:latin typeface="Poppins"/>
                <a:cs typeface="Poppins"/>
              </a:rPr>
              <a:t>sentralitet</a:t>
            </a:r>
            <a:r>
              <a:rPr lang="nn-NO" sz="1300" dirty="0">
                <a:latin typeface="Poppins"/>
                <a:cs typeface="Poppins"/>
              </a:rPr>
              <a:t>). Har samanheng med Ulstein si arbeidsmarknadssamansetning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om lag like mange hushald med kontaktperson* under 67 år som etterspør bustadar i Ulstein som i dag (tilnærma nullvekst)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heile 75,3 %. Eldre sine bustadbehov blir derfor viktige i åra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Ulstein forventast å vere mindre i 2050 enn i dag. Det gir auka bustadetterspørsel ut over forventa folketalsvekst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skjermbilde, diagram&#10;&#10;KI-generert innhold kan være feil.">
            <a:extLst>
              <a:ext uri="{FF2B5EF4-FFF2-40B4-BE49-F238E27FC236}">
                <a16:creationId xmlns:a16="http://schemas.microsoft.com/office/drawing/2014/main" id="{7F9E87AC-F07E-E479-BA5E-242C1762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945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Ulstein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Ulstein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4 140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3 723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Ulstein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1647C93-3568-0B6C-1363-B2356953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Ulstein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Ulstein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Ulstein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839742E-C7AD-4B2A-F934-B14DD851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83"/>
          <a:stretch>
            <a:fillRect/>
          </a:stretch>
        </p:blipFill>
        <p:spPr>
          <a:xfrm>
            <a:off x="457200" y="1058296"/>
            <a:ext cx="3859615" cy="31623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29E5830-7763-BD31-4D82-C6DB50D0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5" y="1491947"/>
            <a:ext cx="4619135" cy="2327564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AD23D513-E684-13EB-26E1-DC0F574F6EFD}"/>
              </a:ext>
            </a:extLst>
          </p:cNvPr>
          <p:cNvSpPr/>
          <p:nvPr/>
        </p:nvSpPr>
        <p:spPr>
          <a:xfrm>
            <a:off x="8534400" y="1427018"/>
            <a:ext cx="512618" cy="200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150289"/>
              </p:ext>
            </p:extLst>
          </p:nvPr>
        </p:nvGraphicFramePr>
        <p:xfrm>
          <a:off x="109001" y="127722"/>
          <a:ext cx="4462999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42631"/>
              </p:ext>
            </p:extLst>
          </p:nvPr>
        </p:nvGraphicFramePr>
        <p:xfrm>
          <a:off x="4571998" y="220005"/>
          <a:ext cx="4462999" cy="429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95534" cy="608748"/>
          </a:xfrm>
        </p:spPr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248987"/>
              </p:ext>
            </p:extLst>
          </p:nvPr>
        </p:nvGraphicFramePr>
        <p:xfrm>
          <a:off x="213981" y="900650"/>
          <a:ext cx="8655011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720982"/>
              </p:ext>
            </p:extLst>
          </p:nvPr>
        </p:nvGraphicFramePr>
        <p:xfrm>
          <a:off x="268133" y="990028"/>
          <a:ext cx="8418668" cy="35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64053"/>
              </p:ext>
            </p:extLst>
          </p:nvPr>
        </p:nvGraphicFramePr>
        <p:xfrm>
          <a:off x="213981" y="1003777"/>
          <a:ext cx="8655011" cy="33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538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863234" cy="647469"/>
          </a:xfrm>
        </p:spPr>
        <p:txBody>
          <a:bodyPr/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670705"/>
              </p:ext>
            </p:extLst>
          </p:nvPr>
        </p:nvGraphicFramePr>
        <p:xfrm>
          <a:off x="213981" y="811454"/>
          <a:ext cx="8596959" cy="370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err="1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22429"/>
              </p:ext>
            </p:extLst>
          </p:nvPr>
        </p:nvGraphicFramePr>
        <p:xfrm>
          <a:off x="213981" y="890177"/>
          <a:ext cx="8693849" cy="362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83458"/>
              </p:ext>
            </p:extLst>
          </p:nvPr>
        </p:nvGraphicFramePr>
        <p:xfrm>
          <a:off x="260391" y="1063625"/>
          <a:ext cx="8774607" cy="344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62397" cy="352958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</a:t>
            </a:r>
            <a:r>
              <a:rPr lang="nb-NO"/>
              <a:t> (2023)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37314" y="815362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3 250 688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7853"/>
              </p:ext>
            </p:extLst>
          </p:nvPr>
        </p:nvGraphicFramePr>
        <p:xfrm>
          <a:off x="116879" y="721972"/>
          <a:ext cx="6717058" cy="385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17807" y="442524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080071-DA71-DA44-A574-BDE0BDE7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65918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9E8DF6A-FC3E-2798-412C-CD3EE836CCB4}"/>
              </a:ext>
            </a:extLst>
          </p:cNvPr>
          <p:cNvSpPr txBox="1"/>
          <p:nvPr/>
        </p:nvSpPr>
        <p:spPr>
          <a:xfrm>
            <a:off x="368217" y="4734900"/>
            <a:ext cx="239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1 058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1 369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749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309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886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1 584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1 893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1 615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1 896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A8432B5-1DF1-AA51-0C62-0383D4F4C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889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BF6514B-A8DE-1CA5-E1AD-45A053AE1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6777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9F48FC6-1A6E-7004-F3D0-18ADE8DAE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8697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-1,9 %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+75,3 %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3D2A2CAB-86E5-2087-E724-A7A03703F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347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3194e95f-388a-4eb4-a239-5d2a05d68bee"/>
    <ds:schemaRef ds:uri="6e555367-d410-464a-a888-1840aac3375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B5BF62-C053-4411-9854-D17FAE6C9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4856</TotalTime>
  <Words>1048</Words>
  <Application>Microsoft Office PowerPoint</Application>
  <PresentationFormat>Skjermfremvisning (16:9)</PresentationFormat>
  <Paragraphs>211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Ulstein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Ulstein</vt:lpstr>
      <vt:lpstr>PowerPoint-presentasjon</vt:lpstr>
      <vt:lpstr>PowerPoint-presentasjon</vt:lpstr>
      <vt:lpstr>Ulstein har fleire bustadar enn hushald</vt:lpstr>
      <vt:lpstr>Flytting til/frå Ulstein etter alder 2020-2024</vt:lpstr>
      <vt:lpstr>Største flyttestraumar til/frå Ulstein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39</cp:revision>
  <dcterms:created xsi:type="dcterms:W3CDTF">2022-12-19T14:26:47Z</dcterms:created>
  <dcterms:modified xsi:type="dcterms:W3CDTF">2025-08-31T17:57:28Z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