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  <p:sldMasterId id="2147493584" r:id="rId12"/>
  </p:sldMasterIdLst>
  <p:notesMasterIdLst>
    <p:notesMasterId r:id="rId40"/>
  </p:notesMasterIdLst>
  <p:sldIdLst>
    <p:sldId id="256" r:id="rId13"/>
    <p:sldId id="292" r:id="rId14"/>
    <p:sldId id="258" r:id="rId15"/>
    <p:sldId id="259" r:id="rId16"/>
    <p:sldId id="284" r:id="rId17"/>
    <p:sldId id="293" r:id="rId18"/>
    <p:sldId id="294" r:id="rId19"/>
    <p:sldId id="310" r:id="rId20"/>
    <p:sldId id="295" r:id="rId21"/>
    <p:sldId id="296" r:id="rId22"/>
    <p:sldId id="261" r:id="rId23"/>
    <p:sldId id="280" r:id="rId24"/>
    <p:sldId id="264" r:id="rId25"/>
    <p:sldId id="262" r:id="rId26"/>
    <p:sldId id="297" r:id="rId27"/>
    <p:sldId id="298" r:id="rId28"/>
    <p:sldId id="270" r:id="rId29"/>
    <p:sldId id="272" r:id="rId30"/>
    <p:sldId id="271" r:id="rId31"/>
    <p:sldId id="273" r:id="rId32"/>
    <p:sldId id="274" r:id="rId33"/>
    <p:sldId id="278" r:id="rId34"/>
    <p:sldId id="290" r:id="rId35"/>
    <p:sldId id="291" r:id="rId36"/>
    <p:sldId id="275" r:id="rId37"/>
    <p:sldId id="311" r:id="rId38"/>
    <p:sldId id="5940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6BB2B-ABE7-4E9A-9980-2F4E622C5D79}" v="21" dt="2025-08-31T18:24:40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microsoft.com/office/2015/10/relationships/revisionInfo" Target="revisionInfo.xml"/><Relationship Id="rId20" Type="http://schemas.openxmlformats.org/officeDocument/2006/relationships/slide" Target="slides/slide8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mar Sæterøy Maridal" userId="208828a4-37e1-46b2-ad3f-fb1dea7a7b40" providerId="ADAL" clId="{04DBC256-2C32-4ED1-A744-A8370A817FD8}"/>
    <pc:docChg chg="modSld">
      <pc:chgData name="Jomar Sæterøy Maridal" userId="208828a4-37e1-46b2-ad3f-fb1dea7a7b40" providerId="ADAL" clId="{04DBC256-2C32-4ED1-A744-A8370A817FD8}" dt="2025-07-11T10:27:21.935" v="0"/>
      <pc:docMkLst>
        <pc:docMk/>
      </pc:docMkLst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4221355331" sldId="259"/>
        </pc:sldMkLst>
      </pc:sldChg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3282931839" sldId="261"/>
        </pc:sldMkLst>
      </pc:sldChg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2728337470" sldId="262"/>
        </pc:sldMkLst>
      </pc:sldChg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2544916649" sldId="274"/>
        </pc:sldMkLst>
      </pc:sldChg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2224147455" sldId="280"/>
        </pc:sldMkLst>
      </pc:sldChg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3719733657" sldId="291"/>
        </pc:sldMkLst>
      </pc:sldChg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3969649437" sldId="292"/>
        </pc:sldMkLst>
      </pc:sldChg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1436050539" sldId="293"/>
        </pc:sldMkLst>
      </pc:sldChg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592984174" sldId="294"/>
        </pc:sldMkLst>
      </pc:sldChg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3405911341" sldId="295"/>
        </pc:sldMkLst>
      </pc:sldChg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93300291" sldId="296"/>
        </pc:sldMkLst>
      </pc:sldChg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1605421143" sldId="297"/>
        </pc:sldMkLst>
      </pc:sldChg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1113692058" sldId="298"/>
        </pc:sldMkLst>
      </pc:sldChg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1155137859" sldId="299"/>
        </pc:sldMkLst>
      </pc:sldChg>
      <pc:sldChg chg="modSp">
        <pc:chgData name="Jomar Sæterøy Maridal" userId="208828a4-37e1-46b2-ad3f-fb1dea7a7b40" providerId="ADAL" clId="{04DBC256-2C32-4ED1-A744-A8370A817FD8}" dt="2025-07-11T10:27:21.935" v="0"/>
        <pc:sldMkLst>
          <pc:docMk/>
          <pc:sldMk cId="4136470880" sldId="310"/>
        </pc:sldMkLst>
      </pc:sldChg>
    </pc:docChg>
  </pc:docChgLst>
  <pc:docChgLst>
    <pc:chgData name="Gry Halvorsen" userId="S::gry.halvorsen@mrfylke.no::20920561-fccf-4b10-9aac-378745f0efc8" providerId="AD" clId="Web-{535404C7-2E53-E1D6-2775-B3B94D1D6CFA}"/>
    <pc:docChg chg="modSld">
      <pc:chgData name="Gry Halvorsen" userId="S::gry.halvorsen@mrfylke.no::20920561-fccf-4b10-9aac-378745f0efc8" providerId="AD" clId="Web-{535404C7-2E53-E1D6-2775-B3B94D1D6CFA}" dt="2025-08-28T07:23:18.087" v="3" actId="1076"/>
      <pc:docMkLst>
        <pc:docMk/>
      </pc:docMkLst>
      <pc:sldChg chg="modSp">
        <pc:chgData name="Gry Halvorsen" userId="S::gry.halvorsen@mrfylke.no::20920561-fccf-4b10-9aac-378745f0efc8" providerId="AD" clId="Web-{535404C7-2E53-E1D6-2775-B3B94D1D6CFA}" dt="2025-08-28T07:23:18.087" v="3" actId="1076"/>
        <pc:sldMkLst>
          <pc:docMk/>
          <pc:sldMk cId="1882197771" sldId="275"/>
        </pc:sldMkLst>
        <pc:spChg chg="mod">
          <ac:chgData name="Gry Halvorsen" userId="S::gry.halvorsen@mrfylke.no::20920561-fccf-4b10-9aac-378745f0efc8" providerId="AD" clId="Web-{535404C7-2E53-E1D6-2775-B3B94D1D6CFA}" dt="2025-08-28T07:23:13.525" v="2" actId="14100"/>
          <ac:spMkLst>
            <pc:docMk/>
            <pc:sldMk cId="1882197771" sldId="275"/>
            <ac:spMk id="2" creationId="{5F2BD217-2627-882F-F298-988C0A4A20C7}"/>
          </ac:spMkLst>
        </pc:spChg>
        <pc:spChg chg="mod">
          <ac:chgData name="Gry Halvorsen" userId="S::gry.halvorsen@mrfylke.no::20920561-fccf-4b10-9aac-378745f0efc8" providerId="AD" clId="Web-{535404C7-2E53-E1D6-2775-B3B94D1D6CFA}" dt="2025-08-28T07:23:18.087" v="3" actId="1076"/>
          <ac:spMkLst>
            <pc:docMk/>
            <pc:sldMk cId="1882197771" sldId="275"/>
            <ac:spMk id="15" creationId="{AA19341A-CB4B-2CD3-E864-29FA879224BF}"/>
          </ac:spMkLst>
        </pc:spChg>
        <pc:graphicFrameChg chg="mod">
          <ac:chgData name="Gry Halvorsen" userId="S::gry.halvorsen@mrfylke.no::20920561-fccf-4b10-9aac-378745f0efc8" providerId="AD" clId="Web-{535404C7-2E53-E1D6-2775-B3B94D1D6CFA}" dt="2025-08-28T07:23:02.806" v="0" actId="1076"/>
          <ac:graphicFrameMkLst>
            <pc:docMk/>
            <pc:sldMk cId="1882197771" sldId="275"/>
            <ac:graphicFrameMk id="8" creationId="{26F91DA5-4746-AAB4-0E6C-DAA312AF6932}"/>
          </ac:graphicFrameMkLst>
        </pc:graphicFrameChg>
      </pc:sldChg>
    </pc:docChg>
  </pc:docChgLst>
  <pc:docChgLst>
    <pc:chgData name="Jomar Sæterøy Maridal" userId="208828a4-37e1-46b2-ad3f-fb1dea7a7b40" providerId="ADAL" clId="{7729BF2E-14BE-474B-A11E-E55C364A6DB8}"/>
    <pc:docChg chg="undo custSel modSld">
      <pc:chgData name="Jomar Sæterøy Maridal" userId="208828a4-37e1-46b2-ad3f-fb1dea7a7b40" providerId="ADAL" clId="{7729BF2E-14BE-474B-A11E-E55C364A6DB8}" dt="2025-08-19T13:16:11.396" v="926" actId="14861"/>
      <pc:docMkLst>
        <pc:docMk/>
      </pc:docMkLst>
      <pc:sldChg chg="modSp mod">
        <pc:chgData name="Jomar Sæterøy Maridal" userId="208828a4-37e1-46b2-ad3f-fb1dea7a7b40" providerId="ADAL" clId="{7729BF2E-14BE-474B-A11E-E55C364A6DB8}" dt="2025-08-19T11:55:42.205" v="868" actId="20577"/>
        <pc:sldMkLst>
          <pc:docMk/>
          <pc:sldMk cId="3282931839" sldId="261"/>
        </pc:sldMkLst>
        <pc:spChg chg="mod">
          <ac:chgData name="Jomar Sæterøy Maridal" userId="208828a4-37e1-46b2-ad3f-fb1dea7a7b40" providerId="ADAL" clId="{7729BF2E-14BE-474B-A11E-E55C364A6DB8}" dt="2025-08-19T11:55:42.205" v="868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 mod">
        <pc:chgData name="Jomar Sæterøy Maridal" userId="208828a4-37e1-46b2-ad3f-fb1dea7a7b40" providerId="ADAL" clId="{7729BF2E-14BE-474B-A11E-E55C364A6DB8}" dt="2025-08-19T12:08:11.088" v="888" actId="20577"/>
        <pc:sldMkLst>
          <pc:docMk/>
          <pc:sldMk cId="2728337470" sldId="262"/>
        </pc:sldMkLst>
        <pc:spChg chg="mod">
          <ac:chgData name="Jomar Sæterøy Maridal" userId="208828a4-37e1-46b2-ad3f-fb1dea7a7b40" providerId="ADAL" clId="{7729BF2E-14BE-474B-A11E-E55C364A6DB8}" dt="2025-08-19T12:08:11.088" v="888" actId="20577"/>
          <ac:spMkLst>
            <pc:docMk/>
            <pc:sldMk cId="2728337470" sldId="262"/>
            <ac:spMk id="3" creationId="{A5A37150-84BC-0147-7A80-F18C3806DDC1}"/>
          </ac:spMkLst>
        </pc:spChg>
        <pc:spChg chg="mod">
          <ac:chgData name="Jomar Sæterøy Maridal" userId="208828a4-37e1-46b2-ad3f-fb1dea7a7b40" providerId="ADAL" clId="{7729BF2E-14BE-474B-A11E-E55C364A6DB8}" dt="2025-08-19T12:07:42.087" v="885" actId="207"/>
          <ac:spMkLst>
            <pc:docMk/>
            <pc:sldMk cId="2728337470" sldId="262"/>
            <ac:spMk id="86" creationId="{5FBBD5B3-D65E-82CB-DC68-3D85413054D5}"/>
          </ac:spMkLst>
        </pc:spChg>
        <pc:spChg chg="mod">
          <ac:chgData name="Jomar Sæterøy Maridal" userId="208828a4-37e1-46b2-ad3f-fb1dea7a7b40" providerId="ADAL" clId="{7729BF2E-14BE-474B-A11E-E55C364A6DB8}" dt="2025-08-19T12:07:40.120" v="884" actId="207"/>
          <ac:spMkLst>
            <pc:docMk/>
            <pc:sldMk cId="2728337470" sldId="262"/>
            <ac:spMk id="94" creationId="{ADB408A8-2852-87C5-58C7-AA55C47DF9FF}"/>
          </ac:spMkLst>
        </pc:spChg>
        <pc:spChg chg="mod">
          <ac:chgData name="Jomar Sæterøy Maridal" userId="208828a4-37e1-46b2-ad3f-fb1dea7a7b40" providerId="ADAL" clId="{7729BF2E-14BE-474B-A11E-E55C364A6DB8}" dt="2025-08-19T12:07:40.120" v="884" actId="207"/>
          <ac:spMkLst>
            <pc:docMk/>
            <pc:sldMk cId="2728337470" sldId="262"/>
            <ac:spMk id="95" creationId="{7AF9021B-E68A-E271-9092-51D7590E894E}"/>
          </ac:spMkLst>
        </pc:spChg>
        <pc:spChg chg="mod">
          <ac:chgData name="Jomar Sæterøy Maridal" userId="208828a4-37e1-46b2-ad3f-fb1dea7a7b40" providerId="ADAL" clId="{7729BF2E-14BE-474B-A11E-E55C364A6DB8}" dt="2025-08-19T12:07:40.120" v="884" actId="207"/>
          <ac:spMkLst>
            <pc:docMk/>
            <pc:sldMk cId="2728337470" sldId="262"/>
            <ac:spMk id="97" creationId="{4EB01306-E40A-F7B7-619B-D45E03DDBD92}"/>
          </ac:spMkLst>
        </pc:spChg>
      </pc:sldChg>
      <pc:sldChg chg="modSp mod">
        <pc:chgData name="Jomar Sæterøy Maridal" userId="208828a4-37e1-46b2-ad3f-fb1dea7a7b40" providerId="ADAL" clId="{7729BF2E-14BE-474B-A11E-E55C364A6DB8}" dt="2025-08-14T08:32:22.877" v="95" actId="207"/>
        <pc:sldMkLst>
          <pc:docMk/>
          <pc:sldMk cId="1418708300" sldId="284"/>
        </pc:sldMkLst>
        <pc:spChg chg="mod">
          <ac:chgData name="Jomar Sæterøy Maridal" userId="208828a4-37e1-46b2-ad3f-fb1dea7a7b40" providerId="ADAL" clId="{7729BF2E-14BE-474B-A11E-E55C364A6DB8}" dt="2025-08-14T08:29:24.377" v="5" actId="20577"/>
          <ac:spMkLst>
            <pc:docMk/>
            <pc:sldMk cId="1418708300" sldId="284"/>
            <ac:spMk id="14" creationId="{F86CA515-2E09-8F94-1619-E77F18974591}"/>
          </ac:spMkLst>
        </pc:spChg>
        <pc:spChg chg="mod">
          <ac:chgData name="Jomar Sæterøy Maridal" userId="208828a4-37e1-46b2-ad3f-fb1dea7a7b40" providerId="ADAL" clId="{7729BF2E-14BE-474B-A11E-E55C364A6DB8}" dt="2025-08-14T08:29:31.168" v="10" actId="20577"/>
          <ac:spMkLst>
            <pc:docMk/>
            <pc:sldMk cId="1418708300" sldId="284"/>
            <ac:spMk id="15" creationId="{C4D64B6C-AC10-04E1-A143-FD3AFAEFE0DA}"/>
          </ac:spMkLst>
        </pc:spChg>
        <pc:spChg chg="mod">
          <ac:chgData name="Jomar Sæterøy Maridal" userId="208828a4-37e1-46b2-ad3f-fb1dea7a7b40" providerId="ADAL" clId="{7729BF2E-14BE-474B-A11E-E55C364A6DB8}" dt="2025-08-14T08:29:40.137" v="13" actId="20577"/>
          <ac:spMkLst>
            <pc:docMk/>
            <pc:sldMk cId="1418708300" sldId="284"/>
            <ac:spMk id="16" creationId="{B92F97E5-3D17-7BC3-FEE4-A2E44A84016C}"/>
          </ac:spMkLst>
        </pc:spChg>
        <pc:spChg chg="mod">
          <ac:chgData name="Jomar Sæterøy Maridal" userId="208828a4-37e1-46b2-ad3f-fb1dea7a7b40" providerId="ADAL" clId="{7729BF2E-14BE-474B-A11E-E55C364A6DB8}" dt="2025-08-14T08:30:08.463" v="30" actId="207"/>
          <ac:spMkLst>
            <pc:docMk/>
            <pc:sldMk cId="1418708300" sldId="284"/>
            <ac:spMk id="21" creationId="{6A60FAF1-CEFB-453F-CAC6-73673733B761}"/>
          </ac:spMkLst>
        </pc:spChg>
        <pc:spChg chg="mod">
          <ac:chgData name="Jomar Sæterøy Maridal" userId="208828a4-37e1-46b2-ad3f-fb1dea7a7b40" providerId="ADAL" clId="{7729BF2E-14BE-474B-A11E-E55C364A6DB8}" dt="2025-08-14T08:30:08.463" v="30" actId="207"/>
          <ac:spMkLst>
            <pc:docMk/>
            <pc:sldMk cId="1418708300" sldId="284"/>
            <ac:spMk id="23" creationId="{66EB9ACE-08ED-774B-480E-1FAD54D144DA}"/>
          </ac:spMkLst>
        </pc:spChg>
        <pc:spChg chg="mod">
          <ac:chgData name="Jomar Sæterøy Maridal" userId="208828a4-37e1-46b2-ad3f-fb1dea7a7b40" providerId="ADAL" clId="{7729BF2E-14BE-474B-A11E-E55C364A6DB8}" dt="2025-08-14T08:30:29.124" v="47" actId="207"/>
          <ac:spMkLst>
            <pc:docMk/>
            <pc:sldMk cId="1418708300" sldId="284"/>
            <ac:spMk id="24" creationId="{4AF6183A-A051-7917-FC2F-4EA6F62F705F}"/>
          </ac:spMkLst>
        </pc:spChg>
        <pc:spChg chg="mod">
          <ac:chgData name="Jomar Sæterøy Maridal" userId="208828a4-37e1-46b2-ad3f-fb1dea7a7b40" providerId="ADAL" clId="{7729BF2E-14BE-474B-A11E-E55C364A6DB8}" dt="2025-08-14T08:30:29.124" v="47" actId="207"/>
          <ac:spMkLst>
            <pc:docMk/>
            <pc:sldMk cId="1418708300" sldId="284"/>
            <ac:spMk id="25" creationId="{0209A31C-1284-68AA-E57D-E96EF144871E}"/>
          </ac:spMkLst>
        </pc:spChg>
        <pc:spChg chg="mod">
          <ac:chgData name="Jomar Sæterøy Maridal" userId="208828a4-37e1-46b2-ad3f-fb1dea7a7b40" providerId="ADAL" clId="{7729BF2E-14BE-474B-A11E-E55C364A6DB8}" dt="2025-08-14T08:31:17.548" v="68" actId="207"/>
          <ac:spMkLst>
            <pc:docMk/>
            <pc:sldMk cId="1418708300" sldId="284"/>
            <ac:spMk id="27" creationId="{2EA01422-F48D-6C90-5985-8335B780952B}"/>
          </ac:spMkLst>
        </pc:spChg>
        <pc:spChg chg="mod">
          <ac:chgData name="Jomar Sæterøy Maridal" userId="208828a4-37e1-46b2-ad3f-fb1dea7a7b40" providerId="ADAL" clId="{7729BF2E-14BE-474B-A11E-E55C364A6DB8}" dt="2025-08-14T08:31:17.548" v="68" actId="207"/>
          <ac:spMkLst>
            <pc:docMk/>
            <pc:sldMk cId="1418708300" sldId="284"/>
            <ac:spMk id="28" creationId="{5DFF812C-20F6-74B2-FF49-AB028729E219}"/>
          </ac:spMkLst>
        </pc:spChg>
        <pc:spChg chg="mod">
          <ac:chgData name="Jomar Sæterøy Maridal" userId="208828a4-37e1-46b2-ad3f-fb1dea7a7b40" providerId="ADAL" clId="{7729BF2E-14BE-474B-A11E-E55C364A6DB8}" dt="2025-08-14T08:31:17.548" v="68" actId="207"/>
          <ac:spMkLst>
            <pc:docMk/>
            <pc:sldMk cId="1418708300" sldId="284"/>
            <ac:spMk id="29" creationId="{DE8F45C8-50E1-F250-335B-FB64188FA6E6}"/>
          </ac:spMkLst>
        </pc:spChg>
        <pc:spChg chg="mod">
          <ac:chgData name="Jomar Sæterøy Maridal" userId="208828a4-37e1-46b2-ad3f-fb1dea7a7b40" providerId="ADAL" clId="{7729BF2E-14BE-474B-A11E-E55C364A6DB8}" dt="2025-08-14T08:31:17.548" v="68" actId="207"/>
          <ac:spMkLst>
            <pc:docMk/>
            <pc:sldMk cId="1418708300" sldId="284"/>
            <ac:spMk id="30" creationId="{881A5A2D-C10B-417B-EC80-6ADB924C6EF7}"/>
          </ac:spMkLst>
        </pc:spChg>
        <pc:spChg chg="mod">
          <ac:chgData name="Jomar Sæterøy Maridal" userId="208828a4-37e1-46b2-ad3f-fb1dea7a7b40" providerId="ADAL" clId="{7729BF2E-14BE-474B-A11E-E55C364A6DB8}" dt="2025-08-14T08:32:22.877" v="95" actId="207"/>
          <ac:spMkLst>
            <pc:docMk/>
            <pc:sldMk cId="1418708300" sldId="284"/>
            <ac:spMk id="32" creationId="{C777BE0F-3394-B087-0A54-B67C881D31C1}"/>
          </ac:spMkLst>
        </pc:spChg>
        <pc:spChg chg="mod">
          <ac:chgData name="Jomar Sæterøy Maridal" userId="208828a4-37e1-46b2-ad3f-fb1dea7a7b40" providerId="ADAL" clId="{7729BF2E-14BE-474B-A11E-E55C364A6DB8}" dt="2025-08-14T08:32:22.877" v="95" actId="207"/>
          <ac:spMkLst>
            <pc:docMk/>
            <pc:sldMk cId="1418708300" sldId="284"/>
            <ac:spMk id="33" creationId="{0CBCF6E6-6BE9-E7E9-BBA6-EF2508696555}"/>
          </ac:spMkLst>
        </pc:spChg>
        <pc:spChg chg="mod">
          <ac:chgData name="Jomar Sæterøy Maridal" userId="208828a4-37e1-46b2-ad3f-fb1dea7a7b40" providerId="ADAL" clId="{7729BF2E-14BE-474B-A11E-E55C364A6DB8}" dt="2025-08-14T08:32:18.111" v="94" actId="207"/>
          <ac:spMkLst>
            <pc:docMk/>
            <pc:sldMk cId="1418708300" sldId="284"/>
            <ac:spMk id="34" creationId="{1FEA4CF4-DE4E-F345-29B8-750F718440D6}"/>
          </ac:spMkLst>
        </pc:spChg>
        <pc:spChg chg="mod">
          <ac:chgData name="Jomar Sæterøy Maridal" userId="208828a4-37e1-46b2-ad3f-fb1dea7a7b40" providerId="ADAL" clId="{7729BF2E-14BE-474B-A11E-E55C364A6DB8}" dt="2025-08-14T08:32:18.111" v="94" actId="207"/>
          <ac:spMkLst>
            <pc:docMk/>
            <pc:sldMk cId="1418708300" sldId="284"/>
            <ac:spMk id="35" creationId="{0FF16068-2999-EBC4-E240-A0137D07F6DE}"/>
          </ac:spMkLst>
        </pc:spChg>
      </pc:sldChg>
      <pc:sldChg chg="addSp delSp modSp mod">
        <pc:chgData name="Jomar Sæterøy Maridal" userId="208828a4-37e1-46b2-ad3f-fb1dea7a7b40" providerId="ADAL" clId="{7729BF2E-14BE-474B-A11E-E55C364A6DB8}" dt="2025-08-14T10:13:07.536" v="113" actId="20577"/>
        <pc:sldMkLst>
          <pc:docMk/>
          <pc:sldMk cId="1436050539" sldId="293"/>
        </pc:sldMkLst>
        <pc:graphicFrameChg chg="add mod">
          <ac:chgData name="Jomar Sæterøy Maridal" userId="208828a4-37e1-46b2-ad3f-fb1dea7a7b40" providerId="ADAL" clId="{7729BF2E-14BE-474B-A11E-E55C364A6DB8}" dt="2025-08-14T10:13:07.536" v="113" actId="20577"/>
          <ac:graphicFrameMkLst>
            <pc:docMk/>
            <pc:sldMk cId="1436050539" sldId="293"/>
            <ac:graphicFrameMk id="11" creationId="{F8152AF5-EF1E-499E-BB43-ADE5B7C9EB5F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4T11:35:42.638" v="145" actId="478"/>
        <pc:sldMkLst>
          <pc:docMk/>
          <pc:sldMk cId="592984174" sldId="294"/>
        </pc:sldMkLst>
        <pc:graphicFrameChg chg="add del mod">
          <ac:chgData name="Jomar Sæterøy Maridal" userId="208828a4-37e1-46b2-ad3f-fb1dea7a7b40" providerId="ADAL" clId="{7729BF2E-14BE-474B-A11E-E55C364A6DB8}" dt="2025-08-14T11:35:42.638" v="145" actId="478"/>
          <ac:graphicFrameMkLst>
            <pc:docMk/>
            <pc:sldMk cId="592984174" sldId="294"/>
            <ac:graphicFrameMk id="10" creationId="{5C3EEF8F-36DE-2BEB-D0C8-BD47BF6ED565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4T12:10:48.820" v="194" actId="20577"/>
        <pc:sldMkLst>
          <pc:docMk/>
          <pc:sldMk cId="3405911341" sldId="295"/>
        </pc:sldMkLst>
        <pc:spChg chg="mod">
          <ac:chgData name="Jomar Sæterøy Maridal" userId="208828a4-37e1-46b2-ad3f-fb1dea7a7b40" providerId="ADAL" clId="{7729BF2E-14BE-474B-A11E-E55C364A6DB8}" dt="2025-08-14T12:09:15.415" v="168" actId="207"/>
          <ac:spMkLst>
            <pc:docMk/>
            <pc:sldMk cId="3405911341" sldId="295"/>
            <ac:spMk id="9" creationId="{DF3FC280-9A15-88A3-5EE2-97D009CAC22C}"/>
          </ac:spMkLst>
        </pc:spChg>
        <pc:graphicFrameChg chg="add mod">
          <ac:chgData name="Jomar Sæterøy Maridal" userId="208828a4-37e1-46b2-ad3f-fb1dea7a7b40" providerId="ADAL" clId="{7729BF2E-14BE-474B-A11E-E55C364A6DB8}" dt="2025-08-14T12:10:48.820" v="194" actId="20577"/>
          <ac:graphicFrameMkLst>
            <pc:docMk/>
            <pc:sldMk cId="3405911341" sldId="295"/>
            <ac:graphicFrameMk id="12" creationId="{0684A5F9-3101-1AF2-ED7C-196CCD867CB8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9T10:14:02.462" v="200"/>
        <pc:sldMkLst>
          <pc:docMk/>
          <pc:sldMk cId="93300291" sldId="296"/>
        </pc:sldMkLst>
        <pc:graphicFrameChg chg="add mod">
          <ac:chgData name="Jomar Sæterøy Maridal" userId="208828a4-37e1-46b2-ad3f-fb1dea7a7b40" providerId="ADAL" clId="{7729BF2E-14BE-474B-A11E-E55C364A6DB8}" dt="2025-08-19T10:13:34.995" v="197"/>
          <ac:graphicFrameMkLst>
            <pc:docMk/>
            <pc:sldMk cId="93300291" sldId="296"/>
            <ac:graphicFrameMk id="5" creationId="{B8D652EB-A23E-D6DB-14E9-3005E64016C3}"/>
          </ac:graphicFrameMkLst>
        </pc:graphicFrameChg>
        <pc:graphicFrameChg chg="add mod">
          <ac:chgData name="Jomar Sæterøy Maridal" userId="208828a4-37e1-46b2-ad3f-fb1dea7a7b40" providerId="ADAL" clId="{7729BF2E-14BE-474B-A11E-E55C364A6DB8}" dt="2025-08-19T10:14:02.462" v="200"/>
          <ac:graphicFrameMkLst>
            <pc:docMk/>
            <pc:sldMk cId="93300291" sldId="296"/>
            <ac:graphicFrameMk id="14" creationId="{F1E3A5A6-2896-88DA-1780-7A47D07B3F3A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9T12:29:15.613" v="906"/>
        <pc:sldMkLst>
          <pc:docMk/>
          <pc:sldMk cId="1605421143" sldId="297"/>
        </pc:sldMkLst>
        <pc:picChg chg="add mod">
          <ac:chgData name="Jomar Sæterøy Maridal" userId="208828a4-37e1-46b2-ad3f-fb1dea7a7b40" providerId="ADAL" clId="{7729BF2E-14BE-474B-A11E-E55C364A6DB8}" dt="2025-08-19T12:29:15.613" v="906"/>
          <ac:picMkLst>
            <pc:docMk/>
            <pc:sldMk cId="1605421143" sldId="297"/>
            <ac:picMk id="13" creationId="{BA4EBA51-0A27-8725-8C22-E1E6028C25E7}"/>
          </ac:picMkLst>
        </pc:picChg>
      </pc:sldChg>
      <pc:sldChg chg="addSp delSp modSp mod">
        <pc:chgData name="Jomar Sæterøy Maridal" userId="208828a4-37e1-46b2-ad3f-fb1dea7a7b40" providerId="ADAL" clId="{7729BF2E-14BE-474B-A11E-E55C364A6DB8}" dt="2025-08-19T13:16:11.396" v="926" actId="14861"/>
        <pc:sldMkLst>
          <pc:docMk/>
          <pc:sldMk cId="1113692058" sldId="298"/>
        </pc:sldMkLst>
        <pc:spChg chg="add mod">
          <ac:chgData name="Jomar Sæterøy Maridal" userId="208828a4-37e1-46b2-ad3f-fb1dea7a7b40" providerId="ADAL" clId="{7729BF2E-14BE-474B-A11E-E55C364A6DB8}" dt="2025-08-19T13:16:11.396" v="926" actId="14861"/>
          <ac:spMkLst>
            <pc:docMk/>
            <pc:sldMk cId="1113692058" sldId="298"/>
            <ac:spMk id="16" creationId="{2FBD34E3-411B-7CB7-D66B-C50DCF8B11FD}"/>
          </ac:spMkLst>
        </pc:spChg>
        <pc:picChg chg="add mod">
          <ac:chgData name="Jomar Sæterøy Maridal" userId="208828a4-37e1-46b2-ad3f-fb1dea7a7b40" providerId="ADAL" clId="{7729BF2E-14BE-474B-A11E-E55C364A6DB8}" dt="2025-08-19T13:15:08.279" v="913" actId="1076"/>
          <ac:picMkLst>
            <pc:docMk/>
            <pc:sldMk cId="1113692058" sldId="298"/>
            <ac:picMk id="9" creationId="{FA1E2994-BB15-DEBB-F698-28D54D3445F8}"/>
          </ac:picMkLst>
        </pc:picChg>
        <pc:picChg chg="add mod">
          <ac:chgData name="Jomar Sæterøy Maridal" userId="208828a4-37e1-46b2-ad3f-fb1dea7a7b40" providerId="ADAL" clId="{7729BF2E-14BE-474B-A11E-E55C364A6DB8}" dt="2025-08-19T13:15:59.520" v="919" actId="1076"/>
          <ac:picMkLst>
            <pc:docMk/>
            <pc:sldMk cId="1113692058" sldId="298"/>
            <ac:picMk id="14" creationId="{350CF5B2-CE06-9381-547E-38A024C800A4}"/>
          </ac:picMkLst>
        </pc:picChg>
      </pc:sldChg>
      <pc:sldChg chg="addSp delSp modSp mod">
        <pc:chgData name="Jomar Sæterøy Maridal" userId="208828a4-37e1-46b2-ad3f-fb1dea7a7b40" providerId="ADAL" clId="{7729BF2E-14BE-474B-A11E-E55C364A6DB8}" dt="2025-08-14T11:47:21.817" v="156" actId="27918"/>
        <pc:sldMkLst>
          <pc:docMk/>
          <pc:sldMk cId="4136470880" sldId="310"/>
        </pc:sldMkLst>
        <pc:graphicFrameChg chg="add mod">
          <ac:chgData name="Jomar Sæterøy Maridal" userId="208828a4-37e1-46b2-ad3f-fb1dea7a7b40" providerId="ADAL" clId="{7729BF2E-14BE-474B-A11E-E55C364A6DB8}" dt="2025-08-14T11:46:44.393" v="155"/>
          <ac:graphicFrameMkLst>
            <pc:docMk/>
            <pc:sldMk cId="4136470880" sldId="310"/>
            <ac:graphicFrameMk id="10" creationId="{5AD9466D-C6DC-B803-E047-61C1EC5E2F65}"/>
          </ac:graphicFrameMkLst>
        </pc:graphicFrameChg>
      </pc:sldChg>
    </pc:docChg>
  </pc:docChgLst>
  <pc:docChgLst>
    <pc:chgData name="Jomar Sæterøy Maridal" userId="S::jomar.seteroy.maridal@mrfylke.no::208828a4-37e1-46b2-ad3f-fb1dea7a7b40" providerId="AD" clId="Web-{4E8CC3C5-ED2F-D84C-3B20-ABC6B37C1DA4}"/>
    <pc:docChg chg="modSld">
      <pc:chgData name="Jomar Sæterøy Maridal" userId="S::jomar.seteroy.maridal@mrfylke.no::208828a4-37e1-46b2-ad3f-fb1dea7a7b40" providerId="AD" clId="Web-{4E8CC3C5-ED2F-D84C-3B20-ABC6B37C1DA4}" dt="2025-08-26T08:22:03.458" v="15" actId="20577"/>
      <pc:docMkLst>
        <pc:docMk/>
      </pc:docMkLst>
      <pc:sldChg chg="modSp">
        <pc:chgData name="Jomar Sæterøy Maridal" userId="S::jomar.seteroy.maridal@mrfylke.no::208828a4-37e1-46b2-ad3f-fb1dea7a7b40" providerId="AD" clId="Web-{4E8CC3C5-ED2F-D84C-3B20-ABC6B37C1DA4}" dt="2025-08-26T08:22:03.458" v="15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4E8CC3C5-ED2F-D84C-3B20-ABC6B37C1DA4}" dt="2025-08-26T08:22:03.458" v="15" actId="20577"/>
          <ac:spMkLst>
            <pc:docMk/>
            <pc:sldMk cId="2728337470" sldId="262"/>
            <ac:spMk id="3" creationId="{A5A37150-84BC-0147-7A80-F18C3806DDC1}"/>
          </ac:spMkLst>
        </pc:spChg>
      </pc:sldChg>
      <pc:sldChg chg="modSp">
        <pc:chgData name="Jomar Sæterøy Maridal" userId="S::jomar.seteroy.maridal@mrfylke.no::208828a4-37e1-46b2-ad3f-fb1dea7a7b40" providerId="AD" clId="Web-{4E8CC3C5-ED2F-D84C-3B20-ABC6B37C1DA4}" dt="2025-08-26T08:21:28.614" v="5" actId="20577"/>
        <pc:sldMkLst>
          <pc:docMk/>
          <pc:sldMk cId="3969649437" sldId="292"/>
        </pc:sldMkLst>
        <pc:spChg chg="mod">
          <ac:chgData name="Jomar Sæterøy Maridal" userId="S::jomar.seteroy.maridal@mrfylke.no::208828a4-37e1-46b2-ad3f-fb1dea7a7b40" providerId="AD" clId="Web-{4E8CC3C5-ED2F-D84C-3B20-ABC6B37C1DA4}" dt="2025-08-26T08:21:28.614" v="5" actId="20577"/>
          <ac:spMkLst>
            <pc:docMk/>
            <pc:sldMk cId="3969649437" sldId="292"/>
            <ac:spMk id="4" creationId="{0D11E46A-2E32-1AC5-3603-348404999C3A}"/>
          </ac:spMkLst>
        </pc:spChg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2:29:16.667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2:29:16.667" v="1" actId="1076"/>
        <pc:sldMkLst>
          <pc:docMk/>
          <pc:sldMk cId="2089001233" sldId="311"/>
        </pc:sldMkLst>
        <pc:spChg chg="add mod">
          <ac:chgData name="Even Tranmæl" userId="dc99418e-6817-4331-86b2-1a32ab61fd79" providerId="ADAL" clId="{20EB47B2-AC97-4CDF-95FE-F8D59C74A743}" dt="2025-08-29T12:29:16.667" v="1" actId="1076"/>
          <ac:spMkLst>
            <pc:docMk/>
            <pc:sldMk cId="2089001233" sldId="311"/>
            <ac:spMk id="2" creationId="{2E217ED9-C098-4E22-70F2-194D7B4C5FD9}"/>
          </ac:spMkLst>
        </pc:spChg>
      </pc:sldChg>
    </pc:docChg>
  </pc:docChgLst>
  <pc:docChgLst>
    <pc:chgData name="Paul Magne Eidhammer" userId="e3d4e6bb-f754-4b2e-bd11-72ddaaf5666f" providerId="ADAL" clId="{835BCC08-B0CB-4400-B3F8-7FFC689D382E}"/>
    <pc:docChg chg="custSel addSld modSld">
      <pc:chgData name="Paul Magne Eidhammer" userId="e3d4e6bb-f754-4b2e-bd11-72ddaaf5666f" providerId="ADAL" clId="{835BCC08-B0CB-4400-B3F8-7FFC689D382E}" dt="2025-08-31T18:24:40.976" v="108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6:24:11.980" v="99" actId="14100"/>
        <pc:sldMkLst>
          <pc:docMk/>
          <pc:sldMk cId="663609451" sldId="270"/>
        </pc:sldMkLst>
        <pc:graphicFrameChg chg="add mod">
          <ac:chgData name="Paul Magne Eidhammer" userId="e3d4e6bb-f754-4b2e-bd11-72ddaaf5666f" providerId="ADAL" clId="{835BCC08-B0CB-4400-B3F8-7FFC689D382E}" dt="2025-08-31T16:24:11.980" v="99" actId="14100"/>
          <ac:graphicFrameMkLst>
            <pc:docMk/>
            <pc:sldMk cId="663609451" sldId="270"/>
            <ac:graphicFrameMk id="2" creationId="{05B30373-80BE-4E5A-2DAB-8B809928B38A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3:53:23.362" v="80" actId="207"/>
          <ac:graphicFrameMkLst>
            <pc:docMk/>
            <pc:sldMk cId="663609451" sldId="270"/>
            <ac:graphicFrameMk id="8" creationId="{EF58A840-2F31-9143-83DE-C87227701683}"/>
          </ac:graphicFrameMkLst>
        </pc:graphicFrameChg>
        <pc:graphicFrameChg chg="add del mod">
          <ac:chgData name="Paul Magne Eidhammer" userId="e3d4e6bb-f754-4b2e-bd11-72ddaaf5666f" providerId="ADAL" clId="{835BCC08-B0CB-4400-B3F8-7FFC689D382E}" dt="2025-08-31T16:23:53.988" v="94" actId="478"/>
          <ac:graphicFrameMkLst>
            <pc:docMk/>
            <pc:sldMk cId="663609451" sldId="270"/>
            <ac:graphicFrameMk id="9" creationId="{05B30373-80BE-4E5A-2DAB-8B809928B38A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3:53:35.492" v="82" actId="207"/>
        <pc:sldMkLst>
          <pc:docMk/>
          <pc:sldMk cId="1945649765" sldId="271"/>
        </pc:sldMkLst>
        <pc:graphicFrameChg chg="mod">
          <ac:chgData name="Paul Magne Eidhammer" userId="e3d4e6bb-f754-4b2e-bd11-72ddaaf5666f" providerId="ADAL" clId="{835BCC08-B0CB-4400-B3F8-7FFC689D382E}" dt="2025-08-31T13:53:35.492" v="82" actId="207"/>
          <ac:graphicFrameMkLst>
            <pc:docMk/>
            <pc:sldMk cId="1945649765" sldId="271"/>
            <ac:graphicFrameMk id="10" creationId="{E2C4E91E-7F04-AD1B-CEFA-D84DC0A1790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3:54:30.769" v="93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7:45:51.529" v="62" actId="20577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54:18.921" v="89"/>
          <ac:spMkLst>
            <pc:docMk/>
            <pc:sldMk cId="3973195132" sldId="272"/>
            <ac:spMk id="8" creationId="{C0982D37-282D-364F-4ED5-81888034D6AE}"/>
          </ac:spMkLst>
        </pc:spChg>
        <pc:graphicFrameChg chg="del">
          <ac:chgData name="Paul Magne Eidhammer" userId="e3d4e6bb-f754-4b2e-bd11-72ddaaf5666f" providerId="ADAL" clId="{835BCC08-B0CB-4400-B3F8-7FFC689D382E}" dt="2025-08-31T13:54:10.943" v="87" actId="478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3:54:30.769" v="93" actId="207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8:24:40.976" v="108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7:46:04.721" v="70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8:24:18.602" v="102"/>
          <ac:spMkLst>
            <pc:docMk/>
            <pc:sldMk cId="492800814" sldId="273"/>
            <ac:spMk id="8" creationId="{F377F39D-46B8-E5DF-1F54-07D12CDC5B45}"/>
          </ac:spMkLst>
        </pc:spChg>
        <pc:graphicFrameChg chg="add mod">
          <ac:chgData name="Paul Magne Eidhammer" userId="e3d4e6bb-f754-4b2e-bd11-72ddaaf5666f" providerId="ADAL" clId="{835BCC08-B0CB-4400-B3F8-7FFC689D382E}" dt="2025-08-31T18:24:40.976" v="108" actId="207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del mod">
          <ac:chgData name="Paul Magne Eidhammer" userId="e3d4e6bb-f754-4b2e-bd11-72ddaaf5666f" providerId="ADAL" clId="{835BCC08-B0CB-4400-B3F8-7FFC689D382E}" dt="2025-08-31T18:24:09.342" v="100" actId="478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3:53:51.583" v="86" actId="207"/>
        <pc:sldMkLst>
          <pc:docMk/>
          <pc:sldMk cId="2544916649" sldId="274"/>
        </pc:sldMkLst>
        <pc:graphicFrameChg chg="mod">
          <ac:chgData name="Paul Magne Eidhammer" userId="e3d4e6bb-f754-4b2e-bd11-72ddaaf5666f" providerId="ADAL" clId="{835BCC08-B0CB-4400-B3F8-7FFC689D382E}" dt="2025-08-31T13:53:51.583" v="86" actId="207"/>
          <ac:graphicFrameMkLst>
            <pc:docMk/>
            <pc:sldMk cId="2544916649" sldId="274"/>
            <ac:graphicFrameMk id="10" creationId="{85995FFD-92B0-E161-545F-B30693003E1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25T06:11:02.875" v="53" actId="207"/>
        <pc:sldMkLst>
          <pc:docMk/>
          <pc:sldMk cId="1882197771" sldId="275"/>
        </pc:sldMkLst>
        <pc:spChg chg="mod">
          <ac:chgData name="Paul Magne Eidhammer" userId="e3d4e6bb-f754-4b2e-bd11-72ddaaf5666f" providerId="ADAL" clId="{835BCC08-B0CB-4400-B3F8-7FFC689D382E}" dt="2025-08-25T06:10:23.493" v="51" actId="20577"/>
          <ac:spMkLst>
            <pc:docMk/>
            <pc:sldMk cId="1882197771" sldId="275"/>
            <ac:spMk id="15" creationId="{AA19341A-CB4B-2CD3-E864-29FA879224BF}"/>
          </ac:spMkLst>
        </pc:spChg>
        <pc:graphicFrameChg chg="add mod">
          <ac:chgData name="Paul Magne Eidhammer" userId="e3d4e6bb-f754-4b2e-bd11-72ddaaf5666f" providerId="ADAL" clId="{835BCC08-B0CB-4400-B3F8-7FFC689D382E}" dt="2025-08-25T06:11:02.875" v="53" actId="207"/>
          <ac:graphicFrameMkLst>
            <pc:docMk/>
            <pc:sldMk cId="1882197771" sldId="275"/>
            <ac:graphicFrameMk id="8" creationId="{26F91DA5-4746-AAB4-0E6C-DAA312AF693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26T07:33:04.402" v="60" actId="14100"/>
        <pc:sldMkLst>
          <pc:docMk/>
          <pc:sldMk cId="1219157254" sldId="290"/>
        </pc:sldMkLst>
        <pc:spChg chg="mod">
          <ac:chgData name="Paul Magne Eidhammer" userId="e3d4e6bb-f754-4b2e-bd11-72ddaaf5666f" providerId="ADAL" clId="{835BCC08-B0CB-4400-B3F8-7FFC689D382E}" dt="2025-08-26T07:33:01.853" v="59" actId="14100"/>
          <ac:spMkLst>
            <pc:docMk/>
            <pc:sldMk cId="1219157254" sldId="290"/>
            <ac:spMk id="2" creationId="{CA83690D-23F0-DB0E-3F46-33F183409A78}"/>
          </ac:spMkLst>
        </pc:spChg>
        <pc:graphicFrameChg chg="add mod">
          <ac:chgData name="Paul Magne Eidhammer" userId="e3d4e6bb-f754-4b2e-bd11-72ddaaf5666f" providerId="ADAL" clId="{835BCC08-B0CB-4400-B3F8-7FFC689D382E}" dt="2025-08-26T07:33:04.402" v="60" actId="14100"/>
          <ac:graphicFrameMkLst>
            <pc:docMk/>
            <pc:sldMk cId="1219157254" sldId="290"/>
            <ac:graphicFrameMk id="9" creationId="{EC816B90-1793-439C-2618-252802C202E1}"/>
          </ac:graphicFrameMkLst>
        </pc:graphicFrameChg>
        <pc:picChg chg="mod">
          <ac:chgData name="Paul Magne Eidhammer" userId="e3d4e6bb-f754-4b2e-bd11-72ddaaf5666f" providerId="ADAL" clId="{835BCC08-B0CB-4400-B3F8-7FFC689D382E}" dt="2025-08-26T07:32:54.208" v="57" actId="1076"/>
          <ac:picMkLst>
            <pc:docMk/>
            <pc:sldMk cId="1219157254" sldId="290"/>
            <ac:picMk id="6" creationId="{10722E69-2DAB-F6DE-31E4-6CEF4B6BEA69}"/>
          </ac:picMkLst>
        </pc:picChg>
      </pc:sldChg>
      <pc:sldChg chg="addSp modSp add mod">
        <pc:chgData name="Paul Magne Eidhammer" userId="e3d4e6bb-f754-4b2e-bd11-72ddaaf5666f" providerId="ADAL" clId="{835BCC08-B0CB-4400-B3F8-7FFC689D382E}" dt="2025-08-29T11:44:02.804" v="78" actId="1076"/>
        <pc:sldMkLst>
          <pc:docMk/>
          <pc:sldMk cId="3279674423" sldId="5940"/>
        </pc:sldMkLst>
        <pc:spChg chg="add mod">
          <ac:chgData name="Paul Magne Eidhammer" userId="e3d4e6bb-f754-4b2e-bd11-72ddaaf5666f" providerId="ADAL" clId="{835BCC08-B0CB-4400-B3F8-7FFC689D382E}" dt="2025-08-29T11:44:02.804" v="78" actId="1076"/>
          <ac:spMkLst>
            <pc:docMk/>
            <pc:sldMk cId="3279674423" sldId="5940"/>
            <ac:spMk id="8" creationId="{7CAFC594-E326-D616-FD86-65D8E6CF0D48}"/>
          </ac:spMkLst>
        </pc:spChg>
        <pc:picChg chg="add mod">
          <ac:chgData name="Paul Magne Eidhammer" userId="e3d4e6bb-f754-4b2e-bd11-72ddaaf5666f" providerId="ADAL" clId="{835BCC08-B0CB-4400-B3F8-7FFC689D382E}" dt="2025-08-29T11:43:38.863" v="73" actId="1076"/>
          <ac:picMkLst>
            <pc:docMk/>
            <pc:sldMk cId="3279674423" sldId="5940"/>
            <ac:picMk id="5" creationId="{81635840-D1D7-48D3-96EB-18ACFF29F24C}"/>
          </ac:picMkLst>
        </pc:picChg>
      </pc:sldChg>
    </pc:docChg>
  </pc:docChgLst>
  <pc:docChgLst>
    <pc:chgData name="Even Tranmæl" userId="dc99418e-6817-4331-86b2-1a32ab61fd79" providerId="ADAL" clId="{D97E60B5-1F5B-45D3-856D-64A5BAEADBC7}"/>
    <pc:docChg chg="custSel modSld">
      <pc:chgData name="Even Tranmæl" userId="dc99418e-6817-4331-86b2-1a32ab61fd79" providerId="ADAL" clId="{D97E60B5-1F5B-45D3-856D-64A5BAEADBC7}" dt="2025-08-11T11:41:35.576" v="4" actId="167"/>
      <pc:docMkLst>
        <pc:docMk/>
      </pc:docMkLst>
      <pc:sldChg chg="addSp delSp modSp mod">
        <pc:chgData name="Even Tranmæl" userId="dc99418e-6817-4331-86b2-1a32ab61fd79" providerId="ADAL" clId="{D97E60B5-1F5B-45D3-856D-64A5BAEADBC7}" dt="2025-08-11T11:41:35.576" v="4" actId="167"/>
        <pc:sldMkLst>
          <pc:docMk/>
          <pc:sldMk cId="2224147455" sldId="280"/>
        </pc:sldMkLst>
        <pc:picChg chg="add mod ord">
          <ac:chgData name="Even Tranmæl" userId="dc99418e-6817-4331-86b2-1a32ab61fd79" providerId="ADAL" clId="{D97E60B5-1F5B-45D3-856D-64A5BAEADBC7}" dt="2025-08-11T11:41:35.576" v="4" actId="167"/>
          <ac:picMkLst>
            <pc:docMk/>
            <pc:sldMk cId="2224147455" sldId="280"/>
            <ac:picMk id="7" creationId="{6600BC8D-FDFD-CF8D-CAC5-66368AF7C6E0}"/>
          </ac:picMkLst>
        </pc:picChg>
      </pc:sldChg>
    </pc:docChg>
  </pc:docChgLst>
  <pc:docChgLst>
    <pc:chgData name="Gry Halvorsen" userId="20920561-fccf-4b10-9aac-378745f0efc8" providerId="ADAL" clId="{7B263877-D921-40B8-90BD-F2A71F3DFFC9}"/>
    <pc:docChg chg="custSel addSld delSld modSld">
      <pc:chgData name="Gry Halvorsen" userId="20920561-fccf-4b10-9aac-378745f0efc8" providerId="ADAL" clId="{7B263877-D921-40B8-90BD-F2A71F3DFFC9}" dt="2025-08-28T06:52:44.706" v="101" actId="20577"/>
      <pc:docMkLst>
        <pc:docMk/>
      </pc:docMkLst>
      <pc:sldChg chg="modSp mod">
        <pc:chgData name="Gry Halvorsen" userId="20920561-fccf-4b10-9aac-378745f0efc8" providerId="ADAL" clId="{7B263877-D921-40B8-90BD-F2A71F3DFFC9}" dt="2025-08-28T06:42:54.642" v="3" actId="20577"/>
        <pc:sldMkLst>
          <pc:docMk/>
          <pc:sldMk cId="3307158922" sldId="256"/>
        </pc:sldMkLst>
        <pc:spChg chg="mod">
          <ac:chgData name="Gry Halvorsen" userId="20920561-fccf-4b10-9aac-378745f0efc8" providerId="ADAL" clId="{7B263877-D921-40B8-90BD-F2A71F3DFFC9}" dt="2025-08-28T06:42:43.316" v="0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20920561-fccf-4b10-9aac-378745f0efc8" providerId="ADAL" clId="{7B263877-D921-40B8-90BD-F2A71F3DFFC9}" dt="2025-08-28T06:42:54.642" v="3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 mod">
        <pc:chgData name="Gry Halvorsen" userId="20920561-fccf-4b10-9aac-378745f0efc8" providerId="ADAL" clId="{7B263877-D921-40B8-90BD-F2A71F3DFFC9}" dt="2025-08-28T06:48:56.444" v="32" actId="20577"/>
        <pc:sldMkLst>
          <pc:docMk/>
          <pc:sldMk cId="4221355331" sldId="259"/>
        </pc:sldMkLst>
        <pc:spChg chg="mod">
          <ac:chgData name="Gry Halvorsen" userId="20920561-fccf-4b10-9aac-378745f0efc8" providerId="ADAL" clId="{7B263877-D921-40B8-90BD-F2A71F3DFFC9}" dt="2025-08-28T06:48:56.444" v="32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 mod">
        <pc:chgData name="Gry Halvorsen" userId="20920561-fccf-4b10-9aac-378745f0efc8" providerId="ADAL" clId="{7B263877-D921-40B8-90BD-F2A71F3DFFC9}" dt="2025-08-28T06:50:41.655" v="67" actId="20577"/>
        <pc:sldMkLst>
          <pc:docMk/>
          <pc:sldMk cId="3282931839" sldId="261"/>
        </pc:sldMkLst>
        <pc:spChg chg="mod">
          <ac:chgData name="Gry Halvorsen" userId="20920561-fccf-4b10-9aac-378745f0efc8" providerId="ADAL" clId="{7B263877-D921-40B8-90BD-F2A71F3DFFC9}" dt="2025-08-28T06:50:41.655" v="67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 mod">
        <pc:chgData name="Gry Halvorsen" userId="20920561-fccf-4b10-9aac-378745f0efc8" providerId="ADAL" clId="{7B263877-D921-40B8-90BD-F2A71F3DFFC9}" dt="2025-08-28T06:50:48.732" v="69" actId="20577"/>
        <pc:sldMkLst>
          <pc:docMk/>
          <pc:sldMk cId="2564475495" sldId="264"/>
        </pc:sldMkLst>
        <pc:spChg chg="mod">
          <ac:chgData name="Gry Halvorsen" userId="20920561-fccf-4b10-9aac-378745f0efc8" providerId="ADAL" clId="{7B263877-D921-40B8-90BD-F2A71F3DFFC9}" dt="2025-08-28T06:50:48.732" v="69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 mod">
        <pc:chgData name="Gry Halvorsen" userId="20920561-fccf-4b10-9aac-378745f0efc8" providerId="ADAL" clId="{7B263877-D921-40B8-90BD-F2A71F3DFFC9}" dt="2025-08-28T06:43:04.953" v="24" actId="20577"/>
        <pc:sldMkLst>
          <pc:docMk/>
          <pc:sldMk cId="3969649437" sldId="292"/>
        </pc:sldMkLst>
        <pc:spChg chg="mod">
          <ac:chgData name="Gry Halvorsen" userId="20920561-fccf-4b10-9aac-378745f0efc8" providerId="ADAL" clId="{7B263877-D921-40B8-90BD-F2A71F3DFFC9}" dt="2025-08-28T06:43:04.953" v="24" actId="20577"/>
          <ac:spMkLst>
            <pc:docMk/>
            <pc:sldMk cId="3969649437" sldId="292"/>
            <ac:spMk id="3" creationId="{A7E45841-C879-C09D-F3E5-F8D535D90DAA}"/>
          </ac:spMkLst>
        </pc:spChg>
      </pc:sldChg>
      <pc:sldChg chg="modSp mod">
        <pc:chgData name="Gry Halvorsen" userId="20920561-fccf-4b10-9aac-378745f0efc8" providerId="ADAL" clId="{7B263877-D921-40B8-90BD-F2A71F3DFFC9}" dt="2025-08-28T06:49:06.124" v="33" actId="20577"/>
        <pc:sldMkLst>
          <pc:docMk/>
          <pc:sldMk cId="592984174" sldId="294"/>
        </pc:sldMkLst>
        <pc:spChg chg="mod">
          <ac:chgData name="Gry Halvorsen" userId="20920561-fccf-4b10-9aac-378745f0efc8" providerId="ADAL" clId="{7B263877-D921-40B8-90BD-F2A71F3DFFC9}" dt="2025-08-28T06:49:06.124" v="33" actId="20577"/>
          <ac:spMkLst>
            <pc:docMk/>
            <pc:sldMk cId="592984174" sldId="294"/>
            <ac:spMk id="2" creationId="{F4AB0ED4-DEA6-ADF7-1AC9-9BAD9F1ED393}"/>
          </ac:spMkLst>
        </pc:spChg>
      </pc:sldChg>
      <pc:sldChg chg="modSp mod">
        <pc:chgData name="Gry Halvorsen" userId="20920561-fccf-4b10-9aac-378745f0efc8" providerId="ADAL" clId="{7B263877-D921-40B8-90BD-F2A71F3DFFC9}" dt="2025-08-28T06:49:15.485" v="34" actId="20577"/>
        <pc:sldMkLst>
          <pc:docMk/>
          <pc:sldMk cId="93300291" sldId="296"/>
        </pc:sldMkLst>
        <pc:spChg chg="mod">
          <ac:chgData name="Gry Halvorsen" userId="20920561-fccf-4b10-9aac-378745f0efc8" providerId="ADAL" clId="{7B263877-D921-40B8-90BD-F2A71F3DFFC9}" dt="2025-08-28T06:49:15.485" v="34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modSp mod">
        <pc:chgData name="Gry Halvorsen" userId="20920561-fccf-4b10-9aac-378745f0efc8" providerId="ADAL" clId="{7B263877-D921-40B8-90BD-F2A71F3DFFC9}" dt="2025-08-28T06:51:06.672" v="73" actId="27636"/>
        <pc:sldMkLst>
          <pc:docMk/>
          <pc:sldMk cId="1113692058" sldId="298"/>
        </pc:sldMkLst>
        <pc:spChg chg="mod">
          <ac:chgData name="Gry Halvorsen" userId="20920561-fccf-4b10-9aac-378745f0efc8" providerId="ADAL" clId="{7B263877-D921-40B8-90BD-F2A71F3DFFC9}" dt="2025-08-28T06:51:06.672" v="73" actId="27636"/>
          <ac:spMkLst>
            <pc:docMk/>
            <pc:sldMk cId="1113692058" sldId="298"/>
            <ac:spMk id="2" creationId="{ED91B89B-5E10-1B85-D543-89168E39425F}"/>
          </ac:spMkLst>
        </pc:spChg>
      </pc:sldChg>
      <pc:sldChg chg="del">
        <pc:chgData name="Gry Halvorsen" userId="20920561-fccf-4b10-9aac-378745f0efc8" providerId="ADAL" clId="{7B263877-D921-40B8-90BD-F2A71F3DFFC9}" dt="2025-08-28T06:52:33.038" v="75" actId="47"/>
        <pc:sldMkLst>
          <pc:docMk/>
          <pc:sldMk cId="1155137859" sldId="299"/>
        </pc:sldMkLst>
      </pc:sldChg>
      <pc:sldChg chg="modSp add mod">
        <pc:chgData name="Gry Halvorsen" userId="20920561-fccf-4b10-9aac-378745f0efc8" providerId="ADAL" clId="{7B263877-D921-40B8-90BD-F2A71F3DFFC9}" dt="2025-08-28T06:52:44.706" v="101" actId="20577"/>
        <pc:sldMkLst>
          <pc:docMk/>
          <pc:sldMk cId="2089001233" sldId="311"/>
        </pc:sldMkLst>
        <pc:spChg chg="mod">
          <ac:chgData name="Gry Halvorsen" userId="20920561-fccf-4b10-9aac-378745f0efc8" providerId="ADAL" clId="{7B263877-D921-40B8-90BD-F2A71F3DFFC9}" dt="2025-08-28T06:52:44.706" v="101" actId="20577"/>
          <ac:spMkLst>
            <pc:docMk/>
            <pc:sldMk cId="2089001233" sldId="311"/>
            <ac:spMk id="9" creationId="{2FB50F6A-2C4F-378C-7C81-14041295BC30}"/>
          </ac:spMkLst>
        </pc:spChg>
      </pc:sldChg>
    </pc:docChg>
  </pc:docChgLst>
  <pc:docChgLst>
    <pc:chgData name="Paul Magne Eidhammer" userId="e3d4e6bb-f754-4b2e-bd11-72ddaaf5666f" providerId="ADAL" clId="{B5877E11-F7B3-485A-A0D9-B2C121D6D25C}"/>
    <pc:docChg chg="custSel modSld">
      <pc:chgData name="Paul Magne Eidhammer" userId="e3d4e6bb-f754-4b2e-bd11-72ddaaf5666f" providerId="ADAL" clId="{B5877E11-F7B3-485A-A0D9-B2C121D6D25C}" dt="2025-08-03T17:45:41.119" v="36"/>
      <pc:docMkLst>
        <pc:docMk/>
      </pc:docMkLst>
      <pc:sldChg chg="addSp delSp modSp mod">
        <pc:chgData name="Paul Magne Eidhammer" userId="e3d4e6bb-f754-4b2e-bd11-72ddaaf5666f" providerId="ADAL" clId="{B5877E11-F7B3-485A-A0D9-B2C121D6D25C}" dt="2025-08-03T13:20:53.569" v="22" actId="14100"/>
        <pc:sldMkLst>
          <pc:docMk/>
          <pc:sldMk cId="1945649765" sldId="271"/>
        </pc:sldMkLst>
        <pc:graphicFrameChg chg="add mod">
          <ac:chgData name="Paul Magne Eidhammer" userId="e3d4e6bb-f754-4b2e-bd11-72ddaaf5666f" providerId="ADAL" clId="{B5877E11-F7B3-485A-A0D9-B2C121D6D25C}" dt="2025-08-03T13:20:53.569" v="22" actId="14100"/>
          <ac:graphicFrameMkLst>
            <pc:docMk/>
            <pc:sldMk cId="1945649765" sldId="271"/>
            <ac:graphicFrameMk id="10" creationId="{E2C4E91E-7F04-AD1B-CEFA-D84DC0A1790E}"/>
          </ac:graphicFrameMkLst>
        </pc:graphicFrameChg>
      </pc:sldChg>
      <pc:sldChg chg="addSp delSp modSp mod">
        <pc:chgData name="Paul Magne Eidhammer" userId="e3d4e6bb-f754-4b2e-bd11-72ddaaf5666f" providerId="ADAL" clId="{B5877E11-F7B3-485A-A0D9-B2C121D6D25C}" dt="2025-07-28T16:18:59.312" v="16" actId="14100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B5877E11-F7B3-485A-A0D9-B2C121D6D25C}" dt="2025-08-03T13:28:56.335" v="27" actId="14100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B5877E11-F7B3-485A-A0D9-B2C121D6D25C}" dt="2025-08-03T17:34:49.106" v="30"/>
        <pc:sldMkLst>
          <pc:docMk/>
          <pc:sldMk cId="2544916649" sldId="274"/>
        </pc:sldMkLst>
        <pc:graphicFrameChg chg="add mod">
          <ac:chgData name="Paul Magne Eidhammer" userId="e3d4e6bb-f754-4b2e-bd11-72ddaaf5666f" providerId="ADAL" clId="{B5877E11-F7B3-485A-A0D9-B2C121D6D25C}" dt="2025-08-03T17:34:49.106" v="30"/>
          <ac:graphicFrameMkLst>
            <pc:docMk/>
            <pc:sldMk cId="2544916649" sldId="274"/>
            <ac:graphicFrameMk id="10" creationId="{85995FFD-92B0-E161-545F-B30693003E10}"/>
          </ac:graphicFrameMkLst>
        </pc:graphicFrameChg>
      </pc:sldChg>
      <pc:sldChg chg="addSp delSp modSp mod">
        <pc:chgData name="Paul Magne Eidhammer" userId="e3d4e6bb-f754-4b2e-bd11-72ddaaf5666f" providerId="ADAL" clId="{B5877E11-F7B3-485A-A0D9-B2C121D6D25C}" dt="2025-08-03T17:45:41.119" v="36"/>
        <pc:sldMkLst>
          <pc:docMk/>
          <pc:sldMk cId="2435218313" sldId="278"/>
        </pc:sldMkLst>
        <pc:graphicFrameChg chg="add mod">
          <ac:chgData name="Paul Magne Eidhammer" userId="e3d4e6bb-f754-4b2e-bd11-72ddaaf5666f" providerId="ADAL" clId="{B5877E11-F7B3-485A-A0D9-B2C121D6D25C}" dt="2025-08-03T17:45:41.119" v="36"/>
          <ac:graphicFrameMkLst>
            <pc:docMk/>
            <pc:sldMk cId="2435218313" sldId="278"/>
            <ac:graphicFrameMk id="9" creationId="{9EA21BD6-B224-C4BE-7B37-29B7A81C8E3D}"/>
          </ac:graphicFrameMkLst>
        </pc:graphicFrameChg>
      </pc:sldChg>
      <pc:sldChg chg="addSp delSp modSp mod">
        <pc:chgData name="Paul Magne Eidhammer" userId="e3d4e6bb-f754-4b2e-bd11-72ddaaf5666f" providerId="ADAL" clId="{B5877E11-F7B3-485A-A0D9-B2C121D6D25C}" dt="2025-07-28T13:59:19.659" v="11"/>
        <pc:sldMkLst>
          <pc:docMk/>
          <pc:sldMk cId="3719733657" sldId="29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8-14T08-55-38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8-14T10-23-22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8-14T10-54-31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8-14T11-55-15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8-19T10-09-37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8-19T10-09-37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Volda!$B$4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Volda!$A$5:$A$18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Volda!$B$5:$B$18</c:f>
              <c:numCache>
                <c:formatCode>General</c:formatCode>
                <c:ptCount val="14"/>
                <c:pt idx="0">
                  <c:v>513</c:v>
                </c:pt>
                <c:pt idx="1">
                  <c:v>122</c:v>
                </c:pt>
                <c:pt idx="2">
                  <c:v>172</c:v>
                </c:pt>
                <c:pt idx="3">
                  <c:v>227</c:v>
                </c:pt>
                <c:pt idx="4">
                  <c:v>521</c:v>
                </c:pt>
                <c:pt idx="5">
                  <c:v>712</c:v>
                </c:pt>
                <c:pt idx="6">
                  <c:v>445</c:v>
                </c:pt>
                <c:pt idx="7">
                  <c:v>415</c:v>
                </c:pt>
                <c:pt idx="8">
                  <c:v>412</c:v>
                </c:pt>
                <c:pt idx="9">
                  <c:v>789</c:v>
                </c:pt>
                <c:pt idx="10">
                  <c:v>734</c:v>
                </c:pt>
                <c:pt idx="11">
                  <c:v>348</c:v>
                </c:pt>
                <c:pt idx="12">
                  <c:v>121</c:v>
                </c:pt>
                <c:pt idx="1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5-42AC-861F-F72709178400}"/>
            </c:ext>
          </c:extLst>
        </c:ser>
        <c:ser>
          <c:idx val="1"/>
          <c:order val="1"/>
          <c:tx>
            <c:strRef>
              <c:f>Volda!$C$4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Volda!$A$5:$A$18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Volda!$C$5:$C$18</c:f>
              <c:numCache>
                <c:formatCode>General</c:formatCode>
                <c:ptCount val="14"/>
                <c:pt idx="0">
                  <c:v>116</c:v>
                </c:pt>
                <c:pt idx="1">
                  <c:v>66</c:v>
                </c:pt>
                <c:pt idx="2">
                  <c:v>120</c:v>
                </c:pt>
                <c:pt idx="3">
                  <c:v>209</c:v>
                </c:pt>
                <c:pt idx="4">
                  <c:v>612</c:v>
                </c:pt>
                <c:pt idx="5">
                  <c:v>529</c:v>
                </c:pt>
                <c:pt idx="6">
                  <c:v>520</c:v>
                </c:pt>
                <c:pt idx="7">
                  <c:v>523</c:v>
                </c:pt>
                <c:pt idx="8">
                  <c:v>496</c:v>
                </c:pt>
                <c:pt idx="9">
                  <c:v>937</c:v>
                </c:pt>
                <c:pt idx="10">
                  <c:v>653</c:v>
                </c:pt>
                <c:pt idx="11">
                  <c:v>271</c:v>
                </c:pt>
                <c:pt idx="12">
                  <c:v>99</c:v>
                </c:pt>
                <c:pt idx="1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55-42AC-861F-F72709178400}"/>
            </c:ext>
          </c:extLst>
        </c:ser>
        <c:ser>
          <c:idx val="2"/>
          <c:order val="2"/>
          <c:tx>
            <c:strRef>
              <c:f>Volda!$D$4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Volda!$A$5:$A$18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Volda!$D$5:$D$18</c:f>
              <c:numCache>
                <c:formatCode>General</c:formatCode>
                <c:ptCount val="14"/>
                <c:pt idx="0">
                  <c:v>113</c:v>
                </c:pt>
                <c:pt idx="1">
                  <c:v>70</c:v>
                </c:pt>
                <c:pt idx="2">
                  <c:v>131</c:v>
                </c:pt>
                <c:pt idx="3">
                  <c:v>230</c:v>
                </c:pt>
                <c:pt idx="4">
                  <c:v>688</c:v>
                </c:pt>
                <c:pt idx="5">
                  <c:v>605</c:v>
                </c:pt>
                <c:pt idx="6">
                  <c:v>592</c:v>
                </c:pt>
                <c:pt idx="7">
                  <c:v>593</c:v>
                </c:pt>
                <c:pt idx="8">
                  <c:v>563</c:v>
                </c:pt>
                <c:pt idx="9">
                  <c:v>1070</c:v>
                </c:pt>
                <c:pt idx="10">
                  <c:v>744</c:v>
                </c:pt>
                <c:pt idx="11">
                  <c:v>308</c:v>
                </c:pt>
                <c:pt idx="12">
                  <c:v>112</c:v>
                </c:pt>
                <c:pt idx="1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55-42AC-861F-F72709178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Personer!$B$28:$D$28</c:f>
              <c:numCache>
                <c:formatCode>0</c:formatCode>
                <c:ptCount val="3"/>
                <c:pt idx="0">
                  <c:v>11235</c:v>
                </c:pt>
                <c:pt idx="1">
                  <c:v>11369</c:v>
                </c:pt>
                <c:pt idx="2">
                  <c:v>11473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F5-4BAF-9B34-67C2D9B034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Boliger5!$B$29:$G$29</c:f>
              <c:numCache>
                <c:formatCode>0</c:formatCode>
                <c:ptCount val="6"/>
                <c:pt idx="0">
                  <c:v>3580</c:v>
                </c:pt>
                <c:pt idx="1">
                  <c:v>409</c:v>
                </c:pt>
                <c:pt idx="2">
                  <c:v>789</c:v>
                </c:pt>
                <c:pt idx="3">
                  <c:v>263</c:v>
                </c:pt>
                <c:pt idx="4">
                  <c:v>756</c:v>
                </c:pt>
                <c:pt idx="5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17-409C-B152-7339EE18E8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82832684772288E-2"/>
          <c:y val="4.7234298863894526E-2"/>
          <c:w val="0.86080660484206328"/>
          <c:h val="0.839255727309764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Boliger5!$B$29:$O$29</c:f>
              <c:numCache>
                <c:formatCode>0</c:formatCode>
                <c:ptCount val="14"/>
                <c:pt idx="0">
                  <c:v>527</c:v>
                </c:pt>
                <c:pt idx="1">
                  <c:v>122</c:v>
                </c:pt>
                <c:pt idx="2">
                  <c:v>175</c:v>
                </c:pt>
                <c:pt idx="3">
                  <c:v>228</c:v>
                </c:pt>
                <c:pt idx="4">
                  <c:v>517</c:v>
                </c:pt>
                <c:pt idx="5">
                  <c:v>715</c:v>
                </c:pt>
                <c:pt idx="6">
                  <c:v>442</c:v>
                </c:pt>
                <c:pt idx="7">
                  <c:v>413</c:v>
                </c:pt>
                <c:pt idx="8">
                  <c:v>414</c:v>
                </c:pt>
                <c:pt idx="9">
                  <c:v>784</c:v>
                </c:pt>
                <c:pt idx="10">
                  <c:v>739</c:v>
                </c:pt>
                <c:pt idx="11">
                  <c:v>358</c:v>
                </c:pt>
                <c:pt idx="12">
                  <c:v>124</c:v>
                </c:pt>
                <c:pt idx="1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9-4AAF-91CD-A8C5B371B1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0211134514153957E-2"/>
              <c:y val="0.414405976830791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83787603832115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Fullforte!$B$120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Fullforte!$C$120:$AA$120</c:f>
              <c:numCache>
                <c:formatCode>0</c:formatCode>
                <c:ptCount val="25"/>
                <c:pt idx="0">
                  <c:v>66</c:v>
                </c:pt>
                <c:pt idx="1">
                  <c:v>15</c:v>
                </c:pt>
                <c:pt idx="2">
                  <c:v>9</c:v>
                </c:pt>
                <c:pt idx="3">
                  <c:v>9</c:v>
                </c:pt>
                <c:pt idx="4">
                  <c:v>14</c:v>
                </c:pt>
                <c:pt idx="5">
                  <c:v>10</c:v>
                </c:pt>
                <c:pt idx="6">
                  <c:v>16</c:v>
                </c:pt>
                <c:pt idx="7">
                  <c:v>9</c:v>
                </c:pt>
                <c:pt idx="8">
                  <c:v>11</c:v>
                </c:pt>
                <c:pt idx="9">
                  <c:v>5</c:v>
                </c:pt>
                <c:pt idx="10">
                  <c:v>2</c:v>
                </c:pt>
                <c:pt idx="11">
                  <c:v>12</c:v>
                </c:pt>
                <c:pt idx="12">
                  <c:v>28</c:v>
                </c:pt>
                <c:pt idx="13">
                  <c:v>14</c:v>
                </c:pt>
                <c:pt idx="14">
                  <c:v>14</c:v>
                </c:pt>
                <c:pt idx="15">
                  <c:v>12</c:v>
                </c:pt>
                <c:pt idx="16">
                  <c:v>8</c:v>
                </c:pt>
                <c:pt idx="17">
                  <c:v>13</c:v>
                </c:pt>
                <c:pt idx="18">
                  <c:v>12</c:v>
                </c:pt>
                <c:pt idx="19">
                  <c:v>7</c:v>
                </c:pt>
                <c:pt idx="20">
                  <c:v>19</c:v>
                </c:pt>
                <c:pt idx="21">
                  <c:v>10</c:v>
                </c:pt>
                <c:pt idx="22">
                  <c:v>10</c:v>
                </c:pt>
                <c:pt idx="23">
                  <c:v>5</c:v>
                </c:pt>
                <c:pt idx="2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E-4B1E-B8D7-4DCF474E5A83}"/>
            </c:ext>
          </c:extLst>
        </c:ser>
        <c:ser>
          <c:idx val="1"/>
          <c:order val="1"/>
          <c:tx>
            <c:strRef>
              <c:f>Fullforte!$B$121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Fullforte!$C$121:$AA$121</c:f>
              <c:numCache>
                <c:formatCode>0</c:formatCode>
                <c:ptCount val="25"/>
                <c:pt idx="0">
                  <c:v>5</c:v>
                </c:pt>
                <c:pt idx="1">
                  <c:v>1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6</c:v>
                </c:pt>
                <c:pt idx="6">
                  <c:v>14</c:v>
                </c:pt>
                <c:pt idx="7">
                  <c:v>9</c:v>
                </c:pt>
                <c:pt idx="8">
                  <c:v>17</c:v>
                </c:pt>
                <c:pt idx="9">
                  <c:v>4</c:v>
                </c:pt>
                <c:pt idx="10">
                  <c:v>9</c:v>
                </c:pt>
                <c:pt idx="11">
                  <c:v>4</c:v>
                </c:pt>
                <c:pt idx="12">
                  <c:v>4</c:v>
                </c:pt>
                <c:pt idx="13">
                  <c:v>10</c:v>
                </c:pt>
                <c:pt idx="14">
                  <c:v>20</c:v>
                </c:pt>
                <c:pt idx="15">
                  <c:v>8</c:v>
                </c:pt>
                <c:pt idx="16">
                  <c:v>12</c:v>
                </c:pt>
                <c:pt idx="17">
                  <c:v>6</c:v>
                </c:pt>
                <c:pt idx="18">
                  <c:v>10</c:v>
                </c:pt>
                <c:pt idx="19">
                  <c:v>14</c:v>
                </c:pt>
                <c:pt idx="20">
                  <c:v>3</c:v>
                </c:pt>
                <c:pt idx="21">
                  <c:v>8</c:v>
                </c:pt>
                <c:pt idx="22">
                  <c:v>2</c:v>
                </c:pt>
                <c:pt idx="23">
                  <c:v>0</c:v>
                </c:pt>
                <c:pt idx="2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1E-4B1E-B8D7-4DCF474E5A83}"/>
            </c:ext>
          </c:extLst>
        </c:ser>
        <c:ser>
          <c:idx val="2"/>
          <c:order val="2"/>
          <c:tx>
            <c:strRef>
              <c:f>Fullforte!$B$122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Fullforte!$C$122:$AA$122</c:f>
              <c:numCache>
                <c:formatCode>0</c:formatCode>
                <c:ptCount val="25"/>
                <c:pt idx="0">
                  <c:v>40</c:v>
                </c:pt>
                <c:pt idx="1">
                  <c:v>18</c:v>
                </c:pt>
                <c:pt idx="2">
                  <c:v>8</c:v>
                </c:pt>
                <c:pt idx="3">
                  <c:v>10</c:v>
                </c:pt>
                <c:pt idx="4">
                  <c:v>10</c:v>
                </c:pt>
                <c:pt idx="5">
                  <c:v>41</c:v>
                </c:pt>
                <c:pt idx="6">
                  <c:v>12</c:v>
                </c:pt>
                <c:pt idx="7">
                  <c:v>20</c:v>
                </c:pt>
                <c:pt idx="8">
                  <c:v>14</c:v>
                </c:pt>
                <c:pt idx="9">
                  <c:v>4</c:v>
                </c:pt>
                <c:pt idx="10">
                  <c:v>4</c:v>
                </c:pt>
                <c:pt idx="11">
                  <c:v>36</c:v>
                </c:pt>
                <c:pt idx="12">
                  <c:v>31</c:v>
                </c:pt>
                <c:pt idx="13">
                  <c:v>22</c:v>
                </c:pt>
                <c:pt idx="14">
                  <c:v>40</c:v>
                </c:pt>
                <c:pt idx="15">
                  <c:v>24</c:v>
                </c:pt>
                <c:pt idx="16">
                  <c:v>40</c:v>
                </c:pt>
                <c:pt idx="17">
                  <c:v>4</c:v>
                </c:pt>
                <c:pt idx="18">
                  <c:v>0</c:v>
                </c:pt>
                <c:pt idx="19">
                  <c:v>16</c:v>
                </c:pt>
                <c:pt idx="20">
                  <c:v>12</c:v>
                </c:pt>
                <c:pt idx="21">
                  <c:v>20</c:v>
                </c:pt>
                <c:pt idx="22">
                  <c:v>8</c:v>
                </c:pt>
                <c:pt idx="23">
                  <c:v>24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1E-4B1E-B8D7-4DCF474E5A83}"/>
            </c:ext>
          </c:extLst>
        </c:ser>
        <c:ser>
          <c:idx val="3"/>
          <c:order val="3"/>
          <c:tx>
            <c:strRef>
              <c:f>Fullforte!$B$123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Fullforte!$C$123:$AA$123</c:f>
              <c:numCache>
                <c:formatCode>0</c:formatCode>
                <c:ptCount val="25"/>
                <c:pt idx="0">
                  <c:v>25</c:v>
                </c:pt>
                <c:pt idx="1">
                  <c:v>18</c:v>
                </c:pt>
                <c:pt idx="2">
                  <c:v>12</c:v>
                </c:pt>
                <c:pt idx="3">
                  <c:v>0</c:v>
                </c:pt>
                <c:pt idx="4">
                  <c:v>0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  <c:pt idx="9">
                  <c:v>35</c:v>
                </c:pt>
                <c:pt idx="10">
                  <c:v>0</c:v>
                </c:pt>
                <c:pt idx="11">
                  <c:v>0</c:v>
                </c:pt>
                <c:pt idx="12">
                  <c:v>10</c:v>
                </c:pt>
                <c:pt idx="13">
                  <c:v>0</c:v>
                </c:pt>
                <c:pt idx="14">
                  <c:v>12</c:v>
                </c:pt>
                <c:pt idx="15">
                  <c:v>0</c:v>
                </c:pt>
                <c:pt idx="16">
                  <c:v>0</c:v>
                </c:pt>
                <c:pt idx="17">
                  <c:v>26</c:v>
                </c:pt>
                <c:pt idx="18">
                  <c:v>0</c:v>
                </c:pt>
                <c:pt idx="19">
                  <c:v>20</c:v>
                </c:pt>
                <c:pt idx="20">
                  <c:v>7</c:v>
                </c:pt>
                <c:pt idx="21">
                  <c:v>0</c:v>
                </c:pt>
                <c:pt idx="22">
                  <c:v>10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1E-4B1E-B8D7-4DCF474E5A83}"/>
            </c:ext>
          </c:extLst>
        </c:ser>
        <c:ser>
          <c:idx val="4"/>
          <c:order val="4"/>
          <c:tx>
            <c:strRef>
              <c:f>Fullforte!$B$124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Fullforte!$C$124:$AA$124</c:f>
              <c:numCache>
                <c:formatCode>0</c:formatCode>
                <c:ptCount val="25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4</c:v>
                </c:pt>
                <c:pt idx="20">
                  <c:v>194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1E-4B1E-B8D7-4DCF474E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8.3789453031452767E-3"/>
              <c:y val="0.38802958605310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'Ark1'!$B$6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'Ark1'!$C$5:$G$5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'Ark1'!$C$6:$G$6</c:f>
              <c:numCache>
                <c:formatCode>General</c:formatCode>
                <c:ptCount val="5"/>
                <c:pt idx="0">
                  <c:v>14</c:v>
                </c:pt>
                <c:pt idx="1">
                  <c:v>0</c:v>
                </c:pt>
                <c:pt idx="2">
                  <c:v>8</c:v>
                </c:pt>
                <c:pt idx="3">
                  <c:v>14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0D-44DE-B88D-A759AB2C1E0E}"/>
            </c:ext>
          </c:extLst>
        </c:ser>
        <c:ser>
          <c:idx val="1"/>
          <c:order val="1"/>
          <c:tx>
            <c:strRef>
              <c:f>'Ark1'!$B$7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'Ark1'!$C$5:$G$5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'Ark1'!$C$7:$G$7</c:f>
              <c:numCache>
                <c:formatCode>General</c:formatCode>
                <c:ptCount val="5"/>
                <c:pt idx="0">
                  <c:v>20</c:v>
                </c:pt>
                <c:pt idx="1">
                  <c:v>8</c:v>
                </c:pt>
                <c:pt idx="2">
                  <c:v>1</c:v>
                </c:pt>
                <c:pt idx="3">
                  <c:v>22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0D-44DE-B88D-A759AB2C1E0E}"/>
            </c:ext>
          </c:extLst>
        </c:ser>
        <c:ser>
          <c:idx val="2"/>
          <c:order val="2"/>
          <c:tx>
            <c:strRef>
              <c:f>'Ark1'!$B$8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'Ark1'!$C$5:$G$5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'Ark1'!$C$8:$G$8</c:f>
              <c:numCache>
                <c:formatCode>General</c:formatCode>
                <c:ptCount val="5"/>
                <c:pt idx="0">
                  <c:v>13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0D-44DE-B88D-A759AB2C1E0E}"/>
            </c:ext>
          </c:extLst>
        </c:ser>
        <c:ser>
          <c:idx val="3"/>
          <c:order val="3"/>
          <c:tx>
            <c:strRef>
              <c:f>'Ark1'!$B$9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'Ark1'!$C$5:$G$5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'Ark1'!$C$9:$G$9</c:f>
              <c:numCache>
                <c:formatCode>General</c:formatCode>
                <c:ptCount val="5"/>
                <c:pt idx="0">
                  <c:v>12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0D-44DE-B88D-A759AB2C1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2744431"/>
        <c:axId val="762747311"/>
      </c:barChart>
      <c:catAx>
        <c:axId val="762744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2747311"/>
        <c:crosses val="autoZero"/>
        <c:auto val="1"/>
        <c:lblAlgn val="ctr"/>
        <c:lblOffset val="100"/>
        <c:noMultiLvlLbl val="0"/>
      </c:catAx>
      <c:valAx>
        <c:axId val="762747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Talnye bustadar</a:t>
                </a:r>
              </a:p>
            </c:rich>
          </c:tx>
          <c:layout>
            <c:manualLayout>
              <c:xMode val="edge"/>
              <c:yMode val="edge"/>
              <c:x val="1.1623080116230802E-2"/>
              <c:y val="0.36652692129252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2744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48881389826276E-2"/>
          <c:y val="5.7806311688187069E-2"/>
          <c:w val="0.89314310070215586"/>
          <c:h val="0.724204475047136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NyeBygninger!$B$20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NyeBygninger!$C$20:$K$20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C-4B39-9BCF-55630781154E}"/>
            </c:ext>
          </c:extLst>
        </c:ser>
        <c:ser>
          <c:idx val="1"/>
          <c:order val="1"/>
          <c:tx>
            <c:strRef>
              <c:f>NyeBygninger!$B$21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NyeBygninger!$C$21:$K$21</c:f>
              <c:numCache>
                <c:formatCode>0</c:formatCode>
                <c:ptCount val="9"/>
                <c:pt idx="0">
                  <c:v>10</c:v>
                </c:pt>
                <c:pt idx="1">
                  <c:v>2</c:v>
                </c:pt>
                <c:pt idx="2">
                  <c:v>29</c:v>
                </c:pt>
                <c:pt idx="3">
                  <c:v>4</c:v>
                </c:pt>
                <c:pt idx="4">
                  <c:v>15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5C-4B39-9BCF-55630781154E}"/>
            </c:ext>
          </c:extLst>
        </c:ser>
        <c:ser>
          <c:idx val="2"/>
          <c:order val="2"/>
          <c:tx>
            <c:strRef>
              <c:f>NyeBygninger!$B$22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NyeBygninger!$C$22:$K$22</c:f>
              <c:numCache>
                <c:formatCode>0</c:formatCode>
                <c:ptCount val="9"/>
                <c:pt idx="0">
                  <c:v>11</c:v>
                </c:pt>
                <c:pt idx="1">
                  <c:v>3</c:v>
                </c:pt>
                <c:pt idx="2">
                  <c:v>23</c:v>
                </c:pt>
                <c:pt idx="3">
                  <c:v>1</c:v>
                </c:pt>
                <c:pt idx="4">
                  <c:v>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5C-4B39-9BCF-55630781154E}"/>
            </c:ext>
          </c:extLst>
        </c:ser>
        <c:ser>
          <c:idx val="3"/>
          <c:order val="3"/>
          <c:tx>
            <c:strRef>
              <c:f>NyeBygninger!$B$23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NyeBygninger!$C$23:$K$23</c:f>
              <c:numCache>
                <c:formatCode>0</c:formatCode>
                <c:ptCount val="9"/>
                <c:pt idx="0">
                  <c:v>4</c:v>
                </c:pt>
                <c:pt idx="1">
                  <c:v>1</c:v>
                </c:pt>
                <c:pt idx="2">
                  <c:v>17</c:v>
                </c:pt>
                <c:pt idx="3">
                  <c:v>1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5C-4B39-9BCF-55630781154E}"/>
            </c:ext>
          </c:extLst>
        </c:ser>
        <c:ser>
          <c:idx val="4"/>
          <c:order val="4"/>
          <c:tx>
            <c:strRef>
              <c:f>NyeBygninger!$B$24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NyeBygninger!$C$24:$K$24</c:f>
              <c:numCache>
                <c:formatCode>0</c:formatCode>
                <c:ptCount val="9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6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5C-4B39-9BCF-556307811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4162767"/>
        <c:axId val="1524164687"/>
      </c:barChart>
      <c:catAx>
        <c:axId val="152416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24164687"/>
        <c:crosses val="autoZero"/>
        <c:auto val="1"/>
        <c:lblAlgn val="ctr"/>
        <c:lblOffset val="100"/>
        <c:noMultiLvlLbl val="0"/>
      </c:catAx>
      <c:valAx>
        <c:axId val="1524164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1.4292966249708348E-2"/>
              <c:y val="0.32139153505262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24162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8.1859612589748595E-2"/>
          <c:w val="0.82281875732958965"/>
          <c:h val="0.73731632719463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Medianinntekt!$A$75</c:f>
              <c:strCache>
                <c:ptCount val="1"/>
                <c:pt idx="0">
                  <c:v>Volda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Medianinntekt!$B$75:$F$75</c:f>
              <c:numCache>
                <c:formatCode>0</c:formatCode>
                <c:ptCount val="5"/>
                <c:pt idx="0">
                  <c:v>781000</c:v>
                </c:pt>
                <c:pt idx="1">
                  <c:v>408000</c:v>
                </c:pt>
                <c:pt idx="2">
                  <c:v>928000</c:v>
                </c:pt>
                <c:pt idx="3">
                  <c:v>1357000</c:v>
                </c:pt>
                <c:pt idx="4">
                  <c:v>656000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64-46EB-AC36-A04DFE174570}"/>
            </c:ext>
          </c:extLst>
        </c:ser>
        <c:ser>
          <c:idx val="1"/>
          <c:order val="1"/>
          <c:tx>
            <c:strRef>
              <c:f>Medianinntekt!$A$76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Medianinntekt!$B$76:$F$76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64-46EB-AC36-A04DFE174570}"/>
            </c:ext>
          </c:extLst>
        </c:ser>
        <c:ser>
          <c:idx val="2"/>
          <c:order val="2"/>
          <c:tx>
            <c:strRef>
              <c:f>Medianinntekt!$A$77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Medianinntekt!$B$77:$F$77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64-46EB-AC36-A04DFE1745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Volda!$I$5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Volda!$H$6:$H$30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Volda!$I$6:$I$30</c:f>
              <c:numCache>
                <c:formatCode>General</c:formatCode>
                <c:ptCount val="25"/>
                <c:pt idx="0">
                  <c:v>18</c:v>
                </c:pt>
                <c:pt idx="1">
                  <c:v>15</c:v>
                </c:pt>
                <c:pt idx="2">
                  <c:v>11</c:v>
                </c:pt>
                <c:pt idx="3">
                  <c:v>9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2</c:v>
                </c:pt>
                <c:pt idx="10">
                  <c:v>4</c:v>
                </c:pt>
                <c:pt idx="11">
                  <c:v>5</c:v>
                </c:pt>
                <c:pt idx="12">
                  <c:v>2</c:v>
                </c:pt>
                <c:pt idx="13">
                  <c:v>5</c:v>
                </c:pt>
                <c:pt idx="14">
                  <c:v>3</c:v>
                </c:pt>
                <c:pt idx="15">
                  <c:v>-1</c:v>
                </c:pt>
                <c:pt idx="16">
                  <c:v>3</c:v>
                </c:pt>
                <c:pt idx="17">
                  <c:v>2</c:v>
                </c:pt>
                <c:pt idx="18">
                  <c:v>-2</c:v>
                </c:pt>
                <c:pt idx="19">
                  <c:v>2</c:v>
                </c:pt>
                <c:pt idx="20">
                  <c:v>1</c:v>
                </c:pt>
                <c:pt idx="21">
                  <c:v>0</c:v>
                </c:pt>
                <c:pt idx="22">
                  <c:v>3</c:v>
                </c:pt>
                <c:pt idx="23">
                  <c:v>2</c:v>
                </c:pt>
                <c:pt idx="24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BCE-415B-97F0-D1A3D8C1274C}"/>
            </c:ext>
          </c:extLst>
        </c:ser>
        <c:ser>
          <c:idx val="1"/>
          <c:order val="1"/>
          <c:tx>
            <c:strRef>
              <c:f>Volda!$J$5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Volda!$H$6:$H$30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Volda!$J$6:$J$30</c:f>
              <c:numCache>
                <c:formatCode>General</c:formatCode>
                <c:ptCount val="25"/>
                <c:pt idx="0">
                  <c:v>32</c:v>
                </c:pt>
                <c:pt idx="1">
                  <c:v>26</c:v>
                </c:pt>
                <c:pt idx="2">
                  <c:v>21</c:v>
                </c:pt>
                <c:pt idx="3">
                  <c:v>18</c:v>
                </c:pt>
                <c:pt idx="4">
                  <c:v>17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11</c:v>
                </c:pt>
                <c:pt idx="10">
                  <c:v>11</c:v>
                </c:pt>
                <c:pt idx="11">
                  <c:v>12</c:v>
                </c:pt>
                <c:pt idx="12">
                  <c:v>9</c:v>
                </c:pt>
                <c:pt idx="13">
                  <c:v>10</c:v>
                </c:pt>
                <c:pt idx="14">
                  <c:v>10</c:v>
                </c:pt>
                <c:pt idx="15">
                  <c:v>6</c:v>
                </c:pt>
                <c:pt idx="16">
                  <c:v>9</c:v>
                </c:pt>
                <c:pt idx="17">
                  <c:v>7</c:v>
                </c:pt>
                <c:pt idx="18">
                  <c:v>4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4</c:v>
                </c:pt>
                <c:pt idx="24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BCE-415B-97F0-D1A3D8C1274C}"/>
            </c:ext>
          </c:extLst>
        </c:ser>
        <c:ser>
          <c:idx val="2"/>
          <c:order val="2"/>
          <c:tx>
            <c:strRef>
              <c:f>Volda!$K$5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Volda!$H$6:$H$30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Volda!$K$6:$K$30</c:f>
              <c:numCache>
                <c:formatCode>General</c:formatCode>
                <c:ptCount val="25"/>
                <c:pt idx="0">
                  <c:v>27</c:v>
                </c:pt>
                <c:pt idx="1">
                  <c:v>22</c:v>
                </c:pt>
                <c:pt idx="2">
                  <c:v>20</c:v>
                </c:pt>
                <c:pt idx="3">
                  <c:v>17</c:v>
                </c:pt>
                <c:pt idx="4">
                  <c:v>18</c:v>
                </c:pt>
                <c:pt idx="5">
                  <c:v>13</c:v>
                </c:pt>
                <c:pt idx="6">
                  <c:v>13</c:v>
                </c:pt>
                <c:pt idx="7">
                  <c:v>12</c:v>
                </c:pt>
                <c:pt idx="8">
                  <c:v>13</c:v>
                </c:pt>
                <c:pt idx="9">
                  <c:v>12</c:v>
                </c:pt>
                <c:pt idx="10">
                  <c:v>10</c:v>
                </c:pt>
                <c:pt idx="11">
                  <c:v>11</c:v>
                </c:pt>
                <c:pt idx="12">
                  <c:v>11</c:v>
                </c:pt>
                <c:pt idx="13">
                  <c:v>10</c:v>
                </c:pt>
                <c:pt idx="14">
                  <c:v>11</c:v>
                </c:pt>
                <c:pt idx="15">
                  <c:v>7</c:v>
                </c:pt>
                <c:pt idx="16">
                  <c:v>9</c:v>
                </c:pt>
                <c:pt idx="17">
                  <c:v>6</c:v>
                </c:pt>
                <c:pt idx="18">
                  <c:v>7</c:v>
                </c:pt>
                <c:pt idx="19">
                  <c:v>5</c:v>
                </c:pt>
                <c:pt idx="20">
                  <c:v>6</c:v>
                </c:pt>
                <c:pt idx="21">
                  <c:v>6</c:v>
                </c:pt>
                <c:pt idx="22">
                  <c:v>5</c:v>
                </c:pt>
                <c:pt idx="23">
                  <c:v>5</c:v>
                </c:pt>
                <c:pt idx="24">
                  <c:v>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BCE-415B-97F0-D1A3D8C12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'Ark3'!$C$1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C0-4F35-9DA0-25252FB5777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'Ark3'!$B$158:$B$183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'Ark3'!$C$158:$C$183</c:f>
              <c:numCache>
                <c:formatCode>General</c:formatCode>
                <c:ptCount val="26"/>
                <c:pt idx="0">
                  <c:v>100</c:v>
                </c:pt>
                <c:pt idx="1">
                  <c:v>101.503355704698</c:v>
                </c:pt>
                <c:pt idx="2">
                  <c:v>102.52348993288591</c:v>
                </c:pt>
                <c:pt idx="3">
                  <c:v>103.06040268456375</c:v>
                </c:pt>
                <c:pt idx="4">
                  <c:v>103.6241610738255</c:v>
                </c:pt>
                <c:pt idx="5">
                  <c:v>103.75838926174497</c:v>
                </c:pt>
                <c:pt idx="6">
                  <c:v>104.05369127516779</c:v>
                </c:pt>
                <c:pt idx="7">
                  <c:v>104.10738255033559</c:v>
                </c:pt>
                <c:pt idx="8">
                  <c:v>104.26845637583892</c:v>
                </c:pt>
                <c:pt idx="9">
                  <c:v>104.61744966442954</c:v>
                </c:pt>
                <c:pt idx="10">
                  <c:v>104.69798657718121</c:v>
                </c:pt>
                <c:pt idx="11">
                  <c:v>105.02013422818793</c:v>
                </c:pt>
                <c:pt idx="12">
                  <c:v>104.96644295302013</c:v>
                </c:pt>
                <c:pt idx="13">
                  <c:v>104.93959731543625</c:v>
                </c:pt>
                <c:pt idx="14">
                  <c:v>105.34228187919463</c:v>
                </c:pt>
                <c:pt idx="15">
                  <c:v>105.58389261744966</c:v>
                </c:pt>
                <c:pt idx="16">
                  <c:v>105.63758389261746</c:v>
                </c:pt>
                <c:pt idx="17">
                  <c:v>105.74496644295301</c:v>
                </c:pt>
                <c:pt idx="18">
                  <c:v>105.82550335570471</c:v>
                </c:pt>
                <c:pt idx="19">
                  <c:v>106.04026845637584</c:v>
                </c:pt>
                <c:pt idx="20">
                  <c:v>106.1744966442953</c:v>
                </c:pt>
                <c:pt idx="21">
                  <c:v>106.12080536912751</c:v>
                </c:pt>
                <c:pt idx="22">
                  <c:v>106.01342281879194</c:v>
                </c:pt>
                <c:pt idx="23">
                  <c:v>106.25503355704697</c:v>
                </c:pt>
                <c:pt idx="24">
                  <c:v>106.36241610738256</c:v>
                </c:pt>
                <c:pt idx="25">
                  <c:v>106.5503355704698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C0-4F35-9DA0-25252FB57773}"/>
            </c:ext>
          </c:extLst>
        </c:ser>
        <c:ser>
          <c:idx val="1"/>
          <c:order val="1"/>
          <c:tx>
            <c:strRef>
              <c:f>'Ark3'!$D$1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C0-4F35-9DA0-25252FB577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C0-4F35-9DA0-25252FB5777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'Ark3'!$B$158:$B$183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'Ark3'!$D$158:$D$183</c:f>
              <c:numCache>
                <c:formatCode>General</c:formatCode>
                <c:ptCount val="26"/>
                <c:pt idx="0">
                  <c:v>100</c:v>
                </c:pt>
                <c:pt idx="1">
                  <c:v>101.68918918918919</c:v>
                </c:pt>
                <c:pt idx="2">
                  <c:v>103.37837837837837</c:v>
                </c:pt>
                <c:pt idx="3">
                  <c:v>105.40540540540539</c:v>
                </c:pt>
                <c:pt idx="4">
                  <c:v>107.02702702702702</c:v>
                </c:pt>
                <c:pt idx="5">
                  <c:v>109.66216216216216</c:v>
                </c:pt>
                <c:pt idx="6">
                  <c:v>110.67567567567566</c:v>
                </c:pt>
                <c:pt idx="7">
                  <c:v>112.83783783783782</c:v>
                </c:pt>
                <c:pt idx="8">
                  <c:v>113.98648648648648</c:v>
                </c:pt>
                <c:pt idx="9">
                  <c:v>115.4054054054054</c:v>
                </c:pt>
                <c:pt idx="10">
                  <c:v>116.82432432432432</c:v>
                </c:pt>
                <c:pt idx="11">
                  <c:v>117.70270270270271</c:v>
                </c:pt>
                <c:pt idx="12">
                  <c:v>119.59459459459461</c:v>
                </c:pt>
                <c:pt idx="13">
                  <c:v>121.28378378378379</c:v>
                </c:pt>
                <c:pt idx="14">
                  <c:v>121.95945945945945</c:v>
                </c:pt>
                <c:pt idx="15">
                  <c:v>123.44594594594595</c:v>
                </c:pt>
                <c:pt idx="16">
                  <c:v>123.71621621621622</c:v>
                </c:pt>
                <c:pt idx="17">
                  <c:v>124.93243243243244</c:v>
                </c:pt>
                <c:pt idx="18">
                  <c:v>125.81081081081081</c:v>
                </c:pt>
                <c:pt idx="19">
                  <c:v>125.81081081081081</c:v>
                </c:pt>
                <c:pt idx="20">
                  <c:v>126.21621621621621</c:v>
                </c:pt>
                <c:pt idx="21">
                  <c:v>127.16216216216216</c:v>
                </c:pt>
                <c:pt idx="22">
                  <c:v>128.17567567567568</c:v>
                </c:pt>
                <c:pt idx="23">
                  <c:v>128.37837837837839</c:v>
                </c:pt>
                <c:pt idx="24">
                  <c:v>128.98648648648648</c:v>
                </c:pt>
                <c:pt idx="25">
                  <c:v>129.45945945945948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C0-4F35-9DA0-25252FB57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Volda!$B$5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Volda!$A$6:$A$19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Volda!$B$6:$B$19</c:f>
              <c:numCache>
                <c:formatCode>General</c:formatCode>
                <c:ptCount val="14"/>
                <c:pt idx="0">
                  <c:v>0</c:v>
                </c:pt>
                <c:pt idx="1">
                  <c:v>4</c:v>
                </c:pt>
                <c:pt idx="2">
                  <c:v>27</c:v>
                </c:pt>
                <c:pt idx="3">
                  <c:v>49</c:v>
                </c:pt>
                <c:pt idx="4">
                  <c:v>176</c:v>
                </c:pt>
                <c:pt idx="5">
                  <c:v>171</c:v>
                </c:pt>
                <c:pt idx="6">
                  <c:v>162</c:v>
                </c:pt>
                <c:pt idx="7">
                  <c:v>146</c:v>
                </c:pt>
                <c:pt idx="8">
                  <c:v>132</c:v>
                </c:pt>
                <c:pt idx="9">
                  <c:v>284</c:v>
                </c:pt>
                <c:pt idx="10">
                  <c:v>192</c:v>
                </c:pt>
                <c:pt idx="11">
                  <c:v>70</c:v>
                </c:pt>
                <c:pt idx="12">
                  <c:v>21</c:v>
                </c:pt>
                <c:pt idx="1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9B-40D6-9F08-B5F18163E047}"/>
            </c:ext>
          </c:extLst>
        </c:ser>
        <c:ser>
          <c:idx val="1"/>
          <c:order val="1"/>
          <c:tx>
            <c:strRef>
              <c:f>Volda!$C$5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Volda!$A$6:$A$19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Volda!$C$6:$C$19</c:f>
              <c:numCache>
                <c:formatCode>General</c:formatCode>
                <c:ptCount val="14"/>
                <c:pt idx="0">
                  <c:v>6</c:v>
                </c:pt>
                <c:pt idx="1">
                  <c:v>12</c:v>
                </c:pt>
                <c:pt idx="2">
                  <c:v>35</c:v>
                </c:pt>
                <c:pt idx="3">
                  <c:v>66</c:v>
                </c:pt>
                <c:pt idx="4">
                  <c:v>238</c:v>
                </c:pt>
                <c:pt idx="5">
                  <c:v>233</c:v>
                </c:pt>
                <c:pt idx="6">
                  <c:v>210</c:v>
                </c:pt>
                <c:pt idx="7">
                  <c:v>189</c:v>
                </c:pt>
                <c:pt idx="8">
                  <c:v>170</c:v>
                </c:pt>
                <c:pt idx="9">
                  <c:v>359</c:v>
                </c:pt>
                <c:pt idx="10">
                  <c:v>238</c:v>
                </c:pt>
                <c:pt idx="11">
                  <c:v>90</c:v>
                </c:pt>
                <c:pt idx="12">
                  <c:v>29</c:v>
                </c:pt>
                <c:pt idx="1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9B-40D6-9F08-B5F18163E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'Ark3'!$B$4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6B-481B-8FF0-43D85BE1CF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6B-481B-8FF0-43D85BE1CF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6B-481B-8FF0-43D85BE1CF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6B-481B-8FF0-43D85BE1CF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A6B-481B-8FF0-43D85BE1CFD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A6B-481B-8FF0-43D85BE1CFDD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A6B-481B-8FF0-43D85BE1CFDD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A6B-481B-8FF0-43D85BE1CFDD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A6B-481B-8FF0-43D85BE1CFDD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A6B-481B-8FF0-43D85BE1CFDD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A6B-481B-8FF0-43D85BE1CFDD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A6B-481B-8FF0-43D85BE1CFD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'Ark3'!$A$5:$A$10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'Ark3'!$B$5:$B$10</c:f>
              <c:numCache>
                <c:formatCode>General</c:formatCode>
                <c:ptCount val="6"/>
                <c:pt idx="0">
                  <c:v>2119</c:v>
                </c:pt>
                <c:pt idx="1">
                  <c:v>1659</c:v>
                </c:pt>
                <c:pt idx="2">
                  <c:v>590</c:v>
                </c:pt>
                <c:pt idx="3">
                  <c:v>545</c:v>
                </c:pt>
                <c:pt idx="4">
                  <c:v>231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A6B-481B-8FF0-43D85BE1CF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'Ark3'!$C$4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2A-427A-BA18-134AC97E90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2A-427A-BA18-134AC97E90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2A-427A-BA18-134AC97E90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2A-427A-BA18-134AC97E906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2A-427A-BA18-134AC97E906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82A-427A-BA18-134AC97E906F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82A-427A-BA18-134AC97E906F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82A-427A-BA18-134AC97E906F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82A-427A-BA18-134AC97E906F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82A-427A-BA18-134AC97E906F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82A-427A-BA18-134AC97E906F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82A-427A-BA18-134AC97E906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'Ark3'!$A$5:$A$10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'Ark3'!$C$5:$C$10</c:f>
              <c:numCache>
                <c:formatCode>General</c:formatCode>
                <c:ptCount val="6"/>
                <c:pt idx="0">
                  <c:v>2401</c:v>
                </c:pt>
                <c:pt idx="1">
                  <c:v>1889</c:v>
                </c:pt>
                <c:pt idx="2">
                  <c:v>652</c:v>
                </c:pt>
                <c:pt idx="3">
                  <c:v>608</c:v>
                </c:pt>
                <c:pt idx="4">
                  <c:v>261</c:v>
                </c:pt>
                <c:pt idx="5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82A-427A-BA18-134AC97E90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0263896741453728"/>
          <c:y val="0.10523533647593168"/>
          <c:w val="0.86758870333852767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Personer!$B$29:$F$29</c:f>
              <c:numCache>
                <c:formatCode>0.0</c:formatCode>
                <c:ptCount val="5"/>
                <c:pt idx="0">
                  <c:v>19.100000000000001</c:v>
                </c:pt>
                <c:pt idx="1">
                  <c:v>28.5</c:v>
                </c:pt>
                <c:pt idx="2">
                  <c:v>15.7</c:v>
                </c:pt>
                <c:pt idx="3">
                  <c:v>18.5</c:v>
                </c:pt>
                <c:pt idx="4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17-4DDF-9DB9-DB05D5344E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Personer!$B$65</c:f>
              <c:numCache>
                <c:formatCode>0.0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C8-43DD-A952-B64872ACEFF9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Personer!$C$65</c:f>
              <c:numCache>
                <c:formatCode>0.0</c:formatCode>
                <c:ptCount val="1"/>
                <c:pt idx="0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C8-43DD-A952-B64872ACEFF9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Personer!$D$65</c:f>
              <c:numCache>
                <c:formatCode>0.0</c:formatCode>
                <c:ptCount val="1"/>
                <c:pt idx="0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C8-43DD-A952-B64872ACEFF9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Personer!$E$65</c:f>
              <c:numCache>
                <c:formatCode>0.0</c:formatCode>
                <c:ptCount val="1"/>
                <c:pt idx="0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C8-43DD-A952-B64872ACEFF9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Personer!$F$65</c:f>
              <c:numCache>
                <c:formatCode>0.0</c:formatCode>
                <c:ptCount val="1"/>
                <c:pt idx="0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C8-43DD-A952-B64872ACEF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Familier!$B$29:$G$29</c:f>
              <c:numCache>
                <c:formatCode>0</c:formatCode>
                <c:ptCount val="6"/>
                <c:pt idx="0">
                  <c:v>2821</c:v>
                </c:pt>
                <c:pt idx="1">
                  <c:v>975</c:v>
                </c:pt>
                <c:pt idx="2">
                  <c:v>196</c:v>
                </c:pt>
                <c:pt idx="3">
                  <c:v>1401</c:v>
                </c:pt>
                <c:pt idx="4">
                  <c:v>301</c:v>
                </c:pt>
                <c:pt idx="5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D-451D-B194-168980A07A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30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2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14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5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43626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34432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746322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8513196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304228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2483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154035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93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5342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5" r:id="rId1"/>
    <p:sldLayoutId id="2147493586" r:id="rId2"/>
    <p:sldLayoutId id="2147493587" r:id="rId3"/>
    <p:sldLayoutId id="2147493588" r:id="rId4"/>
    <p:sldLayoutId id="2147493589" r:id="rId5"/>
    <p:sldLayoutId id="214749359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noProof="0"/>
              <a:t>Bustadanalyse for Volda</a:t>
            </a:r>
            <a:endParaRPr lang="nn-NO" noProof="0">
              <a:highlight>
                <a:srgbClr val="FFFF00"/>
              </a:highlight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/>
          <a:lstStyle/>
          <a:p>
            <a:r>
              <a:rPr lang="nn-NO" noProof="0"/>
              <a:t>Forventa bustadetterspørsel og nøkkeltal for bustadsektoren</a:t>
            </a:r>
          </a:p>
          <a:p>
            <a:r>
              <a:rPr lang="nn-NO" noProof="0">
                <a:latin typeface="Poppins" panose="00000500000000000000" pitchFamily="2" charset="0"/>
                <a:cs typeface="Poppins" panose="00000500000000000000" pitchFamily="2" charset="0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Hushaldsamansetning</a:t>
            </a:r>
            <a:r>
              <a:rPr lang="nb-NO"/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Volda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B8D652EB-A23E-D6DB-14E9-3005E64016C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F1E3A5A6-2896-88DA-1780-7A47D07B3F3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Samandrag</a:t>
            </a:r>
            <a:r>
              <a:rPr lang="nb-NO"/>
              <a:t> av funn for Volda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>
            <a:normAutofit lnSpcReduction="10000"/>
          </a:bodyPr>
          <a:lstStyle/>
          <a:p>
            <a:r>
              <a:rPr lang="nn-NO" sz="1500"/>
              <a:t>Volda har </a:t>
            </a:r>
            <a:r>
              <a:rPr lang="nn-NO" sz="1500" b="1"/>
              <a:t>mange små bustadar</a:t>
            </a:r>
            <a:r>
              <a:rPr lang="nn-NO" sz="1500"/>
              <a:t>, og modellberekningane anslår eit overskot av desse, og underskot av middels bustadar i dag. Mot 2050 forventast også underskot av store bustadar</a:t>
            </a:r>
          </a:p>
          <a:p>
            <a:pPr lvl="1"/>
            <a:r>
              <a:rPr lang="nn-NO" sz="1300"/>
              <a:t>Modellberekningane tar ikkje nødvendigvis høgde for at Volda har nokså mange studentar relativt til befolkninga elles, som forklarar bustadstrukturen</a:t>
            </a:r>
            <a:br>
              <a:rPr lang="nn-NO" sz="1100"/>
            </a:br>
            <a:endParaRPr lang="nn-NO" sz="1100"/>
          </a:p>
          <a:p>
            <a:r>
              <a:rPr lang="nn-NO" sz="1500" b="1"/>
              <a:t>Framtidig etterspørselsvekst både hos yngre og eldre hushald</a:t>
            </a:r>
          </a:p>
          <a:p>
            <a:pPr lvl="1"/>
            <a:r>
              <a:rPr lang="nn-NO" sz="1300"/>
              <a:t>Volda er blant få kommunar i Møre og Romsdal kor ein forventar etterspørselsauke etter bustad både blant hushald med kontaktperson* under og over 67 år.</a:t>
            </a:r>
          </a:p>
          <a:p>
            <a:pPr lvl="1"/>
            <a:r>
              <a:rPr lang="nn-NO" sz="1300"/>
              <a:t>Etterspørselsveksten mot 2050 er likevel størst blant eldre hushald, og deira bustadbehov og preferansar blir derfor relativt sett meir viktige framover</a:t>
            </a:r>
            <a:br>
              <a:rPr lang="nn-NO" sz="1300"/>
            </a:br>
            <a:endParaRPr lang="nn-NO" sz="1300"/>
          </a:p>
          <a:p>
            <a:r>
              <a:rPr lang="nn-NO" sz="1500"/>
              <a:t>Eit gjennomsnittleg hushald i Volda er forventa å vere mindre i 2050 enn i dag. Det gir auka bustadetterspørsel ut over forventa folketalsutvikling</a:t>
            </a:r>
          </a:p>
          <a:p>
            <a:pPr marL="0" indent="0" algn="r">
              <a:buNone/>
            </a:pPr>
            <a:br>
              <a:rPr lang="nn-NO" sz="1500"/>
            </a:br>
            <a:r>
              <a:rPr lang="nn-NO" sz="1050" i="1"/>
              <a:t>*kontaktperson = eldste i hushaldet og/eller eiger av bustad</a:t>
            </a:r>
            <a:endParaRPr lang="nn-NO" sz="1200" i="1"/>
          </a:p>
          <a:p>
            <a:pPr lvl="1"/>
            <a:endParaRPr lang="nn-NO" sz="12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Volda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kart, diagram&#10;&#10;KI-generert innhold kan være feil.">
            <a:extLst>
              <a:ext uri="{FF2B5EF4-FFF2-40B4-BE49-F238E27FC236}">
                <a16:creationId xmlns:a16="http://schemas.microsoft.com/office/drawing/2014/main" id="{6600BC8D-FDFD-CF8D-CAC5-66368AF7C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Volda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Volda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Volda har i alt </a:t>
            </a:r>
            <a:r>
              <a:rPr lang="nn-NO" sz="2000">
                <a:solidFill>
                  <a:schemeClr val="accent2"/>
                </a:solidFill>
                <a:latin typeface="Poppins SemiBold"/>
                <a:cs typeface="Poppins SemiBold"/>
              </a:rPr>
              <a:t>6 011 </a:t>
            </a:r>
            <a:r>
              <a:rPr lang="nn-NO" sz="1600">
                <a:latin typeface="Poppins"/>
                <a:cs typeface="Poppins"/>
              </a:rPr>
              <a:t>bustader registrert i matrikkelen, og </a:t>
            </a:r>
            <a:r>
              <a:rPr lang="nn-NO" sz="2000">
                <a:solidFill>
                  <a:schemeClr val="accent2"/>
                </a:solidFill>
                <a:latin typeface="Poppins SemiBold"/>
                <a:cs typeface="Poppins SemiBold"/>
              </a:rPr>
              <a:t>5 359 </a:t>
            </a:r>
            <a:r>
              <a:rPr lang="nn-NO" sz="160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/>
          </a:p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Det tyder på at </a:t>
            </a:r>
            <a:r>
              <a:rPr lang="nn-NO" sz="200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11 % </a:t>
            </a:r>
            <a:r>
              <a:rPr lang="nn-NO" sz="160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Volda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Flytting til/</a:t>
            </a:r>
            <a:r>
              <a:rPr lang="nb-NO" err="1"/>
              <a:t>frå</a:t>
            </a:r>
            <a:r>
              <a:rPr lang="nb-NO"/>
              <a:t> Volda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Volda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BA4EBA51-0A27-8725-8C22-E1E6028C2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Største </a:t>
            </a:r>
            <a:r>
              <a:rPr lang="nb-NO" err="1"/>
              <a:t>flyttestraumar</a:t>
            </a:r>
            <a:r>
              <a:rPr lang="nb-NO"/>
              <a:t> til/</a:t>
            </a:r>
            <a:r>
              <a:rPr lang="nb-NO" err="1"/>
              <a:t>frå</a:t>
            </a:r>
            <a:r>
              <a:rPr lang="nb-NO"/>
              <a:t> Volda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Volda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Volda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 Volda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FA158E8-EE19-C56A-B739-64BE526B5297}"/>
              </a:ext>
            </a:extLst>
          </p:cNvPr>
          <p:cNvSpPr/>
          <p:nvPr/>
        </p:nvSpPr>
        <p:spPr>
          <a:xfrm>
            <a:off x="8748000" y="945861"/>
            <a:ext cx="312873" cy="183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A1E2994-BB15-DEBB-F698-28D54D344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" y="1129145"/>
            <a:ext cx="4572000" cy="2905047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50CF5B2-CE06-9381-547E-38A024C80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818" y="1337417"/>
            <a:ext cx="4217292" cy="2707871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2FBD34E3-411B-7CB7-D66B-C50DCF8B11FD}"/>
              </a:ext>
            </a:extLst>
          </p:cNvPr>
          <p:cNvSpPr/>
          <p:nvPr/>
        </p:nvSpPr>
        <p:spPr>
          <a:xfrm>
            <a:off x="4502728" y="1115291"/>
            <a:ext cx="206672" cy="183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Volda kommune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490420"/>
              </p:ext>
            </p:extLst>
          </p:nvPr>
        </p:nvGraphicFramePr>
        <p:xfrm>
          <a:off x="96254" y="127721"/>
          <a:ext cx="4475745" cy="4383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542306"/>
              </p:ext>
            </p:extLst>
          </p:nvPr>
        </p:nvGraphicFramePr>
        <p:xfrm>
          <a:off x="4668252" y="206256"/>
          <a:ext cx="4379493" cy="430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Hushald</a:t>
            </a:r>
            <a:r>
              <a:rPr lang="nb-NO"/>
              <a:t> etter type (2024)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Volda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721547"/>
              </p:ext>
            </p:extLst>
          </p:nvPr>
        </p:nvGraphicFramePr>
        <p:xfrm>
          <a:off x="213981" y="852523"/>
          <a:ext cx="8723763" cy="354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Volda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330760"/>
              </p:ext>
            </p:extLst>
          </p:nvPr>
        </p:nvGraphicFramePr>
        <p:xfrm>
          <a:off x="213981" y="907526"/>
          <a:ext cx="8641261" cy="366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1350" noProof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Framskrive bustadbehov </a:t>
            </a:r>
          </a:p>
          <a:p>
            <a:r>
              <a:rPr lang="nn-NO" sz="1200" noProof="0">
                <a:solidFill>
                  <a:schemeClr val="accent1"/>
                </a:solidFill>
              </a:rPr>
              <a:t>Metodeskildring</a:t>
            </a:r>
          </a:p>
          <a:p>
            <a:r>
              <a:rPr lang="nn-NO" sz="1200" noProof="0">
                <a:solidFill>
                  <a:schemeClr val="accent1"/>
                </a:solidFill>
              </a:rPr>
              <a:t>Nøkkeltal for framtidig bustadbehov</a:t>
            </a:r>
          </a:p>
          <a:p>
            <a:r>
              <a:rPr lang="nn-NO" sz="1200">
                <a:solidFill>
                  <a:schemeClr val="accent1"/>
                </a:solidFill>
              </a:rPr>
              <a:t>Dagens tilbod av ulike bustadar</a:t>
            </a:r>
            <a:endParaRPr lang="nn-NO" sz="1200" noProof="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Framskrive etterspørsel etter ulike bustadar</a:t>
            </a:r>
          </a:p>
          <a:p>
            <a:r>
              <a:rPr lang="nn-NO" sz="1200">
                <a:solidFill>
                  <a:schemeClr val="accent1"/>
                </a:solidFill>
              </a:rPr>
              <a:t>Framskrive bustadetterspørsel etter: </a:t>
            </a:r>
          </a:p>
          <a:p>
            <a:pPr lvl="1"/>
            <a:r>
              <a:rPr lang="nn-NO" sz="1000">
                <a:solidFill>
                  <a:schemeClr val="accent1"/>
                </a:solidFill>
              </a:rPr>
              <a:t>Areal</a:t>
            </a:r>
          </a:p>
          <a:p>
            <a:pPr lvl="1"/>
            <a:r>
              <a:rPr lang="nn-NO" sz="1100">
                <a:solidFill>
                  <a:schemeClr val="accent1"/>
                </a:solidFill>
              </a:rPr>
              <a:t>Aldersgrupper</a:t>
            </a:r>
          </a:p>
          <a:p>
            <a:pPr lvl="1"/>
            <a:r>
              <a:rPr lang="nn-NO" sz="1100">
                <a:solidFill>
                  <a:schemeClr val="accent1"/>
                </a:solidFill>
              </a:rPr>
              <a:t>Hushaldsamansetning</a:t>
            </a: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Analyse av framtidig bustadbehov</a:t>
            </a:r>
            <a:br>
              <a:rPr lang="nn-NO" sz="1200">
                <a:solidFill>
                  <a:schemeClr val="accent1"/>
                </a:solidFill>
              </a:rPr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Geografisk fordeling av busetting</a:t>
            </a:r>
          </a:p>
          <a:p>
            <a:r>
              <a:rPr lang="nn-NO" sz="1200">
                <a:solidFill>
                  <a:schemeClr val="accent1"/>
                </a:solidFill>
              </a:rPr>
              <a:t>Avstand busetting til tenestetilbod</a:t>
            </a:r>
          </a:p>
          <a:p>
            <a:r>
              <a:rPr lang="nn-NO" sz="1200">
                <a:solidFill>
                  <a:schemeClr val="accent1"/>
                </a:solidFill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 knytt til bustad og busetting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Flyttestraumar</a:t>
            </a:r>
            <a:endParaRPr lang="nn-NO" sz="1200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</a:rPr>
              <a:t>Hushaldas samansetning</a:t>
            </a:r>
          </a:p>
          <a:p>
            <a:r>
              <a:rPr lang="nn-NO" sz="1200">
                <a:solidFill>
                  <a:schemeClr val="accent2"/>
                </a:solidFill>
              </a:rPr>
              <a:t>Bustadtypar</a:t>
            </a:r>
          </a:p>
          <a:p>
            <a:r>
              <a:rPr lang="nn-NO" sz="1200">
                <a:solidFill>
                  <a:schemeClr val="accent2"/>
                </a:solidFill>
              </a:rPr>
              <a:t>Bustadstorleik </a:t>
            </a:r>
          </a:p>
          <a:p>
            <a:r>
              <a:rPr lang="nn-NO" sz="1200">
                <a:solidFill>
                  <a:schemeClr val="accent2"/>
                </a:solidFill>
              </a:rPr>
              <a:t>Bustadbygging</a:t>
            </a:r>
          </a:p>
          <a:p>
            <a:r>
              <a:rPr lang="nn-NO" sz="1200">
                <a:solidFill>
                  <a:schemeClr val="accent2"/>
                </a:solidFill>
              </a:rPr>
              <a:t>Bustadars lokasjon</a:t>
            </a:r>
          </a:p>
          <a:p>
            <a:r>
              <a:rPr lang="nn-NO" sz="1200">
                <a:solidFill>
                  <a:schemeClr val="accent2"/>
                </a:solidFill>
              </a:rPr>
              <a:t>Bustadstatus for tettstadar</a:t>
            </a:r>
          </a:p>
          <a:p>
            <a:r>
              <a:rPr lang="nn-NO" sz="1200">
                <a:solidFill>
                  <a:schemeClr val="accent2"/>
                </a:solidFill>
              </a:rPr>
              <a:t>Hushaldsinntekt</a:t>
            </a:r>
          </a:p>
          <a:p>
            <a:r>
              <a:rPr lang="nn-NO" sz="1200">
                <a:solidFill>
                  <a:schemeClr val="accent2"/>
                </a:solidFill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r>
              <a:rPr lang="nb-NO" err="1"/>
              <a:t>Bustadar</a:t>
            </a:r>
            <a:r>
              <a:rPr lang="nb-NO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Volda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279964"/>
              </p:ext>
            </p:extLst>
          </p:nvPr>
        </p:nvGraphicFramePr>
        <p:xfrm>
          <a:off x="213981" y="778124"/>
          <a:ext cx="8675637" cy="361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Volda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16518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r>
              <a:rPr lang="nb-NO"/>
              <a:t>Fullførte </a:t>
            </a:r>
            <a:r>
              <a:rPr lang="nb-NO" err="1"/>
              <a:t>bustadar</a:t>
            </a:r>
            <a:r>
              <a:rPr lang="nb-NO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Volda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548719"/>
              </p:ext>
            </p:extLst>
          </p:nvPr>
        </p:nvGraphicFramePr>
        <p:xfrm>
          <a:off x="213981" y="831898"/>
          <a:ext cx="8472819" cy="365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2236" cy="540738"/>
          </a:xfrm>
        </p:spPr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4607" y="4526297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Volda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C816B90-1793-439C-2618-252802C202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490139"/>
              </p:ext>
            </p:extLst>
          </p:nvPr>
        </p:nvGraphicFramePr>
        <p:xfrm>
          <a:off x="290670" y="793288"/>
          <a:ext cx="8457330" cy="360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040532" cy="488878"/>
          </a:xfrm>
        </p:spPr>
        <p:txBody>
          <a:bodyPr>
            <a:normAutofit fontScale="90000"/>
          </a:bodyPr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Volda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A4A05AF-5A33-A206-2037-92063F69A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939696"/>
              </p:ext>
            </p:extLst>
          </p:nvPr>
        </p:nvGraphicFramePr>
        <p:xfrm>
          <a:off x="130629" y="790647"/>
          <a:ext cx="8683362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68" y="256310"/>
            <a:ext cx="7331689" cy="500121"/>
          </a:xfrm>
        </p:spPr>
        <p:txBody>
          <a:bodyPr>
            <a:normAutofit/>
          </a:bodyPr>
          <a:lstStyle/>
          <a:p>
            <a:r>
              <a:rPr lang="nb-NO" sz="2400"/>
              <a:t>Median </a:t>
            </a:r>
            <a:r>
              <a:rPr lang="nb-NO" sz="2400" err="1"/>
              <a:t>hushaldsinntekt</a:t>
            </a:r>
            <a:r>
              <a:rPr lang="nb-NO" sz="240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Volda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18167" y="918431"/>
            <a:ext cx="191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3 326 575 </a:t>
            </a:r>
            <a:r>
              <a:rPr lang="nn-NO" sz="1000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4,3 x</a:t>
            </a:r>
            <a:b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8,2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3,6</a:t>
            </a: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2,5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5,1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765273"/>
              </p:ext>
            </p:extLst>
          </p:nvPr>
        </p:nvGraphicFramePr>
        <p:xfrm>
          <a:off x="213982" y="920737"/>
          <a:ext cx="6796966" cy="3827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</a:rPr>
              <a:t>Innhald</a:t>
            </a: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600" b="1" dirty="0">
                <a:solidFill>
                  <a:srgbClr val="005686"/>
                </a:solidFill>
                <a:latin typeface="Calibri Light" panose="020F0302020204030204"/>
              </a:rPr>
              <a:t>Volda kommune</a:t>
            </a:r>
            <a:endParaRPr kumimoji="0" lang="nn-NO" sz="1600" b="1" i="0" u="none" strike="noStrike" kern="1200" cap="none" spc="0" normalizeH="0" baseline="0" noProof="0" dirty="0">
              <a:ln>
                <a:noFill/>
              </a:ln>
              <a:solidFill>
                <a:srgbClr val="005686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17807" y="453100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1635840-D1D7-48D3-96EB-18ACFF29F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41" y="4583251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7CAFC594-E326-D616-FD86-65D8E6CF0D48}"/>
              </a:ext>
            </a:extLst>
          </p:cNvPr>
          <p:cNvSpPr txBox="1"/>
          <p:nvPr/>
        </p:nvSpPr>
        <p:spPr>
          <a:xfrm>
            <a:off x="443681" y="4689744"/>
            <a:ext cx="2143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rgbClr val="005686"/>
                </a:solidFill>
                <a:latin typeface="Calibri Light" panose="020F0302020204030204"/>
              </a:rPr>
              <a:t>Volda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140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/>
              <a:t>Første versjon blei lansert i mars 2025. Meir funksjonalitet kjem etter kvart. </a:t>
            </a:r>
            <a:r>
              <a:rPr lang="nn-NO" sz="1200">
                <a:hlinkClick r:id="rId2"/>
              </a:rPr>
              <a:t>Sjå dokumentasjon</a:t>
            </a:r>
            <a:r>
              <a:rPr lang="nn-NO" sz="1200"/>
              <a:t>.</a:t>
            </a:r>
            <a:br>
              <a:rPr lang="nn-NO" sz="1200"/>
            </a:br>
            <a:r>
              <a:rPr lang="nn-NO" sz="1200"/>
              <a:t> </a:t>
            </a:r>
          </a:p>
          <a:p>
            <a:pPr marL="0" indent="0">
              <a:buNone/>
            </a:pPr>
            <a:r>
              <a:rPr lang="nn-NO" sz="1600"/>
              <a:t>Modellens verkemåte</a:t>
            </a:r>
            <a:br>
              <a:rPr lang="nn-NO" sz="1600"/>
            </a:br>
            <a:r>
              <a:rPr lang="nn-NO" sz="1200"/>
              <a:t>Etterspørsel drives av forventa befolkningsvekst, og befolkningas preferansar for ulike bustadstyper:</a:t>
            </a:r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Befolkningsvekst</a:t>
            </a:r>
            <a:r>
              <a:rPr lang="nn-NO" sz="1100" i="1"/>
              <a:t>: SSBs befolkningsframskriving, modellerer framtidige hushald gjennom hushaldsfrekvensar</a:t>
            </a:r>
            <a:br>
              <a:rPr lang="nn-NO" sz="1100" i="1"/>
            </a:br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Preferansar</a:t>
            </a:r>
            <a:r>
              <a:rPr lang="nn-NO" sz="1100" i="1"/>
              <a:t>: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/>
              <a:t>: Differanse mellom tal bustader av ulik type, og etterspørsel etter dei i prognoseperioden</a:t>
            </a:r>
            <a:br>
              <a:rPr lang="nn-NO" sz="1100" i="1"/>
            </a:br>
            <a:r>
              <a:rPr lang="nn-NO" sz="500" i="1"/>
              <a:t> </a:t>
            </a:r>
            <a:endParaRPr lang="nn-NO" sz="1400"/>
          </a:p>
          <a:p>
            <a:pPr marL="0" indent="0">
              <a:buNone/>
            </a:pPr>
            <a:r>
              <a:rPr lang="nn-NO" sz="1600"/>
              <a:t>NB!</a:t>
            </a:r>
          </a:p>
          <a:p>
            <a:pPr marL="0" indent="0">
              <a:buNone/>
            </a:pPr>
            <a:r>
              <a:rPr lang="nn-NO" sz="120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/>
              <a:t>Som i alle modellanalysar er resultata ein sum av innsatsfaktorar, og må tolkast og omarbeidast.</a:t>
            </a:r>
            <a:br>
              <a:rPr lang="nn-NO" sz="1800"/>
            </a:br>
            <a:endParaRPr lang="nn-NO" sz="1400" i="1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Volda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1 555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1 984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2 026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1 123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432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1 233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322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2 068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84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2 354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370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2 017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2 299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273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Volda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Volda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F8152AF5-EF1E-499E-BB43-ADE5B7C9EB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8991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År-til-år-endring i forventa bustadetterspørsel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>
                <a:solidFill>
                  <a:schemeClr val="accent1"/>
                </a:solidFill>
              </a:rPr>
              <a:t>Volda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5C3EEF8F-36DE-2BEB-D0C8-BD47BF6ED5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46673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Volda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5AD9466D-C6DC-B803-E047-61C1EC5E2F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808025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/>
              <a:t>Prognose for bustadetterspørsel blant </a:t>
            </a:r>
            <a:r>
              <a:rPr lang="nb-NO" sz="2000" err="1"/>
              <a:t>hushald</a:t>
            </a:r>
            <a:r>
              <a:rPr lang="nb-NO" sz="200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Volda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>
                <a:latin typeface="Calibri"/>
              </a:rPr>
              <a:t>+</a:t>
            </a:r>
            <a:r>
              <a:rPr lang="nb-NO" sz="1200" b="1">
                <a:latin typeface="Calibri"/>
              </a:rPr>
              <a:t>6,6 % </a:t>
            </a:r>
          </a:p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>
                <a:solidFill>
                  <a:srgbClr val="000000"/>
                </a:solidFill>
                <a:latin typeface="Calibri"/>
              </a:rPr>
              <a:t>+29,5 %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/>
              <a:t>*tal gjeld alder på hushaldets kontaktperson, dvs. eiger og/eller eldste person i hushaldet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0684A5F9-3101-1AF2-ED7C-196CCD867C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54410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9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AE5463569DAB458FC413BA25CE85FB" ma:contentTypeVersion="15" ma:contentTypeDescription="Opprett et nytt dokument." ma:contentTypeScope="" ma:versionID="64c6f59d633466e1e104a5df9dc34422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d37774ddf4c3250ed4f37cdbeb65d9e8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3194e95f-388a-4eb4-a239-5d2a05d68bee"/>
    <ds:schemaRef ds:uri="6e555367-d410-464a-a888-1840aac337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7ACAE7-61E9-4DC4-BD0F-982E1A5B058C}"/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2</TotalTime>
  <Words>1046</Words>
  <Application>Microsoft Office PowerPoint</Application>
  <PresentationFormat>Skjermfremvisning (16:9)</PresentationFormat>
  <Paragraphs>212</Paragraphs>
  <Slides>27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9</vt:i4>
      </vt:variant>
      <vt:variant>
        <vt:lpstr>Lysbildetitler</vt:lpstr>
      </vt:variant>
      <vt:variant>
        <vt:i4>27</vt:i4>
      </vt:variant>
    </vt:vector>
  </HeadingPairs>
  <TitlesOfParts>
    <vt:vector size="42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2_Forsidebilde</vt:lpstr>
      <vt:lpstr>2_Utan logo</vt:lpstr>
      <vt:lpstr>Bustadanalyse for Volda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Volda</vt:lpstr>
      <vt:lpstr>PowerPoint-presentasjon</vt:lpstr>
      <vt:lpstr>PowerPoint-presentasjon</vt:lpstr>
      <vt:lpstr>Volda har fleire bustadar enn hushald</vt:lpstr>
      <vt:lpstr>Flytting til/frå Volda etter alder 2020-2024</vt:lpstr>
      <vt:lpstr>Største flyttestraumar til/frå Volda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1</cp:revision>
  <dcterms:created xsi:type="dcterms:W3CDTF">2022-12-19T14:26:47Z</dcterms:created>
  <dcterms:modified xsi:type="dcterms:W3CDTF">2025-08-31T18:24:44Z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