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FDC"/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A4A2F-D55A-4B15-973E-C86D02951DC1}" v="14" dt="2025-08-31T18:00:3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S::jomar.seteroy.maridal@mrfylke.no::208828a4-37e1-46b2-ad3f-fb1dea7a7b40" providerId="AD" clId="Web-{872DB66E-65F5-5C9E-2B3B-82C69540E51E}"/>
    <pc:docChg chg="delSld">
      <pc:chgData name="Jomar Sæterøy Maridal" userId="S::jomar.seteroy.maridal@mrfylke.no::208828a4-37e1-46b2-ad3f-fb1dea7a7b40" providerId="AD" clId="Web-{872DB66E-65F5-5C9E-2B3B-82C69540E51E}" dt="2025-05-28T12:55:49.612" v="0"/>
      <pc:docMkLst>
        <pc:docMk/>
      </pc:docMkLst>
      <pc:sldChg chg="del">
        <pc:chgData name="Jomar Sæterøy Maridal" userId="S::jomar.seteroy.maridal@mrfylke.no::208828a4-37e1-46b2-ad3f-fb1dea7a7b40" providerId="AD" clId="Web-{872DB66E-65F5-5C9E-2B3B-82C69540E51E}" dt="2025-05-28T12:55:49.612" v="0"/>
        <pc:sldMkLst>
          <pc:docMk/>
          <pc:sldMk cId="1437502407" sldId="269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00:33.372" v="44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00:38.677" v="36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00:38.677" v="36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00:20.715" v="31" actId="478"/>
          <ac:graphicFrameMkLst>
            <pc:docMk/>
            <pc:sldMk cId="663609451" sldId="270"/>
            <ac:graphicFrameMk id="13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32:01.107" v="30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3:28.680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1:41.241" v="25"/>
          <ac:spMkLst>
            <pc:docMk/>
            <pc:sldMk cId="3973195132" sldId="272"/>
            <ac:spMk id="8" creationId="{86B090A7-F9C3-73FA-3DE2-C62E53C4E6A4}"/>
          </ac:spMkLst>
        </pc:spChg>
        <pc:graphicFrameChg chg="del">
          <ac:chgData name="Paul Magne Eidhammer" userId="e3d4e6bb-f754-4b2e-bd11-72ddaaf5666f" providerId="ADAL" clId="{835BCC08-B0CB-4400-B3F8-7FFC689D382E}" dt="2025-08-31T13:31:33.626" v="23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32:01.107" v="30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0:33.372" v="44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3:43.167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0:14.300" v="39"/>
          <ac:spMkLst>
            <pc:docMk/>
            <pc:sldMk cId="492800814" sldId="273"/>
            <ac:spMk id="8" creationId="{D345877A-ADEE-A270-2CE8-5EA321413991}"/>
          </ac:spMkLst>
        </pc:spChg>
        <pc:graphicFrameChg chg="add mod">
          <ac:chgData name="Paul Magne Eidhammer" userId="e3d4e6bb-f754-4b2e-bd11-72ddaaf5666f" providerId="ADAL" clId="{835BCC08-B0CB-4400-B3F8-7FFC689D382E}" dt="2025-08-31T18:00:33.372" v="44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8:00:06.681" v="37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 mod">
        <pc:chgData name="Paul Magne Eidhammer" userId="e3d4e6bb-f754-4b2e-bd11-72ddaaf5666f" providerId="ADAL" clId="{835BCC08-B0CB-4400-B3F8-7FFC689D382E}" dt="2025-08-29T11:29:03.356" v="17" actId="1076"/>
        <pc:sldMkLst>
          <pc:docMk/>
          <pc:sldMk cId="2628934459" sldId="312"/>
        </pc:sldMkLst>
        <pc:spChg chg="mod">
          <ac:chgData name="Paul Magne Eidhammer" userId="e3d4e6bb-f754-4b2e-bd11-72ddaaf5666f" providerId="ADAL" clId="{835BCC08-B0CB-4400-B3F8-7FFC689D382E}" dt="2025-08-29T11:29:03.356" v="17" actId="1076"/>
          <ac:spMkLst>
            <pc:docMk/>
            <pc:sldMk cId="2628934459" sldId="312"/>
            <ac:spMk id="9" creationId="{2FB50F6A-2C4F-378C-7C81-14041295BC30}"/>
          </ac:spMkLst>
        </pc:spChg>
      </pc:sldChg>
      <pc:sldChg chg="addSp delSp modSp add mod">
        <pc:chgData name="Paul Magne Eidhammer" userId="e3d4e6bb-f754-4b2e-bd11-72ddaaf5666f" providerId="ADAL" clId="{835BCC08-B0CB-4400-B3F8-7FFC689D382E}" dt="2025-08-29T11:50:05.506" v="22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50:05.506" v="22" actId="255"/>
          <ac:spMkLst>
            <pc:docMk/>
            <pc:sldMk cId="3279674423" sldId="5940"/>
            <ac:spMk id="9" creationId="{801AF48C-5BB4-C987-4263-68376D17928A}"/>
          </ac:spMkLst>
        </pc:spChg>
        <pc:picChg chg="add mod">
          <ac:chgData name="Paul Magne Eidhammer" userId="e3d4e6bb-f754-4b2e-bd11-72ddaaf5666f" providerId="ADAL" clId="{835BCC08-B0CB-4400-B3F8-7FFC689D382E}" dt="2025-08-29T11:28:47.326" v="12" actId="1076"/>
          <ac:picMkLst>
            <pc:docMk/>
            <pc:sldMk cId="3279674423" sldId="5940"/>
            <ac:picMk id="5" creationId="{41E2F527-E95D-E6AB-785C-B355F940AB1B}"/>
          </ac:picMkLst>
        </pc:picChg>
      </pc:sldChg>
    </pc:docChg>
  </pc:docChgLst>
  <pc:docChgLst>
    <pc:chgData name="Even Tranmæl" userId="dc99418e-6817-4331-86b2-1a32ab61fd79" providerId="ADAL" clId="{B3A290AE-1AFA-41AF-8591-9CA559DBDEC8}"/>
    <pc:docChg chg="custSel addSld modSld">
      <pc:chgData name="Even Tranmæl" userId="dc99418e-6817-4331-86b2-1a32ab61fd79" providerId="ADAL" clId="{B3A290AE-1AFA-41AF-8591-9CA559DBDEC8}" dt="2025-06-02T09:35:13.233" v="15"/>
      <pc:docMkLst>
        <pc:docMk/>
      </pc:docMkLst>
      <pc:sldChg chg="addSp delSp modSp mod">
        <pc:chgData name="Even Tranmæl" userId="dc99418e-6817-4331-86b2-1a32ab61fd79" providerId="ADAL" clId="{B3A290AE-1AFA-41AF-8591-9CA559DBDEC8}" dt="2025-05-28T08:58:05.871" v="13" actId="167"/>
        <pc:sldMkLst>
          <pc:docMk/>
          <pc:sldMk cId="2224147455" sldId="280"/>
        </pc:sldMkLst>
      </pc:sldChg>
      <pc:sldChg chg="modSp add">
        <pc:chgData name="Even Tranmæl" userId="dc99418e-6817-4331-86b2-1a32ab61fd79" providerId="ADAL" clId="{B3A290AE-1AFA-41AF-8591-9CA559DBDEC8}" dt="2025-06-02T09:35:13.233" v="15"/>
        <pc:sldMkLst>
          <pc:docMk/>
          <pc:sldMk cId="1155137859" sldId="299"/>
        </pc:sldMkLst>
      </pc:sldChg>
    </pc:docChg>
  </pc:docChgLst>
  <pc:docChgLst>
    <pc:chgData name="Jomar Sæterøy Maridal" userId="208828a4-37e1-46b2-ad3f-fb1dea7a7b40" providerId="ADAL" clId="{7119A536-6A7D-4063-8A69-7DBF5D083B93}"/>
    <pc:docChg chg="undo custSel addSld modSld">
      <pc:chgData name="Jomar Sæterøy Maridal" userId="208828a4-37e1-46b2-ad3f-fb1dea7a7b40" providerId="ADAL" clId="{7119A536-6A7D-4063-8A69-7DBF5D083B93}" dt="2025-06-24T17:41:39.218" v="22"/>
      <pc:docMkLst>
        <pc:docMk/>
      </pc:docMkLst>
      <pc:sldChg chg="modSp mod">
        <pc:chgData name="Jomar Sæterøy Maridal" userId="208828a4-37e1-46b2-ad3f-fb1dea7a7b40" providerId="ADAL" clId="{7119A536-6A7D-4063-8A69-7DBF5D083B93}" dt="2025-06-24T17:40:54.043" v="18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7119A536-6A7D-4063-8A69-7DBF5D083B93}" dt="2025-06-24T17:40:47.181" v="16" actId="20577"/>
        <pc:sldMkLst>
          <pc:docMk/>
          <pc:sldMk cId="3405911341" sldId="295"/>
        </pc:sldMkLst>
      </pc:sldChg>
      <pc:sldChg chg="modSp mod">
        <pc:chgData name="Jomar Sæterøy Maridal" userId="208828a4-37e1-46b2-ad3f-fb1dea7a7b40" providerId="ADAL" clId="{7119A536-6A7D-4063-8A69-7DBF5D083B93}" dt="2025-06-16T13:38:56.671" v="3" actId="207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7119A536-6A7D-4063-8A69-7DBF5D083B93}" dt="2025-06-24T17:41:39.218" v="22"/>
        <pc:sldMkLst>
          <pc:docMk/>
          <pc:sldMk cId="4136470880" sldId="310"/>
        </pc:sldMkLst>
      </pc:sldChg>
    </pc:docChg>
  </pc:docChgLst>
  <pc:docChgLst>
    <pc:chgData name="Jomar Sæterøy Maridal" userId="S::jomar.seteroy.maridal@mrfylke.no::208828a4-37e1-46b2-ad3f-fb1dea7a7b40" providerId="AD" clId="Web-{484DE5BE-3AF4-BD96-1184-72AF82FB3DB8}"/>
    <pc:docChg chg="modSld">
      <pc:chgData name="Jomar Sæterøy Maridal" userId="S::jomar.seteroy.maridal@mrfylke.no::208828a4-37e1-46b2-ad3f-fb1dea7a7b40" providerId="AD" clId="Web-{484DE5BE-3AF4-BD96-1184-72AF82FB3DB8}" dt="2025-06-20T11:01:30.424" v="5" actId="20577"/>
      <pc:docMkLst>
        <pc:docMk/>
      </pc:docMkLst>
      <pc:sldChg chg="modSp">
        <pc:chgData name="Jomar Sæterøy Maridal" userId="S::jomar.seteroy.maridal@mrfylke.no::208828a4-37e1-46b2-ad3f-fb1dea7a7b40" providerId="AD" clId="Web-{484DE5BE-3AF4-BD96-1184-72AF82FB3DB8}" dt="2025-06-20T11:01:30.424" v="5" actId="20577"/>
        <pc:sldMkLst>
          <pc:docMk/>
          <pc:sldMk cId="4221355331" sldId="259"/>
        </pc:sldMkLst>
      </pc:sldChg>
    </pc:docChg>
  </pc:docChgLst>
  <pc:docChgLst>
    <pc:chgData name="Jomar Sæterøy Maridal" userId="208828a4-37e1-46b2-ad3f-fb1dea7a7b40" providerId="ADAL" clId="{73228416-AB6C-4B9B-A834-372064845354}"/>
    <pc:docChg chg="undo custSel modSld">
      <pc:chgData name="Jomar Sæterøy Maridal" userId="208828a4-37e1-46b2-ad3f-fb1dea7a7b40" providerId="ADAL" clId="{73228416-AB6C-4B9B-A834-372064845354}" dt="2025-05-28T09:05:48.116" v="1692" actId="729"/>
      <pc:docMkLst>
        <pc:docMk/>
      </pc:docMkLst>
      <pc:sldChg chg="modSp mod">
        <pc:chgData name="Jomar Sæterøy Maridal" userId="208828a4-37e1-46b2-ad3f-fb1dea7a7b40" providerId="ADAL" clId="{73228416-AB6C-4B9B-A834-372064845354}" dt="2025-05-23T11:16:35.448" v="5" actId="13926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73228416-AB6C-4B9B-A834-372064845354}" dt="2025-05-23T11:16:48.649" v="6"/>
        <pc:sldMkLst>
          <pc:docMk/>
          <pc:sldMk cId="4221355331" sldId="259"/>
        </pc:sldMkLst>
      </pc:sldChg>
      <pc:sldChg chg="modSp mod modShow">
        <pc:chgData name="Jomar Sæterøy Maridal" userId="208828a4-37e1-46b2-ad3f-fb1dea7a7b40" providerId="ADAL" clId="{73228416-AB6C-4B9B-A834-372064845354}" dt="2025-05-28T09:05:48.116" v="1692" actId="729"/>
        <pc:sldMkLst>
          <pc:docMk/>
          <pc:sldMk cId="3282931839" sldId="261"/>
        </pc:sldMkLst>
      </pc:sldChg>
      <pc:sldChg chg="modSp mod modShow">
        <pc:chgData name="Jomar Sæterøy Maridal" userId="208828a4-37e1-46b2-ad3f-fb1dea7a7b40" providerId="ADAL" clId="{73228416-AB6C-4B9B-A834-372064845354}" dt="2025-05-27T12:37:58.352" v="323" actId="20577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73228416-AB6C-4B9B-A834-372064845354}" dt="2025-05-23T12:15:07.045" v="145" actId="14100"/>
        <pc:sldMkLst>
          <pc:docMk/>
          <pc:sldMk cId="2564475495" sldId="264"/>
        </pc:sldMkLst>
      </pc:sldChg>
      <pc:sldChg chg="modSp">
        <pc:chgData name="Jomar Sæterøy Maridal" userId="208828a4-37e1-46b2-ad3f-fb1dea7a7b40" providerId="ADAL" clId="{73228416-AB6C-4B9B-A834-372064845354}" dt="2025-05-23T11:16:48.649" v="6"/>
        <pc:sldMkLst>
          <pc:docMk/>
          <pc:sldMk cId="1437502407" sldId="269"/>
        </pc:sldMkLst>
      </pc:sldChg>
      <pc:sldChg chg="modSp">
        <pc:chgData name="Jomar Sæterøy Maridal" userId="208828a4-37e1-46b2-ad3f-fb1dea7a7b40" providerId="ADAL" clId="{73228416-AB6C-4B9B-A834-372064845354}" dt="2025-05-28T08:30:51.151" v="409" actId="207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73228416-AB6C-4B9B-A834-372064845354}" dt="2025-05-28T08:31:01.222" v="413" actId="207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73228416-AB6C-4B9B-A834-372064845354}" dt="2025-05-28T08:30:56.301" v="411" actId="207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73228416-AB6C-4B9B-A834-372064845354}" dt="2025-05-28T08:31:07.437" v="415" actId="207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73228416-AB6C-4B9B-A834-372064845354}" dt="2025-05-27T11:20:39.644" v="257" actId="207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73228416-AB6C-4B9B-A834-372064845354}" dt="2025-05-28T08:31:35.158" v="420" actId="404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73228416-AB6C-4B9B-A834-372064845354}" dt="2025-05-23T11:16:48.649" v="6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73228416-AB6C-4B9B-A834-372064845354}" dt="2025-05-23T11:16:48.649" v="6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73228416-AB6C-4B9B-A834-372064845354}" dt="2025-05-23T11:35:10.055" v="113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73228416-AB6C-4B9B-A834-372064845354}" dt="2025-05-23T11:16:48.649" v="6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73228416-AB6C-4B9B-A834-372064845354}" dt="2025-05-23T11:16:48.649" v="6"/>
        <pc:sldMkLst>
          <pc:docMk/>
          <pc:sldMk cId="3719733657" sldId="291"/>
        </pc:sldMkLst>
      </pc:sldChg>
      <pc:sldChg chg="addSp delSp modSp mod modShow">
        <pc:chgData name="Jomar Sæterøy Maridal" userId="208828a4-37e1-46b2-ad3f-fb1dea7a7b40" providerId="ADAL" clId="{73228416-AB6C-4B9B-A834-372064845354}" dt="2025-05-27T10:55:49.790" v="207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73228416-AB6C-4B9B-A834-372064845354}" dt="2025-05-27T10:53:10.571" v="182" actId="20577"/>
        <pc:sldMkLst>
          <pc:docMk/>
          <pc:sldMk cId="592984174" sldId="294"/>
        </pc:sldMkLst>
      </pc:sldChg>
      <pc:sldChg chg="addSp delSp modSp mod modShow">
        <pc:chgData name="Jomar Sæterøy Maridal" userId="208828a4-37e1-46b2-ad3f-fb1dea7a7b40" providerId="ADAL" clId="{73228416-AB6C-4B9B-A834-372064845354}" dt="2025-05-27T11:21:31.356" v="259" actId="20577"/>
        <pc:sldMkLst>
          <pc:docMk/>
          <pc:sldMk cId="3405911341" sldId="295"/>
        </pc:sldMkLst>
      </pc:sldChg>
      <pc:sldChg chg="addSp delSp modSp mod modShow">
        <pc:chgData name="Jomar Sæterøy Maridal" userId="208828a4-37e1-46b2-ad3f-fb1dea7a7b40" providerId="ADAL" clId="{73228416-AB6C-4B9B-A834-372064845354}" dt="2025-05-27T12:18:30.709" v="286" actId="729"/>
        <pc:sldMkLst>
          <pc:docMk/>
          <pc:sldMk cId="93300291" sldId="296"/>
        </pc:sldMkLst>
      </pc:sldChg>
      <pc:sldChg chg="addSp delSp modSp mod modShow">
        <pc:chgData name="Jomar Sæterøy Maridal" userId="208828a4-37e1-46b2-ad3f-fb1dea7a7b40" providerId="ADAL" clId="{73228416-AB6C-4B9B-A834-372064845354}" dt="2025-05-27T13:03:19.652" v="366"/>
        <pc:sldMkLst>
          <pc:docMk/>
          <pc:sldMk cId="1605421143" sldId="297"/>
        </pc:sldMkLst>
      </pc:sldChg>
      <pc:sldChg chg="addSp delSp modSp mod modShow">
        <pc:chgData name="Jomar Sæterøy Maridal" userId="208828a4-37e1-46b2-ad3f-fb1dea7a7b40" providerId="ADAL" clId="{73228416-AB6C-4B9B-A834-372064845354}" dt="2025-05-28T08:30:43.994" v="407" actId="729"/>
        <pc:sldMkLst>
          <pc:docMk/>
          <pc:sldMk cId="1113692058" sldId="298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8:47.013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8:47.013" v="1" actId="1076"/>
        <pc:sldMkLst>
          <pc:docMk/>
          <pc:sldMk cId="2628934459" sldId="312"/>
        </pc:sldMkLst>
        <pc:spChg chg="add mod">
          <ac:chgData name="Even Tranmæl" userId="dc99418e-6817-4331-86b2-1a32ab61fd79" providerId="ADAL" clId="{20EB47B2-AC97-4CDF-95FE-F8D59C74A743}" dt="2025-08-29T12:18:47.013" v="1" actId="1076"/>
          <ac:spMkLst>
            <pc:docMk/>
            <pc:sldMk cId="2628934459" sldId="312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9E52C13C-2D95-45D5-B6D2-3A408F48FAEC}"/>
    <pc:docChg chg="undo custSel modSld">
      <pc:chgData name="Paul Magne Eidhammer" userId="e3d4e6bb-f754-4b2e-bd11-72ddaaf5666f" providerId="ADAL" clId="{9E52C13C-2D95-45D5-B6D2-3A408F48FAEC}" dt="2025-05-29T10:08:11.247" v="139" actId="20577"/>
      <pc:docMkLst>
        <pc:docMk/>
      </pc:docMkLst>
      <pc:sldChg chg="addSp delSp modSp mod">
        <pc:chgData name="Paul Magne Eidhammer" userId="e3d4e6bb-f754-4b2e-bd11-72ddaaf5666f" providerId="ADAL" clId="{9E52C13C-2D95-45D5-B6D2-3A408F48FAEC}" dt="2025-05-27T12:28:22.155" v="76" actId="255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9E52C13C-2D95-45D5-B6D2-3A408F48FAEC}" dt="2025-05-27T11:45:57.501" v="71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9E52C13C-2D95-45D5-B6D2-3A408F48FAEC}" dt="2025-05-28T06:58:20.945" v="91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9E52C13C-2D95-45D5-B6D2-3A408F48FAEC}" dt="2025-05-28T07:00:10.365" v="99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9E52C13C-2D95-45D5-B6D2-3A408F48FAEC}" dt="2025-05-28T07:00:17.686" v="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9E52C13C-2D95-45D5-B6D2-3A408F48FAEC}" dt="2025-05-29T10:08:11.247" v="139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9E52C13C-2D95-45D5-B6D2-3A408F48FAEC}" dt="2025-05-28T07:00:32.656" v="102" actId="255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9E52C13C-2D95-45D5-B6D2-3A408F48FAEC}" dt="2025-05-28T07:00:42.495" v="103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9E52C13C-2D95-45D5-B6D2-3A408F48FAEC}" dt="2025-05-28T07:00:50.219" v="104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0C9DF5A2-8F6C-C2FA-A452-5E6BBC7F00DD}"/>
    <pc:docChg chg="modSld">
      <pc:chgData name="Gry Halvorsen" userId="S::gry.halvorsen@mrfylke.no::20920561-fccf-4b10-9aac-378745f0efc8" providerId="AD" clId="Web-{0C9DF5A2-8F6C-C2FA-A452-5E6BBC7F00DD}" dt="2025-08-22T06:33:34.060" v="5" actId="20577"/>
      <pc:docMkLst>
        <pc:docMk/>
      </pc:docMkLst>
      <pc:sldChg chg="modSp">
        <pc:chgData name="Gry Halvorsen" userId="S::gry.halvorsen@mrfylke.no::20920561-fccf-4b10-9aac-378745f0efc8" providerId="AD" clId="Web-{0C9DF5A2-8F6C-C2FA-A452-5E6BBC7F00DD}" dt="2025-08-22T06:33:34.060" v="5" actId="20577"/>
        <pc:sldMkLst>
          <pc:docMk/>
          <pc:sldMk cId="2628934459" sldId="312"/>
        </pc:sldMkLst>
        <pc:spChg chg="mod">
          <ac:chgData name="Gry Halvorsen" userId="S::gry.halvorsen@mrfylke.no::20920561-fccf-4b10-9aac-378745f0efc8" providerId="AD" clId="Web-{0C9DF5A2-8F6C-C2FA-A452-5E6BBC7F00DD}" dt="2025-08-22T06:33:34.060" v="5" actId="20577"/>
          <ac:spMkLst>
            <pc:docMk/>
            <pc:sldMk cId="2628934459" sldId="312"/>
            <ac:spMk id="9" creationId="{2FB50F6A-2C4F-378C-7C81-14041295BC30}"/>
          </ac:spMkLst>
        </pc:spChg>
      </pc:sldChg>
    </pc:docChg>
  </pc:docChgLst>
  <pc:docChgLst>
    <pc:chgData name="Jomar Sæterøy Maridal" userId="208828a4-37e1-46b2-ad3f-fb1dea7a7b40" providerId="ADAL" clId="{7729BF2E-14BE-474B-A11E-E55C364A6DB8}"/>
    <pc:docChg chg="custSel modSld">
      <pc:chgData name="Jomar Sæterøy Maridal" userId="208828a4-37e1-46b2-ad3f-fb1dea7a7b40" providerId="ADAL" clId="{7729BF2E-14BE-474B-A11E-E55C364A6DB8}" dt="2025-08-29T08:49:06.671" v="5"/>
      <pc:docMkLst>
        <pc:docMk/>
      </pc:docMkLst>
      <pc:sldChg chg="addSp delSp modSp mod">
        <pc:chgData name="Jomar Sæterøy Maridal" userId="208828a4-37e1-46b2-ad3f-fb1dea7a7b40" providerId="ADAL" clId="{7729BF2E-14BE-474B-A11E-E55C364A6DB8}" dt="2025-08-29T08:49:06.671" v="5"/>
        <pc:sldMkLst>
          <pc:docMk/>
          <pc:sldMk cId="1113692058" sldId="298"/>
        </pc:sldMkLst>
        <pc:picChg chg="add">
          <ac:chgData name="Jomar Sæterøy Maridal" userId="208828a4-37e1-46b2-ad3f-fb1dea7a7b40" providerId="ADAL" clId="{7729BF2E-14BE-474B-A11E-E55C364A6DB8}" dt="2025-08-29T08:49:06.671" v="5"/>
          <ac:picMkLst>
            <pc:docMk/>
            <pc:sldMk cId="1113692058" sldId="298"/>
            <ac:picMk id="3" creationId="{E16EEF9D-BF90-4FE0-DD33-3EBDDC453175}"/>
          </ac:picMkLst>
        </pc:picChg>
      </pc:sldChg>
    </pc:docChg>
  </pc:docChgLst>
  <pc:docChgLst>
    <pc:chgData name="Paul Magne Eidhammer" userId="e3d4e6bb-f754-4b2e-bd11-72ddaaf5666f" providerId="ADAL" clId="{BD6B3CFE-E17E-4289-B56D-749751F99D45}"/>
    <pc:docChg chg="custSel modSld">
      <pc:chgData name="Paul Magne Eidhammer" userId="e3d4e6bb-f754-4b2e-bd11-72ddaaf5666f" providerId="ADAL" clId="{BD6B3CFE-E17E-4289-B56D-749751F99D45}" dt="2025-06-21T08:20:54.362" v="153" actId="27636"/>
      <pc:docMkLst>
        <pc:docMk/>
      </pc:docMkLst>
      <pc:sldChg chg="modSp mod">
        <pc:chgData name="Paul Magne Eidhammer" userId="e3d4e6bb-f754-4b2e-bd11-72ddaaf5666f" providerId="ADAL" clId="{BD6B3CFE-E17E-4289-B56D-749751F99D45}" dt="2025-06-21T07:39:27.684" v="121" actId="255"/>
        <pc:sldMkLst>
          <pc:docMk/>
          <pc:sldMk cId="663609451" sldId="270"/>
        </pc:sldMkLst>
      </pc:sldChg>
      <pc:sldChg chg="modSp mod">
        <pc:chgData name="Paul Magne Eidhammer" userId="e3d4e6bb-f754-4b2e-bd11-72ddaaf5666f" providerId="ADAL" clId="{BD6B3CFE-E17E-4289-B56D-749751F99D45}" dt="2025-06-21T08:16:35.526" v="131" actId="20577"/>
        <pc:sldMkLst>
          <pc:docMk/>
          <pc:sldMk cId="1945649765" sldId="271"/>
        </pc:sldMkLst>
      </pc:sldChg>
      <pc:sldChg chg="modSp mod">
        <pc:chgData name="Paul Magne Eidhammer" userId="e3d4e6bb-f754-4b2e-bd11-72ddaaf5666f" providerId="ADAL" clId="{BD6B3CFE-E17E-4289-B56D-749751F99D45}" dt="2025-06-21T08:15:47.788" v="128" actId="20577"/>
        <pc:sldMkLst>
          <pc:docMk/>
          <pc:sldMk cId="3973195132" sldId="272"/>
        </pc:sldMkLst>
      </pc:sldChg>
      <pc:sldChg chg="modSp mod">
        <pc:chgData name="Paul Magne Eidhammer" userId="e3d4e6bb-f754-4b2e-bd11-72ddaaf5666f" providerId="ADAL" clId="{BD6B3CFE-E17E-4289-B56D-749751F99D45}" dt="2025-06-21T08:16:48.942" v="138" actId="20577"/>
        <pc:sldMkLst>
          <pc:docMk/>
          <pc:sldMk cId="492800814" sldId="273"/>
        </pc:sldMkLst>
      </pc:sldChg>
      <pc:sldChg chg="modSp mod">
        <pc:chgData name="Paul Magne Eidhammer" userId="e3d4e6bb-f754-4b2e-bd11-72ddaaf5666f" providerId="ADAL" clId="{BD6B3CFE-E17E-4289-B56D-749751F99D45}" dt="2025-06-21T08:17:09.152" v="145" actId="20577"/>
        <pc:sldMkLst>
          <pc:docMk/>
          <pc:sldMk cId="2544916649" sldId="274"/>
        </pc:sldMkLst>
      </pc:sldChg>
      <pc:sldChg chg="modSp mod">
        <pc:chgData name="Paul Magne Eidhammer" userId="e3d4e6bb-f754-4b2e-bd11-72ddaaf5666f" providerId="ADAL" clId="{BD6B3CFE-E17E-4289-B56D-749751F99D45}" dt="2025-06-21T08:20:54.362" v="153" actId="27636"/>
        <pc:sldMkLst>
          <pc:docMk/>
          <pc:sldMk cId="1882197771" sldId="275"/>
        </pc:sldMkLst>
      </pc:sldChg>
    </pc:docChg>
  </pc:docChgLst>
  <pc:docChgLst>
    <pc:chgData name="Gry Halvorsen" userId="S::gry.halvorsen@mrfylke.no::20920561-fccf-4b10-9aac-378745f0efc8" providerId="AD" clId="Web-{49024F38-F183-6C87-9AF2-B6B96FEF9054}"/>
    <pc:docChg chg="addSld delSld modSld">
      <pc:chgData name="Gry Halvorsen" userId="S::gry.halvorsen@mrfylke.no::20920561-fccf-4b10-9aac-378745f0efc8" providerId="AD" clId="Web-{49024F38-F183-6C87-9AF2-B6B96FEF9054}" dt="2025-08-21T12:59:51.231" v="97"/>
      <pc:docMkLst>
        <pc:docMk/>
      </pc:docMkLst>
      <pc:sldChg chg="modSp">
        <pc:chgData name="Gry Halvorsen" userId="S::gry.halvorsen@mrfylke.no::20920561-fccf-4b10-9aac-378745f0efc8" providerId="AD" clId="Web-{49024F38-F183-6C87-9AF2-B6B96FEF9054}" dt="2025-08-21T12:54:16.070" v="6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49024F38-F183-6C87-9AF2-B6B96FEF9054}" dt="2025-08-21T12:52:58.491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49024F38-F183-6C87-9AF2-B6B96FEF9054}" dt="2025-08-21T12:54:16.070" v="6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4:42.477" v="25" actId="20577"/>
        <pc:sldMkLst>
          <pc:docMk/>
          <pc:sldMk cId="2886275873" sldId="258"/>
        </pc:sldMkLst>
        <pc:spChg chg="mod">
          <ac:chgData name="Gry Halvorsen" userId="S::gry.halvorsen@mrfylke.no::20920561-fccf-4b10-9aac-378745f0efc8" providerId="AD" clId="Web-{49024F38-F183-6C87-9AF2-B6B96FEF9054}" dt="2025-08-21T12:54:42.477" v="25" actId="20577"/>
          <ac:spMkLst>
            <pc:docMk/>
            <pc:sldMk cId="2886275873" sldId="258"/>
            <ac:spMk id="6" creationId="{E39BBF33-5F2F-9A28-EBB2-2B5C2D42AE7C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5:25.868" v="32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49024F38-F183-6C87-9AF2-B6B96FEF9054}" dt="2025-08-21T12:55:25.868" v="3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8:37.793" v="91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49024F38-F183-6C87-9AF2-B6B96FEF9054}" dt="2025-08-21T12:58:37.793" v="91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8:43.511" v="94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49024F38-F183-6C87-9AF2-B6B96FEF9054}" dt="2025-08-21T12:58:43.511" v="94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4:38.117" v="24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49024F38-F183-6C87-9AF2-B6B96FEF9054}" dt="2025-08-21T12:54:30.164" v="22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49024F38-F183-6C87-9AF2-B6B96FEF9054}" dt="2025-08-21T12:54:38.117" v="24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5:37.056" v="33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49024F38-F183-6C87-9AF2-B6B96FEF9054}" dt="2025-08-21T12:55:37.056" v="3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5:52.681" v="35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49024F38-F183-6C87-9AF2-B6B96FEF9054}" dt="2025-08-21T12:55:52.681" v="35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49024F38-F183-6C87-9AF2-B6B96FEF9054}" dt="2025-08-21T12:59:00.590" v="95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49024F38-F183-6C87-9AF2-B6B96FEF9054}" dt="2025-08-21T12:59:00.590" v="95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49024F38-F183-6C87-9AF2-B6B96FEF9054}" dt="2025-08-21T12:53:56.507" v="2"/>
        <pc:sldMkLst>
          <pc:docMk/>
          <pc:sldMk cId="1155137859" sldId="299"/>
        </pc:sldMkLst>
      </pc:sldChg>
      <pc:sldChg chg="add del">
        <pc:chgData name="Gry Halvorsen" userId="S::gry.halvorsen@mrfylke.no::20920561-fccf-4b10-9aac-378745f0efc8" providerId="AD" clId="Web-{49024F38-F183-6C87-9AF2-B6B96FEF9054}" dt="2025-08-21T12:59:51.231" v="97"/>
        <pc:sldMkLst>
          <pc:docMk/>
          <pc:sldMk cId="2089001233" sldId="311"/>
        </pc:sldMkLst>
      </pc:sldChg>
      <pc:sldChg chg="add">
        <pc:chgData name="Gry Halvorsen" userId="S::gry.halvorsen@mrfylke.no::20920561-fccf-4b10-9aac-378745f0efc8" providerId="AD" clId="Web-{49024F38-F183-6C87-9AF2-B6B96FEF9054}" dt="2025-08-21T12:59:29.481" v="96"/>
        <pc:sldMkLst>
          <pc:docMk/>
          <pc:sldMk cId="2628934459" sldId="312"/>
        </pc:sldMkLst>
      </pc:sldChg>
    </pc:docChg>
  </pc:docChgLst>
  <pc:docChgLst>
    <pc:chgData name="Jomar Sæterøy Maridal" userId="S::jomar.seteroy.maridal@mrfylke.no::208828a4-37e1-46b2-ad3f-fb1dea7a7b40" providerId="AD" clId="Web-{D9F2F40B-4C6A-DB48-C869-E5AEA81E1C92}"/>
    <pc:docChg chg="modSld">
      <pc:chgData name="Jomar Sæterøy Maridal" userId="S::jomar.seteroy.maridal@mrfylke.no::208828a4-37e1-46b2-ad3f-fb1dea7a7b40" providerId="AD" clId="Web-{D9F2F40B-4C6A-DB48-C869-E5AEA81E1C92}" dt="2025-08-26T08:44:17.510" v="4" actId="20577"/>
      <pc:docMkLst>
        <pc:docMk/>
      </pc:docMkLst>
      <pc:sldChg chg="modSp">
        <pc:chgData name="Jomar Sæterøy Maridal" userId="S::jomar.seteroy.maridal@mrfylke.no::208828a4-37e1-46b2-ad3f-fb1dea7a7b40" providerId="AD" clId="Web-{D9F2F40B-4C6A-DB48-C869-E5AEA81E1C92}" dt="2025-08-26T08:44:17.510" v="4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D9F2F40B-4C6A-DB48-C869-E5AEA81E1C92}" dt="2025-08-26T08:44:17.510" v="4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5-27T09-55-33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5-23T11-18-23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5-27T10-42-20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'Ark5'!$B$2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'Ark5'!$A$3:$A$16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'Ark5'!$B$3:$B$16</c:f>
              <c:numCache>
                <c:formatCode>General</c:formatCode>
                <c:ptCount val="14"/>
                <c:pt idx="0">
                  <c:v>61</c:v>
                </c:pt>
                <c:pt idx="1">
                  <c:v>57</c:v>
                </c:pt>
                <c:pt idx="2">
                  <c:v>60</c:v>
                </c:pt>
                <c:pt idx="3">
                  <c:v>138</c:v>
                </c:pt>
                <c:pt idx="4">
                  <c:v>562</c:v>
                </c:pt>
                <c:pt idx="5">
                  <c:v>609</c:v>
                </c:pt>
                <c:pt idx="6">
                  <c:v>528</c:v>
                </c:pt>
                <c:pt idx="7">
                  <c:v>514</c:v>
                </c:pt>
                <c:pt idx="8">
                  <c:v>441</c:v>
                </c:pt>
                <c:pt idx="9">
                  <c:v>830</c:v>
                </c:pt>
                <c:pt idx="10">
                  <c:v>796</c:v>
                </c:pt>
                <c:pt idx="11">
                  <c:v>428</c:v>
                </c:pt>
                <c:pt idx="12">
                  <c:v>133</c:v>
                </c:pt>
                <c:pt idx="1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98-BF3A-1020D9E305B4}"/>
            </c:ext>
          </c:extLst>
        </c:ser>
        <c:ser>
          <c:idx val="1"/>
          <c:order val="1"/>
          <c:tx>
            <c:strRef>
              <c:f>'Ark5'!$C$2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'Ark5'!$A$3:$A$16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'Ark5'!$C$3:$C$16</c:f>
              <c:numCache>
                <c:formatCode>General</c:formatCode>
                <c:ptCount val="14"/>
                <c:pt idx="0">
                  <c:v>71</c:v>
                </c:pt>
                <c:pt idx="1">
                  <c:v>51</c:v>
                </c:pt>
                <c:pt idx="2">
                  <c:v>99</c:v>
                </c:pt>
                <c:pt idx="3">
                  <c:v>179</c:v>
                </c:pt>
                <c:pt idx="4">
                  <c:v>548</c:v>
                </c:pt>
                <c:pt idx="5">
                  <c:v>495</c:v>
                </c:pt>
                <c:pt idx="6">
                  <c:v>500</c:v>
                </c:pt>
                <c:pt idx="7">
                  <c:v>509</c:v>
                </c:pt>
                <c:pt idx="8">
                  <c:v>486</c:v>
                </c:pt>
                <c:pt idx="9">
                  <c:v>928</c:v>
                </c:pt>
                <c:pt idx="10">
                  <c:v>654</c:v>
                </c:pt>
                <c:pt idx="11">
                  <c:v>273</c:v>
                </c:pt>
                <c:pt idx="12">
                  <c:v>99</c:v>
                </c:pt>
                <c:pt idx="1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F-4498-BF3A-1020D9E305B4}"/>
            </c:ext>
          </c:extLst>
        </c:ser>
        <c:ser>
          <c:idx val="2"/>
          <c:order val="2"/>
          <c:tx>
            <c:strRef>
              <c:f>'Ark5'!$D$2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'Ark5'!$D$3:$D$16</c:f>
              <c:numCache>
                <c:formatCode>General</c:formatCode>
                <c:ptCount val="14"/>
                <c:pt idx="0">
                  <c:v>66</c:v>
                </c:pt>
                <c:pt idx="1">
                  <c:v>52</c:v>
                </c:pt>
                <c:pt idx="2">
                  <c:v>103</c:v>
                </c:pt>
                <c:pt idx="3">
                  <c:v>188</c:v>
                </c:pt>
                <c:pt idx="4">
                  <c:v>588</c:v>
                </c:pt>
                <c:pt idx="5">
                  <c:v>537</c:v>
                </c:pt>
                <c:pt idx="6">
                  <c:v>529</c:v>
                </c:pt>
                <c:pt idx="7">
                  <c:v>528</c:v>
                </c:pt>
                <c:pt idx="8">
                  <c:v>502</c:v>
                </c:pt>
                <c:pt idx="9">
                  <c:v>970</c:v>
                </c:pt>
                <c:pt idx="10">
                  <c:v>676</c:v>
                </c:pt>
                <c:pt idx="11">
                  <c:v>279</c:v>
                </c:pt>
                <c:pt idx="12">
                  <c:v>101</c:v>
                </c:pt>
                <c:pt idx="1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F-4498-BF3A-1020D9E3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Personer!$B$13:$D$13</c:f>
              <c:numCache>
                <c:formatCode>0</c:formatCode>
                <c:ptCount val="3"/>
                <c:pt idx="0">
                  <c:v>10581</c:v>
                </c:pt>
                <c:pt idx="1">
                  <c:v>10686</c:v>
                </c:pt>
                <c:pt idx="2">
                  <c:v>10718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4-4359-837A-DDA64E389C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Boliger5!$B$14:$G$14</c:f>
              <c:numCache>
                <c:formatCode>0</c:formatCode>
                <c:ptCount val="6"/>
                <c:pt idx="0">
                  <c:v>3434</c:v>
                </c:pt>
                <c:pt idx="1">
                  <c:v>936</c:v>
                </c:pt>
                <c:pt idx="2">
                  <c:v>585</c:v>
                </c:pt>
                <c:pt idx="3">
                  <c:v>257</c:v>
                </c:pt>
                <c:pt idx="4">
                  <c:v>93</c:v>
                </c:pt>
                <c:pt idx="5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F-4029-8E22-BB505BA4F6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Boliger5!$B$14:$O$14</c:f>
              <c:numCache>
                <c:formatCode>0</c:formatCode>
                <c:ptCount val="14"/>
                <c:pt idx="0">
                  <c:v>62</c:v>
                </c:pt>
                <c:pt idx="1">
                  <c:v>58</c:v>
                </c:pt>
                <c:pt idx="2">
                  <c:v>65</c:v>
                </c:pt>
                <c:pt idx="3">
                  <c:v>140</c:v>
                </c:pt>
                <c:pt idx="4">
                  <c:v>557</c:v>
                </c:pt>
                <c:pt idx="5">
                  <c:v>608</c:v>
                </c:pt>
                <c:pt idx="6">
                  <c:v>527</c:v>
                </c:pt>
                <c:pt idx="7">
                  <c:v>515</c:v>
                </c:pt>
                <c:pt idx="8">
                  <c:v>437</c:v>
                </c:pt>
                <c:pt idx="9">
                  <c:v>829</c:v>
                </c:pt>
                <c:pt idx="10">
                  <c:v>798</c:v>
                </c:pt>
                <c:pt idx="11">
                  <c:v>435</c:v>
                </c:pt>
                <c:pt idx="12">
                  <c:v>133</c:v>
                </c:pt>
                <c:pt idx="1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7-44BA-9AB9-6B164B3DA1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2111377335842657E-3"/>
              <c:y val="0.35359734602664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Fullforte!$B$45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Fullforte!$C$45:$AA$45</c:f>
              <c:numCache>
                <c:formatCode>0</c:formatCode>
                <c:ptCount val="25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15</c:v>
                </c:pt>
                <c:pt idx="4">
                  <c:v>2</c:v>
                </c:pt>
                <c:pt idx="5">
                  <c:v>13</c:v>
                </c:pt>
                <c:pt idx="6">
                  <c:v>14</c:v>
                </c:pt>
                <c:pt idx="7">
                  <c:v>12</c:v>
                </c:pt>
                <c:pt idx="8">
                  <c:v>13</c:v>
                </c:pt>
                <c:pt idx="9">
                  <c:v>15</c:v>
                </c:pt>
                <c:pt idx="10">
                  <c:v>28</c:v>
                </c:pt>
                <c:pt idx="11">
                  <c:v>20</c:v>
                </c:pt>
                <c:pt idx="12">
                  <c:v>24</c:v>
                </c:pt>
                <c:pt idx="13">
                  <c:v>19</c:v>
                </c:pt>
                <c:pt idx="14">
                  <c:v>25</c:v>
                </c:pt>
                <c:pt idx="15">
                  <c:v>18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17</c:v>
                </c:pt>
                <c:pt idx="22">
                  <c:v>13</c:v>
                </c:pt>
                <c:pt idx="23">
                  <c:v>12</c:v>
                </c:pt>
                <c:pt idx="2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4-4A8B-9964-0BE7524B340B}"/>
            </c:ext>
          </c:extLst>
        </c:ser>
        <c:ser>
          <c:idx val="1"/>
          <c:order val="1"/>
          <c:tx>
            <c:strRef>
              <c:f>Fullforte!$B$46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Fullforte!$C$46:$AA$46</c:f>
              <c:numCache>
                <c:formatCode>0</c:formatCode>
                <c:ptCount val="25"/>
                <c:pt idx="0">
                  <c:v>18</c:v>
                </c:pt>
                <c:pt idx="1">
                  <c:v>4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20</c:v>
                </c:pt>
                <c:pt idx="6">
                  <c:v>12</c:v>
                </c:pt>
                <c:pt idx="7">
                  <c:v>22</c:v>
                </c:pt>
                <c:pt idx="8">
                  <c:v>22</c:v>
                </c:pt>
                <c:pt idx="9">
                  <c:v>16</c:v>
                </c:pt>
                <c:pt idx="10">
                  <c:v>6</c:v>
                </c:pt>
                <c:pt idx="11">
                  <c:v>16</c:v>
                </c:pt>
                <c:pt idx="12">
                  <c:v>5</c:v>
                </c:pt>
                <c:pt idx="13">
                  <c:v>7</c:v>
                </c:pt>
                <c:pt idx="14">
                  <c:v>6</c:v>
                </c:pt>
                <c:pt idx="15">
                  <c:v>11</c:v>
                </c:pt>
                <c:pt idx="16">
                  <c:v>15</c:v>
                </c:pt>
                <c:pt idx="17">
                  <c:v>6</c:v>
                </c:pt>
                <c:pt idx="18">
                  <c:v>10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6</c:v>
                </c:pt>
                <c:pt idx="23">
                  <c:v>4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4-4A8B-9964-0BE7524B340B}"/>
            </c:ext>
          </c:extLst>
        </c:ser>
        <c:ser>
          <c:idx val="2"/>
          <c:order val="2"/>
          <c:tx>
            <c:strRef>
              <c:f>Fullforte!$B$47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Fullforte!$C$47:$AA$47</c:f>
              <c:numCache>
                <c:formatCode>0</c:formatCode>
                <c:ptCount val="25"/>
                <c:pt idx="0">
                  <c:v>9</c:v>
                </c:pt>
                <c:pt idx="1">
                  <c:v>38</c:v>
                </c:pt>
                <c:pt idx="2">
                  <c:v>9</c:v>
                </c:pt>
                <c:pt idx="3">
                  <c:v>10</c:v>
                </c:pt>
                <c:pt idx="4">
                  <c:v>0</c:v>
                </c:pt>
                <c:pt idx="5">
                  <c:v>15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0</c:v>
                </c:pt>
                <c:pt idx="10">
                  <c:v>12</c:v>
                </c:pt>
                <c:pt idx="11">
                  <c:v>8</c:v>
                </c:pt>
                <c:pt idx="12">
                  <c:v>22</c:v>
                </c:pt>
                <c:pt idx="13">
                  <c:v>36</c:v>
                </c:pt>
                <c:pt idx="14">
                  <c:v>20</c:v>
                </c:pt>
                <c:pt idx="15">
                  <c:v>28</c:v>
                </c:pt>
                <c:pt idx="16">
                  <c:v>34</c:v>
                </c:pt>
                <c:pt idx="17">
                  <c:v>32</c:v>
                </c:pt>
                <c:pt idx="18">
                  <c:v>18</c:v>
                </c:pt>
                <c:pt idx="19">
                  <c:v>13</c:v>
                </c:pt>
                <c:pt idx="20">
                  <c:v>16</c:v>
                </c:pt>
                <c:pt idx="21">
                  <c:v>8</c:v>
                </c:pt>
                <c:pt idx="22">
                  <c:v>8</c:v>
                </c:pt>
                <c:pt idx="23">
                  <c:v>12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4-4A8B-9964-0BE7524B340B}"/>
            </c:ext>
          </c:extLst>
        </c:ser>
        <c:ser>
          <c:idx val="3"/>
          <c:order val="3"/>
          <c:tx>
            <c:strRef>
              <c:f>Fullforte!$B$48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Fullforte!$C$48:$AA$48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16</c:v>
                </c:pt>
                <c:pt idx="4">
                  <c:v>0</c:v>
                </c:pt>
                <c:pt idx="5">
                  <c:v>7</c:v>
                </c:pt>
                <c:pt idx="6">
                  <c:v>14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</c:v>
                </c:pt>
                <c:pt idx="20">
                  <c:v>6</c:v>
                </c:pt>
                <c:pt idx="21">
                  <c:v>8</c:v>
                </c:pt>
                <c:pt idx="22">
                  <c:v>10</c:v>
                </c:pt>
                <c:pt idx="23">
                  <c:v>26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4-4A8B-9964-0BE7524B340B}"/>
            </c:ext>
          </c:extLst>
        </c:ser>
        <c:ser>
          <c:idx val="4"/>
          <c:order val="4"/>
          <c:tx>
            <c:strRef>
              <c:f>Fullforte!$B$49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Fullforte!$C$49:$AA$49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19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B4-4A8B-9964-0BE7524B3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</a:t>
                </a:r>
                <a:r>
                  <a:rPr lang="nb-NO" sz="1100" err="1"/>
                  <a:t>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6.9132835246451044E-3"/>
              <c:y val="0.33109314662888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NyeBygninger!$D$4</c:f>
              <c:strCache>
                <c:ptCount val="1"/>
                <c:pt idx="0">
                  <c:v>Innanfor fjorårets tettstadsgrensar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NyeBygninger!$D$5:$D$9</c:f>
              <c:numCache>
                <c:formatCode>0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30</c:v>
                </c:pt>
                <c:pt idx="3">
                  <c:v>17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A-49C2-B753-E0A1C508EBC1}"/>
            </c:ext>
          </c:extLst>
        </c:ser>
        <c:ser>
          <c:idx val="1"/>
          <c:order val="1"/>
          <c:tx>
            <c:strRef>
              <c:f>NyeBygninger!$E$4</c:f>
              <c:strCache>
                <c:ptCount val="1"/>
                <c:pt idx="0">
                  <c:v>I utvidelsen mellom fjorårets og eksisterande tettstadsgrensar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NyeBygninger!$E$5:$E$9</c:f>
              <c:numCache>
                <c:formatCode>0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A-49C2-B753-E0A1C508EBC1}"/>
            </c:ext>
          </c:extLst>
        </c:ser>
        <c:ser>
          <c:idx val="2"/>
          <c:order val="2"/>
          <c:tx>
            <c:strRef>
              <c:f>NyeBygninger!$F$4</c:f>
              <c:strCache>
                <c:ptCount val="1"/>
                <c:pt idx="0">
                  <c:v>Innan 1 km fra eksisterende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NyeBygninger!$F$5:$F$9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A-49C2-B753-E0A1C508EBC1}"/>
            </c:ext>
          </c:extLst>
        </c:ser>
        <c:ser>
          <c:idx val="3"/>
          <c:order val="3"/>
          <c:tx>
            <c:strRef>
              <c:f>NyeBygninger!$G$4</c:f>
              <c:strCache>
                <c:ptCount val="1"/>
                <c:pt idx="0">
                  <c:v>Mellom 1-3 km fra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NyeBygninger!$G$5:$G$9</c:f>
              <c:numCache>
                <c:formatCode>0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A-49C2-B753-E0A1C508EBC1}"/>
            </c:ext>
          </c:extLst>
        </c:ser>
        <c:ser>
          <c:idx val="4"/>
          <c:order val="4"/>
          <c:tx>
            <c:strRef>
              <c:f>NyeBygninger!$H$4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NyeBygninger!$H$5:$H$9</c:f>
              <c:numCache>
                <c:formatCode>0</c:formatCode>
                <c:ptCount val="5"/>
                <c:pt idx="0">
                  <c:v>20</c:v>
                </c:pt>
                <c:pt idx="1">
                  <c:v>21</c:v>
                </c:pt>
                <c:pt idx="2">
                  <c:v>21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A-49C2-B753-E0A1C508E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515807"/>
        <c:axId val="1653516287"/>
      </c:barChart>
      <c:catAx>
        <c:axId val="165351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6287"/>
        <c:crosses val="autoZero"/>
        <c:auto val="1"/>
        <c:lblAlgn val="ctr"/>
        <c:lblOffset val="100"/>
        <c:noMultiLvlLbl val="0"/>
      </c:catAx>
      <c:valAx>
        <c:axId val="165351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nye </a:t>
                </a:r>
                <a:r>
                  <a:rPr lang="nb-NO" sz="1100" baseline="0" err="1"/>
                  <a:t>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1.2062190142898804E-2"/>
              <c:y val="0.34025979487980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NyeBygninger!$C$5:$D$5</c:f>
              <c:strCache>
                <c:ptCount val="2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NyeBygninger!$E$5:$M$5</c:f>
              <c:numCache>
                <c:formatCode>0</c:formatCode>
                <c:ptCount val="9"/>
                <c:pt idx="0">
                  <c:v>16</c:v>
                </c:pt>
                <c:pt idx="1">
                  <c:v>5</c:v>
                </c:pt>
                <c:pt idx="2">
                  <c:v>16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0-46DE-8AF8-AC9C3D5ABA5B}"/>
            </c:ext>
          </c:extLst>
        </c:ser>
        <c:ser>
          <c:idx val="1"/>
          <c:order val="1"/>
          <c:tx>
            <c:strRef>
              <c:f>NyeBygninger!$C$6:$D$6</c:f>
              <c:strCache>
                <c:ptCount val="2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NyeBygninger!$E$6:$M$6</c:f>
              <c:numCache>
                <c:formatCode>0</c:formatCode>
                <c:ptCount val="9"/>
                <c:pt idx="0">
                  <c:v>25</c:v>
                </c:pt>
                <c:pt idx="1">
                  <c:v>2</c:v>
                </c:pt>
                <c:pt idx="2">
                  <c:v>19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0-46DE-8AF8-AC9C3D5ABA5B}"/>
            </c:ext>
          </c:extLst>
        </c:ser>
        <c:ser>
          <c:idx val="2"/>
          <c:order val="2"/>
          <c:tx>
            <c:strRef>
              <c:f>NyeBygninger!$C$7:$D$7</c:f>
              <c:strCache>
                <c:ptCount val="2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NyeBygninger!$E$7:$M$7</c:f>
              <c:numCache>
                <c:formatCode>0</c:formatCode>
                <c:ptCount val="9"/>
                <c:pt idx="0">
                  <c:v>7</c:v>
                </c:pt>
                <c:pt idx="1">
                  <c:v>3</c:v>
                </c:pt>
                <c:pt idx="2">
                  <c:v>11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0-46DE-8AF8-AC9C3D5ABA5B}"/>
            </c:ext>
          </c:extLst>
        </c:ser>
        <c:ser>
          <c:idx val="3"/>
          <c:order val="3"/>
          <c:tx>
            <c:strRef>
              <c:f>NyeBygninger!$C$8:$D$8</c:f>
              <c:strCache>
                <c:ptCount val="2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NyeBygninger!$E$8:$M$8</c:f>
              <c:numCache>
                <c:formatCode>0</c:formatCode>
                <c:ptCount val="9"/>
                <c:pt idx="0">
                  <c:v>6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A0-46DE-8AF8-AC9C3D5ABA5B}"/>
            </c:ext>
          </c:extLst>
        </c:ser>
        <c:ser>
          <c:idx val="4"/>
          <c:order val="4"/>
          <c:tx>
            <c:strRef>
              <c:f>NyeBygninger!$C$9:$D$9</c:f>
              <c:strCache>
                <c:ptCount val="2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NyeBygninger!$E$9:$M$9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A0-46DE-8AF8-AC9C3D5AB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36405039"/>
        <c:axId val="1436414639"/>
      </c:barChart>
      <c:catAx>
        <c:axId val="143640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14639"/>
        <c:crosses val="autoZero"/>
        <c:auto val="1"/>
        <c:lblAlgn val="ctr"/>
        <c:lblOffset val="100"/>
        <c:noMultiLvlLbl val="0"/>
      </c:catAx>
      <c:valAx>
        <c:axId val="143641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6411944339734904E-3"/>
              <c:y val="0.253805585452897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0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SamletInntekt!$A$30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SamletInntekt!$B$30:$F$30</c:f>
              <c:numCache>
                <c:formatCode>0</c:formatCode>
                <c:ptCount val="5"/>
                <c:pt idx="0">
                  <c:v>827000</c:v>
                </c:pt>
                <c:pt idx="1">
                  <c:v>463000</c:v>
                </c:pt>
                <c:pt idx="2">
                  <c:v>959000</c:v>
                </c:pt>
                <c:pt idx="3">
                  <c:v>1351000</c:v>
                </c:pt>
                <c:pt idx="4">
                  <c:v>641000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4-47AB-8DAC-7A2C4563363F}"/>
            </c:ext>
          </c:extLst>
        </c:ser>
        <c:ser>
          <c:idx val="1"/>
          <c:order val="1"/>
          <c:tx>
            <c:strRef>
              <c:f>SamletInntekt!$A$31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SamletInntekt!$B$31:$F$31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4-47AB-8DAC-7A2C4563363F}"/>
            </c:ext>
          </c:extLst>
        </c:ser>
        <c:ser>
          <c:idx val="2"/>
          <c:order val="2"/>
          <c:tx>
            <c:strRef>
              <c:f>SamletInntekt!$A$32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SamletInntekt!$B$32:$F$32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4-47AB-8DAC-7A2C456336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2895948027157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Ørsta!$B$1</c:f>
              <c:strCache>
                <c:ptCount val="1"/>
                <c:pt idx="0">
                  <c:v>Små bustadar (&gt;80 kvm)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Ørsta!$B$2:$B$26</c:f>
              <c:numCache>
                <c:formatCode>General</c:formatCode>
                <c:ptCount val="25"/>
                <c:pt idx="0">
                  <c:v>-1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4</c:v>
                </c:pt>
                <c:pt idx="15">
                  <c:v>-1</c:v>
                </c:pt>
                <c:pt idx="16">
                  <c:v>0</c:v>
                </c:pt>
                <c:pt idx="17">
                  <c:v>1</c:v>
                </c:pt>
                <c:pt idx="18">
                  <c:v>-2</c:v>
                </c:pt>
                <c:pt idx="19">
                  <c:v>-1</c:v>
                </c:pt>
                <c:pt idx="20">
                  <c:v>0</c:v>
                </c:pt>
                <c:pt idx="21">
                  <c:v>-1</c:v>
                </c:pt>
                <c:pt idx="22">
                  <c:v>2</c:v>
                </c:pt>
                <c:pt idx="23">
                  <c:v>-3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D-4BF9-9E41-74A7588D7321}"/>
            </c:ext>
          </c:extLst>
        </c:ser>
        <c:ser>
          <c:idx val="1"/>
          <c:order val="1"/>
          <c:tx>
            <c:strRef>
              <c:f>Ørsta!$C$1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Ørsta!$C$2:$C$26</c:f>
              <c:numCache>
                <c:formatCode>General</c:formatCode>
                <c:ptCount val="2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8</c:v>
                </c:pt>
                <c:pt idx="9">
                  <c:v>10</c:v>
                </c:pt>
                <c:pt idx="10">
                  <c:v>5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-1</c:v>
                </c:pt>
                <c:pt idx="19">
                  <c:v>1</c:v>
                </c:pt>
                <c:pt idx="20">
                  <c:v>-1</c:v>
                </c:pt>
                <c:pt idx="21">
                  <c:v>-1</c:v>
                </c:pt>
                <c:pt idx="22">
                  <c:v>1</c:v>
                </c:pt>
                <c:pt idx="23">
                  <c:v>-4</c:v>
                </c:pt>
                <c:pt idx="2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D-4BF9-9E41-74A7588D7321}"/>
            </c:ext>
          </c:extLst>
        </c:ser>
        <c:ser>
          <c:idx val="2"/>
          <c:order val="2"/>
          <c:tx>
            <c:strRef>
              <c:f>Ørsta!$D$1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Ørsta!$D$2:$D$26</c:f>
              <c:numCache>
                <c:formatCode>General</c:formatCode>
                <c:ptCount val="25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4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-1</c:v>
                </c:pt>
                <c:pt idx="20">
                  <c:v>-1</c:v>
                </c:pt>
                <c:pt idx="21">
                  <c:v>-2</c:v>
                </c:pt>
                <c:pt idx="22">
                  <c:v>-1</c:v>
                </c:pt>
                <c:pt idx="23">
                  <c:v>-3</c:v>
                </c:pt>
                <c:pt idx="2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DD-4BF9-9E41-74A7588D7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338223"/>
        <c:axId val="1312335343"/>
      </c:lineChart>
      <c:catAx>
        <c:axId val="1312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2335343"/>
        <c:crosses val="autoZero"/>
        <c:auto val="1"/>
        <c:lblAlgn val="ctr"/>
        <c:lblOffset val="100"/>
        <c:noMultiLvlLbl val="0"/>
      </c:catAx>
      <c:valAx>
        <c:axId val="131233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2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Ørsta!$F$2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8-4047-A5EC-211FBA247B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Ørsta!$F$3:$F$28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99.175257731958766</c:v>
                </c:pt>
                <c:pt idx="2">
                  <c:v>98.026509572901318</c:v>
                </c:pt>
                <c:pt idx="3">
                  <c:v>97.761413843888064</c:v>
                </c:pt>
                <c:pt idx="4">
                  <c:v>97.555228276877756</c:v>
                </c:pt>
                <c:pt idx="5">
                  <c:v>97.260677466863029</c:v>
                </c:pt>
                <c:pt idx="6">
                  <c:v>97.319587628865975</c:v>
                </c:pt>
                <c:pt idx="7">
                  <c:v>96.93667157584683</c:v>
                </c:pt>
                <c:pt idx="8">
                  <c:v>96.671575846833576</c:v>
                </c:pt>
                <c:pt idx="9">
                  <c:v>96.37702503681885</c:v>
                </c:pt>
                <c:pt idx="10">
                  <c:v>95.846833578792342</c:v>
                </c:pt>
                <c:pt idx="11">
                  <c:v>95.640648011782034</c:v>
                </c:pt>
                <c:pt idx="12">
                  <c:v>95.139911634756984</c:v>
                </c:pt>
                <c:pt idx="13">
                  <c:v>95.022091310751094</c:v>
                </c:pt>
                <c:pt idx="14">
                  <c:v>94.609720176730477</c:v>
                </c:pt>
                <c:pt idx="15">
                  <c:v>94.079528718703969</c:v>
                </c:pt>
                <c:pt idx="16">
                  <c:v>93.843888070692188</c:v>
                </c:pt>
                <c:pt idx="17">
                  <c:v>93.490427098674516</c:v>
                </c:pt>
                <c:pt idx="18">
                  <c:v>93.048600883652426</c:v>
                </c:pt>
                <c:pt idx="19">
                  <c:v>92.783505154639172</c:v>
                </c:pt>
                <c:pt idx="20">
                  <c:v>92.665684830633282</c:v>
                </c:pt>
                <c:pt idx="21">
                  <c:v>92.842415316642118</c:v>
                </c:pt>
                <c:pt idx="22">
                  <c:v>92.547864506627391</c:v>
                </c:pt>
                <c:pt idx="23">
                  <c:v>92.164948453608247</c:v>
                </c:pt>
                <c:pt idx="24">
                  <c:v>91.575846833578794</c:v>
                </c:pt>
                <c:pt idx="25">
                  <c:v>90.898379970544923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08-4047-A5EC-211FBA247B27}"/>
            </c:ext>
          </c:extLst>
        </c:ser>
        <c:ser>
          <c:idx val="1"/>
          <c:order val="1"/>
          <c:tx>
            <c:strRef>
              <c:f>Ørsta!$G$2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8-4047-A5EC-211FBA247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8-4047-A5EC-211FBA247B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Ørsta!$G$3:$G$28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103.09677419354838</c:v>
                </c:pt>
                <c:pt idx="2">
                  <c:v>105.93548387096774</c:v>
                </c:pt>
                <c:pt idx="3">
                  <c:v>107.54838709677419</c:v>
                </c:pt>
                <c:pt idx="4">
                  <c:v>109.16129032258064</c:v>
                </c:pt>
                <c:pt idx="5">
                  <c:v>111.29032258064515</c:v>
                </c:pt>
                <c:pt idx="6">
                  <c:v>112.70967741935485</c:v>
                </c:pt>
                <c:pt idx="7">
                  <c:v>114.77419354838709</c:v>
                </c:pt>
                <c:pt idx="8">
                  <c:v>116.83870967741936</c:v>
                </c:pt>
                <c:pt idx="9">
                  <c:v>118.51612903225805</c:v>
                </c:pt>
                <c:pt idx="10">
                  <c:v>121.29032258064515</c:v>
                </c:pt>
                <c:pt idx="11">
                  <c:v>122.64516129032259</c:v>
                </c:pt>
                <c:pt idx="12">
                  <c:v>124.51612903225806</c:v>
                </c:pt>
                <c:pt idx="13">
                  <c:v>124.96774193548387</c:v>
                </c:pt>
                <c:pt idx="14">
                  <c:v>126.70967741935483</c:v>
                </c:pt>
                <c:pt idx="15">
                  <c:v>128.90322580645162</c:v>
                </c:pt>
                <c:pt idx="16">
                  <c:v>129.16129032258064</c:v>
                </c:pt>
                <c:pt idx="17">
                  <c:v>130.38709677419357</c:v>
                </c:pt>
                <c:pt idx="18">
                  <c:v>131.54838709677418</c:v>
                </c:pt>
                <c:pt idx="19">
                  <c:v>131.67741935483872</c:v>
                </c:pt>
                <c:pt idx="20">
                  <c:v>132</c:v>
                </c:pt>
                <c:pt idx="21">
                  <c:v>131.61290322580646</c:v>
                </c:pt>
                <c:pt idx="22">
                  <c:v>132.12903225806451</c:v>
                </c:pt>
                <c:pt idx="23">
                  <c:v>133.09677419354838</c:v>
                </c:pt>
                <c:pt idx="24">
                  <c:v>134</c:v>
                </c:pt>
                <c:pt idx="25">
                  <c:v>135.29032258064515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08-4047-A5EC-211FBA24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Ørsta!$B$5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Ørsta!$A$6:$A$19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Ørsta!$B$6:$B$19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25</c:v>
                </c:pt>
                <c:pt idx="3">
                  <c:v>51</c:v>
                </c:pt>
                <c:pt idx="4">
                  <c:v>183</c:v>
                </c:pt>
                <c:pt idx="5">
                  <c:v>182</c:v>
                </c:pt>
                <c:pt idx="6">
                  <c:v>171</c:v>
                </c:pt>
                <c:pt idx="7">
                  <c:v>154</c:v>
                </c:pt>
                <c:pt idx="8">
                  <c:v>138</c:v>
                </c:pt>
                <c:pt idx="9">
                  <c:v>298</c:v>
                </c:pt>
                <c:pt idx="10">
                  <c:v>200</c:v>
                </c:pt>
                <c:pt idx="11">
                  <c:v>77</c:v>
                </c:pt>
                <c:pt idx="12">
                  <c:v>24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7-45A5-8400-B6C94FFD9661}"/>
            </c:ext>
          </c:extLst>
        </c:ser>
        <c:ser>
          <c:idx val="1"/>
          <c:order val="1"/>
          <c:tx>
            <c:strRef>
              <c:f>Ørsta!$C$5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Ørsta!$A$6:$A$19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Ørsta!$C$6:$C$19</c:f>
              <c:numCache>
                <c:formatCode>General</c:formatCode>
                <c:ptCount val="14"/>
                <c:pt idx="0">
                  <c:v>10</c:v>
                </c:pt>
                <c:pt idx="1">
                  <c:v>15</c:v>
                </c:pt>
                <c:pt idx="2">
                  <c:v>37</c:v>
                </c:pt>
                <c:pt idx="3">
                  <c:v>73</c:v>
                </c:pt>
                <c:pt idx="4">
                  <c:v>262</c:v>
                </c:pt>
                <c:pt idx="5">
                  <c:v>255</c:v>
                </c:pt>
                <c:pt idx="6">
                  <c:v>233</c:v>
                </c:pt>
                <c:pt idx="7">
                  <c:v>204</c:v>
                </c:pt>
                <c:pt idx="8">
                  <c:v>189</c:v>
                </c:pt>
                <c:pt idx="9">
                  <c:v>394</c:v>
                </c:pt>
                <c:pt idx="10">
                  <c:v>258</c:v>
                </c:pt>
                <c:pt idx="11">
                  <c:v>98</c:v>
                </c:pt>
                <c:pt idx="12">
                  <c:v>31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5A5-8400-B6C94FFD9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Ørsta!$H$8:$H$13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Ørsta!$I$8:$I$13</c:f>
              <c:numCache>
                <c:formatCode>General</c:formatCode>
                <c:ptCount val="6"/>
                <c:pt idx="0">
                  <c:v>1887</c:v>
                </c:pt>
                <c:pt idx="1">
                  <c:v>1631</c:v>
                </c:pt>
                <c:pt idx="2">
                  <c:v>582</c:v>
                </c:pt>
                <c:pt idx="3">
                  <c:v>548</c:v>
                </c:pt>
                <c:pt idx="4">
                  <c:v>235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Ørsta!$L$8:$L$13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Ørsta!$M$8:$M$13</c:f>
              <c:numCache>
                <c:formatCode>General</c:formatCode>
                <c:ptCount val="6"/>
                <c:pt idx="0">
                  <c:v>2072</c:v>
                </c:pt>
                <c:pt idx="1">
                  <c:v>1775</c:v>
                </c:pt>
                <c:pt idx="2">
                  <c:v>555</c:v>
                </c:pt>
                <c:pt idx="3">
                  <c:v>497</c:v>
                </c:pt>
                <c:pt idx="4">
                  <c:v>215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 dirty="0">
                <a:solidFill>
                  <a:sysClr val="windowText" lastClr="000000"/>
                </a:solidFill>
              </a:rPr>
              <a:t>Andel </a:t>
            </a:r>
            <a:r>
              <a:rPr lang="nb-NO" sz="1200" b="1" dirty="0" err="1">
                <a:solidFill>
                  <a:sysClr val="windowText" lastClr="000000"/>
                </a:solidFill>
              </a:rPr>
              <a:t>personar</a:t>
            </a:r>
            <a:r>
              <a:rPr lang="nb-NO" sz="1200" b="1" dirty="0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 dirty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dirty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 dirty="0">
                <a:solidFill>
                  <a:sysClr val="windowText" lastClr="000000"/>
                </a:solidFill>
              </a:rPr>
              <a:t> (2024)</a:t>
            </a:r>
            <a:endParaRPr lang="nb-NO" sz="12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870933705329546"/>
          <c:y val="0.10523533647593168"/>
          <c:w val="0.8415183448844665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Personer!$B$14:$F$14</c:f>
              <c:numCache>
                <c:formatCode>0.0</c:formatCode>
                <c:ptCount val="5"/>
                <c:pt idx="0">
                  <c:v>16.7</c:v>
                </c:pt>
                <c:pt idx="1">
                  <c:v>28.2</c:v>
                </c:pt>
                <c:pt idx="2">
                  <c:v>15.7</c:v>
                </c:pt>
                <c:pt idx="3">
                  <c:v>20.100000000000001</c:v>
                </c:pt>
                <c:pt idx="4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0-4E42-AB2A-909C2155A8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8176327483181935E-3"/>
              <c:y val="0.42128940455079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Personer!$B$50</c:f>
              <c:numCache>
                <c:formatCode>0.0</c:formatCode>
                <c:ptCount val="1"/>
                <c:pt idx="0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3-4064-9061-DE1DF0AB49A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Personer!$C$50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3-4064-9061-DE1DF0AB49A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Personer!$D$50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3-4064-9061-DE1DF0AB49A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Personer!$E$50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C3-4064-9061-DE1DF0AB49A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Personer!$F$50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3-4064-9061-DE1DF0AB49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Familier!$B$14:$G$14</c:f>
              <c:numCache>
                <c:formatCode>0</c:formatCode>
                <c:ptCount val="6"/>
                <c:pt idx="0">
                  <c:v>2069</c:v>
                </c:pt>
                <c:pt idx="1">
                  <c:v>1024</c:v>
                </c:pt>
                <c:pt idx="2">
                  <c:v>227</c:v>
                </c:pt>
                <c:pt idx="3">
                  <c:v>1277</c:v>
                </c:pt>
                <c:pt idx="4">
                  <c:v>274</c:v>
                </c:pt>
                <c:pt idx="5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1-409B-AC86-DF0F8E9A95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5452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56867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54369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00661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00601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85877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37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Ørsta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E07900B-FEB4-1C57-D95C-94BEF68A05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4332783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06F802CA-FE35-BB0A-96F2-0AF75063B3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6558592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Ørsta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Ørsta har i dag </a:t>
            </a:r>
            <a:r>
              <a:rPr lang="nn-NO" sz="1500" b="1" dirty="0">
                <a:latin typeface="Poppins"/>
                <a:cs typeface="Poppins"/>
              </a:rPr>
              <a:t>for få små bustadar</a:t>
            </a:r>
            <a:r>
              <a:rPr lang="nn-NO" sz="1500" dirty="0">
                <a:latin typeface="Poppins"/>
                <a:cs typeface="Poppins"/>
              </a:rPr>
              <a:t>, og nokså god balanse i tal middels- og store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estimert etterspørsel. Vi forventar relativt størst auke i etterspørselen for middels bustadar mot 2050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Også forventa stor auke i etterspørsel for bustadar frå ca. 60-80 </a:t>
            </a:r>
            <a:r>
              <a:rPr lang="nn-NO" sz="1300" dirty="0" err="1">
                <a:latin typeface="Poppins"/>
                <a:cs typeface="Poppins"/>
              </a:rPr>
              <a:t>kvm</a:t>
            </a:r>
            <a:r>
              <a:rPr lang="nn-NO" sz="1300" dirty="0">
                <a:latin typeface="Poppins"/>
                <a:cs typeface="Poppins"/>
              </a:rPr>
              <a:t>, og nedgang i  etterspørselen for store bustadar i prognoseperioden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  <a:r>
              <a:rPr lang="nn-NO" sz="1500" dirty="0">
                <a:latin typeface="Poppins"/>
                <a:cs typeface="Poppins"/>
              </a:rPr>
              <a:t>, men i noko mindre grad i Ørsta enn mange andre stader i Møre og Romsdal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Mot 2050 vil det vere langt fleire eldre-hushald (der kontaktperson er over 67 år) som etterspør bustad enn i dag. Samstundes vil tal yngre-hushald (der kontaktperson er yngre enn 67 år) gå ned både relativt og i absolutte tal</a:t>
            </a:r>
          </a:p>
          <a:p>
            <a:pPr lvl="1"/>
            <a:r>
              <a:rPr lang="nn-NO" sz="1300" dirty="0"/>
              <a:t>I Ørsta i 2050 forventast ei etterspørselsauke for bustad blant eldre-hushald på 35,3 %, og ein etterspørselsnedgang blant yngre-hushald på -9,1 % samanlikna med i dag</a:t>
            </a:r>
            <a:endParaRPr lang="nn-NO" sz="1200" dirty="0"/>
          </a:p>
          <a:p>
            <a:pPr lvl="1"/>
            <a:r>
              <a:rPr lang="nn-NO" sz="1300" dirty="0">
                <a:latin typeface="Poppins"/>
                <a:cs typeface="Poppins"/>
              </a:rPr>
              <a:t>Eit gjennomsnittleg hushald forventast å bestå av færre personar i 2050 enn i dag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atlas&#10;&#10;KI-generert innhold kan være feil.">
            <a:extLst>
              <a:ext uri="{FF2B5EF4-FFF2-40B4-BE49-F238E27FC236}">
                <a16:creationId xmlns:a16="http://schemas.microsoft.com/office/drawing/2014/main" id="{BD7EBBDA-88DC-613E-5E9A-37E64B388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95746" y="469337"/>
            <a:ext cx="3496932" cy="40471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Ørsta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Ørsta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5 534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4 797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13 %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Ørsta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73712071-A6B7-FB7A-8772-6351182E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Ørsta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Ørsta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Ørsta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16EEF9D-BF90-4FE0-DD33-3EBDDC45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1041521"/>
            <a:ext cx="841930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640744"/>
              </p:ext>
            </p:extLst>
          </p:nvPr>
        </p:nvGraphicFramePr>
        <p:xfrm>
          <a:off x="133225" y="236169"/>
          <a:ext cx="4384274" cy="417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239543"/>
              </p:ext>
            </p:extLst>
          </p:nvPr>
        </p:nvGraphicFramePr>
        <p:xfrm>
          <a:off x="4771379" y="236169"/>
          <a:ext cx="4239396" cy="417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60001"/>
              </p:ext>
            </p:extLst>
          </p:nvPr>
        </p:nvGraphicFramePr>
        <p:xfrm>
          <a:off x="213981" y="914400"/>
          <a:ext cx="8723763" cy="348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  <a:r>
              <a:rPr lang="nb-NO" dirty="0"/>
              <a:t> 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745692"/>
              </p:ext>
            </p:extLst>
          </p:nvPr>
        </p:nvGraphicFramePr>
        <p:xfrm>
          <a:off x="213981" y="996902"/>
          <a:ext cx="8716888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</a:t>
            </a:r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tabell 06513</a:t>
            </a:r>
            <a:endParaRPr lang="nb-NO" sz="8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70195"/>
              </p:ext>
            </p:extLst>
          </p:nvPr>
        </p:nvGraphicFramePr>
        <p:xfrm>
          <a:off x="213981" y="990028"/>
          <a:ext cx="8737514" cy="351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665205"/>
              </p:ext>
            </p:extLst>
          </p:nvPr>
        </p:nvGraphicFramePr>
        <p:xfrm>
          <a:off x="213981" y="981012"/>
          <a:ext cx="8590904" cy="35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206375"/>
            <a:ext cx="8390074" cy="539459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44884"/>
              </p:ext>
            </p:extLst>
          </p:nvPr>
        </p:nvGraphicFramePr>
        <p:xfrm>
          <a:off x="255353" y="873470"/>
          <a:ext cx="8472819" cy="364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22074"/>
          </a:xfrm>
        </p:spPr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265F555-EE3F-2475-0DE8-EF4F5D995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483148"/>
              </p:ext>
            </p:extLst>
          </p:nvPr>
        </p:nvGraphicFramePr>
        <p:xfrm>
          <a:off x="457200" y="932568"/>
          <a:ext cx="8229600" cy="366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3DD7016-9D87-BAC5-1FF0-16C2BF98D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312769"/>
              </p:ext>
            </p:extLst>
          </p:nvPr>
        </p:nvGraphicFramePr>
        <p:xfrm>
          <a:off x="375449" y="1063626"/>
          <a:ext cx="8311351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39270" y="4800334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776114" y="1154127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3 202 831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3,9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657129"/>
              </p:ext>
            </p:extLst>
          </p:nvPr>
        </p:nvGraphicFramePr>
        <p:xfrm>
          <a:off x="213981" y="1063625"/>
          <a:ext cx="6633706" cy="343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495936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37196" y="452419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34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E2F527-E95D-E6AB-785C-B355F940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1AF48C-5BB4-C987-4263-68376D17928A}"/>
              </a:ext>
            </a:extLst>
          </p:cNvPr>
          <p:cNvSpPr txBox="1"/>
          <p:nvPr/>
        </p:nvSpPr>
        <p:spPr>
          <a:xfrm>
            <a:off x="379759" y="4673520"/>
            <a:ext cx="234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Modellens verkemåte</a:t>
            </a:r>
            <a:br>
              <a:rPr lang="nn-NO" sz="1600" dirty="0"/>
            </a:br>
            <a:r>
              <a:rPr lang="nn-NO" sz="1200" dirty="0">
                <a:latin typeface="Poppins"/>
                <a:cs typeface="Poppins"/>
              </a:rPr>
              <a:t>Etterspørsel drives av forventa befolkningsvekst, og befolkningas preferansar for ulike </a:t>
            </a:r>
            <a:r>
              <a:rPr lang="nn-NO" sz="1200" dirty="0" err="1">
                <a:latin typeface="Poppins"/>
                <a:cs typeface="Poppins"/>
              </a:rPr>
              <a:t>bustadstypar</a:t>
            </a:r>
            <a:r>
              <a:rPr lang="nn-NO" sz="1200" dirty="0">
                <a:latin typeface="Poppins"/>
                <a:cs typeface="Poppins"/>
              </a:rPr>
              <a:t>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</a:t>
            </a:r>
            <a:r>
              <a:rPr lang="nn-NO" sz="1100" i="1" dirty="0" err="1">
                <a:latin typeface="Poppins"/>
                <a:cs typeface="Poppins"/>
              </a:rPr>
              <a:t>sentralitet</a:t>
            </a:r>
            <a:endParaRPr lang="nn-NO" dirty="0" err="1"/>
          </a:p>
          <a:p>
            <a:r>
              <a:rPr lang="nn-NO" sz="1100" i="1" dirty="0">
                <a:latin typeface="Poppins SemiBold"/>
                <a:cs typeface="Poppins SemiBold"/>
              </a:rPr>
              <a:t>Bustadbalanse</a:t>
            </a:r>
            <a:r>
              <a:rPr lang="nn-NO" sz="1100" i="1" dirty="0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>
                <a:latin typeface="Poppins"/>
                <a:cs typeface="Poppins"/>
              </a:rPr>
              <a:t> </a:t>
            </a:r>
            <a:endParaRPr lang="nn-NO" sz="14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878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2 092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2 262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948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996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1 989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2 097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2 012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2 086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6C20A91-F8EA-D425-FB19-B2F7BDFFF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0857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DD911C7-F625-2A3E-1764-19D4A99EB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4338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EB5DF4B-A273-7DFC-0FC4-C9C8076E0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17230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-9,1 %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+35,3 %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AB87F724-C4B2-22D0-BF36-92C3E6567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3239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00D3B4-726E-03FD-0095-F249EFF212D4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7A05BE-926B-4115-896E-F4710DA82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6e555367-d410-464a-a888-1840aac33757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194e95f-388a-4eb4-a239-5d2a05d68be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7</TotalTime>
  <Words>1064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Ørsta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Ørsta</vt:lpstr>
      <vt:lpstr>PowerPoint-presentasjon</vt:lpstr>
      <vt:lpstr>PowerPoint-presentasjon</vt:lpstr>
      <vt:lpstr>Ørsta har fleire bustadar enn hushald</vt:lpstr>
      <vt:lpstr>Flytting til/frå Ørsta etter alder 2020-2024</vt:lpstr>
      <vt:lpstr>Største flyttestraumar til/frå Ørsta 2020-2024</vt:lpstr>
      <vt:lpstr>PowerPoint-presentasjon</vt:lpstr>
      <vt:lpstr>Hushald etter type (2024)</vt:lpstr>
      <vt:lpstr>Personar i privathushald 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2025-08-31T18:00:34Z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