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311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499D0-16D0-4684-B339-D47551493538}" v="20" dt="2025-08-31T18:03:16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CF230926-8319-4718-9470-B53040D1EF7C}"/>
    <pc:docChg chg="undo custSel addSld delSld modSld">
      <pc:chgData name="Jomar Sæterøy Maridal" userId="208828a4-37e1-46b2-ad3f-fb1dea7a7b40" providerId="ADAL" clId="{CF230926-8319-4718-9470-B53040D1EF7C}" dt="2025-07-11T07:41:27.780" v="517" actId="313"/>
      <pc:docMkLst>
        <pc:docMk/>
      </pc:docMkLst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CF230926-8319-4718-9470-B53040D1EF7C}" dt="2025-07-11T07:41:27.780" v="517" actId="313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CF230926-8319-4718-9470-B53040D1EF7C}" dt="2025-07-10T12:10:29.082" v="213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CF230926-8319-4718-9470-B53040D1EF7C}" dt="2025-07-08T10:53:26.586" v="80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3719733657" sldId="291"/>
        </pc:sldMkLst>
      </pc:sldChg>
      <pc:sldChg chg="addSp delSp modSp mod modShow">
        <pc:chgData name="Jomar Sæterøy Maridal" userId="208828a4-37e1-46b2-ad3f-fb1dea7a7b40" providerId="ADAL" clId="{CF230926-8319-4718-9470-B53040D1EF7C}" dt="2025-07-09T10:55:41.202" v="104" actId="729"/>
        <pc:sldMkLst>
          <pc:docMk/>
          <pc:sldMk cId="1436050539" sldId="293"/>
        </pc:sldMkLst>
      </pc:sldChg>
      <pc:sldChg chg="modSp del mod modShow">
        <pc:chgData name="Jomar Sæterøy Maridal" userId="208828a4-37e1-46b2-ad3f-fb1dea7a7b40" providerId="ADAL" clId="{CF230926-8319-4718-9470-B53040D1EF7C}" dt="2025-07-09T11:25:36.241" v="113" actId="2696"/>
        <pc:sldMkLst>
          <pc:docMk/>
          <pc:sldMk cId="592984174" sldId="294"/>
        </pc:sldMkLst>
      </pc:sldChg>
      <pc:sldChg chg="addSp delSp modSp mod modShow">
        <pc:chgData name="Jomar Sæterøy Maridal" userId="208828a4-37e1-46b2-ad3f-fb1dea7a7b40" providerId="ADAL" clId="{CF230926-8319-4718-9470-B53040D1EF7C}" dt="2025-07-10T11:13:13.092" v="189" actId="20577"/>
        <pc:sldMkLst>
          <pc:docMk/>
          <pc:sldMk cId="3405911341" sldId="295"/>
        </pc:sldMkLst>
      </pc:sldChg>
      <pc:sldChg chg="addSp delSp modSp mod modShow">
        <pc:chgData name="Jomar Sæterøy Maridal" userId="208828a4-37e1-46b2-ad3f-fb1dea7a7b40" providerId="ADAL" clId="{CF230926-8319-4718-9470-B53040D1EF7C}" dt="2025-07-10T11:52:30.784" v="196" actId="729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CF230926-8319-4718-9470-B53040D1EF7C}" dt="2025-07-10T12:28:21.467" v="231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CF230926-8319-4718-9470-B53040D1EF7C}" dt="2025-07-10T13:01:51.732" v="247" actId="1410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CF230926-8319-4718-9470-B53040D1EF7C}" dt="2025-06-24T17:52:59.894" v="0"/>
        <pc:sldMkLst>
          <pc:docMk/>
          <pc:sldMk cId="1155137859" sldId="299"/>
        </pc:sldMkLst>
      </pc:sldChg>
      <pc:sldChg chg="addSp delSp modSp mod modShow">
        <pc:chgData name="Jomar Sæterøy Maridal" userId="208828a4-37e1-46b2-ad3f-fb1dea7a7b40" providerId="ADAL" clId="{CF230926-8319-4718-9470-B53040D1EF7C}" dt="2025-07-10T10:31:52.497" v="149" actId="404"/>
        <pc:sldMkLst>
          <pc:docMk/>
          <pc:sldMk cId="4136470880" sldId="310"/>
        </pc:sldMkLst>
      </pc:sldChg>
      <pc:sldChg chg="addSp delSp modSp add mod">
        <pc:chgData name="Jomar Sæterøy Maridal" userId="208828a4-37e1-46b2-ad3f-fb1dea7a7b40" providerId="ADAL" clId="{CF230926-8319-4718-9470-B53040D1EF7C}" dt="2025-07-09T12:44:45.499" v="137" actId="20577"/>
        <pc:sldMkLst>
          <pc:docMk/>
          <pc:sldMk cId="918891300" sldId="311"/>
        </pc:sldMkLst>
      </pc:sldChg>
      <pc:sldChg chg="add del">
        <pc:chgData name="Jomar Sæterøy Maridal" userId="208828a4-37e1-46b2-ad3f-fb1dea7a7b40" providerId="ADAL" clId="{CF230926-8319-4718-9470-B53040D1EF7C}" dt="2025-07-10T10:31:55.535" v="150" actId="2696"/>
        <pc:sldMkLst>
          <pc:docMk/>
          <pc:sldMk cId="3489788972" sldId="312"/>
        </pc:sldMkLst>
      </pc:sldChg>
    </pc:docChg>
  </pc:docChgLst>
  <pc:docChgLst>
    <pc:chgData name="Jomar Sæterøy Maridal" userId="S::jomar.seteroy.maridal@mrfylke.no::208828a4-37e1-46b2-ad3f-fb1dea7a7b40" providerId="AD" clId="Web-{83F23700-8D5E-5164-0356-5A3661B2C81A}"/>
    <pc:docChg chg="modSld">
      <pc:chgData name="Jomar Sæterøy Maridal" userId="S::jomar.seteroy.maridal@mrfylke.no::208828a4-37e1-46b2-ad3f-fb1dea7a7b40" providerId="AD" clId="Web-{83F23700-8D5E-5164-0356-5A3661B2C81A}" dt="2025-08-26T08:48:06.446" v="2" actId="20577"/>
      <pc:docMkLst>
        <pc:docMk/>
      </pc:docMkLst>
      <pc:sldChg chg="modSp">
        <pc:chgData name="Jomar Sæterøy Maridal" userId="S::jomar.seteroy.maridal@mrfylke.no::208828a4-37e1-46b2-ad3f-fb1dea7a7b40" providerId="AD" clId="Web-{83F23700-8D5E-5164-0356-5A3661B2C81A}" dt="2025-08-26T08:48:06.446" v="2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83F23700-8D5E-5164-0356-5A3661B2C81A}" dt="2025-08-26T08:48:06.446" v="2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Even Tranmæl" userId="dc99418e-6817-4331-86b2-1a32ab61fd79" providerId="ADAL" clId="{6FDF4600-7750-4444-B570-23E5F37EACC3}"/>
    <pc:docChg chg="custSel modSld">
      <pc:chgData name="Even Tranmæl" userId="dc99418e-6817-4331-86b2-1a32ab61fd79" providerId="ADAL" clId="{6FDF4600-7750-4444-B570-23E5F37EACC3}" dt="2025-08-12T11:45:55.019" v="6" actId="478"/>
      <pc:docMkLst>
        <pc:docMk/>
      </pc:docMkLst>
      <pc:sldChg chg="addSp delSp modSp mod">
        <pc:chgData name="Even Tranmæl" userId="dc99418e-6817-4331-86b2-1a32ab61fd79" providerId="ADAL" clId="{6FDF4600-7750-4444-B570-23E5F37EACC3}" dt="2025-08-12T11:45:55.019" v="6" actId="478"/>
        <pc:sldMkLst>
          <pc:docMk/>
          <pc:sldMk cId="2224147455" sldId="280"/>
        </pc:sldMkLst>
        <pc:picChg chg="add mod ord">
          <ac:chgData name="Even Tranmæl" userId="dc99418e-6817-4331-86b2-1a32ab61fd79" providerId="ADAL" clId="{6FDF4600-7750-4444-B570-23E5F37EACC3}" dt="2025-08-12T11:45:50.629" v="4" actId="167"/>
          <ac:picMkLst>
            <pc:docMk/>
            <pc:sldMk cId="2224147455" sldId="280"/>
            <ac:picMk id="7" creationId="{98271A55-4BE8-F947-746A-AF9A85CB85F0}"/>
          </ac:picMkLst>
        </pc:picChg>
      </pc:sldChg>
    </pc:docChg>
  </pc:docChgLst>
  <pc:docChgLst>
    <pc:chgData name="Gry Halvorsen" userId="S::gry.halvorsen@mrfylke.no::20920561-fccf-4b10-9aac-378745f0efc8" providerId="AD" clId="Web-{7A235A1D-9C7F-626A-DD35-990CC5DDD452}"/>
    <pc:docChg chg="modSld">
      <pc:chgData name="Gry Halvorsen" userId="S::gry.halvorsen@mrfylke.no::20920561-fccf-4b10-9aac-378745f0efc8" providerId="AD" clId="Web-{7A235A1D-9C7F-626A-DD35-990CC5DDD452}" dt="2025-08-22T06:36:56.259" v="31" actId="20577"/>
      <pc:docMkLst>
        <pc:docMk/>
      </pc:docMkLst>
      <pc:sldChg chg="modSp">
        <pc:chgData name="Gry Halvorsen" userId="S::gry.halvorsen@mrfylke.no::20920561-fccf-4b10-9aac-378745f0efc8" providerId="AD" clId="Web-{7A235A1D-9C7F-626A-DD35-990CC5DDD452}" dt="2025-08-22T06:36:34.415" v="22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7A235A1D-9C7F-626A-DD35-990CC5DDD452}" dt="2025-08-22T06:36:34.415" v="22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7A235A1D-9C7F-626A-DD35-990CC5DDD452}" dt="2025-08-22T06:36:23.024" v="21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7A235A1D-9C7F-626A-DD35-990CC5DDD452}" dt="2025-08-22T06:35:25.945" v="20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7A235A1D-9C7F-626A-DD35-990CC5DDD452}" dt="2025-08-22T06:35:25.945" v="20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7A235A1D-9C7F-626A-DD35-990CC5DDD452}" dt="2025-08-22T06:35:16.929" v="11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7A235A1D-9C7F-626A-DD35-990CC5DDD452}" dt="2025-08-22T06:36:56.259" v="31" actId="20577"/>
        <pc:sldMkLst>
          <pc:docMk/>
          <pc:sldMk cId="2089001233" sldId="312"/>
        </pc:sldMkLst>
        <pc:spChg chg="mod">
          <ac:chgData name="Gry Halvorsen" userId="S::gry.halvorsen@mrfylke.no::20920561-fccf-4b10-9aac-378745f0efc8" providerId="AD" clId="Web-{7A235A1D-9C7F-626A-DD35-990CC5DDD452}" dt="2025-08-22T06:36:56.259" v="31" actId="20577"/>
          <ac:spMkLst>
            <pc:docMk/>
            <pc:sldMk cId="2089001233" sldId="312"/>
            <ac:spMk id="9" creationId="{2FB50F6A-2C4F-378C-7C81-14041295BC30}"/>
          </ac:spMkLst>
        </pc:spChg>
      </pc:sldChg>
    </pc:docChg>
  </pc:docChgLst>
  <pc:docChgLst>
    <pc:chgData name="Gry Halvorsen" userId="S::gry.halvorsen@mrfylke.no::20920561-fccf-4b10-9aac-378745f0efc8" providerId="AD" clId="Web-{F3842D7F-676A-AF56-3AAE-055F145BD2BD}"/>
    <pc:docChg chg="addSld delSld modSld">
      <pc:chgData name="Gry Halvorsen" userId="S::gry.halvorsen@mrfylke.no::20920561-fccf-4b10-9aac-378745f0efc8" providerId="AD" clId="Web-{F3842D7F-676A-AF56-3AAE-055F145BD2BD}" dt="2025-08-21T13:09:34.475" v="59" actId="14100"/>
      <pc:docMkLst>
        <pc:docMk/>
      </pc:docMkLst>
      <pc:sldChg chg="modSp">
        <pc:chgData name="Gry Halvorsen" userId="S::gry.halvorsen@mrfylke.no::20920561-fccf-4b10-9aac-378745f0efc8" providerId="AD" clId="Web-{F3842D7F-676A-AF56-3AAE-055F145BD2BD}" dt="2025-08-21T13:06:05.988" v="6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F3842D7F-676A-AF56-3AAE-055F145BD2BD}" dt="2025-08-21T13:05:59.863" v="2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F3842D7F-676A-AF56-3AAE-055F145BD2BD}" dt="2025-08-21T13:06:05.988" v="6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F3842D7F-676A-AF56-3AAE-055F145BD2BD}" dt="2025-08-21T13:06:25.864" v="9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F3842D7F-676A-AF56-3AAE-055F145BD2BD}" dt="2025-08-21T13:06:25.864" v="9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F3842D7F-676A-AF56-3AAE-055F145BD2BD}" dt="2025-08-21T13:08:15.756" v="51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F3842D7F-676A-AF56-3AAE-055F145BD2BD}" dt="2025-08-21T13:08:15.756" v="51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F3842D7F-676A-AF56-3AAE-055F145BD2BD}" dt="2025-08-21T13:08:22.740" v="53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F3842D7F-676A-AF56-3AAE-055F145BD2BD}" dt="2025-08-21T13:08:22.740" v="53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F3842D7F-676A-AF56-3AAE-055F145BD2BD}" dt="2025-08-21T13:09:34.475" v="59" actId="14100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F3842D7F-676A-AF56-3AAE-055F145BD2BD}" dt="2025-08-21T13:09:34.475" v="59" actId="14100"/>
          <ac:spMkLst>
            <pc:docMk/>
            <pc:sldMk cId="1882197771" sldId="275"/>
            <ac:spMk id="2" creationId="{5F2BD217-2627-882F-F298-988C0A4A20C7}"/>
          </ac:spMkLst>
        </pc:spChg>
        <pc:graphicFrameChg chg="mod">
          <ac:chgData name="Gry Halvorsen" userId="S::gry.halvorsen@mrfylke.no::20920561-fccf-4b10-9aac-378745f0efc8" providerId="AD" clId="Web-{F3842D7F-676A-AF56-3AAE-055F145BD2BD}" dt="2025-08-21T13:09:21.163" v="57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F3842D7F-676A-AF56-3AAE-055F145BD2BD}" dt="2025-08-21T13:06:42.989" v="11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F3842D7F-676A-AF56-3AAE-055F145BD2BD}" dt="2025-08-21T13:06:42.989" v="11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F3842D7F-676A-AF56-3AAE-055F145BD2BD}" dt="2025-08-21T13:08:35.365" v="54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F3842D7F-676A-AF56-3AAE-055F145BD2BD}" dt="2025-08-21T13:08:35.365" v="54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F3842D7F-676A-AF56-3AAE-055F145BD2BD}" dt="2025-08-21T13:05:52.988" v="1"/>
        <pc:sldMkLst>
          <pc:docMk/>
          <pc:sldMk cId="1155137859" sldId="299"/>
        </pc:sldMkLst>
      </pc:sldChg>
      <pc:sldChg chg="modSp">
        <pc:chgData name="Gry Halvorsen" userId="S::gry.halvorsen@mrfylke.no::20920561-fccf-4b10-9aac-378745f0efc8" providerId="AD" clId="Web-{F3842D7F-676A-AF56-3AAE-055F145BD2BD}" dt="2025-08-21T13:06:36.129" v="10" actId="20577"/>
        <pc:sldMkLst>
          <pc:docMk/>
          <pc:sldMk cId="918891300" sldId="311"/>
        </pc:sldMkLst>
        <pc:spChg chg="mod">
          <ac:chgData name="Gry Halvorsen" userId="S::gry.halvorsen@mrfylke.no::20920561-fccf-4b10-9aac-378745f0efc8" providerId="AD" clId="Web-{F3842D7F-676A-AF56-3AAE-055F145BD2BD}" dt="2025-08-21T13:06:36.129" v="10" actId="20577"/>
          <ac:spMkLst>
            <pc:docMk/>
            <pc:sldMk cId="918891300" sldId="311"/>
            <ac:spMk id="2" creationId="{2A91E59E-F21F-64E7-8B85-C49FF061ECFC}"/>
          </ac:spMkLst>
        </pc:spChg>
      </pc:sldChg>
      <pc:sldChg chg="add">
        <pc:chgData name="Gry Halvorsen" userId="S::gry.halvorsen@mrfylke.no::20920561-fccf-4b10-9aac-378745f0efc8" providerId="AD" clId="Web-{F3842D7F-676A-AF56-3AAE-055F145BD2BD}" dt="2025-08-21T13:05:49.019" v="0"/>
        <pc:sldMkLst>
          <pc:docMk/>
          <pc:sldMk cId="2089001233" sldId="312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3:16.031" v="43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04:13.769" v="36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02:59.297" v="21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04:13.769" v="36" actId="14100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03:54.912" v="31" actId="478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03:25.970" v="26" actId="255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03:25.970" v="26" actId="255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03:12.173" v="23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5:32.002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4:38.355" v="17"/>
          <ac:spMkLst>
            <pc:docMk/>
            <pc:sldMk cId="3973195132" sldId="272"/>
            <ac:spMk id="8" creationId="{8506233B-F8C1-AF1A-65FC-6ECE22DE8256}"/>
          </ac:spMkLst>
        </pc:spChg>
        <pc:graphicFrameChg chg="add mod">
          <ac:chgData name="Paul Magne Eidhammer" userId="e3d4e6bb-f754-4b2e-bd11-72ddaaf5666f" providerId="ADAL" clId="{835BCC08-B0CB-4400-B3F8-7FFC689D382E}" dt="2025-08-31T16:03:12.173" v="23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34:30.736" v="15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3:16.031" v="43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5:44.842" v="6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2:59.835" v="39"/>
          <ac:spMkLst>
            <pc:docMk/>
            <pc:sldMk cId="492800814" sldId="273"/>
            <ac:spMk id="8" creationId="{70321043-7FFA-96A9-EF26-117886CB9394}"/>
          </ac:spMkLst>
        </pc:spChg>
        <pc:graphicFrameChg chg="del mod">
          <ac:chgData name="Paul Magne Eidhammer" userId="e3d4e6bb-f754-4b2e-bd11-72ddaaf5666f" providerId="ADAL" clId="{835BCC08-B0CB-4400-B3F8-7FFC689D382E}" dt="2025-08-31T18:02:50.193" v="37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03:16.031" v="43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03:43.122" v="30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03:43.122" v="30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50:38.301" v="14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50:38.301" v="14" actId="255"/>
          <ac:spMkLst>
            <pc:docMk/>
            <pc:sldMk cId="3279674423" sldId="5940"/>
            <ac:spMk id="8" creationId="{8DCE2CB7-9CDA-D34E-9943-3850FF4C15FF}"/>
          </ac:spMkLst>
        </pc:spChg>
        <pc:picChg chg="add mod">
          <ac:chgData name="Paul Magne Eidhammer" userId="e3d4e6bb-f754-4b2e-bd11-72ddaaf5666f" providerId="ADAL" clId="{835BCC08-B0CB-4400-B3F8-7FFC689D382E}" dt="2025-08-29T11:30:55.273" v="9" actId="1076"/>
          <ac:picMkLst>
            <pc:docMk/>
            <pc:sldMk cId="3279674423" sldId="5940"/>
            <ac:picMk id="5" creationId="{9AA1BBD8-431E-C1C5-3BFD-9E4EC08A012A}"/>
          </ac:picMkLst>
        </pc:picChg>
      </pc:sldChg>
    </pc:docChg>
  </pc:docChgLst>
  <pc:docChgLst>
    <pc:chgData name="Paul Magne Eidhammer" userId="e3d4e6bb-f754-4b2e-bd11-72ddaaf5666f" providerId="ADAL" clId="{64ADAED1-BA8B-4D95-AD47-AF32B4A73CF0}"/>
    <pc:docChg chg="undo custSel modSld">
      <pc:chgData name="Paul Magne Eidhammer" userId="e3d4e6bb-f754-4b2e-bd11-72ddaaf5666f" providerId="ADAL" clId="{64ADAED1-BA8B-4D95-AD47-AF32B4A73CF0}" dt="2025-06-30T07:21:43.929" v="107" actId="20577"/>
      <pc:docMkLst>
        <pc:docMk/>
      </pc:docMkLst>
      <pc:sldChg chg="addSp delSp modSp mod">
        <pc:chgData name="Paul Magne Eidhammer" userId="e3d4e6bb-f754-4b2e-bd11-72ddaaf5666f" providerId="ADAL" clId="{64ADAED1-BA8B-4D95-AD47-AF32B4A73CF0}" dt="2025-06-29T17:36:22.926" v="76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64ADAED1-BA8B-4D95-AD47-AF32B4A73CF0}" dt="2025-06-27T08:01:41.661" v="23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64ADAED1-BA8B-4D95-AD47-AF32B4A73CF0}" dt="2025-06-26T12:52:29.252" v="17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64ADAED1-BA8B-4D95-AD47-AF32B4A73CF0}" dt="2025-06-27T08:25:26.933" v="29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64ADAED1-BA8B-4D95-AD47-AF32B4A73CF0}" dt="2025-06-27T08:35:26.086" v="35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64ADAED1-BA8B-4D95-AD47-AF32B4A73CF0}" dt="2025-06-30T07:21:43.929" v="107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64ADAED1-BA8B-4D95-AD47-AF32B4A73CF0}" dt="2025-06-27T10:09:22.644" v="4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64ADAED1-BA8B-4D95-AD47-AF32B4A73CF0}" dt="2025-06-25T07:08:41.226" v="4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64ADAED1-BA8B-4D95-AD47-AF32B4A73CF0}" dt="2025-06-25T08:28:47.586" v="11" actId="14100"/>
        <pc:sldMkLst>
          <pc:docMk/>
          <pc:sldMk cId="3719733657" sldId="291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9:27.182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9:27.182" v="1" actId="1076"/>
        <pc:sldMkLst>
          <pc:docMk/>
          <pc:sldMk cId="2089001233" sldId="312"/>
        </pc:sldMkLst>
        <pc:spChg chg="add mod">
          <ac:chgData name="Even Tranmæl" userId="dc99418e-6817-4331-86b2-1a32ab61fd79" providerId="ADAL" clId="{20EB47B2-AC97-4CDF-95FE-F8D59C74A743}" dt="2025-08-29T12:19:27.182" v="1" actId="1076"/>
          <ac:spMkLst>
            <pc:docMk/>
            <pc:sldMk cId="2089001233" sldId="312"/>
            <ac:spMk id="2" creationId="{2E217ED9-C098-4E22-70F2-194D7B4C5FD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Sykkylven!$B$1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Sykkylven!$A$2:$A$15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Sykkylven!$B$2:$B$15</c:f>
              <c:numCache>
                <c:formatCode>General</c:formatCode>
                <c:ptCount val="14"/>
                <c:pt idx="0">
                  <c:v>48</c:v>
                </c:pt>
                <c:pt idx="1">
                  <c:v>68</c:v>
                </c:pt>
                <c:pt idx="2">
                  <c:v>103</c:v>
                </c:pt>
                <c:pt idx="3">
                  <c:v>155</c:v>
                </c:pt>
                <c:pt idx="4">
                  <c:v>464</c:v>
                </c:pt>
                <c:pt idx="5">
                  <c:v>373</c:v>
                </c:pt>
                <c:pt idx="6">
                  <c:v>273</c:v>
                </c:pt>
                <c:pt idx="7">
                  <c:v>324</c:v>
                </c:pt>
                <c:pt idx="8">
                  <c:v>296</c:v>
                </c:pt>
                <c:pt idx="9">
                  <c:v>699</c:v>
                </c:pt>
                <c:pt idx="10">
                  <c:v>511</c:v>
                </c:pt>
                <c:pt idx="11">
                  <c:v>270</c:v>
                </c:pt>
                <c:pt idx="12">
                  <c:v>88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2-4722-B270-5FAD39BA4AB5}"/>
            </c:ext>
          </c:extLst>
        </c:ser>
        <c:ser>
          <c:idx val="1"/>
          <c:order val="1"/>
          <c:tx>
            <c:strRef>
              <c:f>Sykkylven!$C$1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Sykkylven!$A$2:$A$15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Sykkylven!$C$2:$C$15</c:f>
              <c:numCache>
                <c:formatCode>General</c:formatCode>
                <c:ptCount val="14"/>
                <c:pt idx="0">
                  <c:v>47</c:v>
                </c:pt>
                <c:pt idx="1">
                  <c:v>35</c:v>
                </c:pt>
                <c:pt idx="2">
                  <c:v>68</c:v>
                </c:pt>
                <c:pt idx="3">
                  <c:v>123</c:v>
                </c:pt>
                <c:pt idx="4">
                  <c:v>381</c:v>
                </c:pt>
                <c:pt idx="5">
                  <c:v>349</c:v>
                </c:pt>
                <c:pt idx="6">
                  <c:v>355</c:v>
                </c:pt>
                <c:pt idx="7">
                  <c:v>364</c:v>
                </c:pt>
                <c:pt idx="8">
                  <c:v>348</c:v>
                </c:pt>
                <c:pt idx="9">
                  <c:v>667</c:v>
                </c:pt>
                <c:pt idx="10">
                  <c:v>472</c:v>
                </c:pt>
                <c:pt idx="11">
                  <c:v>198</c:v>
                </c:pt>
                <c:pt idx="12">
                  <c:v>72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2-4722-B270-5FAD39BA4AB5}"/>
            </c:ext>
          </c:extLst>
        </c:ser>
        <c:ser>
          <c:idx val="2"/>
          <c:order val="2"/>
          <c:tx>
            <c:strRef>
              <c:f>Sykkylven!$D$1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Sykkylven!$A$2:$A$15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Sykkylven!$D$2:$D$15</c:f>
              <c:numCache>
                <c:formatCode>General</c:formatCode>
                <c:ptCount val="14"/>
                <c:pt idx="0">
                  <c:v>40</c:v>
                </c:pt>
                <c:pt idx="1">
                  <c:v>34</c:v>
                </c:pt>
                <c:pt idx="2">
                  <c:v>68</c:v>
                </c:pt>
                <c:pt idx="3">
                  <c:v>124</c:v>
                </c:pt>
                <c:pt idx="4">
                  <c:v>394</c:v>
                </c:pt>
                <c:pt idx="5">
                  <c:v>364</c:v>
                </c:pt>
                <c:pt idx="6">
                  <c:v>359</c:v>
                </c:pt>
                <c:pt idx="7">
                  <c:v>357</c:v>
                </c:pt>
                <c:pt idx="8">
                  <c:v>339</c:v>
                </c:pt>
                <c:pt idx="9">
                  <c:v>659</c:v>
                </c:pt>
                <c:pt idx="10">
                  <c:v>459</c:v>
                </c:pt>
                <c:pt idx="11">
                  <c:v>188</c:v>
                </c:pt>
                <c:pt idx="12">
                  <c:v>68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2-4722-B270-5FAD39BA4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Personer!$B$15:$D$15</c:f>
              <c:numCache>
                <c:formatCode>0</c:formatCode>
                <c:ptCount val="3"/>
                <c:pt idx="0">
                  <c:v>7335</c:v>
                </c:pt>
                <c:pt idx="1">
                  <c:v>7431</c:v>
                </c:pt>
                <c:pt idx="2">
                  <c:v>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9-48AE-B679-06FDA4BE76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Boliger5!$B$16:$G$16</c:f>
              <c:numCache>
                <c:formatCode>0</c:formatCode>
                <c:ptCount val="6"/>
                <c:pt idx="0">
                  <c:v>2697</c:v>
                </c:pt>
                <c:pt idx="1">
                  <c:v>358</c:v>
                </c:pt>
                <c:pt idx="2">
                  <c:v>437</c:v>
                </c:pt>
                <c:pt idx="3">
                  <c:v>166</c:v>
                </c:pt>
                <c:pt idx="4">
                  <c:v>34</c:v>
                </c:pt>
                <c:pt idx="5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5-4274-8E66-BB00E7E991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Boliger5!$B$16:$O$16</c:f>
              <c:numCache>
                <c:formatCode>0</c:formatCode>
                <c:ptCount val="14"/>
                <c:pt idx="0">
                  <c:v>49</c:v>
                </c:pt>
                <c:pt idx="1">
                  <c:v>68</c:v>
                </c:pt>
                <c:pt idx="2">
                  <c:v>103</c:v>
                </c:pt>
                <c:pt idx="3">
                  <c:v>153</c:v>
                </c:pt>
                <c:pt idx="4">
                  <c:v>480</c:v>
                </c:pt>
                <c:pt idx="5">
                  <c:v>373</c:v>
                </c:pt>
                <c:pt idx="6">
                  <c:v>274</c:v>
                </c:pt>
                <c:pt idx="7">
                  <c:v>322</c:v>
                </c:pt>
                <c:pt idx="8">
                  <c:v>294</c:v>
                </c:pt>
                <c:pt idx="9">
                  <c:v>704</c:v>
                </c:pt>
                <c:pt idx="10">
                  <c:v>514</c:v>
                </c:pt>
                <c:pt idx="11">
                  <c:v>270</c:v>
                </c:pt>
                <c:pt idx="12">
                  <c:v>89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1-47FC-B3E2-B5B870B3C5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29909281803E-2"/>
              <c:y val="0.35878882905576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76581060303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Fullforte!$B$55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Fullforte!$C$55:$AA$55</c:f>
              <c:numCache>
                <c:formatCode>0</c:formatCode>
                <c:ptCount val="25"/>
                <c:pt idx="0">
                  <c:v>32</c:v>
                </c:pt>
                <c:pt idx="1">
                  <c:v>30</c:v>
                </c:pt>
                <c:pt idx="2">
                  <c:v>28</c:v>
                </c:pt>
                <c:pt idx="3">
                  <c:v>25</c:v>
                </c:pt>
                <c:pt idx="4">
                  <c:v>9</c:v>
                </c:pt>
                <c:pt idx="5">
                  <c:v>12</c:v>
                </c:pt>
                <c:pt idx="6">
                  <c:v>4</c:v>
                </c:pt>
                <c:pt idx="7">
                  <c:v>16</c:v>
                </c:pt>
                <c:pt idx="8">
                  <c:v>3</c:v>
                </c:pt>
                <c:pt idx="9">
                  <c:v>12</c:v>
                </c:pt>
                <c:pt idx="10">
                  <c:v>5</c:v>
                </c:pt>
                <c:pt idx="11">
                  <c:v>8</c:v>
                </c:pt>
                <c:pt idx="12">
                  <c:v>7</c:v>
                </c:pt>
                <c:pt idx="13">
                  <c:v>5</c:v>
                </c:pt>
                <c:pt idx="14">
                  <c:v>4</c:v>
                </c:pt>
                <c:pt idx="15">
                  <c:v>11</c:v>
                </c:pt>
                <c:pt idx="16">
                  <c:v>12</c:v>
                </c:pt>
                <c:pt idx="17">
                  <c:v>9</c:v>
                </c:pt>
                <c:pt idx="18">
                  <c:v>2</c:v>
                </c:pt>
                <c:pt idx="19">
                  <c:v>7</c:v>
                </c:pt>
                <c:pt idx="20">
                  <c:v>4</c:v>
                </c:pt>
                <c:pt idx="21">
                  <c:v>6</c:v>
                </c:pt>
                <c:pt idx="22">
                  <c:v>3</c:v>
                </c:pt>
                <c:pt idx="23">
                  <c:v>6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9-42A2-953F-F228F138E064}"/>
            </c:ext>
          </c:extLst>
        </c:ser>
        <c:ser>
          <c:idx val="1"/>
          <c:order val="1"/>
          <c:tx>
            <c:strRef>
              <c:f>Fullforte!$B$56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Fullforte!$C$56:$AA$56</c:f>
              <c:numCache>
                <c:formatCode>0</c:formatCode>
                <c:ptCount val="25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12</c:v>
                </c:pt>
                <c:pt idx="6">
                  <c:v>2</c:v>
                </c:pt>
                <c:pt idx="7">
                  <c:v>15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0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4</c:v>
                </c:pt>
                <c:pt idx="21">
                  <c:v>0</c:v>
                </c:pt>
                <c:pt idx="22">
                  <c:v>7</c:v>
                </c:pt>
                <c:pt idx="23">
                  <c:v>13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9-42A2-953F-F228F138E064}"/>
            </c:ext>
          </c:extLst>
        </c:ser>
        <c:ser>
          <c:idx val="2"/>
          <c:order val="2"/>
          <c:tx>
            <c:strRef>
              <c:f>Fullforte!$B$57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Fullforte!$C$57:$AA$57</c:f>
              <c:numCache>
                <c:formatCode>0</c:formatCode>
                <c:ptCount val="25"/>
                <c:pt idx="0">
                  <c:v>12</c:v>
                </c:pt>
                <c:pt idx="1">
                  <c:v>25</c:v>
                </c:pt>
                <c:pt idx="2">
                  <c:v>13</c:v>
                </c:pt>
                <c:pt idx="3">
                  <c:v>8</c:v>
                </c:pt>
                <c:pt idx="4">
                  <c:v>0</c:v>
                </c:pt>
                <c:pt idx="5">
                  <c:v>20</c:v>
                </c:pt>
                <c:pt idx="6">
                  <c:v>8</c:v>
                </c:pt>
                <c:pt idx="7">
                  <c:v>12</c:v>
                </c:pt>
                <c:pt idx="8">
                  <c:v>4</c:v>
                </c:pt>
                <c:pt idx="9">
                  <c:v>4</c:v>
                </c:pt>
                <c:pt idx="10">
                  <c:v>10</c:v>
                </c:pt>
                <c:pt idx="11">
                  <c:v>10</c:v>
                </c:pt>
                <c:pt idx="12">
                  <c:v>16</c:v>
                </c:pt>
                <c:pt idx="13">
                  <c:v>2</c:v>
                </c:pt>
                <c:pt idx="14">
                  <c:v>11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  <c:pt idx="18">
                  <c:v>8</c:v>
                </c:pt>
                <c:pt idx="19">
                  <c:v>4</c:v>
                </c:pt>
                <c:pt idx="20">
                  <c:v>4</c:v>
                </c:pt>
                <c:pt idx="21">
                  <c:v>0</c:v>
                </c:pt>
                <c:pt idx="22">
                  <c:v>5</c:v>
                </c:pt>
                <c:pt idx="23">
                  <c:v>0</c:v>
                </c:pt>
                <c:pt idx="2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9-42A2-953F-F228F138E064}"/>
            </c:ext>
          </c:extLst>
        </c:ser>
        <c:ser>
          <c:idx val="3"/>
          <c:order val="3"/>
          <c:tx>
            <c:strRef>
              <c:f>Fullforte!$B$58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Fullforte!$C$58:$AA$58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3">
                  <c:v>24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29-42A2-953F-F228F138E064}"/>
            </c:ext>
          </c:extLst>
        </c:ser>
        <c:ser>
          <c:idx val="4"/>
          <c:order val="4"/>
          <c:tx>
            <c:strRef>
              <c:f>Fullforte!$B$59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Fullforte!$C$59:$AA$59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9-42A2-953F-F228F138E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6.9366039420162779E-3"/>
              <c:y val="0.361142199019718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NyeBygninger!$D$5:$H$5</c:f>
              <c:numCache>
                <c:formatCode>0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2-46D2-AF09-7DFC381AAA1E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NyeBygninger!$D$6:$H$6</c:f>
              <c:numCache>
                <c:formatCode>0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2-46D2-AF09-7DFC381AAA1E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NyeBygninger!$D$7:$H$7</c:f>
              <c:numCache>
                <c:formatCode>0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2-46D2-AF09-7DFC381AAA1E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NyeBygninger!$D$8:$H$8</c:f>
              <c:numCache>
                <c:formatCode>0</c:formatCode>
                <c:ptCount val="5"/>
                <c:pt idx="0">
                  <c:v>18</c:v>
                </c:pt>
                <c:pt idx="1">
                  <c:v>18</c:v>
                </c:pt>
                <c:pt idx="2">
                  <c:v>11</c:v>
                </c:pt>
                <c:pt idx="3">
                  <c:v>0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2-46D2-AF09-7DFC381AAA1E}"/>
            </c:ext>
          </c:extLst>
        </c:ser>
        <c:ser>
          <c:idx val="4"/>
          <c:order val="4"/>
          <c:tx>
            <c:strRef>
              <c:f>NyeBygninger!$C$9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NyeBygninger!$D$9:$H$9</c:f>
              <c:numCache>
                <c:formatCode>0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0</c:v>
                </c:pt>
                <c:pt idx="3">
                  <c:v>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2-46D2-AF09-7DFC381AA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7054263565891473E-2"/>
              <c:y val="0.33673217722865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NyeBygninger!$C$4:$K$4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1-4FB7-8EB4-92D2FCCE7061}"/>
            </c:ext>
          </c:extLst>
        </c:ser>
        <c:ser>
          <c:idx val="1"/>
          <c:order val="1"/>
          <c:tx>
            <c:strRef>
              <c:f>NyeBygninger!$B$5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NyeBygninger!$C$5:$K$5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16</c:v>
                </c:pt>
                <c:pt idx="3">
                  <c:v>12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1-4FB7-8EB4-92D2FCCE7061}"/>
            </c:ext>
          </c:extLst>
        </c:ser>
        <c:ser>
          <c:idx val="2"/>
          <c:order val="2"/>
          <c:tx>
            <c:strRef>
              <c:f>NyeBygninger!$B$6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NyeBygninger!$C$6:$K$6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15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21-4FB7-8EB4-92D2FCCE7061}"/>
            </c:ext>
          </c:extLst>
        </c:ser>
        <c:ser>
          <c:idx val="3"/>
          <c:order val="3"/>
          <c:tx>
            <c:strRef>
              <c:f>NyeBygninger!$B$7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NyeBygninger!$C$7:$K$7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34</c:v>
                </c:pt>
                <c:pt idx="3">
                  <c:v>13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21-4FB7-8EB4-92D2FCCE7061}"/>
            </c:ext>
          </c:extLst>
        </c:ser>
        <c:ser>
          <c:idx val="4"/>
          <c:order val="4"/>
          <c:tx>
            <c:strRef>
              <c:f>NyeBygninger!$B$8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NyeBygninger!$C$8:$K$8</c:f>
              <c:numCache>
                <c:formatCode>0</c:formatCode>
                <c:ptCount val="9"/>
                <c:pt idx="0">
                  <c:v>11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21-4FB7-8EB4-92D2FCCE7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368866328256E-3"/>
              <c:y val="0.39027336967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Medianinntekt!$A$36</c:f>
              <c:strCache>
                <c:ptCount val="1"/>
                <c:pt idx="0">
                  <c:v>Sykkylven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Medianinntekt!$B$36:$F$36</c:f>
              <c:numCache>
                <c:formatCode>0</c:formatCode>
                <c:ptCount val="5"/>
                <c:pt idx="0">
                  <c:v>820000</c:v>
                </c:pt>
                <c:pt idx="1">
                  <c:v>464000</c:v>
                </c:pt>
                <c:pt idx="2">
                  <c:v>980000</c:v>
                </c:pt>
                <c:pt idx="3">
                  <c:v>1274000</c:v>
                </c:pt>
                <c:pt idx="4">
                  <c:v>629000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D-4BEC-AC66-2DC59793FEB2}"/>
            </c:ext>
          </c:extLst>
        </c:ser>
        <c:ser>
          <c:idx val="1"/>
          <c:order val="1"/>
          <c:tx>
            <c:strRef>
              <c:f>Medianinntekt!$A$37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Medianinntekt!$B$37:$F$37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D-4BEC-AC66-2DC59793FEB2}"/>
            </c:ext>
          </c:extLst>
        </c:ser>
        <c:ser>
          <c:idx val="2"/>
          <c:order val="2"/>
          <c:tx>
            <c:strRef>
              <c:f>Medianinntekt!$A$38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Medianinntekt!$B$38:$F$38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0D-4BEC-AC66-2DC59793F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Sykkylven!$C$3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Sykkylven!$B$4:$B$28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Sykkylven!$C$4:$C$28</c:f>
              <c:numCache>
                <c:formatCode>General</c:formatCode>
                <c:ptCount val="25"/>
                <c:pt idx="0">
                  <c:v>-2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1</c:v>
                </c:pt>
                <c:pt idx="14">
                  <c:v>-1</c:v>
                </c:pt>
                <c:pt idx="15">
                  <c:v>-2</c:v>
                </c:pt>
                <c:pt idx="16">
                  <c:v>-1</c:v>
                </c:pt>
                <c:pt idx="17">
                  <c:v>-2</c:v>
                </c:pt>
                <c:pt idx="18">
                  <c:v>-1</c:v>
                </c:pt>
                <c:pt idx="19">
                  <c:v>-1</c:v>
                </c:pt>
                <c:pt idx="20">
                  <c:v>-2</c:v>
                </c:pt>
                <c:pt idx="21">
                  <c:v>0</c:v>
                </c:pt>
                <c:pt idx="22">
                  <c:v>-1</c:v>
                </c:pt>
                <c:pt idx="23">
                  <c:v>-1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A2-499A-8E7F-A399E84350D3}"/>
            </c:ext>
          </c:extLst>
        </c:ser>
        <c:ser>
          <c:idx val="1"/>
          <c:order val="1"/>
          <c:tx>
            <c:strRef>
              <c:f>Sykkylven!$D$3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Sykkylven!$B$4:$B$28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Sykkylven!$D$4:$D$28</c:f>
              <c:numCache>
                <c:formatCode>General</c:formatCode>
                <c:ptCount val="2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  <c:pt idx="11">
                  <c:v>2</c:v>
                </c:pt>
                <c:pt idx="12">
                  <c:v>-1</c:v>
                </c:pt>
                <c:pt idx="13">
                  <c:v>0</c:v>
                </c:pt>
                <c:pt idx="14">
                  <c:v>0</c:v>
                </c:pt>
                <c:pt idx="15">
                  <c:v>-2</c:v>
                </c:pt>
                <c:pt idx="16">
                  <c:v>-2</c:v>
                </c:pt>
                <c:pt idx="17">
                  <c:v>-3</c:v>
                </c:pt>
                <c:pt idx="18">
                  <c:v>-1</c:v>
                </c:pt>
                <c:pt idx="19">
                  <c:v>-4</c:v>
                </c:pt>
                <c:pt idx="20">
                  <c:v>-4</c:v>
                </c:pt>
                <c:pt idx="21">
                  <c:v>-2</c:v>
                </c:pt>
                <c:pt idx="22">
                  <c:v>-4</c:v>
                </c:pt>
                <c:pt idx="23">
                  <c:v>-4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8A2-499A-8E7F-A399E84350D3}"/>
            </c:ext>
          </c:extLst>
        </c:ser>
        <c:ser>
          <c:idx val="2"/>
          <c:order val="2"/>
          <c:tx>
            <c:strRef>
              <c:f>Sykkylven!$E$3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Sykkylven!$B$4:$B$28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Sykkylven!$E$4:$E$28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-1</c:v>
                </c:pt>
                <c:pt idx="11">
                  <c:v>-1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-2</c:v>
                </c:pt>
                <c:pt idx="16">
                  <c:v>-4</c:v>
                </c:pt>
                <c:pt idx="17">
                  <c:v>-4</c:v>
                </c:pt>
                <c:pt idx="18">
                  <c:v>-2</c:v>
                </c:pt>
                <c:pt idx="19">
                  <c:v>-5</c:v>
                </c:pt>
                <c:pt idx="20">
                  <c:v>-6</c:v>
                </c:pt>
                <c:pt idx="21">
                  <c:v>-3</c:v>
                </c:pt>
                <c:pt idx="22">
                  <c:v>-5</c:v>
                </c:pt>
                <c:pt idx="23">
                  <c:v>-5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8A2-499A-8E7F-A399E8435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'Ark2'!$L$35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2-46A6-8E06-171B8015AD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'Ark2'!$L$36:$L$61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98.835274542429289</c:v>
                </c:pt>
                <c:pt idx="2">
                  <c:v>98.169717138103167</c:v>
                </c:pt>
                <c:pt idx="3">
                  <c:v>97.212978369384359</c:v>
                </c:pt>
                <c:pt idx="4">
                  <c:v>96.46422628951747</c:v>
                </c:pt>
                <c:pt idx="5">
                  <c:v>96.339434276206333</c:v>
                </c:pt>
                <c:pt idx="6">
                  <c:v>95.632279534109827</c:v>
                </c:pt>
                <c:pt idx="7">
                  <c:v>94.966722129783705</c:v>
                </c:pt>
                <c:pt idx="8">
                  <c:v>93.968386023294514</c:v>
                </c:pt>
                <c:pt idx="9">
                  <c:v>93.136439267886857</c:v>
                </c:pt>
                <c:pt idx="10">
                  <c:v>92.221297836938433</c:v>
                </c:pt>
                <c:pt idx="11">
                  <c:v>91.597337770382694</c:v>
                </c:pt>
                <c:pt idx="12">
                  <c:v>91.098169717138106</c:v>
                </c:pt>
                <c:pt idx="13">
                  <c:v>90.474209650582367</c:v>
                </c:pt>
                <c:pt idx="14">
                  <c:v>89.267886855241258</c:v>
                </c:pt>
                <c:pt idx="15">
                  <c:v>88.186356073211314</c:v>
                </c:pt>
                <c:pt idx="16">
                  <c:v>87.396006655574041</c:v>
                </c:pt>
                <c:pt idx="17">
                  <c:v>86.564059900166384</c:v>
                </c:pt>
                <c:pt idx="18">
                  <c:v>85.898502495840262</c:v>
                </c:pt>
                <c:pt idx="19">
                  <c:v>85.316139767054906</c:v>
                </c:pt>
                <c:pt idx="20">
                  <c:v>84.6089850249584</c:v>
                </c:pt>
                <c:pt idx="21">
                  <c:v>84.234608985024963</c:v>
                </c:pt>
                <c:pt idx="22">
                  <c:v>83.693843594009991</c:v>
                </c:pt>
                <c:pt idx="23">
                  <c:v>83.069883527454252</c:v>
                </c:pt>
                <c:pt idx="24">
                  <c:v>82.737104825291183</c:v>
                </c:pt>
                <c:pt idx="25">
                  <c:v>82.029950083194677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52-46A6-8E06-171B8015ADA5}"/>
            </c:ext>
          </c:extLst>
        </c:ser>
        <c:ser>
          <c:idx val="1"/>
          <c:order val="1"/>
          <c:tx>
            <c:strRef>
              <c:f>'Ark2'!$M$35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52-46A6-8E06-171B8015ADA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2-46A6-8E06-171B8015AD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'Ark2'!$M$36:$M$61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103.05755395683454</c:v>
                </c:pt>
                <c:pt idx="2">
                  <c:v>105.48561151079137</c:v>
                </c:pt>
                <c:pt idx="3">
                  <c:v>107.73381294964028</c:v>
                </c:pt>
                <c:pt idx="4">
                  <c:v>109.80215827338129</c:v>
                </c:pt>
                <c:pt idx="5">
                  <c:v>111.78057553956835</c:v>
                </c:pt>
                <c:pt idx="6">
                  <c:v>113.21942446043165</c:v>
                </c:pt>
                <c:pt idx="7">
                  <c:v>115.28776978417265</c:v>
                </c:pt>
                <c:pt idx="8">
                  <c:v>117.80575539568345</c:v>
                </c:pt>
                <c:pt idx="9">
                  <c:v>119.96402877697842</c:v>
                </c:pt>
                <c:pt idx="10">
                  <c:v>122.30215827338129</c:v>
                </c:pt>
                <c:pt idx="11">
                  <c:v>123.92086330935253</c:v>
                </c:pt>
                <c:pt idx="12">
                  <c:v>125.17985611510791</c:v>
                </c:pt>
                <c:pt idx="13">
                  <c:v>126.97841726618707</c:v>
                </c:pt>
                <c:pt idx="14">
                  <c:v>128.23741007194243</c:v>
                </c:pt>
                <c:pt idx="15">
                  <c:v>131.65467625899282</c:v>
                </c:pt>
                <c:pt idx="16">
                  <c:v>132.19424460431654</c:v>
                </c:pt>
                <c:pt idx="17">
                  <c:v>133.5431654676259</c:v>
                </c:pt>
                <c:pt idx="18">
                  <c:v>134.17266187050362</c:v>
                </c:pt>
                <c:pt idx="19">
                  <c:v>134.71223021582733</c:v>
                </c:pt>
                <c:pt idx="20">
                  <c:v>134.71223021582733</c:v>
                </c:pt>
                <c:pt idx="21">
                  <c:v>135.16187050359713</c:v>
                </c:pt>
                <c:pt idx="22">
                  <c:v>135.6115107913669</c:v>
                </c:pt>
                <c:pt idx="23">
                  <c:v>136.42086330935251</c:v>
                </c:pt>
                <c:pt idx="24">
                  <c:v>136.24100719424462</c:v>
                </c:pt>
                <c:pt idx="25">
                  <c:v>136.96043165467626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52-46A6-8E06-171B8015A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Sykkylven!$B$1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Sykkylven!$A$2:$A$15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Sykkylven!$B$2:$B$15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36</c:v>
                </c:pt>
                <c:pt idx="4">
                  <c:v>130</c:v>
                </c:pt>
                <c:pt idx="5">
                  <c:v>131</c:v>
                </c:pt>
                <c:pt idx="6">
                  <c:v>124</c:v>
                </c:pt>
                <c:pt idx="7">
                  <c:v>110</c:v>
                </c:pt>
                <c:pt idx="8">
                  <c:v>100</c:v>
                </c:pt>
                <c:pt idx="9">
                  <c:v>213</c:v>
                </c:pt>
                <c:pt idx="10">
                  <c:v>146</c:v>
                </c:pt>
                <c:pt idx="11">
                  <c:v>55</c:v>
                </c:pt>
                <c:pt idx="12">
                  <c:v>18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0-41F8-B241-8701E8C8B894}"/>
            </c:ext>
          </c:extLst>
        </c:ser>
        <c:ser>
          <c:idx val="1"/>
          <c:order val="1"/>
          <c:tx>
            <c:strRef>
              <c:f>Sykkylven!$C$1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Sykkylven!$A$2:$A$15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Sykkylven!$C$2:$C$15</c:f>
              <c:numCache>
                <c:formatCode>General</c:formatCode>
                <c:ptCount val="14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57</c:v>
                </c:pt>
                <c:pt idx="4">
                  <c:v>189</c:v>
                </c:pt>
                <c:pt idx="5">
                  <c:v>188</c:v>
                </c:pt>
                <c:pt idx="6">
                  <c:v>168</c:v>
                </c:pt>
                <c:pt idx="7">
                  <c:v>146</c:v>
                </c:pt>
                <c:pt idx="8">
                  <c:v>135</c:v>
                </c:pt>
                <c:pt idx="9">
                  <c:v>287</c:v>
                </c:pt>
                <c:pt idx="10">
                  <c:v>189</c:v>
                </c:pt>
                <c:pt idx="11">
                  <c:v>68</c:v>
                </c:pt>
                <c:pt idx="12">
                  <c:v>23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0-41F8-B241-8701E8C8B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'2025'!$E$5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41-4703-AB18-10123BDB1C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1-4703-AB18-10123BDB1C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1-4703-AB18-10123BDB1C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1-4703-AB18-10123BDB1C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41-4703-AB18-10123BDB1C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41-4703-AB18-10123BDB1C9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41-4703-AB18-10123BDB1C9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41-4703-AB18-10123BDB1C9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41-4703-AB18-10123BDB1C9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41-4703-AB18-10123BDB1C9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41-4703-AB18-10123BDB1C9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E41-4703-AB18-10123BDB1C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'2025'!$E$6:$E$11</c:f>
              <c:numCache>
                <c:formatCode>General</c:formatCode>
                <c:ptCount val="6"/>
                <c:pt idx="0">
                  <c:v>1322</c:v>
                </c:pt>
                <c:pt idx="1">
                  <c:v>1174</c:v>
                </c:pt>
                <c:pt idx="2">
                  <c:v>418</c:v>
                </c:pt>
                <c:pt idx="3">
                  <c:v>389</c:v>
                </c:pt>
                <c:pt idx="4">
                  <c:v>168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41-4703-AB18-10123BDB1C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'2050'!$E$5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3-44EE-9113-1F3E58D4C4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3-44EE-9113-1F3E58D4C4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93-44EE-9113-1F3E58D4C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93-44EE-9113-1F3E58D4C4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93-44EE-9113-1F3E58D4C4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93-44EE-9113-1F3E58D4C4A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93-44EE-9113-1F3E58D4C4A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A93-44EE-9113-1F3E58D4C4A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A93-44EE-9113-1F3E58D4C4A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A93-44EE-9113-1F3E58D4C4A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A93-44EE-9113-1F3E58D4C4A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A93-44EE-9113-1F3E58D4C4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'2050'!$E$6:$E$11</c:f>
              <c:numCache>
                <c:formatCode>General</c:formatCode>
                <c:ptCount val="6"/>
                <c:pt idx="0">
                  <c:v>1400</c:v>
                </c:pt>
                <c:pt idx="1">
                  <c:v>1228</c:v>
                </c:pt>
                <c:pt idx="2">
                  <c:v>363</c:v>
                </c:pt>
                <c:pt idx="3">
                  <c:v>320</c:v>
                </c:pt>
                <c:pt idx="4">
                  <c:v>140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93-44EE-9113-1F3E58D4C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3880857041077"/>
          <c:y val="9.892197732603053E-2"/>
          <c:w val="0.8403647187302931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Personer!$B$16:$F$16</c:f>
              <c:numCache>
                <c:formatCode>0.0</c:formatCode>
                <c:ptCount val="5"/>
                <c:pt idx="0">
                  <c:v>16.2</c:v>
                </c:pt>
                <c:pt idx="1">
                  <c:v>30.2</c:v>
                </c:pt>
                <c:pt idx="2">
                  <c:v>18.2</c:v>
                </c:pt>
                <c:pt idx="3">
                  <c:v>21.1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9-4719-92A9-7C806B7593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Personer!$B$52</c:f>
              <c:numCache>
                <c:formatCode>0.0</c:formatCode>
                <c:ptCount val="1"/>
                <c:pt idx="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B-4ECC-A469-D90F04D08A8B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Personer!$C$52</c:f>
              <c:numCache>
                <c:formatCode>0.0</c:formatCode>
                <c:ptCount val="1"/>
                <c:pt idx="0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B-4ECC-A469-D90F04D08A8B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B-4ECC-A469-D90F04D08A8B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Personer!$E$52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EB-4ECC-A469-D90F04D08A8B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EB-4ECC-A469-D90F04D08A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Familier!$B$16:$G$16</c:f>
              <c:numCache>
                <c:formatCode>0</c:formatCode>
                <c:ptCount val="6"/>
                <c:pt idx="0">
                  <c:v>1397</c:v>
                </c:pt>
                <c:pt idx="1">
                  <c:v>673</c:v>
                </c:pt>
                <c:pt idx="2">
                  <c:v>185</c:v>
                </c:pt>
                <c:pt idx="3">
                  <c:v>922</c:v>
                </c:pt>
                <c:pt idx="4">
                  <c:v>224</c:v>
                </c:pt>
                <c:pt idx="5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B-4751-A99C-A4EB22DA9A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6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7159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99055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290132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9213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3733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26860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378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Sykkylven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2D9FE2ED-0BBE-7EB9-B54C-8E2C26AA89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6BF46BFD-D4AF-BCC1-FC90-8029D5B0CE7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Sykkylven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/>
              <a:t>Sykkylven har eit underskot av middels bustadar, og eit overskot av små og store bustadar i forhold til forventa etterspørsel</a:t>
            </a:r>
            <a:endParaRPr lang="nn-NO" sz="1100" dirty="0"/>
          </a:p>
          <a:p>
            <a:pPr lvl="1"/>
            <a:r>
              <a:rPr lang="nn-NO" sz="1300" dirty="0"/>
              <a:t>Det berekna over-/underskotet av store/middels bustadar utliknar kvarandre</a:t>
            </a:r>
          </a:p>
          <a:p>
            <a:pPr lvl="1"/>
            <a:r>
              <a:rPr lang="nn-NO" sz="1300" dirty="0"/>
              <a:t>Den store sekundærnæringa i Sykkylven kan vere ei forklaring på kvifor bustadmassen består av relativt mange små bustadar i forhold til samanliknbare kommunar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18 % færre hushald med kontaktperson* under 67 år som etterspør bustadar i Sykkylven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36,9 %.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Sykkylven forventast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, skjermbilde&#10;&#10;KI-generert innhold kan være feil.">
            <a:extLst>
              <a:ext uri="{FF2B5EF4-FFF2-40B4-BE49-F238E27FC236}">
                <a16:creationId xmlns:a16="http://schemas.microsoft.com/office/drawing/2014/main" id="{98271A55-4BE8-F947-746A-AF9A85CB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Sykkylven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Sykkylven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3 850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3 371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12 %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Sykkylven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073BD035-3E6A-AA12-CA41-F47D529D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latin typeface="Poppins SemiBold"/>
                <a:cs typeface="Poppins SemiBold"/>
              </a:rPr>
              <a:t>Største </a:t>
            </a:r>
            <a:r>
              <a:rPr lang="nb-NO" sz="2400" dirty="0" err="1">
                <a:latin typeface="Poppins SemiBold"/>
                <a:cs typeface="Poppins SemiBold"/>
              </a:rPr>
              <a:t>flyttestraumar</a:t>
            </a:r>
            <a:r>
              <a:rPr lang="nb-NO" sz="2400" dirty="0">
                <a:latin typeface="Poppins SemiBold"/>
                <a:cs typeface="Poppins SemiBold"/>
              </a:rPr>
              <a:t> til/</a:t>
            </a:r>
            <a:r>
              <a:rPr lang="nb-NO" sz="2400" dirty="0" err="1">
                <a:latin typeface="Poppins SemiBold"/>
                <a:cs typeface="Poppins SemiBold"/>
              </a:rPr>
              <a:t>frå</a:t>
            </a:r>
            <a:r>
              <a:rPr lang="nb-NO" sz="2400" dirty="0">
                <a:latin typeface="Poppins SemiBold"/>
                <a:cs typeface="Poppins SemiBold"/>
              </a:rPr>
              <a:t> Sykkylven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Sykkylven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Sykkylven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EB9B8E6-7CDD-8FC7-FB7B-A94B18A7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20" y="1185905"/>
            <a:ext cx="4404188" cy="29735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208EF7E-59D0-2F3D-268D-DE48B241E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608" y="1030719"/>
            <a:ext cx="4005392" cy="31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697783"/>
              </p:ext>
            </p:extLst>
          </p:nvPr>
        </p:nvGraphicFramePr>
        <p:xfrm>
          <a:off x="82503" y="178755"/>
          <a:ext cx="4654502" cy="431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78487"/>
              </p:ext>
            </p:extLst>
          </p:nvPr>
        </p:nvGraphicFramePr>
        <p:xfrm>
          <a:off x="4737004" y="178755"/>
          <a:ext cx="4406995" cy="424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84784"/>
              </p:ext>
            </p:extLst>
          </p:nvPr>
        </p:nvGraphicFramePr>
        <p:xfrm>
          <a:off x="281883" y="928150"/>
          <a:ext cx="8752114" cy="349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391071"/>
              </p:ext>
            </p:extLst>
          </p:nvPr>
        </p:nvGraphicFramePr>
        <p:xfrm>
          <a:off x="163502" y="950734"/>
          <a:ext cx="8707995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99419"/>
              </p:ext>
            </p:extLst>
          </p:nvPr>
        </p:nvGraphicFramePr>
        <p:xfrm>
          <a:off x="213981" y="778124"/>
          <a:ext cx="8675637" cy="361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12877"/>
              </p:ext>
            </p:extLst>
          </p:nvPr>
        </p:nvGraphicFramePr>
        <p:xfrm>
          <a:off x="213981" y="1063626"/>
          <a:ext cx="8603015" cy="342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905934"/>
              </p:ext>
            </p:extLst>
          </p:nvPr>
        </p:nvGraphicFramePr>
        <p:xfrm>
          <a:off x="145335" y="708509"/>
          <a:ext cx="8804885" cy="377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25299"/>
              </p:ext>
            </p:extLst>
          </p:nvPr>
        </p:nvGraphicFramePr>
        <p:xfrm>
          <a:off x="314893" y="1063626"/>
          <a:ext cx="8371907" cy="343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60481"/>
              </p:ext>
            </p:extLst>
          </p:nvPr>
        </p:nvGraphicFramePr>
        <p:xfrm>
          <a:off x="260391" y="956789"/>
          <a:ext cx="8677717" cy="348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80" y="313460"/>
            <a:ext cx="7467420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Sykkylven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32442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3 091 910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6,7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503875"/>
              </p:ext>
            </p:extLst>
          </p:nvPr>
        </p:nvGraphicFramePr>
        <p:xfrm>
          <a:off x="213980" y="1034944"/>
          <a:ext cx="6774215" cy="380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7337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AA1BBD8-431E-C1C5-3BFD-9E4EC08A0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DCE2CB7-9CDA-D34E-9943-3850FF4C15FF}"/>
              </a:ext>
            </a:extLst>
          </p:cNvPr>
          <p:cNvSpPr txBox="1"/>
          <p:nvPr/>
        </p:nvSpPr>
        <p:spPr>
          <a:xfrm>
            <a:off x="393211" y="4673520"/>
            <a:ext cx="249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 dirty="0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838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1 266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1 608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660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1 415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1 418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1 451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1 414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C5CF25D-AD0D-7B1A-876A-510BBB710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33961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6EAE-ECFB-A796-0228-F856374F1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1E59E-F21F-64E7-8B85-C49FF061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728891C-B23F-4317-E3E5-68A386B9ED2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4DEC3A3-203A-A0DB-2DEB-334557804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FB7E837-F721-2727-B632-4D88B7A2124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B635EF-A032-6EFB-D9A7-27C6F00326A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22849AE-26C7-CA1B-A2B9-5246DB904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1477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8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Sykkylven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45EA385-81F0-A376-FAB4-57B47FD4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14974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Sykkylven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-18,0 %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+36,9 %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B51B8C05-9BBD-FD65-EDEA-44B4B75F4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3876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008D9-0385-4743-818F-DF63C03A9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9101</TotalTime>
  <Words>1048</Words>
  <Application>Microsoft Office PowerPoint</Application>
  <PresentationFormat>Skjermfremvisning (16:9)</PresentationFormat>
  <Paragraphs>213</Paragraphs>
  <Slides>27</Slides>
  <Notes>7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Sykkylven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Sykkylven</vt:lpstr>
      <vt:lpstr>PowerPoint-presentasjon</vt:lpstr>
      <vt:lpstr>PowerPoint-presentasjon</vt:lpstr>
      <vt:lpstr>Sykkylven har fleire bustadar enn hushald</vt:lpstr>
      <vt:lpstr>Flytting til/frå Sykkylven etter alder 2020-2024</vt:lpstr>
      <vt:lpstr>Største flyttestraumar til/frå Sykkylven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42</cp:revision>
  <dcterms:created xsi:type="dcterms:W3CDTF">2022-12-19T14:26:47Z</dcterms:created>
  <dcterms:modified xsi:type="dcterms:W3CDTF">2025-08-31T18:03:18Z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