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311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2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39A9A2-1793-47CE-BA21-D8D8F900B24A}" v="22" dt="2025-08-31T18:04:20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y Halvorsen" userId="S::gry.halvorsen@mrfylke.no::20920561-fccf-4b10-9aac-378745f0efc8" providerId="AD" clId="Web-{54716891-2FCD-378D-3C43-A35DA36A17FB}"/>
    <pc:docChg chg="addSld delSld modSld">
      <pc:chgData name="Gry Halvorsen" userId="S::gry.halvorsen@mrfylke.no::20920561-fccf-4b10-9aac-378745f0efc8" providerId="AD" clId="Web-{54716891-2FCD-378D-3C43-A35DA36A17FB}" dt="2025-08-21T13:15:23.038" v="75"/>
      <pc:docMkLst>
        <pc:docMk/>
      </pc:docMkLst>
      <pc:sldChg chg="modSp">
        <pc:chgData name="Gry Halvorsen" userId="S::gry.halvorsen@mrfylke.no::20920561-fccf-4b10-9aac-378745f0efc8" providerId="AD" clId="Web-{54716891-2FCD-378D-3C43-A35DA36A17FB}" dt="2025-08-21T13:10:27.035" v="4" actId="20577"/>
        <pc:sldMkLst>
          <pc:docMk/>
          <pc:sldMk cId="3307158922" sldId="256"/>
        </pc:sldMkLst>
        <pc:spChg chg="mod">
          <ac:chgData name="Gry Halvorsen" userId="S::gry.halvorsen@mrfylke.no::20920561-fccf-4b10-9aac-378745f0efc8" providerId="AD" clId="Web-{54716891-2FCD-378D-3C43-A35DA36A17FB}" dt="2025-08-21T13:10:17.395" v="0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S::gry.halvorsen@mrfylke.no::20920561-fccf-4b10-9aac-378745f0efc8" providerId="AD" clId="Web-{54716891-2FCD-378D-3C43-A35DA36A17FB}" dt="2025-08-21T13:10:27.035" v="4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">
        <pc:chgData name="Gry Halvorsen" userId="S::gry.halvorsen@mrfylke.no::20920561-fccf-4b10-9aac-378745f0efc8" providerId="AD" clId="Web-{54716891-2FCD-378D-3C43-A35DA36A17FB}" dt="2025-08-21T13:11:04.958" v="22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54716891-2FCD-378D-3C43-A35DA36A17FB}" dt="2025-08-21T13:11:04.958" v="22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54716891-2FCD-378D-3C43-A35DA36A17FB}" dt="2025-08-21T13:13:56.538" v="66" actId="20577"/>
        <pc:sldMkLst>
          <pc:docMk/>
          <pc:sldMk cId="3282931839" sldId="261"/>
        </pc:sldMkLst>
        <pc:spChg chg="mod">
          <ac:chgData name="Gry Halvorsen" userId="S::gry.halvorsen@mrfylke.no::20920561-fccf-4b10-9aac-378745f0efc8" providerId="AD" clId="Web-{54716891-2FCD-378D-3C43-A35DA36A17FB}" dt="2025-08-21T13:13:56.538" v="66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">
        <pc:chgData name="Gry Halvorsen" userId="S::gry.halvorsen@mrfylke.no::20920561-fccf-4b10-9aac-378745f0efc8" providerId="AD" clId="Web-{54716891-2FCD-378D-3C43-A35DA36A17FB}" dt="2025-08-21T13:14:00.647" v="68" actId="20577"/>
        <pc:sldMkLst>
          <pc:docMk/>
          <pc:sldMk cId="2564475495" sldId="264"/>
        </pc:sldMkLst>
        <pc:spChg chg="mod">
          <ac:chgData name="Gry Halvorsen" userId="S::gry.halvorsen@mrfylke.no::20920561-fccf-4b10-9aac-378745f0efc8" providerId="AD" clId="Web-{54716891-2FCD-378D-3C43-A35DA36A17FB}" dt="2025-08-21T13:14:00.647" v="68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">
        <pc:chgData name="Gry Halvorsen" userId="S::gry.halvorsen@mrfylke.no::20920561-fccf-4b10-9aac-378745f0efc8" providerId="AD" clId="Web-{54716891-2FCD-378D-3C43-A35DA36A17FB}" dt="2025-08-21T13:15:08.804" v="73" actId="1076"/>
        <pc:sldMkLst>
          <pc:docMk/>
          <pc:sldMk cId="1882197771" sldId="275"/>
        </pc:sldMkLst>
        <pc:spChg chg="mod">
          <ac:chgData name="Gry Halvorsen" userId="S::gry.halvorsen@mrfylke.no::20920561-fccf-4b10-9aac-378745f0efc8" providerId="AD" clId="Web-{54716891-2FCD-378D-3C43-A35DA36A17FB}" dt="2025-08-21T13:14:57.538" v="72" actId="14100"/>
          <ac:spMkLst>
            <pc:docMk/>
            <pc:sldMk cId="1882197771" sldId="275"/>
            <ac:spMk id="2" creationId="{5F2BD217-2627-882F-F298-988C0A4A20C7}"/>
          </ac:spMkLst>
        </pc:spChg>
        <pc:spChg chg="mod">
          <ac:chgData name="Gry Halvorsen" userId="S::gry.halvorsen@mrfylke.no::20920561-fccf-4b10-9aac-378745f0efc8" providerId="AD" clId="Web-{54716891-2FCD-378D-3C43-A35DA36A17FB}" dt="2025-08-21T13:15:08.804" v="73" actId="1076"/>
          <ac:spMkLst>
            <pc:docMk/>
            <pc:sldMk cId="1882197771" sldId="275"/>
            <ac:spMk id="15" creationId="{AA19341A-CB4B-2CD3-E864-29FA879224BF}"/>
          </ac:spMkLst>
        </pc:spChg>
        <pc:graphicFrameChg chg="mod">
          <ac:chgData name="Gry Halvorsen" userId="S::gry.halvorsen@mrfylke.no::20920561-fccf-4b10-9aac-378745f0efc8" providerId="AD" clId="Web-{54716891-2FCD-378D-3C43-A35DA36A17FB}" dt="2025-08-21T13:14:51.663" v="70" actId="1076"/>
          <ac:graphicFrameMkLst>
            <pc:docMk/>
            <pc:sldMk cId="1882197771" sldId="275"/>
            <ac:graphicFrameMk id="4" creationId="{26F91DA5-4746-AAB4-0E6C-DAA312AF6932}"/>
          </ac:graphicFrameMkLst>
        </pc:graphicFrameChg>
      </pc:sldChg>
      <pc:sldChg chg="modSp">
        <pc:chgData name="Gry Halvorsen" userId="S::gry.halvorsen@mrfylke.no::20920561-fccf-4b10-9aac-378745f0efc8" providerId="AD" clId="Web-{54716891-2FCD-378D-3C43-A35DA36A17FB}" dt="2025-08-21T13:10:45.754" v="15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54716891-2FCD-378D-3C43-A35DA36A17FB}" dt="2025-08-21T13:10:41.723" v="13" actId="20577"/>
          <ac:spMkLst>
            <pc:docMk/>
            <pc:sldMk cId="3969649437" sldId="292"/>
            <ac:spMk id="3" creationId="{A7E45841-C879-C09D-F3E5-F8D535D90DAA}"/>
          </ac:spMkLst>
        </pc:spChg>
        <pc:spChg chg="mod">
          <ac:chgData name="Gry Halvorsen" userId="S::gry.halvorsen@mrfylke.no::20920561-fccf-4b10-9aac-378745f0efc8" providerId="AD" clId="Web-{54716891-2FCD-378D-3C43-A35DA36A17FB}" dt="2025-08-21T13:10:45.754" v="15" actId="20577"/>
          <ac:spMkLst>
            <pc:docMk/>
            <pc:sldMk cId="3969649437" sldId="292"/>
            <ac:spMk id="4" creationId="{0D11E46A-2E32-1AC5-3603-348404999C3A}"/>
          </ac:spMkLst>
        </pc:spChg>
      </pc:sldChg>
      <pc:sldChg chg="modSp">
        <pc:chgData name="Gry Halvorsen" userId="S::gry.halvorsen@mrfylke.no::20920561-fccf-4b10-9aac-378745f0efc8" providerId="AD" clId="Web-{54716891-2FCD-378D-3C43-A35DA36A17FB}" dt="2025-08-21T13:11:20.567" v="24" actId="20577"/>
        <pc:sldMkLst>
          <pc:docMk/>
          <pc:sldMk cId="93300291" sldId="296"/>
        </pc:sldMkLst>
        <pc:spChg chg="mod">
          <ac:chgData name="Gry Halvorsen" userId="S::gry.halvorsen@mrfylke.no::20920561-fccf-4b10-9aac-378745f0efc8" providerId="AD" clId="Web-{54716891-2FCD-378D-3C43-A35DA36A17FB}" dt="2025-08-21T13:11:20.567" v="24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">
        <pc:chgData name="Gry Halvorsen" userId="S::gry.halvorsen@mrfylke.no::20920561-fccf-4b10-9aac-378745f0efc8" providerId="AD" clId="Web-{54716891-2FCD-378D-3C43-A35DA36A17FB}" dt="2025-08-21T13:14:20.663" v="69" actId="20577"/>
        <pc:sldMkLst>
          <pc:docMk/>
          <pc:sldMk cId="1113692058" sldId="298"/>
        </pc:sldMkLst>
        <pc:spChg chg="mod">
          <ac:chgData name="Gry Halvorsen" userId="S::gry.halvorsen@mrfylke.no::20920561-fccf-4b10-9aac-378745f0efc8" providerId="AD" clId="Web-{54716891-2FCD-378D-3C43-A35DA36A17FB}" dt="2025-08-21T13:14:20.663" v="69" actId="20577"/>
          <ac:spMkLst>
            <pc:docMk/>
            <pc:sldMk cId="1113692058" sldId="298"/>
            <ac:spMk id="2" creationId="{ED91B89B-5E10-1B85-D543-89168E39425F}"/>
          </ac:spMkLst>
        </pc:spChg>
      </pc:sldChg>
      <pc:sldChg chg="del">
        <pc:chgData name="Gry Halvorsen" userId="S::gry.halvorsen@mrfylke.no::20920561-fccf-4b10-9aac-378745f0efc8" providerId="AD" clId="Web-{54716891-2FCD-378D-3C43-A35DA36A17FB}" dt="2025-08-21T13:15:23.038" v="75"/>
        <pc:sldMkLst>
          <pc:docMk/>
          <pc:sldMk cId="1155137859" sldId="299"/>
        </pc:sldMkLst>
      </pc:sldChg>
      <pc:sldChg chg="modSp">
        <pc:chgData name="Gry Halvorsen" userId="S::gry.halvorsen@mrfylke.no::20920561-fccf-4b10-9aac-378745f0efc8" providerId="AD" clId="Web-{54716891-2FCD-378D-3C43-A35DA36A17FB}" dt="2025-08-21T13:11:14.630" v="23" actId="20577"/>
        <pc:sldMkLst>
          <pc:docMk/>
          <pc:sldMk cId="1578240411" sldId="311"/>
        </pc:sldMkLst>
        <pc:spChg chg="mod">
          <ac:chgData name="Gry Halvorsen" userId="S::gry.halvorsen@mrfylke.no::20920561-fccf-4b10-9aac-378745f0efc8" providerId="AD" clId="Web-{54716891-2FCD-378D-3C43-A35DA36A17FB}" dt="2025-08-21T13:11:14.630" v="23" actId="20577"/>
          <ac:spMkLst>
            <pc:docMk/>
            <pc:sldMk cId="1578240411" sldId="311"/>
            <ac:spMk id="2" creationId="{C4959403-F9F5-CA57-6785-B5729B825EAD}"/>
          </ac:spMkLst>
        </pc:spChg>
      </pc:sldChg>
      <pc:sldChg chg="add">
        <pc:chgData name="Gry Halvorsen" userId="S::gry.halvorsen@mrfylke.no::20920561-fccf-4b10-9aac-378745f0efc8" providerId="AD" clId="Web-{54716891-2FCD-378D-3C43-A35DA36A17FB}" dt="2025-08-21T13:15:19.007" v="74"/>
        <pc:sldMkLst>
          <pc:docMk/>
          <pc:sldMk cId="2089001233" sldId="312"/>
        </pc:sldMkLst>
      </pc:sldChg>
    </pc:docChg>
  </pc:docChgLst>
  <pc:docChgLst>
    <pc:chgData name="Gry Halvorsen" userId="S::gry.halvorsen@mrfylke.no::20920561-fccf-4b10-9aac-378745f0efc8" providerId="AD" clId="Web-{19537700-E4A5-6DFD-2282-A09114C82E84}"/>
    <pc:docChg chg="modSld">
      <pc:chgData name="Gry Halvorsen" userId="S::gry.halvorsen@mrfylke.no::20920561-fccf-4b10-9aac-378745f0efc8" providerId="AD" clId="Web-{19537700-E4A5-6DFD-2282-A09114C82E84}" dt="2025-08-22T06:38:32.365" v="2" actId="20577"/>
      <pc:docMkLst>
        <pc:docMk/>
      </pc:docMkLst>
      <pc:sldChg chg="modSp">
        <pc:chgData name="Gry Halvorsen" userId="S::gry.halvorsen@mrfylke.no::20920561-fccf-4b10-9aac-378745f0efc8" providerId="AD" clId="Web-{19537700-E4A5-6DFD-2282-A09114C82E84}" dt="2025-08-22T06:38:32.365" v="2" actId="20577"/>
        <pc:sldMkLst>
          <pc:docMk/>
          <pc:sldMk cId="2089001233" sldId="312"/>
        </pc:sldMkLst>
        <pc:spChg chg="mod">
          <ac:chgData name="Gry Halvorsen" userId="S::gry.halvorsen@mrfylke.no::20920561-fccf-4b10-9aac-378745f0efc8" providerId="AD" clId="Web-{19537700-E4A5-6DFD-2282-A09114C82E84}" dt="2025-08-22T06:38:32.365" v="2" actId="20577"/>
          <ac:spMkLst>
            <pc:docMk/>
            <pc:sldMk cId="2089001233" sldId="312"/>
            <ac:spMk id="9" creationId="{2FB50F6A-2C4F-378C-7C81-14041295BC30}"/>
          </ac:spMkLst>
        </pc:spChg>
      </pc:sldChg>
    </pc:docChg>
  </pc:docChgLst>
  <pc:docChgLst>
    <pc:chgData name="Jomar Sæterøy Maridal" userId="S::jomar.seteroy.maridal@mrfylke.no::208828a4-37e1-46b2-ad3f-fb1dea7a7b40" providerId="AD" clId="Web-{9D910EAE-79DD-288E-C984-B191D35E5D49}"/>
    <pc:docChg chg="modSld">
      <pc:chgData name="Jomar Sæterøy Maridal" userId="S::jomar.seteroy.maridal@mrfylke.no::208828a4-37e1-46b2-ad3f-fb1dea7a7b40" providerId="AD" clId="Web-{9D910EAE-79DD-288E-C984-B191D35E5D49}" dt="2025-08-26T08:48:50.086" v="10" actId="20577"/>
      <pc:docMkLst>
        <pc:docMk/>
      </pc:docMkLst>
      <pc:sldChg chg="modSp">
        <pc:chgData name="Jomar Sæterøy Maridal" userId="S::jomar.seteroy.maridal@mrfylke.no::208828a4-37e1-46b2-ad3f-fb1dea7a7b40" providerId="AD" clId="Web-{9D910EAE-79DD-288E-C984-B191D35E5D49}" dt="2025-08-26T08:48:50.086" v="10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9D910EAE-79DD-288E-C984-B191D35E5D49}" dt="2025-08-26T08:48:50.086" v="10" actId="20577"/>
          <ac:spMkLst>
            <pc:docMk/>
            <pc:sldMk cId="2728337470" sldId="262"/>
            <ac:spMk id="3" creationId="{A5A37150-84BC-0147-7A80-F18C3806DDC1}"/>
          </ac:spMkLst>
        </pc:spChg>
      </pc:sldChg>
    </pc:docChg>
  </pc:docChgLst>
  <pc:docChgLst>
    <pc:chgData name="Even Tranmæl" userId="dc99418e-6817-4331-86b2-1a32ab61fd79" providerId="ADAL" clId="{2737FE54-16B0-45E3-BBA0-E69090137FED}"/>
    <pc:docChg chg="undo custSel modSld">
      <pc:chgData name="Even Tranmæl" userId="dc99418e-6817-4331-86b2-1a32ab61fd79" providerId="ADAL" clId="{2737FE54-16B0-45E3-BBA0-E69090137FED}" dt="2025-08-12T11:47:12.786" v="8" actId="478"/>
      <pc:docMkLst>
        <pc:docMk/>
      </pc:docMkLst>
      <pc:sldChg chg="addSp delSp modSp mod">
        <pc:chgData name="Even Tranmæl" userId="dc99418e-6817-4331-86b2-1a32ab61fd79" providerId="ADAL" clId="{2737FE54-16B0-45E3-BBA0-E69090137FED}" dt="2025-08-12T11:47:12.786" v="8" actId="478"/>
        <pc:sldMkLst>
          <pc:docMk/>
          <pc:sldMk cId="2224147455" sldId="280"/>
        </pc:sldMkLst>
        <pc:picChg chg="add mod ord">
          <ac:chgData name="Even Tranmæl" userId="dc99418e-6817-4331-86b2-1a32ab61fd79" providerId="ADAL" clId="{2737FE54-16B0-45E3-BBA0-E69090137FED}" dt="2025-08-12T11:47:09.017" v="6" actId="167"/>
          <ac:picMkLst>
            <pc:docMk/>
            <pc:sldMk cId="2224147455" sldId="280"/>
            <ac:picMk id="7" creationId="{3798C9C2-7DA5-22EB-7B7D-67D5D70EBCE2}"/>
          </ac:picMkLst>
        </pc:picChg>
      </pc:sldChg>
    </pc:docChg>
  </pc:docChgLst>
  <pc:docChgLst>
    <pc:chgData name="Paul Magne Eidhammer" userId="e3d4e6bb-f754-4b2e-bd11-72ddaaf5666f" providerId="ADAL" clId="{835BCC08-B0CB-4400-B3F8-7FFC689D382E}"/>
    <pc:docChg chg="custSel addSld modSld">
      <pc:chgData name="Paul Magne Eidhammer" userId="e3d4e6bb-f754-4b2e-bd11-72ddaaf5666f" providerId="ADAL" clId="{835BCC08-B0CB-4400-B3F8-7FFC689D382E}" dt="2025-08-31T18:04:20.704" v="49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6:05:32.783" v="31" actId="207"/>
        <pc:sldMkLst>
          <pc:docMk/>
          <pc:sldMk cId="663609451" sldId="270"/>
        </pc:sldMkLst>
        <pc:graphicFrameChg chg="mod">
          <ac:chgData name="Paul Magne Eidhammer" userId="e3d4e6bb-f754-4b2e-bd11-72ddaaf5666f" providerId="ADAL" clId="{835BCC08-B0CB-4400-B3F8-7FFC689D382E}" dt="2025-08-31T16:05:32.783" v="31" actId="207"/>
          <ac:graphicFrameMkLst>
            <pc:docMk/>
            <pc:sldMk cId="663609451" sldId="270"/>
            <ac:graphicFrameMk id="2" creationId="{EF58A840-2F31-9143-83DE-C87227701683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6:04:57.886" v="24" actId="478"/>
          <ac:graphicFrameMkLst>
            <pc:docMk/>
            <pc:sldMk cId="663609451" sldId="270"/>
            <ac:graphicFrameMk id="4" creationId="{05B30373-80BE-4E5A-2DAB-8B809928B38A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6:05:15.609" v="29" actId="14100"/>
          <ac:graphicFrameMkLst>
            <pc:docMk/>
            <pc:sldMk cId="663609451" sldId="270"/>
            <ac:graphicFrameMk id="8" creationId="{05B30373-80BE-4E5A-2DAB-8B809928B38A}"/>
          </ac:graphicFrameMkLst>
        </pc:graphicFrameChg>
      </pc:sldChg>
      <pc:sldChg chg="modSp mod">
        <pc:chgData name="Paul Magne Eidhammer" userId="e3d4e6bb-f754-4b2e-bd11-72ddaaf5666f" providerId="ADAL" clId="{835BCC08-B0CB-4400-B3F8-7FFC689D382E}" dt="2025-08-31T16:06:48.231" v="38" actId="207"/>
        <pc:sldMkLst>
          <pc:docMk/>
          <pc:sldMk cId="1945649765" sldId="271"/>
        </pc:sldMkLst>
        <pc:graphicFrameChg chg="mod">
          <ac:chgData name="Paul Magne Eidhammer" userId="e3d4e6bb-f754-4b2e-bd11-72ddaaf5666f" providerId="ADAL" clId="{835BCC08-B0CB-4400-B3F8-7FFC689D382E}" dt="2025-08-31T16:06:48.231" v="38" actId="207"/>
          <ac:graphicFrameMkLst>
            <pc:docMk/>
            <pc:sldMk cId="1945649765" sldId="271"/>
            <ac:graphicFrameMk id="9" creationId="{E2C4E91E-7F04-AD1B-CEFA-D84DC0A1790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6:05:42.327" v="33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7:56:12.643" v="1" actId="6549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35:47.714" v="20"/>
          <ac:spMkLst>
            <pc:docMk/>
            <pc:sldMk cId="3973195132" sldId="272"/>
            <ac:spMk id="8" creationId="{D93FAF67-812A-4BC5-04AF-95F0CECE71B3}"/>
          </ac:spMkLst>
        </pc:spChg>
        <pc:graphicFrameChg chg="add mod">
          <ac:chgData name="Paul Magne Eidhammer" userId="e3d4e6bb-f754-4b2e-bd11-72ddaaf5666f" providerId="ADAL" clId="{835BCC08-B0CB-4400-B3F8-7FFC689D382E}" dt="2025-08-31T16:05:42.327" v="33" actId="207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3:35:41.009" v="18" actId="478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8:04:20.704" v="49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56:23.979" v="9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8:04:06.480" v="45"/>
          <ac:spMkLst>
            <pc:docMk/>
            <pc:sldMk cId="492800814" sldId="273"/>
            <ac:spMk id="8" creationId="{5E295CE8-8AA5-7D9A-A99C-9DC4B2C90C3E}"/>
          </ac:spMkLst>
        </pc:spChg>
        <pc:graphicFrameChg chg="del mod">
          <ac:chgData name="Paul Magne Eidhammer" userId="e3d4e6bb-f754-4b2e-bd11-72ddaaf5666f" providerId="ADAL" clId="{835BCC08-B0CB-4400-B3F8-7FFC689D382E}" dt="2025-08-31T18:03:57.791" v="43" actId="478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8:04:20.704" v="49" actId="207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6:07:07.134" v="42" actId="207"/>
        <pc:sldMkLst>
          <pc:docMk/>
          <pc:sldMk cId="2544916649" sldId="274"/>
        </pc:sldMkLst>
        <pc:graphicFrameChg chg="mod">
          <ac:chgData name="Paul Magne Eidhammer" userId="e3d4e6bb-f754-4b2e-bd11-72ddaaf5666f" providerId="ADAL" clId="{835BCC08-B0CB-4400-B3F8-7FFC689D382E}" dt="2025-08-31T16:07:07.134" v="42" actId="207"/>
          <ac:graphicFrameMkLst>
            <pc:docMk/>
            <pc:sldMk cId="2544916649" sldId="274"/>
            <ac:graphicFrameMk id="9" creationId="{85995FFD-92B0-E161-545F-B30693003E10}"/>
          </ac:graphicFrameMkLst>
        </pc:graphicFrameChg>
      </pc:sldChg>
      <pc:sldChg chg="addSp modSp add mod">
        <pc:chgData name="Paul Magne Eidhammer" userId="e3d4e6bb-f754-4b2e-bd11-72ddaaf5666f" providerId="ADAL" clId="{835BCC08-B0CB-4400-B3F8-7FFC689D382E}" dt="2025-08-29T11:50:53.573" v="17" actId="255"/>
        <pc:sldMkLst>
          <pc:docMk/>
          <pc:sldMk cId="3279674423" sldId="5940"/>
        </pc:sldMkLst>
        <pc:spChg chg="add mod">
          <ac:chgData name="Paul Magne Eidhammer" userId="e3d4e6bb-f754-4b2e-bd11-72ddaaf5666f" providerId="ADAL" clId="{835BCC08-B0CB-4400-B3F8-7FFC689D382E}" dt="2025-08-29T11:50:53.573" v="17" actId="255"/>
          <ac:spMkLst>
            <pc:docMk/>
            <pc:sldMk cId="3279674423" sldId="5940"/>
            <ac:spMk id="8" creationId="{243B844D-7607-8DF6-6C19-DEB723B4E589}"/>
          </ac:spMkLst>
        </pc:spChg>
        <pc:picChg chg="add mod">
          <ac:chgData name="Paul Magne Eidhammer" userId="e3d4e6bb-f754-4b2e-bd11-72ddaaf5666f" providerId="ADAL" clId="{835BCC08-B0CB-4400-B3F8-7FFC689D382E}" dt="2025-08-29T11:31:43.805" v="12" actId="1076"/>
          <ac:picMkLst>
            <pc:docMk/>
            <pc:sldMk cId="3279674423" sldId="5940"/>
            <ac:picMk id="5" creationId="{A2354C88-1AFA-CD6C-0C18-46FAD02D0606}"/>
          </ac:picMkLst>
        </pc:picChg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2:19:41.662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2:19:41.662" v="1" actId="1076"/>
        <pc:sldMkLst>
          <pc:docMk/>
          <pc:sldMk cId="2089001233" sldId="312"/>
        </pc:sldMkLst>
        <pc:spChg chg="add mod">
          <ac:chgData name="Even Tranmæl" userId="dc99418e-6817-4331-86b2-1a32ab61fd79" providerId="ADAL" clId="{20EB47B2-AC97-4CDF-95FE-F8D59C74A743}" dt="2025-08-29T12:19:41.662" v="1" actId="1076"/>
          <ac:spMkLst>
            <pc:docMk/>
            <pc:sldMk cId="2089001233" sldId="312"/>
            <ac:spMk id="2" creationId="{2E217ED9-C098-4E22-70F2-194D7B4C5FD9}"/>
          </ac:spMkLst>
        </pc:spChg>
      </pc:sldChg>
    </pc:docChg>
  </pc:docChgLst>
  <pc:docChgLst>
    <pc:chgData name="Paul Magne Eidhammer" userId="e3d4e6bb-f754-4b2e-bd11-72ddaaf5666f" providerId="ADAL" clId="{5D5C7799-EEA8-428F-8BE2-912A5CCD06FF}"/>
    <pc:docChg chg="custSel modSld">
      <pc:chgData name="Paul Magne Eidhammer" userId="e3d4e6bb-f754-4b2e-bd11-72ddaaf5666f" providerId="ADAL" clId="{5D5C7799-EEA8-428F-8BE2-912A5CCD06FF}" dt="2025-06-30T08:07:47.085" v="105"/>
      <pc:docMkLst>
        <pc:docMk/>
      </pc:docMkLst>
      <pc:sldChg chg="addSp delSp modSp mod">
        <pc:chgData name="Paul Magne Eidhammer" userId="e3d4e6bb-f754-4b2e-bd11-72ddaaf5666f" providerId="ADAL" clId="{5D5C7799-EEA8-428F-8BE2-912A5CCD06FF}" dt="2025-06-29T17:16:40.137" v="65" actId="14100"/>
        <pc:sldMkLst>
          <pc:docMk/>
          <pc:sldMk cId="663609451" sldId="270"/>
        </pc:sldMkLst>
      </pc:sldChg>
      <pc:sldChg chg="addSp delSp modSp mod">
        <pc:chgData name="Paul Magne Eidhammer" userId="e3d4e6bb-f754-4b2e-bd11-72ddaaf5666f" providerId="ADAL" clId="{5D5C7799-EEA8-428F-8BE2-912A5CCD06FF}" dt="2025-06-27T08:03:56.013" v="22" actId="14100"/>
        <pc:sldMkLst>
          <pc:docMk/>
          <pc:sldMk cId="1945649765" sldId="271"/>
        </pc:sldMkLst>
      </pc:sldChg>
      <pc:sldChg chg="addSp delSp modSp mod">
        <pc:chgData name="Paul Magne Eidhammer" userId="e3d4e6bb-f754-4b2e-bd11-72ddaaf5666f" providerId="ADAL" clId="{5D5C7799-EEA8-428F-8BE2-912A5CCD06FF}" dt="2025-06-26T12:53:27.792" v="16" actId="14100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5D5C7799-EEA8-428F-8BE2-912A5CCD06FF}" dt="2025-06-27T08:26:17.113" v="28" actId="14100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5D5C7799-EEA8-428F-8BE2-912A5CCD06FF}" dt="2025-06-27T08:42:13.343" v="33" actId="14100"/>
        <pc:sldMkLst>
          <pc:docMk/>
          <pc:sldMk cId="2544916649" sldId="274"/>
        </pc:sldMkLst>
      </pc:sldChg>
      <pc:sldChg chg="addSp delSp modSp mod">
        <pc:chgData name="Paul Magne Eidhammer" userId="e3d4e6bb-f754-4b2e-bd11-72ddaaf5666f" providerId="ADAL" clId="{5D5C7799-EEA8-428F-8BE2-912A5CCD06FF}" dt="2025-06-30T08:07:47.085" v="105"/>
        <pc:sldMkLst>
          <pc:docMk/>
          <pc:sldMk cId="1882197771" sldId="275"/>
        </pc:sldMkLst>
      </pc:sldChg>
      <pc:sldChg chg="addSp delSp modSp mod">
        <pc:chgData name="Paul Magne Eidhammer" userId="e3d4e6bb-f754-4b2e-bd11-72ddaaf5666f" providerId="ADAL" clId="{5D5C7799-EEA8-428F-8BE2-912A5CCD06FF}" dt="2025-06-27T10:14:37.456" v="44" actId="14100"/>
        <pc:sldMkLst>
          <pc:docMk/>
          <pc:sldMk cId="2435218313" sldId="278"/>
        </pc:sldMkLst>
      </pc:sldChg>
      <pc:sldChg chg="addSp delSp modSp mod">
        <pc:chgData name="Paul Magne Eidhammer" userId="e3d4e6bb-f754-4b2e-bd11-72ddaaf5666f" providerId="ADAL" clId="{5D5C7799-EEA8-428F-8BE2-912A5CCD06FF}" dt="2025-06-25T07:11:48.583" v="5" actId="14100"/>
        <pc:sldMkLst>
          <pc:docMk/>
          <pc:sldMk cId="1219157254" sldId="290"/>
        </pc:sldMkLst>
      </pc:sldChg>
      <pc:sldChg chg="addSp delSp modSp mod">
        <pc:chgData name="Paul Magne Eidhammer" userId="e3d4e6bb-f754-4b2e-bd11-72ddaaf5666f" providerId="ADAL" clId="{5D5C7799-EEA8-428F-8BE2-912A5CCD06FF}" dt="2025-06-25T08:30:02.647" v="10" actId="14100"/>
        <pc:sldMkLst>
          <pc:docMk/>
          <pc:sldMk cId="3719733657" sldId="291"/>
        </pc:sldMkLst>
      </pc:sldChg>
    </pc:docChg>
  </pc:docChgLst>
  <pc:docChgLst>
    <pc:chgData name="Jomar Sæterøy Maridal" userId="208828a4-37e1-46b2-ad3f-fb1dea7a7b40" providerId="ADAL" clId="{78E43619-DA79-424F-97AB-7681BB612426}"/>
    <pc:docChg chg="undo custSel addSld delSld modSld">
      <pc:chgData name="Jomar Sæterøy Maridal" userId="208828a4-37e1-46b2-ad3f-fb1dea7a7b40" providerId="ADAL" clId="{78E43619-DA79-424F-97AB-7681BB612426}" dt="2025-07-11T07:47:44.599" v="834" actId="113"/>
      <pc:docMkLst>
        <pc:docMk/>
      </pc:docMkLst>
      <pc:sldChg chg="modSp">
        <pc:chgData name="Jomar Sæterøy Maridal" userId="208828a4-37e1-46b2-ad3f-fb1dea7a7b40" providerId="ADAL" clId="{78E43619-DA79-424F-97AB-7681BB612426}" dt="2025-06-24T17:53:41.822" v="0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78E43619-DA79-424F-97AB-7681BB612426}" dt="2025-06-24T17:53:41.822" v="0"/>
        <pc:sldMkLst>
          <pc:docMk/>
          <pc:sldMk cId="4221355331" sldId="259"/>
        </pc:sldMkLst>
      </pc:sldChg>
      <pc:sldChg chg="modSp mod modShow">
        <pc:chgData name="Jomar Sæterøy Maridal" userId="208828a4-37e1-46b2-ad3f-fb1dea7a7b40" providerId="ADAL" clId="{78E43619-DA79-424F-97AB-7681BB612426}" dt="2025-07-11T07:47:44.599" v="834" actId="113"/>
        <pc:sldMkLst>
          <pc:docMk/>
          <pc:sldMk cId="3282931839" sldId="261"/>
        </pc:sldMkLst>
      </pc:sldChg>
      <pc:sldChg chg="modSp mod modShow">
        <pc:chgData name="Jomar Sæterøy Maridal" userId="208828a4-37e1-46b2-ad3f-fb1dea7a7b40" providerId="ADAL" clId="{78E43619-DA79-424F-97AB-7681BB612426}" dt="2025-07-10T12:11:42.492" v="229" actId="207"/>
        <pc:sldMkLst>
          <pc:docMk/>
          <pc:sldMk cId="2728337470" sldId="262"/>
        </pc:sldMkLst>
      </pc:sldChg>
      <pc:sldChg chg="modSp">
        <pc:chgData name="Jomar Sæterøy Maridal" userId="208828a4-37e1-46b2-ad3f-fb1dea7a7b40" providerId="ADAL" clId="{78E43619-DA79-424F-97AB-7681BB612426}" dt="2025-06-24T17:53:41.822" v="0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78E43619-DA79-424F-97AB-7681BB612426}" dt="2025-06-24T17:53:41.822" v="0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78E43619-DA79-424F-97AB-7681BB612426}" dt="2025-06-24T17:53:41.822" v="0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78E43619-DA79-424F-97AB-7681BB612426}" dt="2025-06-24T17:53:41.822" v="0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78E43619-DA79-424F-97AB-7681BB612426}" dt="2025-06-24T17:53:41.822" v="0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78E43619-DA79-424F-97AB-7681BB612426}" dt="2025-06-24T17:53:41.822" v="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78E43619-DA79-424F-97AB-7681BB612426}" dt="2025-06-24T17:53:41.822" v="0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78E43619-DA79-424F-97AB-7681BB612426}" dt="2025-06-24T17:53:41.822" v="0"/>
        <pc:sldMkLst>
          <pc:docMk/>
          <pc:sldMk cId="2224147455" sldId="280"/>
        </pc:sldMkLst>
      </pc:sldChg>
      <pc:sldChg chg="modSp mod">
        <pc:chgData name="Jomar Sæterøy Maridal" userId="208828a4-37e1-46b2-ad3f-fb1dea7a7b40" providerId="ADAL" clId="{78E43619-DA79-424F-97AB-7681BB612426}" dt="2025-07-09T07:37:24.409" v="96" actId="207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78E43619-DA79-424F-97AB-7681BB612426}" dt="2025-06-24T17:53:41.822" v="0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78E43619-DA79-424F-97AB-7681BB612426}" dt="2025-06-24T17:53:41.822" v="0"/>
        <pc:sldMkLst>
          <pc:docMk/>
          <pc:sldMk cId="3719733657" sldId="291"/>
        </pc:sldMkLst>
      </pc:sldChg>
      <pc:sldChg chg="addSp delSp modSp mod modShow">
        <pc:chgData name="Jomar Sæterøy Maridal" userId="208828a4-37e1-46b2-ad3f-fb1dea7a7b40" providerId="ADAL" clId="{78E43619-DA79-424F-97AB-7681BB612426}" dt="2025-07-09T10:57:59.543" v="118" actId="20577"/>
        <pc:sldMkLst>
          <pc:docMk/>
          <pc:sldMk cId="1436050539" sldId="293"/>
        </pc:sldMkLst>
      </pc:sldChg>
      <pc:sldChg chg="modSp del mod modShow">
        <pc:chgData name="Jomar Sæterøy Maridal" userId="208828a4-37e1-46b2-ad3f-fb1dea7a7b40" providerId="ADAL" clId="{78E43619-DA79-424F-97AB-7681BB612426}" dt="2025-07-09T11:28:20.285" v="139" actId="2696"/>
        <pc:sldMkLst>
          <pc:docMk/>
          <pc:sldMk cId="592984174" sldId="294"/>
        </pc:sldMkLst>
      </pc:sldChg>
      <pc:sldChg chg="addSp delSp modSp mod modShow">
        <pc:chgData name="Jomar Sæterøy Maridal" userId="208828a4-37e1-46b2-ad3f-fb1dea7a7b40" providerId="ADAL" clId="{78E43619-DA79-424F-97AB-7681BB612426}" dt="2025-07-10T11:19:03.934" v="205" actId="20577"/>
        <pc:sldMkLst>
          <pc:docMk/>
          <pc:sldMk cId="3405911341" sldId="295"/>
        </pc:sldMkLst>
      </pc:sldChg>
      <pc:sldChg chg="addSp delSp modSp mod modShow">
        <pc:chgData name="Jomar Sæterøy Maridal" userId="208828a4-37e1-46b2-ad3f-fb1dea7a7b40" providerId="ADAL" clId="{78E43619-DA79-424F-97AB-7681BB612426}" dt="2025-07-10T11:53:27.112" v="212"/>
        <pc:sldMkLst>
          <pc:docMk/>
          <pc:sldMk cId="93300291" sldId="296"/>
        </pc:sldMkLst>
      </pc:sldChg>
      <pc:sldChg chg="addSp delSp modSp mod modShow">
        <pc:chgData name="Jomar Sæterøy Maridal" userId="208828a4-37e1-46b2-ad3f-fb1dea7a7b40" providerId="ADAL" clId="{78E43619-DA79-424F-97AB-7681BB612426}" dt="2025-07-10T12:29:23.040" v="247"/>
        <pc:sldMkLst>
          <pc:docMk/>
          <pc:sldMk cId="1605421143" sldId="297"/>
        </pc:sldMkLst>
      </pc:sldChg>
      <pc:sldChg chg="addSp delSp modSp mod modShow">
        <pc:chgData name="Jomar Sæterøy Maridal" userId="208828a4-37e1-46b2-ad3f-fb1dea7a7b40" providerId="ADAL" clId="{78E43619-DA79-424F-97AB-7681BB612426}" dt="2025-07-10T13:13:09.880" v="261" actId="1076"/>
        <pc:sldMkLst>
          <pc:docMk/>
          <pc:sldMk cId="1113692058" sldId="298"/>
        </pc:sldMkLst>
      </pc:sldChg>
      <pc:sldChg chg="modSp">
        <pc:chgData name="Jomar Sæterøy Maridal" userId="208828a4-37e1-46b2-ad3f-fb1dea7a7b40" providerId="ADAL" clId="{78E43619-DA79-424F-97AB-7681BB612426}" dt="2025-06-24T17:53:41.822" v="0"/>
        <pc:sldMkLst>
          <pc:docMk/>
          <pc:sldMk cId="1155137859" sldId="299"/>
        </pc:sldMkLst>
      </pc:sldChg>
      <pc:sldChg chg="addSp delSp modSp mod modShow">
        <pc:chgData name="Jomar Sæterøy Maridal" userId="208828a4-37e1-46b2-ad3f-fb1dea7a7b40" providerId="ADAL" clId="{78E43619-DA79-424F-97AB-7681BB612426}" dt="2025-07-10T10:34:28.109" v="163" actId="404"/>
        <pc:sldMkLst>
          <pc:docMk/>
          <pc:sldMk cId="4136470880" sldId="310"/>
        </pc:sldMkLst>
      </pc:sldChg>
      <pc:sldChg chg="addSp delSp modSp add mod">
        <pc:chgData name="Jomar Sæterøy Maridal" userId="208828a4-37e1-46b2-ad3f-fb1dea7a7b40" providerId="ADAL" clId="{78E43619-DA79-424F-97AB-7681BB612426}" dt="2025-07-09T12:44:37.802" v="151" actId="20577"/>
        <pc:sldMkLst>
          <pc:docMk/>
          <pc:sldMk cId="1578240411" sldId="311"/>
        </pc:sldMkLst>
      </pc:sldChg>
      <pc:sldChg chg="add del">
        <pc:chgData name="Jomar Sæterøy Maridal" userId="208828a4-37e1-46b2-ad3f-fb1dea7a7b40" providerId="ADAL" clId="{78E43619-DA79-424F-97AB-7681BB612426}" dt="2025-07-10T10:34:30.900" v="164" actId="2696"/>
        <pc:sldMkLst>
          <pc:docMk/>
          <pc:sldMk cId="1163693520" sldId="31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7-09T10-51-31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ettersp&#248;rsel%202025-07-09T11-20-45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7-10T08-29-32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7-10T11-08-52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Sula!$B$1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Sula!$A$2:$A$15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Sula!$B$2:$B$15</c:f>
              <c:numCache>
                <c:formatCode>General</c:formatCode>
                <c:ptCount val="14"/>
                <c:pt idx="0">
                  <c:v>65</c:v>
                </c:pt>
                <c:pt idx="1">
                  <c:v>45</c:v>
                </c:pt>
                <c:pt idx="2">
                  <c:v>38</c:v>
                </c:pt>
                <c:pt idx="3">
                  <c:v>113</c:v>
                </c:pt>
                <c:pt idx="4">
                  <c:v>414</c:v>
                </c:pt>
                <c:pt idx="5">
                  <c:v>484</c:v>
                </c:pt>
                <c:pt idx="6">
                  <c:v>387</c:v>
                </c:pt>
                <c:pt idx="7">
                  <c:v>369</c:v>
                </c:pt>
                <c:pt idx="8">
                  <c:v>381</c:v>
                </c:pt>
                <c:pt idx="9">
                  <c:v>819</c:v>
                </c:pt>
                <c:pt idx="10">
                  <c:v>572</c:v>
                </c:pt>
                <c:pt idx="11">
                  <c:v>267</c:v>
                </c:pt>
                <c:pt idx="12">
                  <c:v>116</c:v>
                </c:pt>
                <c:pt idx="1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C-4298-89DD-20D1A950E3AC}"/>
            </c:ext>
          </c:extLst>
        </c:ser>
        <c:ser>
          <c:idx val="1"/>
          <c:order val="1"/>
          <c:tx>
            <c:strRef>
              <c:f>Sula!$C$1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Sula!$A$2:$A$15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Sula!$C$2:$C$15</c:f>
              <c:numCache>
                <c:formatCode>General</c:formatCode>
                <c:ptCount val="14"/>
                <c:pt idx="0">
                  <c:v>62</c:v>
                </c:pt>
                <c:pt idx="1">
                  <c:v>44</c:v>
                </c:pt>
                <c:pt idx="2">
                  <c:v>86</c:v>
                </c:pt>
                <c:pt idx="3">
                  <c:v>154</c:v>
                </c:pt>
                <c:pt idx="4">
                  <c:v>464</c:v>
                </c:pt>
                <c:pt idx="5">
                  <c:v>414</c:v>
                </c:pt>
                <c:pt idx="6">
                  <c:v>421</c:v>
                </c:pt>
                <c:pt idx="7">
                  <c:v>434</c:v>
                </c:pt>
                <c:pt idx="8">
                  <c:v>416</c:v>
                </c:pt>
                <c:pt idx="9">
                  <c:v>787</c:v>
                </c:pt>
                <c:pt idx="10">
                  <c:v>556</c:v>
                </c:pt>
                <c:pt idx="11">
                  <c:v>234</c:v>
                </c:pt>
                <c:pt idx="12">
                  <c:v>86</c:v>
                </c:pt>
                <c:pt idx="1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C-4298-89DD-20D1A950E3AC}"/>
            </c:ext>
          </c:extLst>
        </c:ser>
        <c:ser>
          <c:idx val="2"/>
          <c:order val="2"/>
          <c:tx>
            <c:strRef>
              <c:f>Sula!$D$1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Sula!$A$2:$A$15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Sula!$D$2:$D$15</c:f>
              <c:numCache>
                <c:formatCode>General</c:formatCode>
                <c:ptCount val="14"/>
                <c:pt idx="0">
                  <c:v>66</c:v>
                </c:pt>
                <c:pt idx="1">
                  <c:v>52</c:v>
                </c:pt>
                <c:pt idx="2">
                  <c:v>103</c:v>
                </c:pt>
                <c:pt idx="3">
                  <c:v>186</c:v>
                </c:pt>
                <c:pt idx="4">
                  <c:v>578</c:v>
                </c:pt>
                <c:pt idx="5">
                  <c:v>526</c:v>
                </c:pt>
                <c:pt idx="6">
                  <c:v>527</c:v>
                </c:pt>
                <c:pt idx="7">
                  <c:v>534</c:v>
                </c:pt>
                <c:pt idx="8">
                  <c:v>510</c:v>
                </c:pt>
                <c:pt idx="9">
                  <c:v>978</c:v>
                </c:pt>
                <c:pt idx="10">
                  <c:v>687</c:v>
                </c:pt>
                <c:pt idx="11">
                  <c:v>285</c:v>
                </c:pt>
                <c:pt idx="12">
                  <c:v>104</c:v>
                </c:pt>
                <c:pt idx="13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C-4298-89DD-20D1A950E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Personer!$B$16:$D$16</c:f>
              <c:numCache>
                <c:formatCode>0</c:formatCode>
                <c:ptCount val="3"/>
                <c:pt idx="0">
                  <c:v>9332</c:v>
                </c:pt>
                <c:pt idx="1">
                  <c:v>9429</c:v>
                </c:pt>
                <c:pt idx="2">
                  <c:v>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34-4E50-9BAD-D3464D563F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Boliger5!$B$17:$G$17</c:f>
              <c:numCache>
                <c:formatCode>0</c:formatCode>
                <c:ptCount val="6"/>
                <c:pt idx="0">
                  <c:v>2671</c:v>
                </c:pt>
                <c:pt idx="1">
                  <c:v>716</c:v>
                </c:pt>
                <c:pt idx="2">
                  <c:v>417</c:v>
                </c:pt>
                <c:pt idx="3">
                  <c:v>212</c:v>
                </c:pt>
                <c:pt idx="4">
                  <c:v>13</c:v>
                </c:pt>
                <c:pt idx="5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F3-4AEB-95E8-37BF3CCAA7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5569244186665"/>
          <c:y val="4.7234298863894526E-2"/>
          <c:w val="0.87958251053827641"/>
          <c:h val="0.83925572730976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Boliger5!$B$17:$O$17</c:f>
              <c:numCache>
                <c:formatCode>0</c:formatCode>
                <c:ptCount val="14"/>
                <c:pt idx="0">
                  <c:v>58</c:v>
                </c:pt>
                <c:pt idx="1">
                  <c:v>45</c:v>
                </c:pt>
                <c:pt idx="2">
                  <c:v>36</c:v>
                </c:pt>
                <c:pt idx="3">
                  <c:v>113</c:v>
                </c:pt>
                <c:pt idx="4">
                  <c:v>421</c:v>
                </c:pt>
                <c:pt idx="5">
                  <c:v>487</c:v>
                </c:pt>
                <c:pt idx="6">
                  <c:v>385</c:v>
                </c:pt>
                <c:pt idx="7">
                  <c:v>369</c:v>
                </c:pt>
                <c:pt idx="8">
                  <c:v>380</c:v>
                </c:pt>
                <c:pt idx="9">
                  <c:v>822</c:v>
                </c:pt>
                <c:pt idx="10">
                  <c:v>578</c:v>
                </c:pt>
                <c:pt idx="11">
                  <c:v>267</c:v>
                </c:pt>
                <c:pt idx="12">
                  <c:v>117</c:v>
                </c:pt>
                <c:pt idx="1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36-459E-AFC8-EF523E72F2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3646055437100213E-2"/>
              <c:y val="0.429270337781483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806995338993753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Fullforte!$B$60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Fullforte!$C$60:$AA$60</c:f>
              <c:numCache>
                <c:formatCode>0</c:formatCode>
                <c:ptCount val="25"/>
                <c:pt idx="0">
                  <c:v>32</c:v>
                </c:pt>
                <c:pt idx="1">
                  <c:v>26</c:v>
                </c:pt>
                <c:pt idx="2">
                  <c:v>36</c:v>
                </c:pt>
                <c:pt idx="3">
                  <c:v>17</c:v>
                </c:pt>
                <c:pt idx="4">
                  <c:v>7</c:v>
                </c:pt>
                <c:pt idx="5">
                  <c:v>18</c:v>
                </c:pt>
                <c:pt idx="6">
                  <c:v>21</c:v>
                </c:pt>
                <c:pt idx="7">
                  <c:v>5</c:v>
                </c:pt>
                <c:pt idx="8">
                  <c:v>15</c:v>
                </c:pt>
                <c:pt idx="9">
                  <c:v>14</c:v>
                </c:pt>
                <c:pt idx="10">
                  <c:v>23</c:v>
                </c:pt>
                <c:pt idx="11">
                  <c:v>21</c:v>
                </c:pt>
                <c:pt idx="12">
                  <c:v>23</c:v>
                </c:pt>
                <c:pt idx="13">
                  <c:v>19</c:v>
                </c:pt>
                <c:pt idx="14">
                  <c:v>12</c:v>
                </c:pt>
                <c:pt idx="15">
                  <c:v>21</c:v>
                </c:pt>
                <c:pt idx="16">
                  <c:v>20</c:v>
                </c:pt>
                <c:pt idx="17">
                  <c:v>25</c:v>
                </c:pt>
                <c:pt idx="18">
                  <c:v>18</c:v>
                </c:pt>
                <c:pt idx="19">
                  <c:v>11</c:v>
                </c:pt>
                <c:pt idx="20">
                  <c:v>28</c:v>
                </c:pt>
                <c:pt idx="21">
                  <c:v>12</c:v>
                </c:pt>
                <c:pt idx="22">
                  <c:v>15</c:v>
                </c:pt>
                <c:pt idx="23">
                  <c:v>12</c:v>
                </c:pt>
                <c:pt idx="2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BC-42E4-A224-37EE5573F14A}"/>
            </c:ext>
          </c:extLst>
        </c:ser>
        <c:ser>
          <c:idx val="1"/>
          <c:order val="1"/>
          <c:tx>
            <c:strRef>
              <c:f>Fullforte!$B$61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Fullforte!$C$61:$AA$61</c:f>
              <c:numCache>
                <c:formatCode>0</c:formatCode>
                <c:ptCount val="25"/>
                <c:pt idx="0">
                  <c:v>14</c:v>
                </c:pt>
                <c:pt idx="1">
                  <c:v>30</c:v>
                </c:pt>
                <c:pt idx="2">
                  <c:v>11</c:v>
                </c:pt>
                <c:pt idx="3">
                  <c:v>12</c:v>
                </c:pt>
                <c:pt idx="4">
                  <c:v>8</c:v>
                </c:pt>
                <c:pt idx="5">
                  <c:v>19</c:v>
                </c:pt>
                <c:pt idx="6">
                  <c:v>18</c:v>
                </c:pt>
                <c:pt idx="7">
                  <c:v>7</c:v>
                </c:pt>
                <c:pt idx="8">
                  <c:v>20</c:v>
                </c:pt>
                <c:pt idx="9">
                  <c:v>14</c:v>
                </c:pt>
                <c:pt idx="10">
                  <c:v>11</c:v>
                </c:pt>
                <c:pt idx="11">
                  <c:v>14</c:v>
                </c:pt>
                <c:pt idx="12">
                  <c:v>13</c:v>
                </c:pt>
                <c:pt idx="13">
                  <c:v>28</c:v>
                </c:pt>
                <c:pt idx="14">
                  <c:v>7</c:v>
                </c:pt>
                <c:pt idx="15">
                  <c:v>10</c:v>
                </c:pt>
                <c:pt idx="16">
                  <c:v>33</c:v>
                </c:pt>
                <c:pt idx="17">
                  <c:v>25</c:v>
                </c:pt>
                <c:pt idx="18">
                  <c:v>19</c:v>
                </c:pt>
                <c:pt idx="19">
                  <c:v>21</c:v>
                </c:pt>
                <c:pt idx="20">
                  <c:v>31</c:v>
                </c:pt>
                <c:pt idx="21">
                  <c:v>21</c:v>
                </c:pt>
                <c:pt idx="22">
                  <c:v>7</c:v>
                </c:pt>
                <c:pt idx="23">
                  <c:v>32</c:v>
                </c:pt>
                <c:pt idx="2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BC-42E4-A224-37EE5573F14A}"/>
            </c:ext>
          </c:extLst>
        </c:ser>
        <c:ser>
          <c:idx val="2"/>
          <c:order val="2"/>
          <c:tx>
            <c:strRef>
              <c:f>Fullforte!$B$62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Fullforte!$C$62:$AA$62</c:f>
              <c:numCache>
                <c:formatCode>0</c:formatCode>
                <c:ptCount val="25"/>
                <c:pt idx="0">
                  <c:v>12</c:v>
                </c:pt>
                <c:pt idx="1">
                  <c:v>13</c:v>
                </c:pt>
                <c:pt idx="2">
                  <c:v>16</c:v>
                </c:pt>
                <c:pt idx="3">
                  <c:v>26</c:v>
                </c:pt>
                <c:pt idx="4">
                  <c:v>8</c:v>
                </c:pt>
                <c:pt idx="5">
                  <c:v>28</c:v>
                </c:pt>
                <c:pt idx="6">
                  <c:v>21</c:v>
                </c:pt>
                <c:pt idx="7">
                  <c:v>28</c:v>
                </c:pt>
                <c:pt idx="8">
                  <c:v>4</c:v>
                </c:pt>
                <c:pt idx="9">
                  <c:v>0</c:v>
                </c:pt>
                <c:pt idx="10">
                  <c:v>8</c:v>
                </c:pt>
                <c:pt idx="11">
                  <c:v>0</c:v>
                </c:pt>
                <c:pt idx="12">
                  <c:v>26</c:v>
                </c:pt>
                <c:pt idx="13">
                  <c:v>14</c:v>
                </c:pt>
                <c:pt idx="14">
                  <c:v>0</c:v>
                </c:pt>
                <c:pt idx="15">
                  <c:v>6</c:v>
                </c:pt>
                <c:pt idx="16">
                  <c:v>0</c:v>
                </c:pt>
                <c:pt idx="17">
                  <c:v>10</c:v>
                </c:pt>
                <c:pt idx="18">
                  <c:v>8</c:v>
                </c:pt>
                <c:pt idx="19">
                  <c:v>10</c:v>
                </c:pt>
                <c:pt idx="20">
                  <c:v>15</c:v>
                </c:pt>
                <c:pt idx="21">
                  <c:v>10</c:v>
                </c:pt>
                <c:pt idx="22">
                  <c:v>10</c:v>
                </c:pt>
                <c:pt idx="23">
                  <c:v>4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BC-42E4-A224-37EE5573F14A}"/>
            </c:ext>
          </c:extLst>
        </c:ser>
        <c:ser>
          <c:idx val="3"/>
          <c:order val="3"/>
          <c:tx>
            <c:strRef>
              <c:f>Fullforte!$B$63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Fullforte!$C$63:$AA$63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16</c:v>
                </c:pt>
                <c:pt idx="7">
                  <c:v>0</c:v>
                </c:pt>
                <c:pt idx="8">
                  <c:v>44</c:v>
                </c:pt>
                <c:pt idx="9">
                  <c:v>0</c:v>
                </c:pt>
                <c:pt idx="10">
                  <c:v>0</c:v>
                </c:pt>
                <c:pt idx="11">
                  <c:v>22</c:v>
                </c:pt>
                <c:pt idx="12">
                  <c:v>0</c:v>
                </c:pt>
                <c:pt idx="13">
                  <c:v>0</c:v>
                </c:pt>
                <c:pt idx="14">
                  <c:v>23</c:v>
                </c:pt>
                <c:pt idx="15">
                  <c:v>8</c:v>
                </c:pt>
                <c:pt idx="16">
                  <c:v>0</c:v>
                </c:pt>
                <c:pt idx="17">
                  <c:v>9</c:v>
                </c:pt>
                <c:pt idx="18">
                  <c:v>21</c:v>
                </c:pt>
                <c:pt idx="19">
                  <c:v>16</c:v>
                </c:pt>
                <c:pt idx="20">
                  <c:v>2</c:v>
                </c:pt>
                <c:pt idx="21">
                  <c:v>0</c:v>
                </c:pt>
                <c:pt idx="22">
                  <c:v>0</c:v>
                </c:pt>
                <c:pt idx="23">
                  <c:v>10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BC-42E4-A224-37EE5573F14A}"/>
            </c:ext>
          </c:extLst>
        </c:ser>
        <c:ser>
          <c:idx val="4"/>
          <c:order val="4"/>
          <c:tx>
            <c:strRef>
              <c:f>Fullforte!$B$64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Fullforte!$C$64:$AA$64</c:f>
              <c:numCache>
                <c:formatCode>0</c:formatCode>
                <c:ptCount val="2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BC-42E4-A224-37EE5573F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8.3789453031452767E-3"/>
              <c:y val="0.38802958605310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888190545375745E-2"/>
          <c:y val="0.92654318254842793"/>
          <c:w val="0.80222350436411238"/>
          <c:h val="5.9659304643379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NyeBygninger!$C$10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NyeBygninger!$D$10:$H$10</c:f>
              <c:numCache>
                <c:formatCode>0</c:formatCode>
                <c:ptCount val="5"/>
                <c:pt idx="0">
                  <c:v>76</c:v>
                </c:pt>
                <c:pt idx="1">
                  <c:v>4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A6-4509-98B7-4FB27F1B21D2}"/>
            </c:ext>
          </c:extLst>
        </c:ser>
        <c:ser>
          <c:idx val="1"/>
          <c:order val="1"/>
          <c:tx>
            <c:strRef>
              <c:f>NyeBygninger!$C$11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NyeBygninger!$D$11:$H$11</c:f>
              <c:numCache>
                <c:formatCode>0</c:formatCode>
                <c:ptCount val="5"/>
                <c:pt idx="0">
                  <c:v>50</c:v>
                </c:pt>
                <c:pt idx="1">
                  <c:v>14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A6-4509-98B7-4FB27F1B21D2}"/>
            </c:ext>
          </c:extLst>
        </c:ser>
        <c:ser>
          <c:idx val="2"/>
          <c:order val="2"/>
          <c:tx>
            <c:strRef>
              <c:f>NyeBygninger!$C$12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NyeBygninger!$D$12:$H$12</c:f>
              <c:numCache>
                <c:formatCode>0</c:formatCode>
                <c:ptCount val="5"/>
                <c:pt idx="0">
                  <c:v>36</c:v>
                </c:pt>
                <c:pt idx="1">
                  <c:v>5</c:v>
                </c:pt>
                <c:pt idx="2">
                  <c:v>5</c:v>
                </c:pt>
                <c:pt idx="3">
                  <c:v>36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A6-4509-98B7-4FB27F1B21D2}"/>
            </c:ext>
          </c:extLst>
        </c:ser>
        <c:ser>
          <c:idx val="3"/>
          <c:order val="3"/>
          <c:tx>
            <c:strRef>
              <c:f>NyeBygninger!$C$13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NyeBygninger!$D$13:$H$13</c:f>
              <c:numCache>
                <c:formatCode>0</c:formatCode>
                <c:ptCount val="5"/>
                <c:pt idx="0">
                  <c:v>33</c:v>
                </c:pt>
                <c:pt idx="1">
                  <c:v>6</c:v>
                </c:pt>
                <c:pt idx="2">
                  <c:v>0</c:v>
                </c:pt>
                <c:pt idx="3">
                  <c:v>16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A6-4509-98B7-4FB27F1B21D2}"/>
            </c:ext>
          </c:extLst>
        </c:ser>
        <c:ser>
          <c:idx val="4"/>
          <c:order val="4"/>
          <c:tx>
            <c:strRef>
              <c:f>NyeBygninger!$C$14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NyeBygninger!$D$14:$H$14</c:f>
              <c:numCache>
                <c:formatCode>0</c:formatCode>
                <c:ptCount val="5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A6-4509-98B7-4FB27F1B2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9819423"/>
        <c:axId val="669811743"/>
      </c:barChart>
      <c:catAx>
        <c:axId val="66981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1743"/>
        <c:crosses val="autoZero"/>
        <c:auto val="1"/>
        <c:lblAlgn val="ctr"/>
        <c:lblOffset val="100"/>
        <c:noMultiLvlLbl val="0"/>
      </c:catAx>
      <c:valAx>
        <c:axId val="66981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1.242996070577883E-2"/>
              <c:y val="0.317478333662233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9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NyeBygninger!$B$9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NyeBygninger!$C$9:$K$9</c:f>
              <c:numCache>
                <c:formatCode>0</c:formatCode>
                <c:ptCount val="9"/>
                <c:pt idx="0">
                  <c:v>29</c:v>
                </c:pt>
                <c:pt idx="1">
                  <c:v>10</c:v>
                </c:pt>
                <c:pt idx="2">
                  <c:v>16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5D-434D-AC71-94D692FAB894}"/>
            </c:ext>
          </c:extLst>
        </c:ser>
        <c:ser>
          <c:idx val="1"/>
          <c:order val="1"/>
          <c:tx>
            <c:strRef>
              <c:f>NyeBygninger!$B$10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NyeBygninger!$C$10:$K$10</c:f>
              <c:numCache>
                <c:formatCode>0</c:formatCode>
                <c:ptCount val="9"/>
                <c:pt idx="0">
                  <c:v>17</c:v>
                </c:pt>
                <c:pt idx="1">
                  <c:v>9</c:v>
                </c:pt>
                <c:pt idx="2">
                  <c:v>21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5D-434D-AC71-94D692FAB894}"/>
            </c:ext>
          </c:extLst>
        </c:ser>
        <c:ser>
          <c:idx val="2"/>
          <c:order val="2"/>
          <c:tx>
            <c:strRef>
              <c:f>NyeBygninger!$B$11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NyeBygninger!$C$11:$K$11</c:f>
              <c:numCache>
                <c:formatCode>0</c:formatCode>
                <c:ptCount val="9"/>
                <c:pt idx="0">
                  <c:v>7</c:v>
                </c:pt>
                <c:pt idx="1">
                  <c:v>7</c:v>
                </c:pt>
                <c:pt idx="2">
                  <c:v>35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5D-434D-AC71-94D692FAB894}"/>
            </c:ext>
          </c:extLst>
        </c:ser>
        <c:ser>
          <c:idx val="3"/>
          <c:order val="3"/>
          <c:tx>
            <c:strRef>
              <c:f>NyeBygninger!$B$12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NyeBygninger!$C$12:$K$12</c:f>
              <c:numCache>
                <c:formatCode>0</c:formatCode>
                <c:ptCount val="9"/>
                <c:pt idx="0">
                  <c:v>17</c:v>
                </c:pt>
                <c:pt idx="1">
                  <c:v>8</c:v>
                </c:pt>
                <c:pt idx="2">
                  <c:v>5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5D-434D-AC71-94D692FAB894}"/>
            </c:ext>
          </c:extLst>
        </c:ser>
        <c:ser>
          <c:idx val="4"/>
          <c:order val="4"/>
          <c:tx>
            <c:strRef>
              <c:f>NyeBygninger!$B$13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NyeBygninger!$C$13:$K$13</c:f>
              <c:numCache>
                <c:formatCode>0</c:formatCode>
                <c:ptCount val="9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5D-434D-AC71-94D692FAB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3254447"/>
        <c:axId val="813242447"/>
      </c:barChart>
      <c:catAx>
        <c:axId val="81325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42447"/>
        <c:crosses val="autoZero"/>
        <c:auto val="1"/>
        <c:lblAlgn val="ctr"/>
        <c:lblOffset val="100"/>
        <c:noMultiLvlLbl val="0"/>
      </c:catAx>
      <c:valAx>
        <c:axId val="813242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8.4602368866328256E-3"/>
              <c:y val="0.39027336967494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5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2051171920174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Medianinntekt!$A$39</c:f>
              <c:strCache>
                <c:ptCount val="1"/>
                <c:pt idx="0">
                  <c:v>Sula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Medianinntekt!$B$39:$F$39</c:f>
              <c:numCache>
                <c:formatCode>0</c:formatCode>
                <c:ptCount val="5"/>
                <c:pt idx="0">
                  <c:v>905000</c:v>
                </c:pt>
                <c:pt idx="1">
                  <c:v>455000</c:v>
                </c:pt>
                <c:pt idx="2">
                  <c:v>1017000</c:v>
                </c:pt>
                <c:pt idx="3">
                  <c:v>1357000</c:v>
                </c:pt>
                <c:pt idx="4">
                  <c:v>656000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C0-4659-8AFB-F6C373D6EE8B}"/>
            </c:ext>
          </c:extLst>
        </c:ser>
        <c:ser>
          <c:idx val="1"/>
          <c:order val="1"/>
          <c:tx>
            <c:strRef>
              <c:f>Medianinntekt!$A$40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Medianinntekt!$B$40:$F$40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C0-4659-8AFB-F6C373D6EE8B}"/>
            </c:ext>
          </c:extLst>
        </c:ser>
        <c:ser>
          <c:idx val="2"/>
          <c:order val="2"/>
          <c:tx>
            <c:strRef>
              <c:f>Medianinntekt!$A$41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Medianinntekt!$B$41:$F$41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C0-4659-8AFB-F6C373D6EE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133385233225763"/>
          <c:y val="0.9217048238381691"/>
          <c:w val="0.37733229533548462"/>
          <c:h val="6.4851445452459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Sula!$C$4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Sula!$B$5:$B$29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Sula!$C$5:$C$29</c:f>
              <c:numCache>
                <c:formatCode>General</c:formatCode>
                <c:ptCount val="25"/>
                <c:pt idx="0">
                  <c:v>9</c:v>
                </c:pt>
                <c:pt idx="1">
                  <c:v>11</c:v>
                </c:pt>
                <c:pt idx="2">
                  <c:v>11</c:v>
                </c:pt>
                <c:pt idx="3">
                  <c:v>9</c:v>
                </c:pt>
                <c:pt idx="4">
                  <c:v>13</c:v>
                </c:pt>
                <c:pt idx="5">
                  <c:v>10</c:v>
                </c:pt>
                <c:pt idx="6">
                  <c:v>10</c:v>
                </c:pt>
                <c:pt idx="7">
                  <c:v>12</c:v>
                </c:pt>
                <c:pt idx="8">
                  <c:v>7</c:v>
                </c:pt>
                <c:pt idx="9">
                  <c:v>10</c:v>
                </c:pt>
                <c:pt idx="10">
                  <c:v>9</c:v>
                </c:pt>
                <c:pt idx="11">
                  <c:v>9</c:v>
                </c:pt>
                <c:pt idx="12">
                  <c:v>8</c:v>
                </c:pt>
                <c:pt idx="13">
                  <c:v>8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3</c:v>
                </c:pt>
                <c:pt idx="19">
                  <c:v>2</c:v>
                </c:pt>
                <c:pt idx="20">
                  <c:v>3</c:v>
                </c:pt>
                <c:pt idx="21">
                  <c:v>2</c:v>
                </c:pt>
                <c:pt idx="22">
                  <c:v>4</c:v>
                </c:pt>
                <c:pt idx="23">
                  <c:v>4</c:v>
                </c:pt>
                <c:pt idx="24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4C3-49D1-8772-9068346B96EB}"/>
            </c:ext>
          </c:extLst>
        </c:ser>
        <c:ser>
          <c:idx val="1"/>
          <c:order val="1"/>
          <c:tx>
            <c:strRef>
              <c:f>Sula!$D$4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Sula!$B$5:$B$29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Sula!$D$5:$D$29</c:f>
              <c:numCache>
                <c:formatCode>General</c:formatCode>
                <c:ptCount val="25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21</c:v>
                </c:pt>
                <c:pt idx="6">
                  <c:v>22</c:v>
                </c:pt>
                <c:pt idx="7">
                  <c:v>22</c:v>
                </c:pt>
                <c:pt idx="8">
                  <c:v>18</c:v>
                </c:pt>
                <c:pt idx="9">
                  <c:v>21</c:v>
                </c:pt>
                <c:pt idx="10">
                  <c:v>20</c:v>
                </c:pt>
                <c:pt idx="11">
                  <c:v>19</c:v>
                </c:pt>
                <c:pt idx="12">
                  <c:v>17</c:v>
                </c:pt>
                <c:pt idx="13">
                  <c:v>18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13</c:v>
                </c:pt>
                <c:pt idx="18">
                  <c:v>12</c:v>
                </c:pt>
                <c:pt idx="19">
                  <c:v>10</c:v>
                </c:pt>
                <c:pt idx="20">
                  <c:v>9</c:v>
                </c:pt>
                <c:pt idx="21">
                  <c:v>10</c:v>
                </c:pt>
                <c:pt idx="22">
                  <c:v>10</c:v>
                </c:pt>
                <c:pt idx="23">
                  <c:v>9</c:v>
                </c:pt>
                <c:pt idx="24">
                  <c:v>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4C3-49D1-8772-9068346B96EB}"/>
            </c:ext>
          </c:extLst>
        </c:ser>
        <c:ser>
          <c:idx val="2"/>
          <c:order val="2"/>
          <c:tx>
            <c:strRef>
              <c:f>Sula!$E$4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Sula!$B$5:$B$29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Sula!$E$5:$E$29</c:f>
              <c:numCache>
                <c:formatCode>General</c:formatCode>
                <c:ptCount val="25"/>
                <c:pt idx="0">
                  <c:v>21</c:v>
                </c:pt>
                <c:pt idx="1">
                  <c:v>20</c:v>
                </c:pt>
                <c:pt idx="2">
                  <c:v>20</c:v>
                </c:pt>
                <c:pt idx="3">
                  <c:v>19</c:v>
                </c:pt>
                <c:pt idx="4">
                  <c:v>23</c:v>
                </c:pt>
                <c:pt idx="5">
                  <c:v>21</c:v>
                </c:pt>
                <c:pt idx="6">
                  <c:v>22</c:v>
                </c:pt>
                <c:pt idx="7">
                  <c:v>20</c:v>
                </c:pt>
                <c:pt idx="8">
                  <c:v>20</c:v>
                </c:pt>
                <c:pt idx="9">
                  <c:v>19</c:v>
                </c:pt>
                <c:pt idx="10">
                  <c:v>18</c:v>
                </c:pt>
                <c:pt idx="11">
                  <c:v>19</c:v>
                </c:pt>
                <c:pt idx="12">
                  <c:v>16</c:v>
                </c:pt>
                <c:pt idx="13">
                  <c:v>15</c:v>
                </c:pt>
                <c:pt idx="14">
                  <c:v>16</c:v>
                </c:pt>
                <c:pt idx="15">
                  <c:v>14</c:v>
                </c:pt>
                <c:pt idx="16">
                  <c:v>15</c:v>
                </c:pt>
                <c:pt idx="17">
                  <c:v>13</c:v>
                </c:pt>
                <c:pt idx="18">
                  <c:v>13</c:v>
                </c:pt>
                <c:pt idx="19">
                  <c:v>11</c:v>
                </c:pt>
                <c:pt idx="20">
                  <c:v>9</c:v>
                </c:pt>
                <c:pt idx="21">
                  <c:v>11</c:v>
                </c:pt>
                <c:pt idx="22">
                  <c:v>11</c:v>
                </c:pt>
                <c:pt idx="23">
                  <c:v>8</c:v>
                </c:pt>
                <c:pt idx="24">
                  <c:v>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4C3-49D1-8772-9068346B9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'Ark2'!$J$35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FA-4D2E-A36F-1B6A1B35D15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'Ark2'!$J$36:$J$61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100.45117628101836</c:v>
                </c:pt>
                <c:pt idx="2">
                  <c:v>101.06348694811473</c:v>
                </c:pt>
                <c:pt idx="3">
                  <c:v>102.06252014179826</c:v>
                </c:pt>
                <c:pt idx="4">
                  <c:v>102.9004189494038</c:v>
                </c:pt>
                <c:pt idx="5">
                  <c:v>103.77054463422495</c:v>
                </c:pt>
                <c:pt idx="6">
                  <c:v>105.12407347728005</c:v>
                </c:pt>
                <c:pt idx="7">
                  <c:v>106.21978730261037</c:v>
                </c:pt>
                <c:pt idx="8">
                  <c:v>106.83209796970674</c:v>
                </c:pt>
                <c:pt idx="9">
                  <c:v>107.99226554946826</c:v>
                </c:pt>
                <c:pt idx="10">
                  <c:v>108.47566870770223</c:v>
                </c:pt>
                <c:pt idx="11">
                  <c:v>108.8623912342894</c:v>
                </c:pt>
                <c:pt idx="12">
                  <c:v>109.12020625201417</c:v>
                </c:pt>
                <c:pt idx="13">
                  <c:v>109.60360941024814</c:v>
                </c:pt>
                <c:pt idx="14">
                  <c:v>109.44247502417015</c:v>
                </c:pt>
                <c:pt idx="15">
                  <c:v>109.15243312922978</c:v>
                </c:pt>
                <c:pt idx="16">
                  <c:v>109.34579439252336</c:v>
                </c:pt>
                <c:pt idx="17">
                  <c:v>109.37802126973897</c:v>
                </c:pt>
                <c:pt idx="18">
                  <c:v>109.44247502417015</c:v>
                </c:pt>
                <c:pt idx="19">
                  <c:v>109.70029004189495</c:v>
                </c:pt>
                <c:pt idx="20">
                  <c:v>109.86142442797293</c:v>
                </c:pt>
                <c:pt idx="21">
                  <c:v>109.89365130518853</c:v>
                </c:pt>
                <c:pt idx="22">
                  <c:v>109.53915565581696</c:v>
                </c:pt>
                <c:pt idx="23">
                  <c:v>109.34579439252336</c:v>
                </c:pt>
                <c:pt idx="24">
                  <c:v>108.8623912342894</c:v>
                </c:pt>
                <c:pt idx="25">
                  <c:v>108.8301643570738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FA-4D2E-A36F-1B6A1B35D157}"/>
            </c:ext>
          </c:extLst>
        </c:ser>
        <c:ser>
          <c:idx val="1"/>
          <c:order val="1"/>
          <c:tx>
            <c:strRef>
              <c:f>'Ark2'!$K$35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FA-4D2E-A36F-1B6A1B35D15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FA-4D2E-A36F-1B6A1B35D15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'Ark2'!$K$36:$K$61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103.07136404697381</c:v>
                </c:pt>
                <c:pt idx="2">
                  <c:v>105.7813911472448</c:v>
                </c:pt>
                <c:pt idx="3">
                  <c:v>108.0397470641373</c:v>
                </c:pt>
                <c:pt idx="4">
                  <c:v>110.11743450767841</c:v>
                </c:pt>
                <c:pt idx="5">
                  <c:v>112.91779584462512</c:v>
                </c:pt>
                <c:pt idx="6">
                  <c:v>113.91147244805782</c:v>
                </c:pt>
                <c:pt idx="7">
                  <c:v>115.44715447154472</c:v>
                </c:pt>
                <c:pt idx="8">
                  <c:v>119.15085817524842</c:v>
                </c:pt>
                <c:pt idx="9">
                  <c:v>120.05420054200542</c:v>
                </c:pt>
                <c:pt idx="10">
                  <c:v>122.94489611562783</c:v>
                </c:pt>
                <c:pt idx="11">
                  <c:v>126.19692863595301</c:v>
                </c:pt>
                <c:pt idx="12">
                  <c:v>129.53929539295393</c:v>
                </c:pt>
                <c:pt idx="13">
                  <c:v>132.33965672990061</c:v>
                </c:pt>
                <c:pt idx="14">
                  <c:v>135.95302619692865</c:v>
                </c:pt>
                <c:pt idx="15">
                  <c:v>139.83739837398375</c:v>
                </c:pt>
                <c:pt idx="16">
                  <c:v>142.27642276422765</c:v>
                </c:pt>
                <c:pt idx="17">
                  <c:v>145.07678410117435</c:v>
                </c:pt>
                <c:pt idx="18">
                  <c:v>147.60614272809397</c:v>
                </c:pt>
                <c:pt idx="19">
                  <c:v>149.68383017163504</c:v>
                </c:pt>
                <c:pt idx="20">
                  <c:v>150.85817524841914</c:v>
                </c:pt>
                <c:pt idx="21">
                  <c:v>152.93586269196024</c:v>
                </c:pt>
                <c:pt idx="22">
                  <c:v>155.91689250225835</c:v>
                </c:pt>
                <c:pt idx="23">
                  <c:v>158.62691960252934</c:v>
                </c:pt>
                <c:pt idx="24">
                  <c:v>162.14995483288166</c:v>
                </c:pt>
                <c:pt idx="25">
                  <c:v>164.13730803974707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1FA-4D2E-A36F-1B6A1B35D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Sula!$B$1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Sula!$A$2:$A$15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Sula!$B$2:$B$15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20</c:v>
                </c:pt>
                <c:pt idx="3">
                  <c:v>35</c:v>
                </c:pt>
                <c:pt idx="4">
                  <c:v>126</c:v>
                </c:pt>
                <c:pt idx="5">
                  <c:v>130</c:v>
                </c:pt>
                <c:pt idx="6">
                  <c:v>122</c:v>
                </c:pt>
                <c:pt idx="7">
                  <c:v>111</c:v>
                </c:pt>
                <c:pt idx="8">
                  <c:v>101</c:v>
                </c:pt>
                <c:pt idx="9">
                  <c:v>214</c:v>
                </c:pt>
                <c:pt idx="10">
                  <c:v>145</c:v>
                </c:pt>
                <c:pt idx="11">
                  <c:v>57</c:v>
                </c:pt>
                <c:pt idx="12">
                  <c:v>18</c:v>
                </c:pt>
                <c:pt idx="1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EA-43B9-A85D-5E1E7E91029D}"/>
            </c:ext>
          </c:extLst>
        </c:ser>
        <c:ser>
          <c:idx val="1"/>
          <c:order val="1"/>
          <c:tx>
            <c:strRef>
              <c:f>Sula!$C$1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Sula!$A$2:$A$15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Sula!$C$2:$C$15</c:f>
              <c:numCache>
                <c:formatCode>General</c:formatCode>
                <c:ptCount val="14"/>
                <c:pt idx="0">
                  <c:v>4</c:v>
                </c:pt>
                <c:pt idx="1">
                  <c:v>11</c:v>
                </c:pt>
                <c:pt idx="2">
                  <c:v>32</c:v>
                </c:pt>
                <c:pt idx="3">
                  <c:v>59</c:v>
                </c:pt>
                <c:pt idx="4">
                  <c:v>222</c:v>
                </c:pt>
                <c:pt idx="5">
                  <c:v>215</c:v>
                </c:pt>
                <c:pt idx="6">
                  <c:v>198</c:v>
                </c:pt>
                <c:pt idx="7">
                  <c:v>182</c:v>
                </c:pt>
                <c:pt idx="8">
                  <c:v>163</c:v>
                </c:pt>
                <c:pt idx="9">
                  <c:v>344</c:v>
                </c:pt>
                <c:pt idx="10">
                  <c:v>231</c:v>
                </c:pt>
                <c:pt idx="11">
                  <c:v>86</c:v>
                </c:pt>
                <c:pt idx="12">
                  <c:v>27</c:v>
                </c:pt>
                <c:pt idx="1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EA-43B9-A85D-5E1E7E910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'2025'!$D$5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85-41FB-B112-BD0F00FB2A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85-41FB-B112-BD0F00FB2A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85-41FB-B112-BD0F00FB2A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85-41FB-B112-BD0F00FB2A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85-41FB-B112-BD0F00FB2AA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385-41FB-B112-BD0F00FB2AA2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385-41FB-B112-BD0F00FB2AA2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385-41FB-B112-BD0F00FB2AA2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385-41FB-B112-BD0F00FB2AA2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385-41FB-B112-BD0F00FB2AA2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385-41FB-B112-BD0F00FB2AA2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385-41FB-B112-BD0F00FB2AA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'2025'!$A$6:$A$11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'2025'!$D$6:$D$11</c:f>
              <c:numCache>
                <c:formatCode>General</c:formatCode>
                <c:ptCount val="6"/>
                <c:pt idx="0">
                  <c:v>1561</c:v>
                </c:pt>
                <c:pt idx="1">
                  <c:v>1305</c:v>
                </c:pt>
                <c:pt idx="2">
                  <c:v>525</c:v>
                </c:pt>
                <c:pt idx="3">
                  <c:v>525</c:v>
                </c:pt>
                <c:pt idx="4">
                  <c:v>228</c:v>
                </c:pt>
                <c:pt idx="5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385-41FB-B112-BD0F00FB2A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'2050'!$D$5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CA-4B76-AA1B-F955755828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CA-4B76-AA1B-F955755828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CA-4B76-AA1B-F955755828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CA-4B76-AA1B-F955755828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CA-4B76-AA1B-F9557558287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CA-4B76-AA1B-F95575582871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0CA-4B76-AA1B-F95575582871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0CA-4B76-AA1B-F95575582871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0CA-4B76-AA1B-F95575582871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0CA-4B76-AA1B-F95575582871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0CA-4B76-AA1B-F95575582871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0CA-4B76-AA1B-F9557558287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'2050'!$A$6:$A$11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'2050'!$D$6:$D$11</c:f>
              <c:numCache>
                <c:formatCode>General</c:formatCode>
                <c:ptCount val="6"/>
                <c:pt idx="0">
                  <c:v>2004</c:v>
                </c:pt>
                <c:pt idx="1">
                  <c:v>1728</c:v>
                </c:pt>
                <c:pt idx="2">
                  <c:v>594</c:v>
                </c:pt>
                <c:pt idx="3">
                  <c:v>558</c:v>
                </c:pt>
                <c:pt idx="4">
                  <c:v>243</c:v>
                </c:pt>
                <c:pt idx="5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0CA-4B76-AA1B-F955755828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3760908339316558"/>
          <c:y val="0.10523533647593168"/>
          <c:w val="0.8326186737597977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Personer!$B$17:$F$17</c:f>
              <c:numCache>
                <c:formatCode>0.0</c:formatCode>
                <c:ptCount val="5"/>
                <c:pt idx="0">
                  <c:v>13.6</c:v>
                </c:pt>
                <c:pt idx="1">
                  <c:v>25.2</c:v>
                </c:pt>
                <c:pt idx="2">
                  <c:v>17.399999999999999</c:v>
                </c:pt>
                <c:pt idx="3">
                  <c:v>25.4</c:v>
                </c:pt>
                <c:pt idx="4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6-4943-8DC5-CE27878726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Personer!$B$53</c:f>
              <c:numCache>
                <c:formatCode>0.0</c:formatCode>
                <c:ptCount val="1"/>
                <c:pt idx="0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80-45DC-B7FD-F70F117B5531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Personer!$C$53</c:f>
              <c:numCache>
                <c:formatCode>0.0</c:formatCode>
                <c:ptCount val="1"/>
                <c:pt idx="0">
                  <c:v>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80-45DC-B7FD-F70F117B5531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Personer!$D$53</c:f>
              <c:numCache>
                <c:formatCode>0.0</c:formatCode>
                <c:ptCount val="1"/>
                <c:pt idx="0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80-45DC-B7FD-F70F117B5531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Personer!$E$53</c:f>
              <c:numCache>
                <c:formatCode>0.0</c:formatCode>
                <c:ptCount val="1"/>
                <c:pt idx="0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80-45DC-B7FD-F70F117B5531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Personer!$F$53</c:f>
              <c:numCache>
                <c:formatCode>0.0</c:formatCode>
                <c:ptCount val="1"/>
                <c:pt idx="0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80-45DC-B7FD-F70F117B55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Familier!$B$17:$G$17</c:f>
              <c:numCache>
                <c:formatCode>0</c:formatCode>
                <c:ptCount val="6"/>
                <c:pt idx="0">
                  <c:v>1599</c:v>
                </c:pt>
                <c:pt idx="1">
                  <c:v>1066</c:v>
                </c:pt>
                <c:pt idx="2">
                  <c:v>187</c:v>
                </c:pt>
                <c:pt idx="3">
                  <c:v>991</c:v>
                </c:pt>
                <c:pt idx="4">
                  <c:v>251</c:v>
                </c:pt>
                <c:pt idx="5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D3-410D-9FF9-D468094E94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4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345812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807308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93122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087275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8450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195239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73678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Sula</a:t>
            </a:r>
            <a:endParaRPr lang="nn-NO" noProof="0" dirty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 noProof="0" dirty="0">
                <a:latin typeface="Poppins"/>
                <a:cs typeface="Poppins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Sula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B83BA316-74E0-4EB7-C751-E8CA57C429D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317881AD-C684-3EB1-8027-41883FA6A54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Samandrag</a:t>
            </a:r>
            <a:r>
              <a:rPr lang="nb-NO" dirty="0"/>
              <a:t> av funn for Sula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nn-NO" sz="1500" b="1" dirty="0"/>
              <a:t>Sula har for få bustadar </a:t>
            </a:r>
            <a:r>
              <a:rPr lang="nn-NO" sz="1500" dirty="0"/>
              <a:t>av</a:t>
            </a:r>
            <a:r>
              <a:rPr lang="nn-NO" sz="1500" b="1" dirty="0"/>
              <a:t> </a:t>
            </a:r>
            <a:r>
              <a:rPr lang="nn-NO" sz="1500" dirty="0"/>
              <a:t>alle storleiker for å møte forventa framtidig etterspørsel</a:t>
            </a:r>
          </a:p>
          <a:p>
            <a:pPr lvl="1"/>
            <a:r>
              <a:rPr lang="nn-NO" sz="1300" dirty="0"/>
              <a:t>Ein forventar særleg stor etterspørselsauke etter middels store bustadar, men også press på små og store bustadar i åra framover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Sula har blant dei høgaste forventa </a:t>
            </a:r>
            <a:r>
              <a:rPr lang="nn-NO" sz="1300" dirty="0" err="1">
                <a:latin typeface="Poppins"/>
                <a:cs typeface="Poppins"/>
              </a:rPr>
              <a:t>etterspørselsaukene</a:t>
            </a:r>
            <a:r>
              <a:rPr lang="nn-NO" sz="1300" dirty="0">
                <a:latin typeface="Poppins"/>
                <a:cs typeface="Poppins"/>
              </a:rPr>
              <a:t> etter bustadar i Møre og Romsdal</a:t>
            </a:r>
            <a:br>
              <a:rPr lang="nn-NO" sz="1100" dirty="0"/>
            </a:br>
            <a:endParaRPr lang="nn-NO" sz="1100" dirty="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etterspørselsvekst, men ein forventar også fleire yngre-hushald i åra framover</a:t>
            </a:r>
          </a:p>
          <a:p>
            <a:pPr lvl="1"/>
            <a:r>
              <a:rPr lang="nn-NO" sz="1300" dirty="0"/>
              <a:t>I 2050 vil det være 8,8 % fleire hushald med kontaktperson* under 67 år (yngre-hushald) som etterspør bustadar i Sula enn i dag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Etterspørselsveksten mot 2050 blant hushald eldre enn 67 år er berekna til heile 64,1 %. Eldre sine bustadbehov og preferansar blir derfor relativt sett meir viktige framover</a:t>
            </a:r>
            <a:br>
              <a:rPr lang="nn-NO" sz="1300" dirty="0"/>
            </a:br>
            <a:endParaRPr lang="nn-NO" sz="1300" dirty="0"/>
          </a:p>
          <a:p>
            <a:r>
              <a:rPr lang="nn-NO" sz="1500" dirty="0">
                <a:latin typeface="Poppins"/>
                <a:cs typeface="Poppins"/>
              </a:rPr>
              <a:t>Eit gjennomsnittleg hushald i Sula forventast å vere mindre i 2050 enn i dag. Det gir auka bustadetterspørsel ut over forventa folketalsvekst</a:t>
            </a:r>
          </a:p>
          <a:p>
            <a:pPr marL="0" indent="0" algn="r">
              <a:buNone/>
            </a:pPr>
            <a:br>
              <a:rPr lang="nn-NO" sz="1500" dirty="0"/>
            </a:br>
            <a:r>
              <a:rPr lang="nn-NO" sz="1050" i="1" dirty="0"/>
              <a:t>*kontaktperson = eldste i hushaldet og/eller eiger av bustad</a:t>
            </a:r>
            <a:endParaRPr lang="nn-NO" sz="1200" i="1" dirty="0"/>
          </a:p>
          <a:p>
            <a:pPr lvl="1"/>
            <a:endParaRPr lang="nn-NO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Sula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skjermbilde, diagram, kart&#10;&#10;KI-generert innhold kan være feil.">
            <a:extLst>
              <a:ext uri="{FF2B5EF4-FFF2-40B4-BE49-F238E27FC236}">
                <a16:creationId xmlns:a16="http://schemas.microsoft.com/office/drawing/2014/main" id="{3798C9C2-7DA5-22EB-7B7D-67D5D70EB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Sula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Sula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4 190 </a:t>
            </a:r>
            <a:r>
              <a:rPr lang="nn-NO" sz="1600" dirty="0">
                <a:latin typeface="Poppins"/>
                <a:cs typeface="Poppins"/>
              </a:rPr>
              <a:t>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3 982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5 %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Sula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Flytting til/</a:t>
            </a:r>
            <a:r>
              <a:rPr lang="nb-NO" dirty="0" err="1"/>
              <a:t>frå</a:t>
            </a:r>
            <a:r>
              <a:rPr lang="nb-NO" dirty="0"/>
              <a:t> Sula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Sula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CA0DA332-C49C-6B78-9529-22C9D6E31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Sula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Sula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Sula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Sula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F487B81-984B-F73C-4FF8-BC8AB5DE1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8" y="904029"/>
            <a:ext cx="4293477" cy="331656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61141BCD-2E71-FB82-ABC1-12DA9DB82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538" y="904029"/>
            <a:ext cx="3864262" cy="32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Sula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233191"/>
              </p:ext>
            </p:extLst>
          </p:nvPr>
        </p:nvGraphicFramePr>
        <p:xfrm>
          <a:off x="213979" y="75628"/>
          <a:ext cx="4447397" cy="457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17972"/>
              </p:ext>
            </p:extLst>
          </p:nvPr>
        </p:nvGraphicFramePr>
        <p:xfrm>
          <a:off x="4737005" y="165005"/>
          <a:ext cx="4303867" cy="4408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</a:t>
            </a:r>
            <a:r>
              <a:rPr lang="nb-NO"/>
              <a:t>etter </a:t>
            </a:r>
            <a:r>
              <a:rPr lang="nb-NO" dirty="0"/>
              <a:t>type (2024)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Sula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871251"/>
              </p:ext>
            </p:extLst>
          </p:nvPr>
        </p:nvGraphicFramePr>
        <p:xfrm>
          <a:off x="144379" y="935026"/>
          <a:ext cx="8779615" cy="342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143875" cy="688486"/>
          </a:xfrm>
        </p:spPr>
        <p:txBody>
          <a:bodyPr/>
          <a:lstStyle/>
          <a:p>
            <a:r>
              <a:rPr lang="nb-NO" dirty="0" err="1"/>
              <a:t>Personar</a:t>
            </a:r>
            <a:r>
              <a:rPr lang="nb-NO" dirty="0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Sula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873894"/>
              </p:ext>
            </p:extLst>
          </p:nvPr>
        </p:nvGraphicFramePr>
        <p:xfrm>
          <a:off x="213981" y="993123"/>
          <a:ext cx="8681738" cy="348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Sula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168565"/>
              </p:ext>
            </p:extLst>
          </p:nvPr>
        </p:nvGraphicFramePr>
        <p:xfrm>
          <a:off x="213981" y="907525"/>
          <a:ext cx="8606885" cy="354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Sula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382857"/>
              </p:ext>
            </p:extLst>
          </p:nvPr>
        </p:nvGraphicFramePr>
        <p:xfrm>
          <a:off x="213981" y="938624"/>
          <a:ext cx="8693849" cy="351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 dirty="0"/>
              <a:t>Fullførte </a:t>
            </a:r>
            <a:r>
              <a:rPr lang="nb-NO" dirty="0" err="1"/>
              <a:t>bustadar</a:t>
            </a:r>
            <a:r>
              <a:rPr lang="nb-NO" dirty="0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Sula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331824"/>
              </p:ext>
            </p:extLst>
          </p:nvPr>
        </p:nvGraphicFramePr>
        <p:xfrm>
          <a:off x="213981" y="781176"/>
          <a:ext cx="8730183" cy="372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Sula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D277F978-189C-F9F4-44A4-34D356779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220119"/>
              </p:ext>
            </p:extLst>
          </p:nvPr>
        </p:nvGraphicFramePr>
        <p:xfrm>
          <a:off x="213981" y="1005234"/>
          <a:ext cx="8699905" cy="348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Sula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5BC6F083-FCED-91F9-212F-B71529D89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412674"/>
              </p:ext>
            </p:extLst>
          </p:nvPr>
        </p:nvGraphicFramePr>
        <p:xfrm>
          <a:off x="213981" y="950734"/>
          <a:ext cx="8669627" cy="351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1" y="256310"/>
            <a:ext cx="7303114" cy="500121"/>
          </a:xfrm>
        </p:spPr>
        <p:txBody>
          <a:bodyPr>
            <a:normAutofit/>
          </a:bodyPr>
          <a:lstStyle/>
          <a:p>
            <a:r>
              <a:rPr lang="nb-NO" sz="2400" dirty="0"/>
              <a:t>Median </a:t>
            </a:r>
            <a:r>
              <a:rPr lang="nb-NO" sz="2400" dirty="0" err="1"/>
              <a:t>hushaldsinntekt</a:t>
            </a:r>
            <a:r>
              <a:rPr lang="nb-NO" sz="2400" dirty="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Sula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55589" y="863931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3 435 425 </a:t>
            </a:r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3,8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7,6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3,4</a:t>
            </a: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2,5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5,2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341607"/>
              </p:ext>
            </p:extLst>
          </p:nvPr>
        </p:nvGraphicFramePr>
        <p:xfrm>
          <a:off x="213982" y="966772"/>
          <a:ext cx="6640990" cy="377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Sula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820903" y="453100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2354C88-1AFA-CD6C-0C18-46FAD02D0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41" y="459780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243B844D-7607-8DF6-6C19-DEB723B4E589}"/>
              </a:ext>
            </a:extLst>
          </p:cNvPr>
          <p:cNvSpPr txBox="1"/>
          <p:nvPr/>
        </p:nvSpPr>
        <p:spPr>
          <a:xfrm>
            <a:off x="479775" y="4698234"/>
            <a:ext cx="2323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Sula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/>
              <a:t>Modellens verkemåte</a:t>
            </a:r>
            <a:br>
              <a:rPr lang="nn-NO" sz="1600" dirty="0"/>
            </a:br>
            <a:r>
              <a:rPr lang="nn-NO" sz="1200" dirty="0"/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Befolkningsvekst</a:t>
            </a:r>
            <a:r>
              <a:rPr lang="nn-NO" sz="1100" i="1" dirty="0"/>
              <a:t>: SSBs befolkningsframskriving, modellerer framtidige hushald gjennom hushaldsfrekvensar</a:t>
            </a:r>
            <a:br>
              <a:rPr lang="nn-NO" sz="1100" i="1" dirty="0"/>
            </a:br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Preferansar</a:t>
            </a:r>
            <a:r>
              <a:rPr lang="nn-NO" sz="1100" i="1" dirty="0"/>
              <a:t>: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 dirty="0"/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/>
              <a:t> </a:t>
            </a:r>
            <a:endParaRPr lang="nn-NO" sz="1400" dirty="0"/>
          </a:p>
          <a:p>
            <a:pPr marL="0" indent="0">
              <a:buNone/>
            </a:pPr>
            <a:r>
              <a:rPr lang="nn-NO" sz="1600" dirty="0"/>
              <a:t>NB!</a:t>
            </a:r>
          </a:p>
          <a:p>
            <a:pPr marL="0" indent="0">
              <a:buNone/>
            </a:pPr>
            <a:r>
              <a:rPr lang="nn-NO" sz="1200" dirty="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/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Sula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675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1 621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1 824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809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134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984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309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1 686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65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2 097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476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1 712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112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2 114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290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Sula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Sula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C1719348-9DBB-7577-3791-479451C62A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8743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F4C46-8306-E6B5-0501-ECB2D8BA9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959403-F9F5-CA57-6785-B5729B82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CFE432D-917D-C6D6-D844-B0FB109FDDD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5A95057B-4C17-0706-5DFA-8565E1CDE0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1C492FA-5B6C-0365-1774-106B8800192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 dirty="0">
                <a:solidFill>
                  <a:schemeClr val="accent1"/>
                </a:solidFill>
              </a:rPr>
              <a:t>Sula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AF8C570-B7ED-AF85-EC8F-8934444ED7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D8E9E3A7-817B-F160-1100-F19AC94EEF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18338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8240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Sula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332F56FF-AFAE-6526-7A23-B2AE03743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15088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Prognose for bustadetterspørsel blant </a:t>
            </a:r>
            <a:r>
              <a:rPr lang="nb-NO" sz="2000" dirty="0" err="1"/>
              <a:t>hushald</a:t>
            </a:r>
            <a:r>
              <a:rPr lang="nb-NO" sz="2000" dirty="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Sula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latin typeface="Calibri"/>
              </a:rPr>
              <a:t>+8,8 %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+64,1 %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 dirty="0"/>
              <a:t>*tal gjeld alder på hushaldets kontaktperson, dvs. eiger og/eller eldste person i hushaldet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3A0817B2-6499-DFB4-FB1C-A83501F92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01188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30a5eda34440797e16248236099b0824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a54abf6dfede62eb25d57400fc0b81b4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elements/1.1/"/>
    <ds:schemaRef ds:uri="3194e95f-388a-4eb4-a239-5d2a05d68bee"/>
    <ds:schemaRef ds:uri="http://www.w3.org/XML/1998/namespace"/>
    <ds:schemaRef ds:uri="http://schemas.microsoft.com/office/infopath/2007/PartnerControls"/>
    <ds:schemaRef ds:uri="6e555367-d410-464a-a888-1840aac33757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DAFEA26-C15F-4B70-AEFC-25B36898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4e95f-388a-4eb4-a239-5d2a05d68bee"/>
    <ds:schemaRef ds:uri="6e555367-d410-464a-a888-1840aac33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9096</TotalTime>
  <Words>1050</Words>
  <Application>Microsoft Office PowerPoint</Application>
  <PresentationFormat>Skjermfremvisning (16:9)</PresentationFormat>
  <Paragraphs>212</Paragraphs>
  <Slides>27</Slides>
  <Notes>6</Notes>
  <HiddenSlides>1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Sula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Sula</vt:lpstr>
      <vt:lpstr>PowerPoint-presentasjon</vt:lpstr>
      <vt:lpstr>PowerPoint-presentasjon</vt:lpstr>
      <vt:lpstr>Sula har fleire bustadar enn hushald</vt:lpstr>
      <vt:lpstr>Flytting til/frå Sula etter alder 2020-2024</vt:lpstr>
      <vt:lpstr>Største flyttestraumar til/frå Sula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43</cp:revision>
  <dcterms:created xsi:type="dcterms:W3CDTF">2022-12-19T14:26:47Z</dcterms:created>
  <dcterms:modified xsi:type="dcterms:W3CDTF">2025-08-31T18:04:24Z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