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99AF0-680C-423E-BDF4-3C4ECD392EE3}" v="22" dt="2025-08-31T18:05:39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S::jomar.seteroy.maridal@mrfylke.no::208828a4-37e1-46b2-ad3f-fb1dea7a7b40" providerId="AD" clId="Web-{35533C65-D9B7-D00C-A1B2-6E95DC9F542E}"/>
    <pc:docChg chg="modSld">
      <pc:chgData name="Jomar Sæterøy Maridal" userId="S::jomar.seteroy.maridal@mrfylke.no::208828a4-37e1-46b2-ad3f-fb1dea7a7b40" providerId="AD" clId="Web-{35533C65-D9B7-D00C-A1B2-6E95DC9F542E}" dt="2025-08-26T08:49:37.015" v="5" actId="20577"/>
      <pc:docMkLst>
        <pc:docMk/>
      </pc:docMkLst>
      <pc:sldChg chg="modSp">
        <pc:chgData name="Jomar Sæterøy Maridal" userId="S::jomar.seteroy.maridal@mrfylke.no::208828a4-37e1-46b2-ad3f-fb1dea7a7b40" providerId="AD" clId="Web-{35533C65-D9B7-D00C-A1B2-6E95DC9F542E}" dt="2025-08-26T08:49:37.015" v="5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35533C65-D9B7-D00C-A1B2-6E95DC9F542E}" dt="2025-08-26T08:49:37.015" v="5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Gry Halvorsen" userId="S::gry.halvorsen@mrfylke.no::20920561-fccf-4b10-9aac-378745f0efc8" providerId="AD" clId="Web-{687105C2-58F5-33B3-F43E-F992AE2F2996}"/>
    <pc:docChg chg="modSld">
      <pc:chgData name="Gry Halvorsen" userId="S::gry.halvorsen@mrfylke.no::20920561-fccf-4b10-9aac-378745f0efc8" providerId="AD" clId="Web-{687105C2-58F5-33B3-F43E-F992AE2F2996}" dt="2025-08-22T06:39:31.847" v="4" actId="20577"/>
      <pc:docMkLst>
        <pc:docMk/>
      </pc:docMkLst>
      <pc:sldChg chg="modSp">
        <pc:chgData name="Gry Halvorsen" userId="S::gry.halvorsen@mrfylke.no::20920561-fccf-4b10-9aac-378745f0efc8" providerId="AD" clId="Web-{687105C2-58F5-33B3-F43E-F992AE2F2996}" dt="2025-08-22T06:39:31.847" v="4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687105C2-58F5-33B3-F43E-F992AE2F2996}" dt="2025-08-22T06:39:31.847" v="4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9:55.768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9:55.768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19:55.768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undo custSel addSld modSld">
      <pc:chgData name="Paul Magne Eidhammer" userId="e3d4e6bb-f754-4b2e-bd11-72ddaaf5666f" providerId="ADAL" clId="{835BCC08-B0CB-4400-B3F8-7FFC689D382E}" dt="2025-08-31T18:05:39.050" v="53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09:20.903" v="45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08:01.211" v="26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add del">
          <ac:chgData name="Paul Magne Eidhammer" userId="e3d4e6bb-f754-4b2e-bd11-72ddaaf5666f" providerId="ADAL" clId="{835BCC08-B0CB-4400-B3F8-7FFC689D382E}" dt="2025-08-31T16:09:01.153" v="40" actId="478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09:20.903" v="45" actId="14100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08:17.244" v="31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08:17.244" v="31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08:07.634" v="28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6:42.835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6:44.615" v="21"/>
          <ac:spMkLst>
            <pc:docMk/>
            <pc:sldMk cId="3973195132" sldId="272"/>
            <ac:spMk id="8" creationId="{99D5070E-6E88-35C0-F22C-F341B7967924}"/>
          </ac:spMkLst>
        </pc:spChg>
        <pc:graphicFrameChg chg="add mod">
          <ac:chgData name="Paul Magne Eidhammer" userId="e3d4e6bb-f754-4b2e-bd11-72ddaaf5666f" providerId="ADAL" clId="{835BCC08-B0CB-4400-B3F8-7FFC689D382E}" dt="2025-08-31T16:08:07.634" v="28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36:37.980" v="19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5:39.050" v="53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6:52.774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5:19.184" v="48"/>
          <ac:spMkLst>
            <pc:docMk/>
            <pc:sldMk cId="492800814" sldId="273"/>
            <ac:spMk id="8" creationId="{AB68F37F-7777-5436-E19F-6362B1B7D976}"/>
          </ac:spMkLst>
        </pc:spChg>
        <pc:graphicFrameChg chg="del mod">
          <ac:chgData name="Paul Magne Eidhammer" userId="e3d4e6bb-f754-4b2e-bd11-72ddaaf5666f" providerId="ADAL" clId="{835BCC08-B0CB-4400-B3F8-7FFC689D382E}" dt="2025-08-31T18:05:12.189" v="46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05:39.050" v="53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08:38.613" v="37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08:38.613" v="37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51:06.975" v="18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51:06.975" v="18" actId="1076"/>
          <ac:spMkLst>
            <pc:docMk/>
            <pc:sldMk cId="3279674423" sldId="5940"/>
            <ac:spMk id="8" creationId="{8CEA2687-51C4-A4F6-0AB9-D55DA5A78142}"/>
          </ac:spMkLst>
        </pc:spChg>
        <pc:picChg chg="add mod">
          <ac:chgData name="Paul Magne Eidhammer" userId="e3d4e6bb-f754-4b2e-bd11-72ddaaf5666f" providerId="ADAL" clId="{835BCC08-B0CB-4400-B3F8-7FFC689D382E}" dt="2025-08-29T11:32:31.668" v="12" actId="1076"/>
          <ac:picMkLst>
            <pc:docMk/>
            <pc:sldMk cId="3279674423" sldId="5940"/>
            <ac:picMk id="5" creationId="{2C283A43-2ABD-A2A5-D84F-955C2900C90D}"/>
          </ac:picMkLst>
        </pc:picChg>
      </pc:sldChg>
    </pc:docChg>
  </pc:docChgLst>
  <pc:docChgLst>
    <pc:chgData name="Jomar Sæterøy Maridal" userId="208828a4-37e1-46b2-ad3f-fb1dea7a7b40" providerId="ADAL" clId="{03ADF83C-6EC2-4897-A957-E4B060E71CC4}"/>
    <pc:docChg chg="undo custSel addSld delSld modSld">
      <pc:chgData name="Jomar Sæterøy Maridal" userId="208828a4-37e1-46b2-ad3f-fb1dea7a7b40" providerId="ADAL" clId="{03ADF83C-6EC2-4897-A957-E4B060E71CC4}" dt="2025-07-11T08:35:24.393" v="731" actId="20577"/>
      <pc:docMkLst>
        <pc:docMk/>
      </pc:docMkLst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03ADF83C-6EC2-4897-A957-E4B060E71CC4}" dt="2025-07-11T08:35:24.393" v="731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03ADF83C-6EC2-4897-A957-E4B060E71CC4}" dt="2025-07-10T12:12:30.852" v="208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03ADF83C-6EC2-4897-A957-E4B060E71CC4}" dt="2025-07-09T07:39:52.259" v="82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3719733657" sldId="291"/>
        </pc:sldMkLst>
      </pc:sldChg>
      <pc:sldChg chg="addSp delSp modSp mod">
        <pc:chgData name="Jomar Sæterøy Maridal" userId="208828a4-37e1-46b2-ad3f-fb1dea7a7b40" providerId="ADAL" clId="{03ADF83C-6EC2-4897-A957-E4B060E71CC4}" dt="2025-07-09T10:59:20.750" v="97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03ADF83C-6EC2-4897-A957-E4B060E71CC4}" dt="2025-07-09T12:44:29.617" v="129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03ADF83C-6EC2-4897-A957-E4B060E71CC4}" dt="2025-07-10T11:19:55.128" v="186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03ADF83C-6EC2-4897-A957-E4B060E71CC4}" dt="2025-07-10T11:54:24.810" v="192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03ADF83C-6EC2-4897-A957-E4B060E71CC4}" dt="2025-07-10T12:30:40.466" v="225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03ADF83C-6EC2-4897-A957-E4B060E71CC4}" dt="2025-07-10T13:16:03.755" v="238" actId="1076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03ADF83C-6EC2-4897-A957-E4B060E71CC4}" dt="2025-06-24T17:54:33.811" v="0"/>
        <pc:sldMkLst>
          <pc:docMk/>
          <pc:sldMk cId="1155137859" sldId="299"/>
        </pc:sldMkLst>
      </pc:sldChg>
      <pc:sldChg chg="addSp delSp modSp mod">
        <pc:chgData name="Jomar Sæterøy Maridal" userId="208828a4-37e1-46b2-ad3f-fb1dea7a7b40" providerId="ADAL" clId="{03ADF83C-6EC2-4897-A957-E4B060E71CC4}" dt="2025-07-10T10:36:03.520" v="143" actId="404"/>
        <pc:sldMkLst>
          <pc:docMk/>
          <pc:sldMk cId="4136470880" sldId="310"/>
        </pc:sldMkLst>
      </pc:sldChg>
      <pc:sldChg chg="add del">
        <pc:chgData name="Jomar Sæterøy Maridal" userId="208828a4-37e1-46b2-ad3f-fb1dea7a7b40" providerId="ADAL" clId="{03ADF83C-6EC2-4897-A957-E4B060E71CC4}" dt="2025-07-09T11:32:17.632" v="117" actId="2696"/>
        <pc:sldMkLst>
          <pc:docMk/>
          <pc:sldMk cId="72100048" sldId="311"/>
        </pc:sldMkLst>
      </pc:sldChg>
      <pc:sldChg chg="add del">
        <pc:chgData name="Jomar Sæterøy Maridal" userId="208828a4-37e1-46b2-ad3f-fb1dea7a7b40" providerId="ADAL" clId="{03ADF83C-6EC2-4897-A957-E4B060E71CC4}" dt="2025-07-10T10:36:06.891" v="144" actId="2696"/>
        <pc:sldMkLst>
          <pc:docMk/>
          <pc:sldMk cId="2703110037" sldId="311"/>
        </pc:sldMkLst>
      </pc:sldChg>
    </pc:docChg>
  </pc:docChgLst>
  <pc:docChgLst>
    <pc:chgData name="Gry Halvorsen" userId="S::gry.halvorsen@mrfylke.no::20920561-fccf-4b10-9aac-378745f0efc8" providerId="AD" clId="Web-{E39DE784-24B1-A3D7-C074-4FA1C0265253}"/>
    <pc:docChg chg="addSld delSld modSld">
      <pc:chgData name="Gry Halvorsen" userId="S::gry.halvorsen@mrfylke.no::20920561-fccf-4b10-9aac-378745f0efc8" providerId="AD" clId="Web-{E39DE784-24B1-A3D7-C074-4FA1C0265253}" dt="2025-08-21T13:29:43.034" v="76"/>
      <pc:docMkLst>
        <pc:docMk/>
      </pc:docMkLst>
      <pc:sldChg chg="modSp">
        <pc:chgData name="Gry Halvorsen" userId="S::gry.halvorsen@mrfylke.no::20920561-fccf-4b10-9aac-378745f0efc8" providerId="AD" clId="Web-{E39DE784-24B1-A3D7-C074-4FA1C0265253}" dt="2025-08-21T13:24:44.031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E39DE784-24B1-A3D7-C074-4FA1C0265253}" dt="2025-08-21T13:24:36.969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E39DE784-24B1-A3D7-C074-4FA1C0265253}" dt="2025-08-21T13:24:44.031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5:41.485" v="24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E39DE784-24B1-A3D7-C074-4FA1C0265253}" dt="2025-08-21T13:25:41.485" v="24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7:57.752" v="65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E39DE784-24B1-A3D7-C074-4FA1C0265253}" dt="2025-08-21T13:27:57.752" v="65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8:05.315" v="67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E39DE784-24B1-A3D7-C074-4FA1C0265253}" dt="2025-08-21T13:28:05.315" v="67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9:23.784" v="74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E39DE784-24B1-A3D7-C074-4FA1C0265253}" dt="2025-08-21T13:29:23.784" v="74" actId="1076"/>
          <ac:spMkLst>
            <pc:docMk/>
            <pc:sldMk cId="1882197771" sldId="275"/>
            <ac:spMk id="2" creationId="{5F2BD217-2627-882F-F298-988C0A4A20C7}"/>
          </ac:spMkLst>
        </pc:spChg>
        <pc:graphicFrameChg chg="mod">
          <ac:chgData name="Gry Halvorsen" userId="S::gry.halvorsen@mrfylke.no::20920561-fccf-4b10-9aac-378745f0efc8" providerId="AD" clId="Web-{E39DE784-24B1-A3D7-C074-4FA1C0265253}" dt="2025-08-21T13:29:16.425" v="73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E39DE784-24B1-A3D7-C074-4FA1C0265253}" dt="2025-08-21T13:25:20.141" v="19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E39DE784-24B1-A3D7-C074-4FA1C0265253}" dt="2025-08-21T13:24:59.172" v="17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E39DE784-24B1-A3D7-C074-4FA1C0265253}" dt="2025-08-21T13:25:20.141" v="19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5:54.282" v="25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E39DE784-24B1-A3D7-C074-4FA1C0265253}" dt="2025-08-21T13:25:54.282" v="25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6:01.407" v="26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E39DE784-24B1-A3D7-C074-4FA1C0265253}" dt="2025-08-21T13:26:01.407" v="26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E39DE784-24B1-A3D7-C074-4FA1C0265253}" dt="2025-08-21T13:28:32.159" v="72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E39DE784-24B1-A3D7-C074-4FA1C0265253}" dt="2025-08-21T13:28:32.159" v="72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E39DE784-24B1-A3D7-C074-4FA1C0265253}" dt="2025-08-21T13:29:43.034" v="76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E39DE784-24B1-A3D7-C074-4FA1C0265253}" dt="2025-08-21T13:29:39.456" v="75"/>
        <pc:sldMkLst>
          <pc:docMk/>
          <pc:sldMk cId="2089001233" sldId="311"/>
        </pc:sldMkLst>
      </pc:sldChg>
    </pc:docChg>
  </pc:docChgLst>
  <pc:docChgLst>
    <pc:chgData name="Even Tranmæl" userId="dc99418e-6817-4331-86b2-1a32ab61fd79" providerId="ADAL" clId="{C85048C4-A9D9-4F46-9B14-0208B324EE3F}"/>
    <pc:docChg chg="custSel modSld">
      <pc:chgData name="Even Tranmæl" userId="dc99418e-6817-4331-86b2-1a32ab61fd79" providerId="ADAL" clId="{C85048C4-A9D9-4F46-9B14-0208B324EE3F}" dt="2025-08-12T11:47:50.394" v="5" actId="962"/>
      <pc:docMkLst>
        <pc:docMk/>
      </pc:docMkLst>
      <pc:sldChg chg="addSp delSp modSp mod">
        <pc:chgData name="Even Tranmæl" userId="dc99418e-6817-4331-86b2-1a32ab61fd79" providerId="ADAL" clId="{C85048C4-A9D9-4F46-9B14-0208B324EE3F}" dt="2025-08-12T11:47:50.394" v="5" actId="962"/>
        <pc:sldMkLst>
          <pc:docMk/>
          <pc:sldMk cId="2224147455" sldId="280"/>
        </pc:sldMkLst>
        <pc:picChg chg="add mod">
          <ac:chgData name="Even Tranmæl" userId="dc99418e-6817-4331-86b2-1a32ab61fd79" providerId="ADAL" clId="{C85048C4-A9D9-4F46-9B14-0208B324EE3F}" dt="2025-08-12T11:47:50.394" v="5" actId="962"/>
          <ac:picMkLst>
            <pc:docMk/>
            <pc:sldMk cId="2224147455" sldId="280"/>
            <ac:picMk id="7" creationId="{9E353318-4F17-4C82-6042-21E83D5E5A2E}"/>
          </ac:picMkLst>
        </pc:picChg>
      </pc:sldChg>
    </pc:docChg>
  </pc:docChgLst>
  <pc:docChgLst>
    <pc:chgData name="Paul Magne Eidhammer" userId="e3d4e6bb-f754-4b2e-bd11-72ddaaf5666f" providerId="ADAL" clId="{D3B5AFA7-3A8F-4C12-80B3-01D1D40F8F40}"/>
    <pc:docChg chg="custSel modSld">
      <pc:chgData name="Paul Magne Eidhammer" userId="e3d4e6bb-f754-4b2e-bd11-72ddaaf5666f" providerId="ADAL" clId="{D3B5AFA7-3A8F-4C12-80B3-01D1D40F8F40}" dt="2025-06-30T08:11:15.601" v="108" actId="27636"/>
      <pc:docMkLst>
        <pc:docMk/>
      </pc:docMkLst>
      <pc:sldChg chg="addSp delSp modSp mod">
        <pc:chgData name="Paul Magne Eidhammer" userId="e3d4e6bb-f754-4b2e-bd11-72ddaaf5666f" providerId="ADAL" clId="{D3B5AFA7-3A8F-4C12-80B3-01D1D40F8F40}" dt="2025-06-29T17:19:02.014" v="66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D3B5AFA7-3A8F-4C12-80B3-01D1D40F8F40}" dt="2025-06-27T08:05:21.672" v="24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D3B5AFA7-3A8F-4C12-80B3-01D1D40F8F40}" dt="2025-06-26T12:54:23.212" v="17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D3B5AFA7-3A8F-4C12-80B3-01D1D40F8F40}" dt="2025-06-27T08:27:20.212" v="30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D3B5AFA7-3A8F-4C12-80B3-01D1D40F8F40}" dt="2025-06-27T08:43:33.804" v="36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D3B5AFA7-3A8F-4C12-80B3-01D1D40F8F40}" dt="2025-06-30T08:11:15.601" v="108" actId="27636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D3B5AFA7-3A8F-4C12-80B3-01D1D40F8F40}" dt="2025-06-27T10:16:10.191" v="43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D3B5AFA7-3A8F-4C12-80B3-01D1D40F8F40}" dt="2025-06-25T07:12:57.610" v="5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D3B5AFA7-3A8F-4C12-80B3-01D1D40F8F40}" dt="2025-06-25T08:31:08.682" v="12"/>
        <pc:sldMkLst>
          <pc:docMk/>
          <pc:sldMk cId="3719733657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Giske!$B$1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Giske!$B$2:$B$15</c:f>
              <c:numCache>
                <c:formatCode>General</c:formatCode>
                <c:ptCount val="14"/>
                <c:pt idx="0">
                  <c:v>27</c:v>
                </c:pt>
                <c:pt idx="1">
                  <c:v>12</c:v>
                </c:pt>
                <c:pt idx="2">
                  <c:v>36</c:v>
                </c:pt>
                <c:pt idx="3">
                  <c:v>70</c:v>
                </c:pt>
                <c:pt idx="4">
                  <c:v>362</c:v>
                </c:pt>
                <c:pt idx="5">
                  <c:v>366</c:v>
                </c:pt>
                <c:pt idx="6">
                  <c:v>300</c:v>
                </c:pt>
                <c:pt idx="7">
                  <c:v>278</c:v>
                </c:pt>
                <c:pt idx="8">
                  <c:v>284</c:v>
                </c:pt>
                <c:pt idx="9">
                  <c:v>710</c:v>
                </c:pt>
                <c:pt idx="10">
                  <c:v>640</c:v>
                </c:pt>
                <c:pt idx="11">
                  <c:v>355</c:v>
                </c:pt>
                <c:pt idx="12">
                  <c:v>133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2-4ABA-AD8E-F572F85E2D43}"/>
            </c:ext>
          </c:extLst>
        </c:ser>
        <c:ser>
          <c:idx val="1"/>
          <c:order val="1"/>
          <c:tx>
            <c:strRef>
              <c:f>Giske!$C$1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Giske!$C$2:$C$15</c:f>
              <c:numCache>
                <c:formatCode>General</c:formatCode>
                <c:ptCount val="14"/>
                <c:pt idx="0">
                  <c:v>53</c:v>
                </c:pt>
                <c:pt idx="1">
                  <c:v>38</c:v>
                </c:pt>
                <c:pt idx="2">
                  <c:v>75</c:v>
                </c:pt>
                <c:pt idx="3">
                  <c:v>135</c:v>
                </c:pt>
                <c:pt idx="4">
                  <c:v>411</c:v>
                </c:pt>
                <c:pt idx="5">
                  <c:v>369</c:v>
                </c:pt>
                <c:pt idx="6">
                  <c:v>376</c:v>
                </c:pt>
                <c:pt idx="7">
                  <c:v>387</c:v>
                </c:pt>
                <c:pt idx="8">
                  <c:v>371</c:v>
                </c:pt>
                <c:pt idx="9">
                  <c:v>703</c:v>
                </c:pt>
                <c:pt idx="10">
                  <c:v>498</c:v>
                </c:pt>
                <c:pt idx="11">
                  <c:v>209</c:v>
                </c:pt>
                <c:pt idx="12">
                  <c:v>76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2-4ABA-AD8E-F572F85E2D43}"/>
            </c:ext>
          </c:extLst>
        </c:ser>
        <c:ser>
          <c:idx val="2"/>
          <c:order val="2"/>
          <c:tx>
            <c:strRef>
              <c:f>Giske!$D$1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Giske!$D$2:$D$15</c:f>
              <c:numCache>
                <c:formatCode>General</c:formatCode>
                <c:ptCount val="14"/>
                <c:pt idx="0">
                  <c:v>57</c:v>
                </c:pt>
                <c:pt idx="1">
                  <c:v>45</c:v>
                </c:pt>
                <c:pt idx="2">
                  <c:v>90</c:v>
                </c:pt>
                <c:pt idx="3">
                  <c:v>165</c:v>
                </c:pt>
                <c:pt idx="4">
                  <c:v>514</c:v>
                </c:pt>
                <c:pt idx="5">
                  <c:v>470</c:v>
                </c:pt>
                <c:pt idx="6">
                  <c:v>470</c:v>
                </c:pt>
                <c:pt idx="7">
                  <c:v>475</c:v>
                </c:pt>
                <c:pt idx="8">
                  <c:v>454</c:v>
                </c:pt>
                <c:pt idx="9">
                  <c:v>873</c:v>
                </c:pt>
                <c:pt idx="10">
                  <c:v>613</c:v>
                </c:pt>
                <c:pt idx="11">
                  <c:v>254</c:v>
                </c:pt>
                <c:pt idx="12">
                  <c:v>92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2-4ABA-AD8E-F572F85E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Personer!$B$17:$D$17</c:f>
              <c:numCache>
                <c:formatCode>0</c:formatCode>
                <c:ptCount val="3"/>
                <c:pt idx="0">
                  <c:v>8422</c:v>
                </c:pt>
                <c:pt idx="1">
                  <c:v>8510</c:v>
                </c:pt>
                <c:pt idx="2">
                  <c:v>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1-40D0-ADA1-812F34CD03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07455570163E-2"/>
              <c:y val="0.36250907893002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Boliger5!$B$18:$G$18</c:f>
              <c:numCache>
                <c:formatCode>0</c:formatCode>
                <c:ptCount val="6"/>
                <c:pt idx="0">
                  <c:v>2527</c:v>
                </c:pt>
                <c:pt idx="1">
                  <c:v>485</c:v>
                </c:pt>
                <c:pt idx="2">
                  <c:v>491</c:v>
                </c:pt>
                <c:pt idx="3">
                  <c:v>107</c:v>
                </c:pt>
                <c:pt idx="4">
                  <c:v>49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A-4D50-B0C9-8F26AC332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Boliger5!$B$18:$O$18</c:f>
              <c:numCache>
                <c:formatCode>0</c:formatCode>
                <c:ptCount val="14"/>
                <c:pt idx="0">
                  <c:v>26</c:v>
                </c:pt>
                <c:pt idx="1">
                  <c:v>13</c:v>
                </c:pt>
                <c:pt idx="2">
                  <c:v>38</c:v>
                </c:pt>
                <c:pt idx="3">
                  <c:v>70</c:v>
                </c:pt>
                <c:pt idx="4">
                  <c:v>375</c:v>
                </c:pt>
                <c:pt idx="5">
                  <c:v>368</c:v>
                </c:pt>
                <c:pt idx="6">
                  <c:v>303</c:v>
                </c:pt>
                <c:pt idx="7">
                  <c:v>274</c:v>
                </c:pt>
                <c:pt idx="8">
                  <c:v>289</c:v>
                </c:pt>
                <c:pt idx="9">
                  <c:v>723</c:v>
                </c:pt>
                <c:pt idx="10">
                  <c:v>642</c:v>
                </c:pt>
                <c:pt idx="11">
                  <c:v>360</c:v>
                </c:pt>
                <c:pt idx="12">
                  <c:v>136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9-436A-8C50-6AF56EC2A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89146761265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Fullforte!$B$65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Fullforte!$C$65:$AA$65</c:f>
              <c:numCache>
                <c:formatCode>0</c:formatCode>
                <c:ptCount val="25"/>
                <c:pt idx="0">
                  <c:v>15</c:v>
                </c:pt>
                <c:pt idx="1">
                  <c:v>20</c:v>
                </c:pt>
                <c:pt idx="2">
                  <c:v>19</c:v>
                </c:pt>
                <c:pt idx="3">
                  <c:v>15</c:v>
                </c:pt>
                <c:pt idx="4">
                  <c:v>4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32</c:v>
                </c:pt>
                <c:pt idx="9">
                  <c:v>35</c:v>
                </c:pt>
                <c:pt idx="10">
                  <c:v>15</c:v>
                </c:pt>
                <c:pt idx="11">
                  <c:v>20</c:v>
                </c:pt>
                <c:pt idx="12">
                  <c:v>53</c:v>
                </c:pt>
                <c:pt idx="13">
                  <c:v>19</c:v>
                </c:pt>
                <c:pt idx="14">
                  <c:v>17</c:v>
                </c:pt>
                <c:pt idx="15">
                  <c:v>23</c:v>
                </c:pt>
                <c:pt idx="16">
                  <c:v>16</c:v>
                </c:pt>
                <c:pt idx="17">
                  <c:v>34</c:v>
                </c:pt>
                <c:pt idx="18">
                  <c:v>16</c:v>
                </c:pt>
                <c:pt idx="19">
                  <c:v>14</c:v>
                </c:pt>
                <c:pt idx="20">
                  <c:v>15</c:v>
                </c:pt>
                <c:pt idx="21">
                  <c:v>13</c:v>
                </c:pt>
                <c:pt idx="22">
                  <c:v>1</c:v>
                </c:pt>
                <c:pt idx="23">
                  <c:v>23</c:v>
                </c:pt>
                <c:pt idx="2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0-4E91-92F5-D9900B1A3426}"/>
            </c:ext>
          </c:extLst>
        </c:ser>
        <c:ser>
          <c:idx val="1"/>
          <c:order val="1"/>
          <c:tx>
            <c:strRef>
              <c:f>Fullforte!$B$66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Fullforte!$C$66:$AA$66</c:f>
              <c:numCache>
                <c:formatCode>0</c:formatCode>
                <c:ptCount val="25"/>
                <c:pt idx="0">
                  <c:v>9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12</c:v>
                </c:pt>
                <c:pt idx="6">
                  <c:v>18</c:v>
                </c:pt>
                <c:pt idx="7">
                  <c:v>22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9</c:v>
                </c:pt>
                <c:pt idx="12">
                  <c:v>11</c:v>
                </c:pt>
                <c:pt idx="13">
                  <c:v>10</c:v>
                </c:pt>
                <c:pt idx="14">
                  <c:v>12</c:v>
                </c:pt>
                <c:pt idx="15">
                  <c:v>12</c:v>
                </c:pt>
                <c:pt idx="16">
                  <c:v>3</c:v>
                </c:pt>
                <c:pt idx="17">
                  <c:v>12</c:v>
                </c:pt>
                <c:pt idx="18">
                  <c:v>11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6</c:v>
                </c:pt>
                <c:pt idx="23">
                  <c:v>17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0-4E91-92F5-D9900B1A3426}"/>
            </c:ext>
          </c:extLst>
        </c:ser>
        <c:ser>
          <c:idx val="2"/>
          <c:order val="2"/>
          <c:tx>
            <c:strRef>
              <c:f>Fullforte!$B$67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Fullforte!$C$67:$AA$67</c:f>
              <c:numCache>
                <c:formatCode>0</c:formatCode>
                <c:ptCount val="25"/>
                <c:pt idx="0">
                  <c:v>1</c:v>
                </c:pt>
                <c:pt idx="1">
                  <c:v>19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16</c:v>
                </c:pt>
                <c:pt idx="6">
                  <c:v>4</c:v>
                </c:pt>
                <c:pt idx="7">
                  <c:v>20</c:v>
                </c:pt>
                <c:pt idx="8">
                  <c:v>47</c:v>
                </c:pt>
                <c:pt idx="9">
                  <c:v>2</c:v>
                </c:pt>
                <c:pt idx="10">
                  <c:v>9</c:v>
                </c:pt>
                <c:pt idx="11">
                  <c:v>31</c:v>
                </c:pt>
                <c:pt idx="12">
                  <c:v>43</c:v>
                </c:pt>
                <c:pt idx="13">
                  <c:v>61</c:v>
                </c:pt>
                <c:pt idx="14">
                  <c:v>25</c:v>
                </c:pt>
                <c:pt idx="15">
                  <c:v>25</c:v>
                </c:pt>
                <c:pt idx="16">
                  <c:v>13</c:v>
                </c:pt>
                <c:pt idx="17">
                  <c:v>29</c:v>
                </c:pt>
                <c:pt idx="18">
                  <c:v>3</c:v>
                </c:pt>
                <c:pt idx="19">
                  <c:v>3</c:v>
                </c:pt>
                <c:pt idx="20">
                  <c:v>12</c:v>
                </c:pt>
                <c:pt idx="21">
                  <c:v>9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0-4E91-92F5-D9900B1A3426}"/>
            </c:ext>
          </c:extLst>
        </c:ser>
        <c:ser>
          <c:idx val="3"/>
          <c:order val="3"/>
          <c:tx>
            <c:strRef>
              <c:f>Fullforte!$B$68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Fullforte!$C$68:$AA$68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  <c:pt idx="6">
                  <c:v>4</c:v>
                </c:pt>
                <c:pt idx="7">
                  <c:v>4</c:v>
                </c:pt>
                <c:pt idx="8">
                  <c:v>12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27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0-4E91-92F5-D9900B1A3426}"/>
            </c:ext>
          </c:extLst>
        </c:ser>
        <c:ser>
          <c:idx val="4"/>
          <c:order val="4"/>
          <c:tx>
            <c:strRef>
              <c:f>Fullforte!$B$69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Fullforte!$C$69:$AA$69</c:f>
              <c:numCache>
                <c:formatCode>0</c:formatCode>
                <c:ptCount val="25"/>
                <c:pt idx="0">
                  <c:v>7</c:v>
                </c:pt>
                <c:pt idx="1">
                  <c:v>12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0-4E91-92F5-D9900B1A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614303923484157E-3"/>
              <c:y val="0.32674721313663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NyeBygninger!$D$15:$H$15</c:f>
              <c:numCache>
                <c:formatCode>0</c:formatCode>
                <c:ptCount val="5"/>
                <c:pt idx="0">
                  <c:v>41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0-4CC9-A5AB-CEDE12D9BC20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NyeBygninger!$D$16:$H$16</c:f>
              <c:numCache>
                <c:formatCode>0</c:formatCode>
                <c:ptCount val="5"/>
                <c:pt idx="0">
                  <c:v>36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0-4CC9-A5AB-CEDE12D9BC20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NyeBygninger!$D$17:$H$17</c:f>
              <c:numCache>
                <c:formatCode>0</c:formatCode>
                <c:ptCount val="5"/>
                <c:pt idx="0">
                  <c:v>27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C0-4CC9-A5AB-CEDE12D9BC20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NyeBygninger!$D$18:$H$18</c:f>
              <c:numCache>
                <c:formatCode>0</c:formatCode>
                <c:ptCount val="5"/>
                <c:pt idx="0">
                  <c:v>22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0-4CC9-A5AB-CEDE12D9BC20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NyeBygninger!$D$19:$H$19</c:f>
              <c:numCache>
                <c:formatCode>0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C0-4CC9-A5AB-CEDE12D9B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NyeBygninger!$C$14:$K$14</c:f>
              <c:numCache>
                <c:formatCode>0</c:formatCode>
                <c:ptCount val="9"/>
                <c:pt idx="0">
                  <c:v>18</c:v>
                </c:pt>
                <c:pt idx="1">
                  <c:v>9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4-48D8-AA83-81C0858F25D0}"/>
            </c:ext>
          </c:extLst>
        </c:ser>
        <c:ser>
          <c:idx val="1"/>
          <c:order val="1"/>
          <c:tx>
            <c:strRef>
              <c:f>NyeBygninger!$B$15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NyeBygninger!$C$15:$K$15</c:f>
              <c:numCache>
                <c:formatCode>0</c:formatCode>
                <c:ptCount val="9"/>
                <c:pt idx="0">
                  <c:v>13</c:v>
                </c:pt>
                <c:pt idx="1">
                  <c:v>5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4-48D8-AA83-81C0858F25D0}"/>
            </c:ext>
          </c:extLst>
        </c:ser>
        <c:ser>
          <c:idx val="2"/>
          <c:order val="2"/>
          <c:tx>
            <c:strRef>
              <c:f>NyeBygninger!$B$16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NyeBygninger!$C$16:$K$16</c:f>
              <c:numCache>
                <c:formatCode>0</c:formatCode>
                <c:ptCount val="9"/>
                <c:pt idx="0">
                  <c:v>17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4-48D8-AA83-81C0858F25D0}"/>
            </c:ext>
          </c:extLst>
        </c:ser>
        <c:ser>
          <c:idx val="3"/>
          <c:order val="3"/>
          <c:tx>
            <c:strRef>
              <c:f>NyeBygninger!$B$17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NyeBygninger!$C$17:$K$17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4-48D8-AA83-81C0858F25D0}"/>
            </c:ext>
          </c:extLst>
        </c:ser>
        <c:ser>
          <c:idx val="4"/>
          <c:order val="4"/>
          <c:tx>
            <c:strRef>
              <c:f>NyeBygninger!$B$18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NyeBygninger!$C$18:$K$18</c:f>
              <c:numCache>
                <c:formatCode>0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A4-48D8-AA83-81C0858F2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5056677599602368E-3"/>
              <c:y val="0.35398928161446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396601899745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Medianinntekt!$A$42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Medianinntekt!$B$42:$F$42</c:f>
              <c:numCache>
                <c:formatCode>0</c:formatCode>
                <c:ptCount val="5"/>
                <c:pt idx="0">
                  <c:v>967000</c:v>
                </c:pt>
                <c:pt idx="1">
                  <c:v>479000</c:v>
                </c:pt>
                <c:pt idx="2">
                  <c:v>1069000</c:v>
                </c:pt>
                <c:pt idx="3">
                  <c:v>1442000</c:v>
                </c:pt>
                <c:pt idx="4">
                  <c:v>678000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4-4746-8F33-911ABDA99196}"/>
            </c:ext>
          </c:extLst>
        </c:ser>
        <c:ser>
          <c:idx val="1"/>
          <c:order val="1"/>
          <c:tx>
            <c:strRef>
              <c:f>Medianinntekt!$A$43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Medianinntekt!$B$43:$F$43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4-4746-8F33-911ABDA99196}"/>
            </c:ext>
          </c:extLst>
        </c:ser>
        <c:ser>
          <c:idx val="2"/>
          <c:order val="2"/>
          <c:tx>
            <c:strRef>
              <c:f>Medianinntekt!$A$44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Medianinntekt!$B$44:$F$44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4-4746-8F33-911ABDA991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99169928345992"/>
          <c:y val="0.93473014976734525"/>
          <c:w val="0.40213332605009727"/>
          <c:h val="6.526985023265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Giske!$C$3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Giske!$C$4:$C$28</c:f>
              <c:numCache>
                <c:formatCode>General</c:formatCode>
                <c:ptCount val="25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9</c:v>
                </c:pt>
                <c:pt idx="12">
                  <c:v>7</c:v>
                </c:pt>
                <c:pt idx="13">
                  <c:v>9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5E-4B37-90E4-7135AF4D79E6}"/>
            </c:ext>
          </c:extLst>
        </c:ser>
        <c:ser>
          <c:idx val="1"/>
          <c:order val="1"/>
          <c:tx>
            <c:strRef>
              <c:f>Giske!$D$3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Giske!$D$4:$D$28</c:f>
              <c:numCache>
                <c:formatCode>General</c:formatCode>
                <c:ptCount val="25"/>
                <c:pt idx="0">
                  <c:v>16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21</c:v>
                </c:pt>
                <c:pt idx="5">
                  <c:v>20</c:v>
                </c:pt>
                <c:pt idx="6">
                  <c:v>17</c:v>
                </c:pt>
                <c:pt idx="7">
                  <c:v>20</c:v>
                </c:pt>
                <c:pt idx="8">
                  <c:v>20</c:v>
                </c:pt>
                <c:pt idx="9">
                  <c:v>18</c:v>
                </c:pt>
                <c:pt idx="10">
                  <c:v>15</c:v>
                </c:pt>
                <c:pt idx="11">
                  <c:v>17</c:v>
                </c:pt>
                <c:pt idx="12">
                  <c:v>16</c:v>
                </c:pt>
                <c:pt idx="13">
                  <c:v>17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8</c:v>
                </c:pt>
                <c:pt idx="21">
                  <c:v>11</c:v>
                </c:pt>
                <c:pt idx="22">
                  <c:v>9</c:v>
                </c:pt>
                <c:pt idx="23">
                  <c:v>8</c:v>
                </c:pt>
                <c:pt idx="24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55E-4B37-90E4-7135AF4D79E6}"/>
            </c:ext>
          </c:extLst>
        </c:ser>
        <c:ser>
          <c:idx val="2"/>
          <c:order val="2"/>
          <c:tx>
            <c:strRef>
              <c:f>Giske!$E$3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Giske!$E$4:$E$28</c:f>
              <c:numCache>
                <c:formatCode>General</c:formatCode>
                <c:ptCount val="25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16</c:v>
                </c:pt>
                <c:pt idx="10">
                  <c:v>16</c:v>
                </c:pt>
                <c:pt idx="11">
                  <c:v>15</c:v>
                </c:pt>
                <c:pt idx="12">
                  <c:v>16</c:v>
                </c:pt>
                <c:pt idx="13">
                  <c:v>14</c:v>
                </c:pt>
                <c:pt idx="14">
                  <c:v>14</c:v>
                </c:pt>
                <c:pt idx="15">
                  <c:v>13</c:v>
                </c:pt>
                <c:pt idx="16">
                  <c:v>13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10</c:v>
                </c:pt>
                <c:pt idx="21">
                  <c:v>11</c:v>
                </c:pt>
                <c:pt idx="22">
                  <c:v>9</c:v>
                </c:pt>
                <c:pt idx="23">
                  <c:v>7</c:v>
                </c:pt>
                <c:pt idx="2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55E-4B37-90E4-7135AF4D7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'Ark2'!$D$35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2-4E96-BE6E-64CBEF88A5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'Ark2'!$D$36:$D$61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99.926793557833093</c:v>
                </c:pt>
                <c:pt idx="2">
                  <c:v>100.2562225475842</c:v>
                </c:pt>
                <c:pt idx="3">
                  <c:v>100.98828696925331</c:v>
                </c:pt>
                <c:pt idx="4">
                  <c:v>101.53733528550512</c:v>
                </c:pt>
                <c:pt idx="5">
                  <c:v>102.59882869692534</c:v>
                </c:pt>
                <c:pt idx="6">
                  <c:v>103.22108345534406</c:v>
                </c:pt>
                <c:pt idx="7">
                  <c:v>103.80673499267937</c:v>
                </c:pt>
                <c:pt idx="8">
                  <c:v>104.94143484626647</c:v>
                </c:pt>
                <c:pt idx="9">
                  <c:v>105.71010248901904</c:v>
                </c:pt>
                <c:pt idx="10">
                  <c:v>106.25915080527086</c:v>
                </c:pt>
                <c:pt idx="11">
                  <c:v>106.80819912152269</c:v>
                </c:pt>
                <c:pt idx="12">
                  <c:v>107.10102489019033</c:v>
                </c:pt>
                <c:pt idx="13">
                  <c:v>107.57686676427525</c:v>
                </c:pt>
                <c:pt idx="14">
                  <c:v>108.01610541727673</c:v>
                </c:pt>
                <c:pt idx="15">
                  <c:v>108.27232796486091</c:v>
                </c:pt>
                <c:pt idx="16">
                  <c:v>108.34553440702781</c:v>
                </c:pt>
                <c:pt idx="17">
                  <c:v>108.74816983894581</c:v>
                </c:pt>
                <c:pt idx="18">
                  <c:v>108.74816983894581</c:v>
                </c:pt>
                <c:pt idx="19">
                  <c:v>108.601756954612</c:v>
                </c:pt>
                <c:pt idx="20">
                  <c:v>108.49194729136164</c:v>
                </c:pt>
                <c:pt idx="21">
                  <c:v>108.74816983894581</c:v>
                </c:pt>
                <c:pt idx="22">
                  <c:v>108.34553440702781</c:v>
                </c:pt>
                <c:pt idx="23">
                  <c:v>108.45534407027819</c:v>
                </c:pt>
                <c:pt idx="24">
                  <c:v>108.56515373352855</c:v>
                </c:pt>
                <c:pt idx="25">
                  <c:v>108.30893118594436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C2-4E96-BE6E-64CBEF88A593}"/>
            </c:ext>
          </c:extLst>
        </c:ser>
        <c:ser>
          <c:idx val="1"/>
          <c:order val="1"/>
          <c:tx>
            <c:strRef>
              <c:f>'Ark2'!$E$35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C2-4E96-BE6E-64CBEF88A5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2-4E96-BE6E-64CBEF88A5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'Ark2'!$E$36:$E$61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103.65251727541956</c:v>
                </c:pt>
                <c:pt idx="2">
                  <c:v>107.10760118460018</c:v>
                </c:pt>
                <c:pt idx="3">
                  <c:v>109.18065153010859</c:v>
                </c:pt>
                <c:pt idx="4">
                  <c:v>111.94471865745311</c:v>
                </c:pt>
                <c:pt idx="5">
                  <c:v>114.31391905231985</c:v>
                </c:pt>
                <c:pt idx="6">
                  <c:v>117.37413622902271</c:v>
                </c:pt>
                <c:pt idx="7">
                  <c:v>119.54590325765054</c:v>
                </c:pt>
                <c:pt idx="8">
                  <c:v>121.32280355380058</c:v>
                </c:pt>
                <c:pt idx="9">
                  <c:v>123.79072063178678</c:v>
                </c:pt>
                <c:pt idx="10">
                  <c:v>127.04837117472853</c:v>
                </c:pt>
                <c:pt idx="11">
                  <c:v>129.7137216189536</c:v>
                </c:pt>
                <c:pt idx="12">
                  <c:v>132.57650542941758</c:v>
                </c:pt>
                <c:pt idx="13">
                  <c:v>135.63672260612043</c:v>
                </c:pt>
                <c:pt idx="14">
                  <c:v>138.00592300098717</c:v>
                </c:pt>
                <c:pt idx="15">
                  <c:v>140.7699901283317</c:v>
                </c:pt>
                <c:pt idx="16">
                  <c:v>143.5340572556762</c:v>
                </c:pt>
                <c:pt idx="17">
                  <c:v>145.70582428430404</c:v>
                </c:pt>
                <c:pt idx="18">
                  <c:v>148.46989141164858</c:v>
                </c:pt>
                <c:pt idx="19">
                  <c:v>151.23395853899308</c:v>
                </c:pt>
                <c:pt idx="20">
                  <c:v>154.09674234945706</c:v>
                </c:pt>
                <c:pt idx="21">
                  <c:v>154.88647581441265</c:v>
                </c:pt>
                <c:pt idx="22">
                  <c:v>158.63770977295161</c:v>
                </c:pt>
                <c:pt idx="23">
                  <c:v>160.21717670286279</c:v>
                </c:pt>
                <c:pt idx="24">
                  <c:v>161.99407699901283</c:v>
                </c:pt>
                <c:pt idx="25">
                  <c:v>164.95557749259623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C2-4E96-BE6E-64CBEF88A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Giske!$B$1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Giske!$B$2:$B$15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18</c:v>
                </c:pt>
                <c:pt idx="3">
                  <c:v>31</c:v>
                </c:pt>
                <c:pt idx="4">
                  <c:v>119</c:v>
                </c:pt>
                <c:pt idx="5">
                  <c:v>119</c:v>
                </c:pt>
                <c:pt idx="6">
                  <c:v>111</c:v>
                </c:pt>
                <c:pt idx="7">
                  <c:v>99</c:v>
                </c:pt>
                <c:pt idx="8">
                  <c:v>92</c:v>
                </c:pt>
                <c:pt idx="9">
                  <c:v>196</c:v>
                </c:pt>
                <c:pt idx="10">
                  <c:v>132</c:v>
                </c:pt>
                <c:pt idx="11">
                  <c:v>49</c:v>
                </c:pt>
                <c:pt idx="12">
                  <c:v>16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1A9-BF5B-B05EC3C46AB5}"/>
            </c:ext>
          </c:extLst>
        </c:ser>
        <c:ser>
          <c:idx val="1"/>
          <c:order val="1"/>
          <c:tx>
            <c:strRef>
              <c:f>Giske!$C$1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Giske!$C$2:$C$15</c:f>
              <c:numCache>
                <c:formatCode>General</c:formatCode>
                <c:ptCount val="14"/>
                <c:pt idx="0">
                  <c:v>2</c:v>
                </c:pt>
                <c:pt idx="1">
                  <c:v>9</c:v>
                </c:pt>
                <c:pt idx="2">
                  <c:v>30</c:v>
                </c:pt>
                <c:pt idx="3">
                  <c:v>59</c:v>
                </c:pt>
                <c:pt idx="4">
                  <c:v>203</c:v>
                </c:pt>
                <c:pt idx="5">
                  <c:v>199</c:v>
                </c:pt>
                <c:pt idx="6">
                  <c:v>185</c:v>
                </c:pt>
                <c:pt idx="7">
                  <c:v>163</c:v>
                </c:pt>
                <c:pt idx="8">
                  <c:v>150</c:v>
                </c:pt>
                <c:pt idx="9">
                  <c:v>315</c:v>
                </c:pt>
                <c:pt idx="10">
                  <c:v>212</c:v>
                </c:pt>
                <c:pt idx="11">
                  <c:v>79</c:v>
                </c:pt>
                <c:pt idx="12">
                  <c:v>26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1A9-BF5B-B05EC3C4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'2025'!$B$5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0-42D3-AD92-842F63867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0-42D3-AD92-842F63867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0-42D3-AD92-842F638675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F0-42D3-AD92-842F638675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0-42D3-AD92-842F638675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F0-42D3-AD92-842F638675B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F0-42D3-AD92-842F638675B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F0-42D3-AD92-842F638675B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F0-42D3-AD92-842F638675B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F0-42D3-AD92-842F638675B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F0-42D3-AD92-842F638675B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6F0-42D3-AD92-842F638675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'2025'!$B$6:$B$11</c:f>
              <c:numCache>
                <c:formatCode>General</c:formatCode>
                <c:ptCount val="6"/>
                <c:pt idx="0">
                  <c:v>1392</c:v>
                </c:pt>
                <c:pt idx="1">
                  <c:v>1183</c:v>
                </c:pt>
                <c:pt idx="2">
                  <c:v>461</c:v>
                </c:pt>
                <c:pt idx="3">
                  <c:v>457</c:v>
                </c:pt>
                <c:pt idx="4">
                  <c:v>198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F0-42D3-AD92-842F638675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'2050'!$B$5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4-4DBE-B4DA-7CD9B94AC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4-4DBE-B4DA-7CD9B94AC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54-4DBE-B4DA-7CD9B94AC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54-4DBE-B4DA-7CD9B94ACE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54-4DBE-B4DA-7CD9B94ACE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54-4DBE-B4DA-7CD9B94ACED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54-4DBE-B4DA-7CD9B94ACED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54-4DBE-B4DA-7CD9B94ACED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54-4DBE-B4DA-7CD9B94ACED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54-4DBE-B4DA-7CD9B94ACED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54-4DBE-B4DA-7CD9B94ACED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54-4DBE-B4DA-7CD9B94ACE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'2050'!$B$6:$B$11</c:f>
              <c:numCache>
                <c:formatCode>General</c:formatCode>
                <c:ptCount val="6"/>
                <c:pt idx="0">
                  <c:v>1790</c:v>
                </c:pt>
                <c:pt idx="1">
                  <c:v>1557</c:v>
                </c:pt>
                <c:pt idx="2">
                  <c:v>522</c:v>
                </c:pt>
                <c:pt idx="3">
                  <c:v>486</c:v>
                </c:pt>
                <c:pt idx="4">
                  <c:v>212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54-4DBE-B4DA-7CD9B94ACE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88547986716753"/>
          <c:y val="0.10523524426082295"/>
          <c:w val="0.83614654648806042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Personer!$B$18:$F$18</c:f>
              <c:numCache>
                <c:formatCode>0.0</c:formatCode>
                <c:ptCount val="5"/>
                <c:pt idx="0">
                  <c:v>13.2</c:v>
                </c:pt>
                <c:pt idx="1">
                  <c:v>25.2</c:v>
                </c:pt>
                <c:pt idx="2">
                  <c:v>16.7</c:v>
                </c:pt>
                <c:pt idx="3">
                  <c:v>23.5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F-4B7C-BC40-582C2C2ECB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Personer!$B$54</c:f>
              <c:numCache>
                <c:formatCode>0.0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4-4F6A-9335-110142C7A28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Personer!$C$54</c:f>
              <c:numCache>
                <c:formatCode>0.0</c:formatCode>
                <c:ptCount val="1"/>
                <c:pt idx="0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4-4F6A-9335-110142C7A28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Personer!$D$54</c:f>
              <c:numCache>
                <c:formatCode>0.0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4-4F6A-9335-110142C7A28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Personer!$E$54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C4-4F6A-9335-110142C7A28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Personer!$F$54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C4-4F6A-9335-110142C7A2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Familier!$B$18:$G$18</c:f>
              <c:numCache>
                <c:formatCode>0</c:formatCode>
                <c:ptCount val="6"/>
                <c:pt idx="0">
                  <c:v>1339</c:v>
                </c:pt>
                <c:pt idx="1">
                  <c:v>951</c:v>
                </c:pt>
                <c:pt idx="2">
                  <c:v>166</c:v>
                </c:pt>
                <c:pt idx="3">
                  <c:v>925</c:v>
                </c:pt>
                <c:pt idx="4">
                  <c:v>217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B-424C-B6FC-9D78AF6EA3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7481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569791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72841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3419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3912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31654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295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Giske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8DA14EE-BF2C-897D-882F-F78595086E7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94C8869-E03A-9331-1C4A-18D7A3531B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Giske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/>
              <a:t>Giske har </a:t>
            </a:r>
            <a:r>
              <a:rPr lang="nn-NO" sz="1500" b="1" dirty="0"/>
              <a:t>for få små og middels bustadar</a:t>
            </a:r>
            <a:r>
              <a:rPr lang="nn-NO" sz="1500" dirty="0"/>
              <a:t>, og eit overskot av store bustadar i forhold til forventa etterspørsel</a:t>
            </a:r>
          </a:p>
          <a:p>
            <a:pPr lvl="1"/>
            <a:r>
              <a:rPr lang="nn-NO" sz="1300" dirty="0"/>
              <a:t>Forventar størst etterspørselsauke etter middels bustadar i åra framover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Også etterspørselsauke for små bustadar. Dagens bustadmasse av store bustadar er anslått som tilstrekkeleg </a:t>
            </a:r>
            <a:r>
              <a:rPr lang="nn-NO" sz="1300" err="1">
                <a:latin typeface="Poppins"/>
                <a:cs typeface="Poppins"/>
              </a:rPr>
              <a:t>ift</a:t>
            </a:r>
            <a:r>
              <a:rPr lang="nn-NO" sz="1300" dirty="0">
                <a:latin typeface="Poppins"/>
                <a:cs typeface="Poppins"/>
              </a:rPr>
              <a:t>. samla forventa etterspørsel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>
                <a:latin typeface="Poppins"/>
                <a:cs typeface="Poppins"/>
              </a:rPr>
              <a:t>Godt vaksne hushald driv framtidig </a:t>
            </a:r>
            <a:r>
              <a:rPr lang="nn-NO" sz="1500" b="1" dirty="0">
                <a:latin typeface="Poppins"/>
                <a:cs typeface="Poppins"/>
              </a:rPr>
              <a:t>etterspørselsvekst, men ein forventar også fleire yngre-hushald i åra framover</a:t>
            </a:r>
          </a:p>
          <a:p>
            <a:pPr lvl="1"/>
            <a:r>
              <a:rPr lang="nn-NO" sz="1300" dirty="0"/>
              <a:t>I 2050 vil det være 8,3 % fleire hushald med kontaktperson* under 67 år (yngre-hushald) som etterspør bustadar i Giske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berekna til heile 65 %. </a:t>
            </a:r>
            <a:r>
              <a:rPr lang="nn-NO" sz="1300">
                <a:latin typeface="Poppins"/>
                <a:cs typeface="Poppins"/>
              </a:rPr>
              <a:t>Eldre sine bustadbehov og preferansar blir derfor relativt sett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Giske forventast å vere mindre i 2050 enn i dag. Det gir auka bustadetterspørsel ut over forventa folketalsvekst</a:t>
            </a:r>
            <a:endParaRPr lang="nn-NO" dirty="0"/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Bilde 6" descr="Et bilde som inneholder tekst, skjermbilde, kart&#10;&#10;KI-generert innhold kan være feil.">
            <a:extLst>
              <a:ext uri="{FF2B5EF4-FFF2-40B4-BE49-F238E27FC236}">
                <a16:creationId xmlns:a16="http://schemas.microsoft.com/office/drawing/2014/main" id="{9E353318-4F17-4C82-6042-21E83D5E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Giske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Giske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3 694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3 525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5 %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Giske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68093A5-6A0B-9BA3-6F1E-DD862E26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Giske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Giske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Giske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13ABFE0-4AE7-631C-8A08-85D8E3DB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969401"/>
            <a:ext cx="4063392" cy="320469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1A602E7-3ACE-0CD8-C14B-3260378F1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92" y="1016513"/>
            <a:ext cx="4307794" cy="31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125730"/>
              </p:ext>
            </p:extLst>
          </p:nvPr>
        </p:nvGraphicFramePr>
        <p:xfrm>
          <a:off x="82504" y="127723"/>
          <a:ext cx="4647626" cy="4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22395"/>
              </p:ext>
            </p:extLst>
          </p:nvPr>
        </p:nvGraphicFramePr>
        <p:xfrm>
          <a:off x="4730129" y="127723"/>
          <a:ext cx="4331367" cy="4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41253"/>
              </p:ext>
            </p:extLst>
          </p:nvPr>
        </p:nvGraphicFramePr>
        <p:xfrm>
          <a:off x="213981" y="1063625"/>
          <a:ext cx="8641261" cy="333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90238" cy="591595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15682"/>
              </p:ext>
            </p:extLst>
          </p:nvPr>
        </p:nvGraphicFramePr>
        <p:xfrm>
          <a:off x="169558" y="914400"/>
          <a:ext cx="8738272" cy="354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70943"/>
              </p:ext>
            </p:extLst>
          </p:nvPr>
        </p:nvGraphicFramePr>
        <p:xfrm>
          <a:off x="213981" y="921275"/>
          <a:ext cx="8675637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605844"/>
              </p:ext>
            </p:extLst>
          </p:nvPr>
        </p:nvGraphicFramePr>
        <p:xfrm>
          <a:off x="213981" y="926511"/>
          <a:ext cx="8766517" cy="351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78346"/>
              </p:ext>
            </p:extLst>
          </p:nvPr>
        </p:nvGraphicFramePr>
        <p:xfrm>
          <a:off x="213981" y="750898"/>
          <a:ext cx="8705961" cy="373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77991"/>
              </p:ext>
            </p:extLst>
          </p:nvPr>
        </p:nvGraphicFramePr>
        <p:xfrm>
          <a:off x="213981" y="999179"/>
          <a:ext cx="8705961" cy="349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56148"/>
              </p:ext>
            </p:extLst>
          </p:nvPr>
        </p:nvGraphicFramePr>
        <p:xfrm>
          <a:off x="213981" y="974956"/>
          <a:ext cx="8596959" cy="35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86" y="284886"/>
            <a:ext cx="7267825" cy="359538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11275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3 498 514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3,3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8599"/>
              </p:ext>
            </p:extLst>
          </p:nvPr>
        </p:nvGraphicFramePr>
        <p:xfrm>
          <a:off x="212420" y="800005"/>
          <a:ext cx="6564302" cy="39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C283A43-2ABD-A2A5-D84F-955C2900C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CEA2687-51C4-A4F6-0AB9-D55DA5A78142}"/>
              </a:ext>
            </a:extLst>
          </p:cNvPr>
          <p:cNvSpPr txBox="1"/>
          <p:nvPr/>
        </p:nvSpPr>
        <p:spPr>
          <a:xfrm>
            <a:off x="368217" y="4704298"/>
            <a:ext cx="247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 dirty="0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1 228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1 901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712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871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364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1 502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1 870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642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1 887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C4C2134-F2F1-0E81-2C62-714944A49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8532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C2F629D-52BC-AAEE-E0A3-BA64695D2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21333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7EE03CC-6210-47E8-EF4F-FB173F2B5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25174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latin typeface="Calibri"/>
              </a:rPr>
              <a:t>+8,3 %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+65,0 %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0AF6589-7C60-298D-C1C7-6E3C8E8C7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73005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9DB16-7DBC-4B48-B9E6-5D9E0CDF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9144</TotalTime>
  <Words>1054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Giske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Giske</vt:lpstr>
      <vt:lpstr>PowerPoint-presentasjon</vt:lpstr>
      <vt:lpstr>PowerPoint-presentasjon</vt:lpstr>
      <vt:lpstr>Giske har fleire bustadar enn hushald</vt:lpstr>
      <vt:lpstr>Flytting til/frå Giske etter alder 2020-2024</vt:lpstr>
      <vt:lpstr>Største flyttestraumar til/frå Giske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2025-08-31T18:05:39Z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