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1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2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7969D-6359-4812-B368-E46409A58CCA}" v="22" dt="2025-08-31T18:06:43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 Halvorsen" userId="S::gry.halvorsen@mrfylke.no::20920561-fccf-4b10-9aac-378745f0efc8" providerId="AD" clId="Web-{096B07D2-B8BD-92DB-E2F6-E2F0A6C81626}"/>
    <pc:docChg chg="modSld">
      <pc:chgData name="Gry Halvorsen" userId="S::gry.halvorsen@mrfylke.no::20920561-fccf-4b10-9aac-378745f0efc8" providerId="AD" clId="Web-{096B07D2-B8BD-92DB-E2F6-E2F0A6C81626}" dt="2025-08-22T06:40:01.523" v="5" actId="20577"/>
      <pc:docMkLst>
        <pc:docMk/>
      </pc:docMkLst>
      <pc:sldChg chg="modSp">
        <pc:chgData name="Gry Halvorsen" userId="S::gry.halvorsen@mrfylke.no::20920561-fccf-4b10-9aac-378745f0efc8" providerId="AD" clId="Web-{096B07D2-B8BD-92DB-E2F6-E2F0A6C81626}" dt="2025-08-22T06:40:01.523" v="5" actId="20577"/>
        <pc:sldMkLst>
          <pc:docMk/>
          <pc:sldMk cId="2089001233" sldId="312"/>
        </pc:sldMkLst>
        <pc:spChg chg="mod">
          <ac:chgData name="Gry Halvorsen" userId="S::gry.halvorsen@mrfylke.no::20920561-fccf-4b10-9aac-378745f0efc8" providerId="AD" clId="Web-{096B07D2-B8BD-92DB-E2F6-E2F0A6C81626}" dt="2025-08-22T06:40:01.523" v="5" actId="20577"/>
          <ac:spMkLst>
            <pc:docMk/>
            <pc:sldMk cId="2089001233" sldId="312"/>
            <ac:spMk id="9" creationId="{2FB50F6A-2C4F-378C-7C81-14041295BC30}"/>
          </ac:spMkLst>
        </pc:spChg>
      </pc:sldChg>
    </pc:docChg>
  </pc:docChgLst>
  <pc:docChgLst>
    <pc:chgData name="Paul Magne Eidhammer" userId="e3d4e6bb-f754-4b2e-bd11-72ddaaf5666f" providerId="ADAL" clId="{989E3CFA-72D0-4C66-984F-054FA0D1555F}"/>
    <pc:docChg chg="custSel modSld">
      <pc:chgData name="Paul Magne Eidhammer" userId="e3d4e6bb-f754-4b2e-bd11-72ddaaf5666f" providerId="ADAL" clId="{989E3CFA-72D0-4C66-984F-054FA0D1555F}" dt="2025-06-30T08:13:54.395" v="100" actId="20577"/>
      <pc:docMkLst>
        <pc:docMk/>
      </pc:docMkLst>
      <pc:sldChg chg="addSp delSp modSp mod">
        <pc:chgData name="Paul Magne Eidhammer" userId="e3d4e6bb-f754-4b2e-bd11-72ddaaf5666f" providerId="ADAL" clId="{989E3CFA-72D0-4C66-984F-054FA0D1555F}" dt="2025-06-29T17:35:09.094" v="71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989E3CFA-72D0-4C66-984F-054FA0D1555F}" dt="2025-06-27T08:06:32.167" v="25" actId="14100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989E3CFA-72D0-4C66-984F-054FA0D1555F}" dt="2025-06-26T12:55:37.567" v="20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989E3CFA-72D0-4C66-984F-054FA0D1555F}" dt="2025-06-27T08:28:18.013" v="31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989E3CFA-72D0-4C66-984F-054FA0D1555F}" dt="2025-06-27T08:45:01.691" v="37" actId="14100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989E3CFA-72D0-4C66-984F-054FA0D1555F}" dt="2025-06-30T08:13:54.395" v="100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989E3CFA-72D0-4C66-984F-054FA0D1555F}" dt="2025-06-27T10:18:05.361" v="47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989E3CFA-72D0-4C66-984F-054FA0D1555F}" dt="2025-06-25T07:13:51.428" v="4" actId="14100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989E3CFA-72D0-4C66-984F-054FA0D1555F}" dt="2025-06-25T08:34:13.875" v="14" actId="14100"/>
        <pc:sldMkLst>
          <pc:docMk/>
          <pc:sldMk cId="3719733657" sldId="291"/>
        </pc:sldMkLst>
      </pc:sldChg>
    </pc:docChg>
  </pc:docChgLst>
  <pc:docChgLst>
    <pc:chgData name="Gry Halvorsen" userId="S::gry.halvorsen@mrfylke.no::20920561-fccf-4b10-9aac-378745f0efc8" providerId="AD" clId="Web-{9F94C756-36A8-C1A8-A216-37B86A898F82}"/>
    <pc:docChg chg="addSld delSld modSld">
      <pc:chgData name="Gry Halvorsen" userId="S::gry.halvorsen@mrfylke.no::20920561-fccf-4b10-9aac-378745f0efc8" providerId="AD" clId="Web-{9F94C756-36A8-C1A8-A216-37B86A898F82}" dt="2025-08-21T13:35:14.990" v="63"/>
      <pc:docMkLst>
        <pc:docMk/>
      </pc:docMkLst>
      <pc:sldChg chg="modSp">
        <pc:chgData name="Gry Halvorsen" userId="S::gry.halvorsen@mrfylke.no::20920561-fccf-4b10-9aac-378745f0efc8" providerId="AD" clId="Web-{9F94C756-36A8-C1A8-A216-37B86A898F82}" dt="2025-08-21T13:30:51.001" v="7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9F94C756-36A8-C1A8-A216-37B86A898F82}" dt="2025-08-21T13:30:24.953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9F94C756-36A8-C1A8-A216-37B86A898F82}" dt="2025-08-21T13:30:51.001" v="7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9F94C756-36A8-C1A8-A216-37B86A898F82}" dt="2025-08-21T13:31:35.908" v="21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9F94C756-36A8-C1A8-A216-37B86A898F82}" dt="2025-08-21T13:31:35.908" v="21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9F94C756-36A8-C1A8-A216-37B86A898F82}" dt="2025-08-21T13:33:54.395" v="54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9F94C756-36A8-C1A8-A216-37B86A898F82}" dt="2025-08-21T13:33:54.395" v="54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9F94C756-36A8-C1A8-A216-37B86A898F82}" dt="2025-08-21T13:33:59.020" v="56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9F94C756-36A8-C1A8-A216-37B86A898F82}" dt="2025-08-21T13:33:59.020" v="56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9F94C756-36A8-C1A8-A216-37B86A898F82}" dt="2025-08-21T13:34:58.005" v="61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9F94C756-36A8-C1A8-A216-37B86A898F82}" dt="2025-08-21T13:34:49.411" v="60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9F94C756-36A8-C1A8-A216-37B86A898F82}" dt="2025-08-21T13:34:58.005" v="61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9F94C756-36A8-C1A8-A216-37B86A898F82}" dt="2025-08-21T13:34:41.146" v="58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9F94C756-36A8-C1A8-A216-37B86A898F82}" dt="2025-08-21T13:31:13.048" v="16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9F94C756-36A8-C1A8-A216-37B86A898F82}" dt="2025-08-21T13:31:08.626" v="13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9F94C756-36A8-C1A8-A216-37B86A898F82}" dt="2025-08-21T13:31:13.048" v="16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9F94C756-36A8-C1A8-A216-37B86A898F82}" dt="2025-08-21T13:32:21.190" v="22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9F94C756-36A8-C1A8-A216-37B86A898F82}" dt="2025-08-21T13:32:21.190" v="22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9F94C756-36A8-C1A8-A216-37B86A898F82}" dt="2025-08-21T13:32:28.893" v="23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9F94C756-36A8-C1A8-A216-37B86A898F82}" dt="2025-08-21T13:32:28.893" v="23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9F94C756-36A8-C1A8-A216-37B86A898F82}" dt="2025-08-21T13:34:15.973" v="57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9F94C756-36A8-C1A8-A216-37B86A898F82}" dt="2025-08-21T13:34:15.973" v="57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9F94C756-36A8-C1A8-A216-37B86A898F82}" dt="2025-08-21T13:35:14.990" v="63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9F94C756-36A8-C1A8-A216-37B86A898F82}" dt="2025-08-21T13:35:11.865" v="62"/>
        <pc:sldMkLst>
          <pc:docMk/>
          <pc:sldMk cId="2089001233" sldId="312"/>
        </pc:sldMkLst>
      </pc:sldChg>
    </pc:docChg>
  </pc:docChgLst>
  <pc:docChgLst>
    <pc:chgData name="Jomar Sæterøy Maridal" userId="S::jomar.seteroy.maridal@mrfylke.no::208828a4-37e1-46b2-ad3f-fb1dea7a7b40" providerId="AD" clId="Web-{824E48E1-9477-6FB5-94D2-8C06E6452099}"/>
    <pc:docChg chg="modSld">
      <pc:chgData name="Jomar Sæterøy Maridal" userId="S::jomar.seteroy.maridal@mrfylke.no::208828a4-37e1-46b2-ad3f-fb1dea7a7b40" providerId="AD" clId="Web-{824E48E1-9477-6FB5-94D2-8C06E6452099}" dt="2025-08-26T08:51:27.433" v="4" actId="20577"/>
      <pc:docMkLst>
        <pc:docMk/>
      </pc:docMkLst>
      <pc:sldChg chg="modSp">
        <pc:chgData name="Jomar Sæterøy Maridal" userId="S::jomar.seteroy.maridal@mrfylke.no::208828a4-37e1-46b2-ad3f-fb1dea7a7b40" providerId="AD" clId="Web-{824E48E1-9477-6FB5-94D2-8C06E6452099}" dt="2025-08-26T08:51:27.433" v="4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824E48E1-9477-6FB5-94D2-8C06E6452099}" dt="2025-08-26T08:51:27.433" v="4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Jomar Sæterøy Maridal" userId="208828a4-37e1-46b2-ad3f-fb1dea7a7b40" providerId="ADAL" clId="{C5BE9FE1-5194-4DF2-8ABC-09D639F6318C}"/>
    <pc:docChg chg="undo custSel addSld delSld modSld sldOrd">
      <pc:chgData name="Jomar Sæterøy Maridal" userId="208828a4-37e1-46b2-ad3f-fb1dea7a7b40" providerId="ADAL" clId="{C5BE9FE1-5194-4DF2-8ABC-09D639F6318C}" dt="2025-07-11T08:39:18.565" v="746" actId="20577"/>
      <pc:docMkLst>
        <pc:docMk/>
      </pc:docMkLst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C5BE9FE1-5194-4DF2-8ABC-09D639F6318C}" dt="2025-07-11T08:39:18.565" v="746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C5BE9FE1-5194-4DF2-8ABC-09D639F6318C}" dt="2025-07-10T12:13:18.188" v="191" actId="207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2224147455" sldId="280"/>
        </pc:sldMkLst>
      </pc:sldChg>
      <pc:sldChg chg="modSp mod">
        <pc:chgData name="Jomar Sæterøy Maridal" userId="208828a4-37e1-46b2-ad3f-fb1dea7a7b40" providerId="ADAL" clId="{C5BE9FE1-5194-4DF2-8ABC-09D639F6318C}" dt="2025-07-09T08:39:24.470" v="66" actId="20577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3719733657" sldId="291"/>
        </pc:sldMkLst>
      </pc:sldChg>
      <pc:sldChg chg="addSp delSp modSp mod">
        <pc:chgData name="Jomar Sæterøy Maridal" userId="208828a4-37e1-46b2-ad3f-fb1dea7a7b40" providerId="ADAL" clId="{C5BE9FE1-5194-4DF2-8ABC-09D639F6318C}" dt="2025-07-09T11:01:25.269" v="81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C5BE9FE1-5194-4DF2-8ABC-09D639F6318C}" dt="2025-07-09T12:44:19.362" v="113" actId="20577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C5BE9FE1-5194-4DF2-8ABC-09D639F6318C}" dt="2025-07-10T11:22:23.780" v="166" actId="20577"/>
        <pc:sldMkLst>
          <pc:docMk/>
          <pc:sldMk cId="3405911341" sldId="295"/>
        </pc:sldMkLst>
      </pc:sldChg>
      <pc:sldChg chg="addSp delSp modSp mod">
        <pc:chgData name="Jomar Sæterøy Maridal" userId="208828a4-37e1-46b2-ad3f-fb1dea7a7b40" providerId="ADAL" clId="{C5BE9FE1-5194-4DF2-8ABC-09D639F6318C}" dt="2025-07-10T11:55:10.434" v="172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C5BE9FE1-5194-4DF2-8ABC-09D639F6318C}" dt="2025-07-10T12:31:39.399" v="208"/>
        <pc:sldMkLst>
          <pc:docMk/>
          <pc:sldMk cId="1605421143" sldId="297"/>
        </pc:sldMkLst>
      </pc:sldChg>
      <pc:sldChg chg="addSp delSp modSp mod">
        <pc:chgData name="Jomar Sæterøy Maridal" userId="208828a4-37e1-46b2-ad3f-fb1dea7a7b40" providerId="ADAL" clId="{C5BE9FE1-5194-4DF2-8ABC-09D639F6318C}" dt="2025-07-10T13:17:54.966" v="219" actId="1076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C5BE9FE1-5194-4DF2-8ABC-09D639F6318C}" dt="2025-06-24T17:55:20.848" v="0"/>
        <pc:sldMkLst>
          <pc:docMk/>
          <pc:sldMk cId="1155137859" sldId="299"/>
        </pc:sldMkLst>
      </pc:sldChg>
      <pc:sldChg chg="modSp del">
        <pc:chgData name="Jomar Sæterøy Maridal" userId="208828a4-37e1-46b2-ad3f-fb1dea7a7b40" providerId="ADAL" clId="{C5BE9FE1-5194-4DF2-8ABC-09D639F6318C}" dt="2025-07-10T10:37:29.373" v="127" actId="2696"/>
        <pc:sldMkLst>
          <pc:docMk/>
          <pc:sldMk cId="4136470880" sldId="310"/>
        </pc:sldMkLst>
      </pc:sldChg>
      <pc:sldChg chg="add del">
        <pc:chgData name="Jomar Sæterøy Maridal" userId="208828a4-37e1-46b2-ad3f-fb1dea7a7b40" providerId="ADAL" clId="{C5BE9FE1-5194-4DF2-8ABC-09D639F6318C}" dt="2025-07-09T11:34:30.840" v="101" actId="2696"/>
        <pc:sldMkLst>
          <pc:docMk/>
          <pc:sldMk cId="511758573" sldId="311"/>
        </pc:sldMkLst>
      </pc:sldChg>
      <pc:sldChg chg="addSp delSp modSp add mod ord">
        <pc:chgData name="Jomar Sæterøy Maridal" userId="208828a4-37e1-46b2-ad3f-fb1dea7a7b40" providerId="ADAL" clId="{C5BE9FE1-5194-4DF2-8ABC-09D639F6318C}" dt="2025-07-10T10:37:26.257" v="126" actId="404"/>
        <pc:sldMkLst>
          <pc:docMk/>
          <pc:sldMk cId="2888778976" sldId="311"/>
        </pc:sldMkLst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06:43.724" v="49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11:10.835" v="42" actId="14100"/>
        <pc:sldMkLst>
          <pc:docMk/>
          <pc:sldMk cId="663609451" sldId="270"/>
        </pc:sldMkLst>
        <pc:graphicFrameChg chg="mod">
          <ac:chgData name="Paul Magne Eidhammer" userId="e3d4e6bb-f754-4b2e-bd11-72ddaaf5666f" providerId="ADAL" clId="{835BCC08-B0CB-4400-B3F8-7FFC689D382E}" dt="2025-08-31T16:09:59.165" v="26" actId="207"/>
          <ac:graphicFrameMkLst>
            <pc:docMk/>
            <pc:sldMk cId="663609451" sldId="270"/>
            <ac:graphicFrameMk id="2" creationId="{EF58A840-2F31-9143-83DE-C87227701683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6:11:10.835" v="42" actId="14100"/>
          <ac:graphicFrameMkLst>
            <pc:docMk/>
            <pc:sldMk cId="663609451" sldId="270"/>
            <ac:graphicFrameMk id="4" creationId="{05B30373-80BE-4E5A-2DAB-8B809928B38A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10:51.756" v="36" actId="478"/>
          <ac:graphicFrameMkLst>
            <pc:docMk/>
            <pc:sldMk cId="663609451" sldId="270"/>
            <ac:graphicFrameMk id="8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10:15.325" v="31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6:10:15.325" v="31" actId="207"/>
          <ac:graphicFrameMkLst>
            <pc:docMk/>
            <pc:sldMk cId="1945649765" sldId="271"/>
            <ac:graphicFrameMk id="9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6:10:06.127" v="28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7:30.412" v="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38:21.146" v="20"/>
          <ac:spMkLst>
            <pc:docMk/>
            <pc:sldMk cId="3973195132" sldId="272"/>
            <ac:spMk id="8" creationId="{89E0C3F9-9F03-8DEF-6135-014B7EEAB823}"/>
          </ac:spMkLst>
        </pc:spChg>
        <pc:graphicFrameChg chg="add mod">
          <ac:chgData name="Paul Magne Eidhammer" userId="e3d4e6bb-f754-4b2e-bd11-72ddaaf5666f" providerId="ADAL" clId="{835BCC08-B0CB-4400-B3F8-7FFC689D382E}" dt="2025-08-31T16:10:06.127" v="28" actId="207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3:38:14.677" v="18" actId="478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06:43.724" v="49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8:21.214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06:26.286" v="45"/>
          <ac:spMkLst>
            <pc:docMk/>
            <pc:sldMk cId="492800814" sldId="273"/>
            <ac:spMk id="8" creationId="{1AE90446-A6C3-839A-4AEC-6DA03A960C0B}"/>
          </ac:spMkLst>
        </pc:spChg>
        <pc:graphicFrameChg chg="del mod">
          <ac:chgData name="Paul Magne Eidhammer" userId="e3d4e6bb-f754-4b2e-bd11-72ddaaf5666f" providerId="ADAL" clId="{835BCC08-B0CB-4400-B3F8-7FFC689D382E}" dt="2025-08-31T18:06:19.358" v="43" actId="478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8:06:43.724" v="49" actId="207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6:10:33.984" v="35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6:10:33.984" v="35" actId="207"/>
          <ac:graphicFrameMkLst>
            <pc:docMk/>
            <pc:sldMk cId="2544916649" sldId="274"/>
            <ac:graphicFrameMk id="9" creationId="{85995FFD-92B0-E161-545F-B30693003E10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34:27.390" v="17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34:27.390" v="17" actId="1076"/>
          <ac:spMkLst>
            <pc:docMk/>
            <pc:sldMk cId="3279674423" sldId="5940"/>
            <ac:spMk id="8" creationId="{9C41B28D-30F4-FAC7-EBEE-2E983EFB772B}"/>
          </ac:spMkLst>
        </pc:spChg>
        <pc:picChg chg="add mod">
          <ac:chgData name="Paul Magne Eidhammer" userId="e3d4e6bb-f754-4b2e-bd11-72ddaaf5666f" providerId="ADAL" clId="{835BCC08-B0CB-4400-B3F8-7FFC689D382E}" dt="2025-08-29T11:33:57.510" v="12" actId="1076"/>
          <ac:picMkLst>
            <pc:docMk/>
            <pc:sldMk cId="3279674423" sldId="5940"/>
            <ac:picMk id="5" creationId="{5AC78CA5-4B0B-3249-AD3D-042074DEACA2}"/>
          </ac:picMkLst>
        </pc:pic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0:15.179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0:15.179" v="1" actId="1076"/>
        <pc:sldMkLst>
          <pc:docMk/>
          <pc:sldMk cId="2089001233" sldId="312"/>
        </pc:sldMkLst>
        <pc:spChg chg="add mod">
          <ac:chgData name="Even Tranmæl" userId="dc99418e-6817-4331-86b2-1a32ab61fd79" providerId="ADAL" clId="{20EB47B2-AC97-4CDF-95FE-F8D59C74A743}" dt="2025-08-29T12:20:15.179" v="1" actId="1076"/>
          <ac:spMkLst>
            <pc:docMk/>
            <pc:sldMk cId="2089001233" sldId="312"/>
            <ac:spMk id="2" creationId="{2E217ED9-C098-4E22-70F2-194D7B4C5FD9}"/>
          </ac:spMkLst>
        </pc:spChg>
      </pc:sldChg>
    </pc:docChg>
  </pc:docChgLst>
  <pc:docChgLst>
    <pc:chgData name="Even Tranmæl" userId="dc99418e-6817-4331-86b2-1a32ab61fd79" providerId="ADAL" clId="{9D3D36AF-50D4-4120-99C0-EE976FB5F1BC}"/>
    <pc:docChg chg="custSel modSld">
      <pc:chgData name="Even Tranmæl" userId="dc99418e-6817-4331-86b2-1a32ab61fd79" providerId="ADAL" clId="{9D3D36AF-50D4-4120-99C0-EE976FB5F1BC}" dt="2025-08-12T11:43:27.660" v="6" actId="167"/>
      <pc:docMkLst>
        <pc:docMk/>
      </pc:docMkLst>
      <pc:sldChg chg="addSp delSp modSp mod">
        <pc:chgData name="Even Tranmæl" userId="dc99418e-6817-4331-86b2-1a32ab61fd79" providerId="ADAL" clId="{9D3D36AF-50D4-4120-99C0-EE976FB5F1BC}" dt="2025-08-12T11:43:27.660" v="6" actId="167"/>
        <pc:sldMkLst>
          <pc:docMk/>
          <pc:sldMk cId="2224147455" sldId="280"/>
        </pc:sldMkLst>
        <pc:picChg chg="add mod ord">
          <ac:chgData name="Even Tranmæl" userId="dc99418e-6817-4331-86b2-1a32ab61fd79" providerId="ADAL" clId="{9D3D36AF-50D4-4120-99C0-EE976FB5F1BC}" dt="2025-08-12T11:43:27.660" v="6" actId="167"/>
          <ac:picMkLst>
            <pc:docMk/>
            <pc:sldMk cId="2224147455" sldId="280"/>
            <ac:picMk id="7" creationId="{13031483-EBA8-B91C-12D9-EE64364D3D8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7-09T10-51-31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ettersp&#248;rsel%202025-07-09T11-20-45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7-10T08-29-32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10T11-08-52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Vestnes!$B$1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Vestnes!$A$2:$A$15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Vestnes!$B$2:$B$15</c:f>
              <c:numCache>
                <c:formatCode>General</c:formatCode>
                <c:ptCount val="14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94</c:v>
                </c:pt>
                <c:pt idx="4">
                  <c:v>421</c:v>
                </c:pt>
                <c:pt idx="5">
                  <c:v>323</c:v>
                </c:pt>
                <c:pt idx="6">
                  <c:v>254</c:v>
                </c:pt>
                <c:pt idx="7">
                  <c:v>256</c:v>
                </c:pt>
                <c:pt idx="8">
                  <c:v>314</c:v>
                </c:pt>
                <c:pt idx="9">
                  <c:v>760</c:v>
                </c:pt>
                <c:pt idx="10">
                  <c:v>662</c:v>
                </c:pt>
                <c:pt idx="11">
                  <c:v>322</c:v>
                </c:pt>
                <c:pt idx="12">
                  <c:v>104</c:v>
                </c:pt>
                <c:pt idx="1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D-4F06-9D7D-508EF8BEAAB6}"/>
            </c:ext>
          </c:extLst>
        </c:ser>
        <c:ser>
          <c:idx val="1"/>
          <c:order val="1"/>
          <c:tx>
            <c:strRef>
              <c:f>Vestnes!$C$1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Vestnes!$A$2:$A$15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Vestnes!$C$2:$C$15</c:f>
              <c:numCache>
                <c:formatCode>General</c:formatCode>
                <c:ptCount val="14"/>
                <c:pt idx="0">
                  <c:v>33</c:v>
                </c:pt>
                <c:pt idx="1">
                  <c:v>27</c:v>
                </c:pt>
                <c:pt idx="2">
                  <c:v>53</c:v>
                </c:pt>
                <c:pt idx="3">
                  <c:v>95</c:v>
                </c:pt>
                <c:pt idx="4">
                  <c:v>295</c:v>
                </c:pt>
                <c:pt idx="5">
                  <c:v>305</c:v>
                </c:pt>
                <c:pt idx="6">
                  <c:v>339</c:v>
                </c:pt>
                <c:pt idx="7">
                  <c:v>336</c:v>
                </c:pt>
                <c:pt idx="8">
                  <c:v>351</c:v>
                </c:pt>
                <c:pt idx="9">
                  <c:v>699</c:v>
                </c:pt>
                <c:pt idx="10">
                  <c:v>501</c:v>
                </c:pt>
                <c:pt idx="11">
                  <c:v>204</c:v>
                </c:pt>
                <c:pt idx="12">
                  <c:v>77</c:v>
                </c:pt>
                <c:pt idx="1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D-4F06-9D7D-508EF8BEAAB6}"/>
            </c:ext>
          </c:extLst>
        </c:ser>
        <c:ser>
          <c:idx val="2"/>
          <c:order val="2"/>
          <c:tx>
            <c:strRef>
              <c:f>Vestnes!$D$1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Vestnes!$A$2:$A$15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Vestnes!$D$2:$D$15</c:f>
              <c:numCache>
                <c:formatCode>General</c:formatCode>
                <c:ptCount val="14"/>
                <c:pt idx="0">
                  <c:v>33</c:v>
                </c:pt>
                <c:pt idx="1">
                  <c:v>29</c:v>
                </c:pt>
                <c:pt idx="2">
                  <c:v>58</c:v>
                </c:pt>
                <c:pt idx="3">
                  <c:v>105</c:v>
                </c:pt>
                <c:pt idx="4">
                  <c:v>325</c:v>
                </c:pt>
                <c:pt idx="5">
                  <c:v>332</c:v>
                </c:pt>
                <c:pt idx="6">
                  <c:v>364</c:v>
                </c:pt>
                <c:pt idx="7">
                  <c:v>356</c:v>
                </c:pt>
                <c:pt idx="8">
                  <c:v>371</c:v>
                </c:pt>
                <c:pt idx="9">
                  <c:v>738</c:v>
                </c:pt>
                <c:pt idx="10">
                  <c:v>525</c:v>
                </c:pt>
                <c:pt idx="11">
                  <c:v>210</c:v>
                </c:pt>
                <c:pt idx="12">
                  <c:v>79</c:v>
                </c:pt>
                <c:pt idx="1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0D-4F06-9D7D-508EF8BEA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Personer!$B$18:$D$18</c:f>
              <c:numCache>
                <c:formatCode>0</c:formatCode>
                <c:ptCount val="3"/>
                <c:pt idx="0">
                  <c:v>6770</c:v>
                </c:pt>
                <c:pt idx="1">
                  <c:v>6904</c:v>
                </c:pt>
                <c:pt idx="2">
                  <c:v>7006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3-4494-BDC2-E333092AE3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Boliger5!$B$19:$G$19</c:f>
              <c:numCache>
                <c:formatCode>0</c:formatCode>
                <c:ptCount val="6"/>
                <c:pt idx="0">
                  <c:v>2848</c:v>
                </c:pt>
                <c:pt idx="1">
                  <c:v>216</c:v>
                </c:pt>
                <c:pt idx="2">
                  <c:v>247</c:v>
                </c:pt>
                <c:pt idx="3">
                  <c:v>262</c:v>
                </c:pt>
                <c:pt idx="4">
                  <c:v>51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1-4702-AA31-7FA7C04A42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569244186665"/>
          <c:y val="4.7234298863894526E-2"/>
          <c:w val="0.87958251053827641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Boliger5!$B$19:$O$19</c:f>
              <c:numCache>
                <c:formatCode>0</c:formatCode>
                <c:ptCount val="14"/>
                <c:pt idx="0">
                  <c:v>30</c:v>
                </c:pt>
                <c:pt idx="1">
                  <c:v>34</c:v>
                </c:pt>
                <c:pt idx="2">
                  <c:v>56</c:v>
                </c:pt>
                <c:pt idx="3">
                  <c:v>95</c:v>
                </c:pt>
                <c:pt idx="4">
                  <c:v>423</c:v>
                </c:pt>
                <c:pt idx="5">
                  <c:v>327</c:v>
                </c:pt>
                <c:pt idx="6">
                  <c:v>258</c:v>
                </c:pt>
                <c:pt idx="7">
                  <c:v>258</c:v>
                </c:pt>
                <c:pt idx="8">
                  <c:v>323</c:v>
                </c:pt>
                <c:pt idx="9">
                  <c:v>756</c:v>
                </c:pt>
                <c:pt idx="10">
                  <c:v>663</c:v>
                </c:pt>
                <c:pt idx="11">
                  <c:v>325</c:v>
                </c:pt>
                <c:pt idx="12">
                  <c:v>105</c:v>
                </c:pt>
                <c:pt idx="1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F-40E7-84CC-21608E4B1D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812285081101323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Fullforte!$B$70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Fullforte!$C$70:$AA$70</c:f>
              <c:numCache>
                <c:formatCode>0</c:formatCode>
                <c:ptCount val="25"/>
                <c:pt idx="0">
                  <c:v>16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9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9</c:v>
                </c:pt>
                <c:pt idx="11">
                  <c:v>27</c:v>
                </c:pt>
                <c:pt idx="12">
                  <c:v>20</c:v>
                </c:pt>
                <c:pt idx="13">
                  <c:v>15</c:v>
                </c:pt>
                <c:pt idx="14">
                  <c:v>13</c:v>
                </c:pt>
                <c:pt idx="15">
                  <c:v>18</c:v>
                </c:pt>
                <c:pt idx="16">
                  <c:v>11</c:v>
                </c:pt>
                <c:pt idx="17">
                  <c:v>13</c:v>
                </c:pt>
                <c:pt idx="18">
                  <c:v>9</c:v>
                </c:pt>
                <c:pt idx="19">
                  <c:v>10</c:v>
                </c:pt>
                <c:pt idx="20">
                  <c:v>8</c:v>
                </c:pt>
                <c:pt idx="21">
                  <c:v>6</c:v>
                </c:pt>
                <c:pt idx="22">
                  <c:v>9</c:v>
                </c:pt>
                <c:pt idx="23">
                  <c:v>11</c:v>
                </c:pt>
                <c:pt idx="2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0-4067-BA17-31DC194E7390}"/>
            </c:ext>
          </c:extLst>
        </c:ser>
        <c:ser>
          <c:idx val="1"/>
          <c:order val="1"/>
          <c:tx>
            <c:strRef>
              <c:f>Fullforte!$B$71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Fullforte!$C$71:$AA$71</c:f>
              <c:numCache>
                <c:formatCode>0</c:formatCode>
                <c:ptCount val="2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  <c:pt idx="18">
                  <c:v>4</c:v>
                </c:pt>
                <c:pt idx="19">
                  <c:v>11</c:v>
                </c:pt>
                <c:pt idx="20">
                  <c:v>6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0-4067-BA17-31DC194E7390}"/>
            </c:ext>
          </c:extLst>
        </c:ser>
        <c:ser>
          <c:idx val="2"/>
          <c:order val="2"/>
          <c:tx>
            <c:strRef>
              <c:f>Fullforte!$B$72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Fullforte!$C$72:$AA$72</c:f>
              <c:numCache>
                <c:formatCode>0</c:formatCode>
                <c:ptCount val="25"/>
                <c:pt idx="0">
                  <c:v>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5</c:v>
                </c:pt>
                <c:pt idx="12">
                  <c:v>3</c:v>
                </c:pt>
                <c:pt idx="13">
                  <c:v>5</c:v>
                </c:pt>
                <c:pt idx="14">
                  <c:v>1</c:v>
                </c:pt>
                <c:pt idx="15">
                  <c:v>0</c:v>
                </c:pt>
                <c:pt idx="16">
                  <c:v>10</c:v>
                </c:pt>
                <c:pt idx="17">
                  <c:v>0</c:v>
                </c:pt>
                <c:pt idx="18">
                  <c:v>0</c:v>
                </c:pt>
                <c:pt idx="19">
                  <c:v>10</c:v>
                </c:pt>
                <c:pt idx="20">
                  <c:v>8</c:v>
                </c:pt>
                <c:pt idx="21">
                  <c:v>0</c:v>
                </c:pt>
                <c:pt idx="22">
                  <c:v>5</c:v>
                </c:pt>
                <c:pt idx="23">
                  <c:v>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F0-4067-BA17-31DC194E7390}"/>
            </c:ext>
          </c:extLst>
        </c:ser>
        <c:ser>
          <c:idx val="3"/>
          <c:order val="3"/>
          <c:tx>
            <c:strRef>
              <c:f>Fullforte!$B$73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Fullforte!$C$73:$AA$73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31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28</c:v>
                </c:pt>
                <c:pt idx="11">
                  <c:v>6</c:v>
                </c:pt>
                <c:pt idx="12">
                  <c:v>0</c:v>
                </c:pt>
                <c:pt idx="13">
                  <c:v>43</c:v>
                </c:pt>
                <c:pt idx="14">
                  <c:v>0</c:v>
                </c:pt>
                <c:pt idx="15">
                  <c:v>13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F0-4067-BA17-31DC194E7390}"/>
            </c:ext>
          </c:extLst>
        </c:ser>
        <c:ser>
          <c:idx val="4"/>
          <c:order val="4"/>
          <c:tx>
            <c:strRef>
              <c:f>Fullforte!$B$74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Fullforte!$C$74:$AA$74</c:f>
              <c:numCache>
                <c:formatCode>0</c:formatCode>
                <c:ptCount val="25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F0-4067-BA17-31DC194E7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3379512432692"/>
          <c:y val="0.9360934922309736"/>
          <c:w val="0.79108307000393829"/>
          <c:h val="4.4427402274874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NyeBygninger!$C$20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NyeBygninger!$D$20:$H$20</c:f>
              <c:numCache>
                <c:formatCode>0</c:formatCode>
                <c:ptCount val="5"/>
                <c:pt idx="0">
                  <c:v>12</c:v>
                </c:pt>
                <c:pt idx="1">
                  <c:v>0</c:v>
                </c:pt>
                <c:pt idx="2">
                  <c:v>7</c:v>
                </c:pt>
                <c:pt idx="3">
                  <c:v>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9-47E5-9252-0B542E25C129}"/>
            </c:ext>
          </c:extLst>
        </c:ser>
        <c:ser>
          <c:idx val="1"/>
          <c:order val="1"/>
          <c:tx>
            <c:strRef>
              <c:f>NyeBygninger!$C$21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NyeBygninger!$D$21:$H$21</c:f>
              <c:numCache>
                <c:formatCode>0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8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99-47E5-9252-0B542E25C129}"/>
            </c:ext>
          </c:extLst>
        </c:ser>
        <c:ser>
          <c:idx val="2"/>
          <c:order val="2"/>
          <c:tx>
            <c:strRef>
              <c:f>NyeBygninger!$C$22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NyeBygninger!$D$22:$H$22</c:f>
              <c:numCache>
                <c:formatCode>0</c:formatCode>
                <c:ptCount val="5"/>
                <c:pt idx="0">
                  <c:v>22</c:v>
                </c:pt>
                <c:pt idx="1">
                  <c:v>3</c:v>
                </c:pt>
                <c:pt idx="2">
                  <c:v>8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99-47E5-9252-0B542E25C129}"/>
            </c:ext>
          </c:extLst>
        </c:ser>
        <c:ser>
          <c:idx val="3"/>
          <c:order val="3"/>
          <c:tx>
            <c:strRef>
              <c:f>NyeBygninger!$C$23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NyeBygninger!$D$23:$H$23</c:f>
              <c:numCache>
                <c:formatCode>0</c:formatCode>
                <c:ptCount val="5"/>
                <c:pt idx="0">
                  <c:v>34</c:v>
                </c:pt>
                <c:pt idx="1">
                  <c:v>6</c:v>
                </c:pt>
                <c:pt idx="2">
                  <c:v>10</c:v>
                </c:pt>
                <c:pt idx="3">
                  <c:v>7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99-47E5-9252-0B542E25C129}"/>
            </c:ext>
          </c:extLst>
        </c:ser>
        <c:ser>
          <c:idx val="4"/>
          <c:order val="4"/>
          <c:tx>
            <c:strRef>
              <c:f>NyeBygninger!$C$24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NyeBygninger!$D$24:$H$24</c:f>
              <c:numCache>
                <c:formatCode>0</c:formatCode>
                <c:ptCount val="5"/>
                <c:pt idx="0">
                  <c:v>23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99-47E5-9252-0B542E25C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242996070577883E-2"/>
              <c:y val="0.31747833366223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NyeBygninger!$C$19:$K$19</c:f>
              <c:numCache>
                <c:formatCode>0</c:formatCode>
                <c:ptCount val="9"/>
                <c:pt idx="0">
                  <c:v>4</c:v>
                </c:pt>
                <c:pt idx="1">
                  <c:v>0</c:v>
                </c:pt>
                <c:pt idx="2">
                  <c:v>18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1-427E-B4DD-5B24BC9B5BF7}"/>
            </c:ext>
          </c:extLst>
        </c:ser>
        <c:ser>
          <c:idx val="1"/>
          <c:order val="1"/>
          <c:tx>
            <c:strRef>
              <c:f>NyeBygninger!$B$20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NyeBygninger!$C$20:$K$20</c:f>
              <c:numCache>
                <c:formatCode>0</c:formatCode>
                <c:ptCount val="9"/>
                <c:pt idx="0">
                  <c:v>7</c:v>
                </c:pt>
                <c:pt idx="1">
                  <c:v>1</c:v>
                </c:pt>
                <c:pt idx="2">
                  <c:v>12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1-427E-B4DD-5B24BC9B5BF7}"/>
            </c:ext>
          </c:extLst>
        </c:ser>
        <c:ser>
          <c:idx val="2"/>
          <c:order val="2"/>
          <c:tx>
            <c:strRef>
              <c:f>NyeBygninger!$B$21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NyeBygninger!$C$21:$K$21</c:f>
              <c:numCache>
                <c:formatCode>0</c:formatCode>
                <c:ptCount val="9"/>
                <c:pt idx="0">
                  <c:v>8</c:v>
                </c:pt>
                <c:pt idx="1">
                  <c:v>1</c:v>
                </c:pt>
                <c:pt idx="2">
                  <c:v>13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41-427E-B4DD-5B24BC9B5BF7}"/>
            </c:ext>
          </c:extLst>
        </c:ser>
        <c:ser>
          <c:idx val="3"/>
          <c:order val="3"/>
          <c:tx>
            <c:strRef>
              <c:f>NyeBygninger!$B$22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NyeBygninger!$C$22:$K$22</c:f>
              <c:numCache>
                <c:formatCode>0</c:formatCode>
                <c:ptCount val="9"/>
                <c:pt idx="0">
                  <c:v>9</c:v>
                </c:pt>
                <c:pt idx="1">
                  <c:v>1</c:v>
                </c:pt>
                <c:pt idx="2">
                  <c:v>30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41-427E-B4DD-5B24BC9B5BF7}"/>
            </c:ext>
          </c:extLst>
        </c:ser>
        <c:ser>
          <c:idx val="4"/>
          <c:order val="4"/>
          <c:tx>
            <c:strRef>
              <c:f>NyeBygninger!$B$23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NyeBygninger!$C$23:$K$23</c:f>
              <c:numCache>
                <c:formatCode>0</c:formatCode>
                <c:ptCount val="9"/>
                <c:pt idx="0">
                  <c:v>5</c:v>
                </c:pt>
                <c:pt idx="1">
                  <c:v>8</c:v>
                </c:pt>
                <c:pt idx="2">
                  <c:v>13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41-427E-B4DD-5B24BC9B5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4602368866328256E-3"/>
              <c:y val="0.39027336967494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Medianinntekt!$A$45</c:f>
              <c:strCache>
                <c:ptCount val="1"/>
                <c:pt idx="0">
                  <c:v>Vestnes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Medianinntekt!$B$45:$F$45</c:f>
              <c:numCache>
                <c:formatCode>0</c:formatCode>
                <c:ptCount val="5"/>
                <c:pt idx="0">
                  <c:v>766000</c:v>
                </c:pt>
                <c:pt idx="1">
                  <c:v>442000</c:v>
                </c:pt>
                <c:pt idx="2">
                  <c:v>920000</c:v>
                </c:pt>
                <c:pt idx="3">
                  <c:v>1361000</c:v>
                </c:pt>
                <c:pt idx="4">
                  <c:v>612000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2-4C44-BBA3-86A19EC9EC75}"/>
            </c:ext>
          </c:extLst>
        </c:ser>
        <c:ser>
          <c:idx val="1"/>
          <c:order val="1"/>
          <c:tx>
            <c:strRef>
              <c:f>Medianinntekt!$A$46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Medianinntekt!$B$46:$F$46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2-4C44-BBA3-86A19EC9EC75}"/>
            </c:ext>
          </c:extLst>
        </c:ser>
        <c:ser>
          <c:idx val="2"/>
          <c:order val="2"/>
          <c:tx>
            <c:strRef>
              <c:f>Medianinntekt!$A$47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Medianinntekt!$B$47:$F$47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2-4C44-BBA3-86A19EC9EC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43523116878467"/>
          <c:y val="0.92899565029278075"/>
          <c:w val="0.41112953766243054"/>
          <c:h val="6.4335918794263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Vestnes!$C$4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Vestnes!$B$5:$B$29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Vestnes!$C$5:$C$29</c:f>
              <c:numCache>
                <c:formatCode>General</c:formatCode>
                <c:ptCount val="25"/>
                <c:pt idx="0">
                  <c:v>8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-1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-2</c:v>
                </c:pt>
                <c:pt idx="19">
                  <c:v>1</c:v>
                </c:pt>
                <c:pt idx="20">
                  <c:v>-1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D14-4D13-B6FF-3EE3C79A05BC}"/>
            </c:ext>
          </c:extLst>
        </c:ser>
        <c:ser>
          <c:idx val="1"/>
          <c:order val="1"/>
          <c:tx>
            <c:strRef>
              <c:f>Vestnes!$D$4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Vestnes!$B$5:$B$29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Vestnes!$D$5:$D$29</c:f>
              <c:numCache>
                <c:formatCode>General</c:formatCode>
                <c:ptCount val="25"/>
                <c:pt idx="0">
                  <c:v>14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  <c:pt idx="5">
                  <c:v>7</c:v>
                </c:pt>
                <c:pt idx="6">
                  <c:v>4</c:v>
                </c:pt>
                <c:pt idx="7">
                  <c:v>8</c:v>
                </c:pt>
                <c:pt idx="8">
                  <c:v>4</c:v>
                </c:pt>
                <c:pt idx="9">
                  <c:v>7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-1</c:v>
                </c:pt>
                <c:pt idx="18">
                  <c:v>0</c:v>
                </c:pt>
                <c:pt idx="19">
                  <c:v>0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D14-4D13-B6FF-3EE3C79A05BC}"/>
            </c:ext>
          </c:extLst>
        </c:ser>
        <c:ser>
          <c:idx val="2"/>
          <c:order val="2"/>
          <c:tx>
            <c:strRef>
              <c:f>Vestnes!$E$4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Vestnes!$B$5:$B$29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Vestnes!$E$5:$E$29</c:f>
              <c:numCache>
                <c:formatCode>General</c:formatCode>
                <c:ptCount val="25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  <c:pt idx="4">
                  <c:v>8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-2</c:v>
                </c:pt>
                <c:pt idx="18">
                  <c:v>0</c:v>
                </c:pt>
                <c:pt idx="19">
                  <c:v>0</c:v>
                </c:pt>
                <c:pt idx="20">
                  <c:v>-2</c:v>
                </c:pt>
                <c:pt idx="21">
                  <c:v>-1</c:v>
                </c:pt>
                <c:pt idx="22">
                  <c:v>-2</c:v>
                </c:pt>
                <c:pt idx="23">
                  <c:v>-2</c:v>
                </c:pt>
                <c:pt idx="24">
                  <c:v>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D14-4D13-B6FF-3EE3C79A0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'Ark2'!$N$35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5-49D5-AF4F-3C4023209D4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'Ark2'!$N$36:$N$61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100.80428954423593</c:v>
                </c:pt>
                <c:pt idx="2">
                  <c:v>100.67024128686326</c:v>
                </c:pt>
                <c:pt idx="3">
                  <c:v>100.67024128686326</c:v>
                </c:pt>
                <c:pt idx="4">
                  <c:v>100.13404825737264</c:v>
                </c:pt>
                <c:pt idx="5">
                  <c:v>99.910634495084892</c:v>
                </c:pt>
                <c:pt idx="6">
                  <c:v>99.910634495084892</c:v>
                </c:pt>
                <c:pt idx="7">
                  <c:v>99.419124218051834</c:v>
                </c:pt>
                <c:pt idx="8">
                  <c:v>98.793565683646108</c:v>
                </c:pt>
                <c:pt idx="9">
                  <c:v>98.123324396782834</c:v>
                </c:pt>
                <c:pt idx="10">
                  <c:v>97.676496872207323</c:v>
                </c:pt>
                <c:pt idx="11">
                  <c:v>96.87220732797141</c:v>
                </c:pt>
                <c:pt idx="12">
                  <c:v>96.336014298480791</c:v>
                </c:pt>
                <c:pt idx="13">
                  <c:v>95.487042001787316</c:v>
                </c:pt>
                <c:pt idx="14">
                  <c:v>95.263628239499553</c:v>
                </c:pt>
                <c:pt idx="15">
                  <c:v>94.682752457551388</c:v>
                </c:pt>
                <c:pt idx="16">
                  <c:v>94.191242180518316</c:v>
                </c:pt>
                <c:pt idx="17">
                  <c:v>93.789097408400352</c:v>
                </c:pt>
                <c:pt idx="18">
                  <c:v>93.208221626452186</c:v>
                </c:pt>
                <c:pt idx="19">
                  <c:v>93.163538873994639</c:v>
                </c:pt>
                <c:pt idx="20">
                  <c:v>92.984807864164438</c:v>
                </c:pt>
                <c:pt idx="21">
                  <c:v>93.029490616621985</c:v>
                </c:pt>
                <c:pt idx="22">
                  <c:v>92.18051831992851</c:v>
                </c:pt>
                <c:pt idx="23">
                  <c:v>92.135835567470963</c:v>
                </c:pt>
                <c:pt idx="24">
                  <c:v>91.823056300268092</c:v>
                </c:pt>
                <c:pt idx="25">
                  <c:v>91.242180518319927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65-49D5-AF4F-3C4023209D4A}"/>
            </c:ext>
          </c:extLst>
        </c:ser>
        <c:ser>
          <c:idx val="1"/>
          <c:order val="1"/>
          <c:tx>
            <c:strRef>
              <c:f>'Ark2'!$O$35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65-49D5-AF4F-3C4023209D4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65-49D5-AF4F-3C4023209D4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'Ark2'!$O$36:$O$61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101.24003542958371</c:v>
                </c:pt>
                <c:pt idx="2">
                  <c:v>103.45438441098318</c:v>
                </c:pt>
                <c:pt idx="3">
                  <c:v>105.4030115146147</c:v>
                </c:pt>
                <c:pt idx="4">
                  <c:v>108.14880425155005</c:v>
                </c:pt>
                <c:pt idx="5">
                  <c:v>110.36315323294951</c:v>
                </c:pt>
                <c:pt idx="6">
                  <c:v>111.6917626217892</c:v>
                </c:pt>
                <c:pt idx="7">
                  <c:v>113.99468556244463</c:v>
                </c:pt>
                <c:pt idx="8">
                  <c:v>116.12046058458813</c:v>
                </c:pt>
                <c:pt idx="9">
                  <c:v>118.42338352524358</c:v>
                </c:pt>
                <c:pt idx="10">
                  <c:v>120.90345438441099</c:v>
                </c:pt>
                <c:pt idx="11">
                  <c:v>123.56067316209034</c:v>
                </c:pt>
                <c:pt idx="12">
                  <c:v>125.59787422497786</c:v>
                </c:pt>
                <c:pt idx="13">
                  <c:v>127.54650132860938</c:v>
                </c:pt>
                <c:pt idx="14">
                  <c:v>128.60938883968115</c:v>
                </c:pt>
                <c:pt idx="15">
                  <c:v>130.11514614703276</c:v>
                </c:pt>
                <c:pt idx="16">
                  <c:v>131.35518157661647</c:v>
                </c:pt>
                <c:pt idx="17">
                  <c:v>132.59521700620019</c:v>
                </c:pt>
                <c:pt idx="18">
                  <c:v>133.12666076173605</c:v>
                </c:pt>
                <c:pt idx="19">
                  <c:v>133.39238263950398</c:v>
                </c:pt>
                <c:pt idx="20">
                  <c:v>133.56953055801594</c:v>
                </c:pt>
                <c:pt idx="21">
                  <c:v>133.30380868024801</c:v>
                </c:pt>
                <c:pt idx="22">
                  <c:v>134.54384410983172</c:v>
                </c:pt>
                <c:pt idx="23">
                  <c:v>134.45527015057573</c:v>
                </c:pt>
                <c:pt idx="24">
                  <c:v>134.72099202834366</c:v>
                </c:pt>
                <c:pt idx="25">
                  <c:v>135.60673162090347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65-49D5-AF4F-3C4023209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Vestnes!$B$1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Vestnes!$A$2:$A$15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Vestnes!$B$2:$B$15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28</c:v>
                </c:pt>
                <c:pt idx="4">
                  <c:v>100</c:v>
                </c:pt>
                <c:pt idx="5">
                  <c:v>105</c:v>
                </c:pt>
                <c:pt idx="6">
                  <c:v>121</c:v>
                </c:pt>
                <c:pt idx="7">
                  <c:v>107</c:v>
                </c:pt>
                <c:pt idx="8">
                  <c:v>113</c:v>
                </c:pt>
                <c:pt idx="9">
                  <c:v>244</c:v>
                </c:pt>
                <c:pt idx="10">
                  <c:v>172</c:v>
                </c:pt>
                <c:pt idx="11">
                  <c:v>63</c:v>
                </c:pt>
                <c:pt idx="12">
                  <c:v>19</c:v>
                </c:pt>
                <c:pt idx="1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D-48B1-B8A0-95DAAC30778F}"/>
            </c:ext>
          </c:extLst>
        </c:ser>
        <c:ser>
          <c:idx val="1"/>
          <c:order val="1"/>
          <c:tx>
            <c:strRef>
              <c:f>Vestnes!$C$1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Vestnes!$A$2:$A$15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Vestnes!$C$2:$C$15</c:f>
              <c:numCache>
                <c:formatCode>General</c:formatCode>
                <c:ptCount val="14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42</c:v>
                </c:pt>
                <c:pt idx="4">
                  <c:v>149</c:v>
                </c:pt>
                <c:pt idx="5">
                  <c:v>152</c:v>
                </c:pt>
                <c:pt idx="6">
                  <c:v>162</c:v>
                </c:pt>
                <c:pt idx="7">
                  <c:v>148</c:v>
                </c:pt>
                <c:pt idx="8">
                  <c:v>154</c:v>
                </c:pt>
                <c:pt idx="9">
                  <c:v>319</c:v>
                </c:pt>
                <c:pt idx="10">
                  <c:v>221</c:v>
                </c:pt>
                <c:pt idx="11">
                  <c:v>78</c:v>
                </c:pt>
                <c:pt idx="12">
                  <c:v>25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BD-48B1-B8A0-95DAAC307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'2025'!$F$5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C2-426F-91FB-FADF5318F3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C2-426F-91FB-FADF5318F3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C2-426F-91FB-FADF5318F3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C2-426F-91FB-FADF5318F3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C2-426F-91FB-FADF5318F3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C2-426F-91FB-FADF5318F319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8C2-426F-91FB-FADF5318F319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8C2-426F-91FB-FADF5318F319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8C2-426F-91FB-FADF5318F319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8C2-426F-91FB-FADF5318F319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8C2-426F-91FB-FADF5318F319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8C2-426F-91FB-FADF5318F3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'2025'!$F$6:$F$11</c:f>
              <c:numCache>
                <c:formatCode>General</c:formatCode>
                <c:ptCount val="6"/>
                <c:pt idx="0">
                  <c:v>1334</c:v>
                </c:pt>
                <c:pt idx="1">
                  <c:v>1096</c:v>
                </c:pt>
                <c:pt idx="2">
                  <c:v>392</c:v>
                </c:pt>
                <c:pt idx="3">
                  <c:v>348</c:v>
                </c:pt>
                <c:pt idx="4">
                  <c:v>149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C2-426F-91FB-FADF5318F3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'2050'!$F$5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EE-4429-BEB3-4E31D9A4F4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EE-4429-BEB3-4E31D9A4F4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EE-4429-BEB3-4E31D9A4F4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EE-4429-BEB3-4E31D9A4F4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EE-4429-BEB3-4E31D9A4F4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8EE-4429-BEB3-4E31D9A4F419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EE-4429-BEB3-4E31D9A4F419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8EE-4429-BEB3-4E31D9A4F419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8EE-4429-BEB3-4E31D9A4F419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8EE-4429-BEB3-4E31D9A4F419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8EE-4429-BEB3-4E31D9A4F419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8EE-4429-BEB3-4E31D9A4F4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'2050'!$A$6:$A$11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'2050'!$F$6:$F$11</c:f>
              <c:numCache>
                <c:formatCode>General</c:formatCode>
                <c:ptCount val="6"/>
                <c:pt idx="0">
                  <c:v>1499</c:v>
                </c:pt>
                <c:pt idx="1">
                  <c:v>1198</c:v>
                </c:pt>
                <c:pt idx="2">
                  <c:v>375</c:v>
                </c:pt>
                <c:pt idx="3">
                  <c:v>319</c:v>
                </c:pt>
                <c:pt idx="4">
                  <c:v>138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EE-4429-BEB3-4E31D9A4F4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469471672673219"/>
          <c:y val="0.10523533647593168"/>
          <c:w val="0.83553280413252085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Personer!$B$19:$F$19</c:f>
              <c:numCache>
                <c:formatCode>0.0</c:formatCode>
                <c:ptCount val="5"/>
                <c:pt idx="0">
                  <c:v>18</c:v>
                </c:pt>
                <c:pt idx="1">
                  <c:v>29.8</c:v>
                </c:pt>
                <c:pt idx="2">
                  <c:v>17.399999999999999</c:v>
                </c:pt>
                <c:pt idx="3">
                  <c:v>18.600000000000001</c:v>
                </c:pt>
                <c:pt idx="4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4-4D3D-82AA-C77921D327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Personer!$B$55</c:f>
              <c:numCache>
                <c:formatCode>0.0</c:formatCode>
                <c:ptCount val="1"/>
                <c:pt idx="0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B-45B1-8C82-A55A6D784AE5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Personer!$C$55</c:f>
              <c:numCache>
                <c:formatCode>0.0</c:formatCode>
                <c:ptCount val="1"/>
                <c:pt idx="0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FB-45B1-8C82-A55A6D784AE5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Personer!$D$55</c:f>
              <c:numCache>
                <c:formatCode>0.0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FB-45B1-8C82-A55A6D784AE5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Personer!$E$55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FB-45B1-8C82-A55A6D784AE5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Personer!$F$55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FB-45B1-8C82-A55A6D784A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Familier!$B$19:$G$19</c:f>
              <c:numCache>
                <c:formatCode>0</c:formatCode>
                <c:ptCount val="6"/>
                <c:pt idx="0">
                  <c:v>1494</c:v>
                </c:pt>
                <c:pt idx="1">
                  <c:v>583</c:v>
                </c:pt>
                <c:pt idx="2">
                  <c:v>156</c:v>
                </c:pt>
                <c:pt idx="3">
                  <c:v>880</c:v>
                </c:pt>
                <c:pt idx="4">
                  <c:v>211</c:v>
                </c:pt>
                <c:pt idx="5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4-4DD0-A734-9CA458D5AE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5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046135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022811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896655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032808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95690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53738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0682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Vestnes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E96F76D3-63E0-A71B-4239-4D1CADDF1A9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21CE8454-4794-9AFC-6355-68CC91A2BC2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Vestnes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/>
              <a:t>Vestnes har </a:t>
            </a:r>
            <a:r>
              <a:rPr lang="nn-NO" sz="1500" b="1" dirty="0"/>
              <a:t>for mange store bustadar </a:t>
            </a:r>
            <a:r>
              <a:rPr lang="nn-NO" sz="1500" dirty="0"/>
              <a:t>i forhold til forventa etterspørsel</a:t>
            </a:r>
          </a:p>
          <a:p>
            <a:pPr lvl="1"/>
            <a:r>
              <a:rPr lang="nn-NO" sz="1300" dirty="0"/>
              <a:t>Anslår også overskot på små bustadar og underskot på middels bustadar, men desse verdiane liknar kvarandre ut (sum av begge gir marginalt </a:t>
            </a:r>
            <a:r>
              <a:rPr lang="nn-NO" sz="1300" dirty="0" err="1"/>
              <a:t>bustadsunderskot</a:t>
            </a:r>
            <a:r>
              <a:rPr lang="nn-NO" sz="1300" dirty="0"/>
              <a:t>)</a:t>
            </a:r>
          </a:p>
          <a:p>
            <a:pPr lvl="1"/>
            <a:r>
              <a:rPr lang="nn-NO" sz="1300" dirty="0"/>
              <a:t>Størst relativ etterspørselsauke etter middels bustadar mot 2050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8,8 % færre hushald med kontaktperson* under 67 år som etterspør bustadar i Vestnes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35,6 %. Eldre sine bustadbehov og preferansar blir derfor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Vestnes forventast å vere mindre i 2050 enn i dag. Det gir auka bustadetterspørsel ut over forventa folketalsvekst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kart, diagram, atlas&#10;&#10;KI-generert innhold kan være feil.">
            <a:extLst>
              <a:ext uri="{FF2B5EF4-FFF2-40B4-BE49-F238E27FC236}">
                <a16:creationId xmlns:a16="http://schemas.microsoft.com/office/drawing/2014/main" id="{13031483-EBA8-B91C-12D9-EE64364D3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Vestnes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Vestnes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3 737 </a:t>
            </a:r>
            <a:r>
              <a:rPr lang="nn-NO" sz="1600" dirty="0">
                <a:latin typeface="Poppins"/>
                <a:cs typeface="Poppins"/>
              </a:rPr>
              <a:t>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3 243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13 %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Vestnes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77B5EE61-CD7A-3DA6-2D8D-AFB18B1DF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Vestnes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Vestnes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Vestnes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4F9A9A5-0467-0587-B603-F2DBEF3DD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8" y="1044861"/>
            <a:ext cx="4039893" cy="312990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8CF6B06-CAAD-A322-3DF0-7963F9727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27" y="1006285"/>
            <a:ext cx="3864273" cy="32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394057"/>
              </p:ext>
            </p:extLst>
          </p:nvPr>
        </p:nvGraphicFramePr>
        <p:xfrm>
          <a:off x="213982" y="185630"/>
          <a:ext cx="4296142" cy="430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817910"/>
              </p:ext>
            </p:extLst>
          </p:nvPr>
        </p:nvGraphicFramePr>
        <p:xfrm>
          <a:off x="4510123" y="185630"/>
          <a:ext cx="4551375" cy="424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308155"/>
              </p:ext>
            </p:extLst>
          </p:nvPr>
        </p:nvGraphicFramePr>
        <p:xfrm>
          <a:off x="275007" y="969402"/>
          <a:ext cx="8587109" cy="342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012441"/>
              </p:ext>
            </p:extLst>
          </p:nvPr>
        </p:nvGraphicFramePr>
        <p:xfrm>
          <a:off x="213981" y="938624"/>
          <a:ext cx="8724128" cy="351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705928"/>
              </p:ext>
            </p:extLst>
          </p:nvPr>
        </p:nvGraphicFramePr>
        <p:xfrm>
          <a:off x="213981" y="928150"/>
          <a:ext cx="8785640" cy="345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99404" cy="70196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833284"/>
              </p:ext>
            </p:extLst>
          </p:nvPr>
        </p:nvGraphicFramePr>
        <p:xfrm>
          <a:off x="213981" y="847788"/>
          <a:ext cx="8833129" cy="361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61763"/>
              </p:ext>
            </p:extLst>
          </p:nvPr>
        </p:nvGraphicFramePr>
        <p:xfrm>
          <a:off x="109001" y="738787"/>
          <a:ext cx="8821018" cy="391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719241"/>
              </p:ext>
            </p:extLst>
          </p:nvPr>
        </p:nvGraphicFramePr>
        <p:xfrm>
          <a:off x="213981" y="956790"/>
          <a:ext cx="8718072" cy="357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830975"/>
              </p:ext>
            </p:extLst>
          </p:nvPr>
        </p:nvGraphicFramePr>
        <p:xfrm>
          <a:off x="260392" y="1011290"/>
          <a:ext cx="8586882" cy="345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1" y="313460"/>
            <a:ext cx="7388839" cy="500121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1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2 699 429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3,5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6,1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2,9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2,0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4,4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745500"/>
              </p:ext>
            </p:extLst>
          </p:nvPr>
        </p:nvGraphicFramePr>
        <p:xfrm>
          <a:off x="213981" y="941461"/>
          <a:ext cx="6711330" cy="380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49779" y="4465987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AC78CA5-4B0B-3249-AD3D-042074DEA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1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C41B28D-30F4-FAC7-EBEE-2E983EFB772B}"/>
              </a:ext>
            </a:extLst>
          </p:cNvPr>
          <p:cNvSpPr txBox="1"/>
          <p:nvPr/>
        </p:nvSpPr>
        <p:spPr>
          <a:xfrm>
            <a:off x="424506" y="4682771"/>
            <a:ext cx="268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Nøkkeltal, prognose for bustadbehov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634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1 147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1 915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503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550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84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1 332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185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1 422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275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1 533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382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1 605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310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3C789CCC-FF21-AE8E-3EF2-96A188584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67992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697DD83-A2AF-9738-4E67-A7EF5703E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2512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5099-930F-BC7A-9561-9F4E3CB4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024882-A68F-B2C8-342A-DBAB7B61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23E5159-3C76-C81F-75F1-5F458ECB3A5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C5EC894-38ED-4A41-D03D-B0FBB1CF8E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BA4515C7-1C9A-2837-46CF-B804696F958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Vestnes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D392190-B19D-CE9A-F4EE-95CE694D271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E1C064D-4D4A-D450-72F7-48322BD6A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89645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77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-8,8 %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+35,6 %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240ABED3-1F11-8116-7252-44AEC4EE4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339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516877-19E5-4932-B730-FAB4199484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9151</TotalTime>
  <Words>1036</Words>
  <Application>Microsoft Office PowerPoint</Application>
  <PresentationFormat>Skjermfremvisning (16:9)</PresentationFormat>
  <Paragraphs>212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Vestnes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Vestnes</vt:lpstr>
      <vt:lpstr>PowerPoint-presentasjon</vt:lpstr>
      <vt:lpstr>PowerPoint-presentasjon</vt:lpstr>
      <vt:lpstr>Vestnes har fleire bustadar enn hushald</vt:lpstr>
      <vt:lpstr>Flytting til/frå Vestnes etter alder 2020-2024</vt:lpstr>
      <vt:lpstr>Største flyttestraumar til/frå Vestnes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44</cp:revision>
  <dcterms:created xsi:type="dcterms:W3CDTF">2022-12-19T14:26:47Z</dcterms:created>
  <dcterms:modified xsi:type="dcterms:W3CDTF">2025-08-31T18:06:47Z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