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8B4DA6-BAA8-46E2-9503-2FABE4F1B3F8}" v="22" dt="2025-08-31T18:09:35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mar Sæterøy Maridal" userId="S::jomar.seteroy.maridal@mrfylke.no::208828a4-37e1-46b2-ad3f-fb1dea7a7b40" providerId="AD" clId="Web-{7D7D65E6-CAC8-C22C-04A1-56C330B6B51F}"/>
    <pc:docChg chg="modSld">
      <pc:chgData name="Jomar Sæterøy Maridal" userId="S::jomar.seteroy.maridal@mrfylke.no::208828a4-37e1-46b2-ad3f-fb1dea7a7b40" providerId="AD" clId="Web-{7D7D65E6-CAC8-C22C-04A1-56C330B6B51F}" dt="2025-08-26T08:51:55.262" v="6" actId="20577"/>
      <pc:docMkLst>
        <pc:docMk/>
      </pc:docMkLst>
      <pc:sldChg chg="modSp">
        <pc:chgData name="Jomar Sæterøy Maridal" userId="S::jomar.seteroy.maridal@mrfylke.no::208828a4-37e1-46b2-ad3f-fb1dea7a7b40" providerId="AD" clId="Web-{7D7D65E6-CAC8-C22C-04A1-56C330B6B51F}" dt="2025-08-26T08:51:55.262" v="6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7D7D65E6-CAC8-C22C-04A1-56C330B6B51F}" dt="2025-08-26T08:51:55.262" v="6" actId="20577"/>
          <ac:spMkLst>
            <pc:docMk/>
            <pc:sldMk cId="2728337470" sldId="262"/>
            <ac:spMk id="3" creationId="{A5A37150-84BC-0147-7A80-F18C3806DDC1}"/>
          </ac:spMkLst>
        </pc:spChg>
      </pc:sldChg>
    </pc:docChg>
  </pc:docChgLst>
  <pc:docChgLst>
    <pc:chgData name="Gry Halvorsen" userId="S::gry.halvorsen@mrfylke.no::20920561-fccf-4b10-9aac-378745f0efc8" providerId="AD" clId="Web-{0CA13414-A19F-AB95-F397-13F5A20E5E1B}"/>
    <pc:docChg chg="modSld">
      <pc:chgData name="Gry Halvorsen" userId="S::gry.halvorsen@mrfylke.no::20920561-fccf-4b10-9aac-378745f0efc8" providerId="AD" clId="Web-{0CA13414-A19F-AB95-F397-13F5A20E5E1B}" dt="2025-08-22T06:40:32.048" v="7" actId="20577"/>
      <pc:docMkLst>
        <pc:docMk/>
      </pc:docMkLst>
      <pc:sldChg chg="modSp">
        <pc:chgData name="Gry Halvorsen" userId="S::gry.halvorsen@mrfylke.no::20920561-fccf-4b10-9aac-378745f0efc8" providerId="AD" clId="Web-{0CA13414-A19F-AB95-F397-13F5A20E5E1B}" dt="2025-08-22T06:40:32.048" v="7" actId="20577"/>
        <pc:sldMkLst>
          <pc:docMk/>
          <pc:sldMk cId="2089001233" sldId="311"/>
        </pc:sldMkLst>
        <pc:spChg chg="mod">
          <ac:chgData name="Gry Halvorsen" userId="S::gry.halvorsen@mrfylke.no::20920561-fccf-4b10-9aac-378745f0efc8" providerId="AD" clId="Web-{0CA13414-A19F-AB95-F397-13F5A20E5E1B}" dt="2025-08-22T06:40:32.048" v="7" actId="20577"/>
          <ac:spMkLst>
            <pc:docMk/>
            <pc:sldMk cId="2089001233" sldId="311"/>
            <ac:spMk id="9" creationId="{2FB50F6A-2C4F-378C-7C81-14041295BC30}"/>
          </ac:spMkLst>
        </pc:spChg>
      </pc:sldChg>
    </pc:docChg>
  </pc:docChgLst>
  <pc:docChgLst>
    <pc:chgData name="Gry Halvorsen" userId="S::gry.halvorsen@mrfylke.no::20920561-fccf-4b10-9aac-378745f0efc8" providerId="AD" clId="Web-{43BC80F0-7F55-2391-0ADA-1065143C6A48}"/>
    <pc:docChg chg="addSld delSld modSld">
      <pc:chgData name="Gry Halvorsen" userId="S::gry.halvorsen@mrfylke.no::20920561-fccf-4b10-9aac-378745f0efc8" providerId="AD" clId="Web-{43BC80F0-7F55-2391-0ADA-1065143C6A48}" dt="2025-08-21T13:39:20.241" v="90"/>
      <pc:docMkLst>
        <pc:docMk/>
      </pc:docMkLst>
      <pc:sldChg chg="modSp">
        <pc:chgData name="Gry Halvorsen" userId="S::gry.halvorsen@mrfylke.no::20920561-fccf-4b10-9aac-378745f0efc8" providerId="AD" clId="Web-{43BC80F0-7F55-2391-0ADA-1065143C6A48}" dt="2025-08-21T13:35:44.784" v="4" actId="20577"/>
        <pc:sldMkLst>
          <pc:docMk/>
          <pc:sldMk cId="3307158922" sldId="256"/>
        </pc:sldMkLst>
        <pc:spChg chg="mod">
          <ac:chgData name="Gry Halvorsen" userId="S::gry.halvorsen@mrfylke.no::20920561-fccf-4b10-9aac-378745f0efc8" providerId="AD" clId="Web-{43BC80F0-7F55-2391-0ADA-1065143C6A48}" dt="2025-08-21T13:35:36.065" v="0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S::gry.halvorsen@mrfylke.no::20920561-fccf-4b10-9aac-378745f0efc8" providerId="AD" clId="Web-{43BC80F0-7F55-2391-0ADA-1065143C6A48}" dt="2025-08-21T13:35:44.784" v="4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">
        <pc:chgData name="Gry Halvorsen" userId="S::gry.halvorsen@mrfylke.no::20920561-fccf-4b10-9aac-378745f0efc8" providerId="AD" clId="Web-{43BC80F0-7F55-2391-0ADA-1065143C6A48}" dt="2025-08-21T13:36:26.628" v="28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43BC80F0-7F55-2391-0ADA-1065143C6A48}" dt="2025-08-21T13:36:26.628" v="28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43BC80F0-7F55-2391-0ADA-1065143C6A48}" dt="2025-08-21T13:37:56.442" v="81" actId="20577"/>
        <pc:sldMkLst>
          <pc:docMk/>
          <pc:sldMk cId="3282931839" sldId="261"/>
        </pc:sldMkLst>
        <pc:spChg chg="mod">
          <ac:chgData name="Gry Halvorsen" userId="S::gry.halvorsen@mrfylke.no::20920561-fccf-4b10-9aac-378745f0efc8" providerId="AD" clId="Web-{43BC80F0-7F55-2391-0ADA-1065143C6A48}" dt="2025-08-21T13:37:56.442" v="81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">
        <pc:chgData name="Gry Halvorsen" userId="S::gry.halvorsen@mrfylke.no::20920561-fccf-4b10-9aac-378745f0efc8" providerId="AD" clId="Web-{43BC80F0-7F55-2391-0ADA-1065143C6A48}" dt="2025-08-21T13:38:00.395" v="83" actId="20577"/>
        <pc:sldMkLst>
          <pc:docMk/>
          <pc:sldMk cId="2564475495" sldId="264"/>
        </pc:sldMkLst>
        <pc:spChg chg="mod">
          <ac:chgData name="Gry Halvorsen" userId="S::gry.halvorsen@mrfylke.no::20920561-fccf-4b10-9aac-378745f0efc8" providerId="AD" clId="Web-{43BC80F0-7F55-2391-0ADA-1065143C6A48}" dt="2025-08-21T13:38:00.395" v="83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">
        <pc:chgData name="Gry Halvorsen" userId="S::gry.halvorsen@mrfylke.no::20920561-fccf-4b10-9aac-378745f0efc8" providerId="AD" clId="Web-{43BC80F0-7F55-2391-0ADA-1065143C6A48}" dt="2025-08-21T13:39:01.443" v="88" actId="1076"/>
        <pc:sldMkLst>
          <pc:docMk/>
          <pc:sldMk cId="1882197771" sldId="275"/>
        </pc:sldMkLst>
        <pc:spChg chg="mod">
          <ac:chgData name="Gry Halvorsen" userId="S::gry.halvorsen@mrfylke.no::20920561-fccf-4b10-9aac-378745f0efc8" providerId="AD" clId="Web-{43BC80F0-7F55-2391-0ADA-1065143C6A48}" dt="2025-08-21T13:38:57.225" v="87" actId="14100"/>
          <ac:spMkLst>
            <pc:docMk/>
            <pc:sldMk cId="1882197771" sldId="275"/>
            <ac:spMk id="2" creationId="{5F2BD217-2627-882F-F298-988C0A4A20C7}"/>
          </ac:spMkLst>
        </pc:spChg>
        <pc:spChg chg="mod">
          <ac:chgData name="Gry Halvorsen" userId="S::gry.halvorsen@mrfylke.no::20920561-fccf-4b10-9aac-378745f0efc8" providerId="AD" clId="Web-{43BC80F0-7F55-2391-0ADA-1065143C6A48}" dt="2025-08-21T13:39:01.443" v="88" actId="1076"/>
          <ac:spMkLst>
            <pc:docMk/>
            <pc:sldMk cId="1882197771" sldId="275"/>
            <ac:spMk id="15" creationId="{AA19341A-CB4B-2CD3-E864-29FA879224BF}"/>
          </ac:spMkLst>
        </pc:spChg>
        <pc:graphicFrameChg chg="mod">
          <ac:chgData name="Gry Halvorsen" userId="S::gry.halvorsen@mrfylke.no::20920561-fccf-4b10-9aac-378745f0efc8" providerId="AD" clId="Web-{43BC80F0-7F55-2391-0ADA-1065143C6A48}" dt="2025-08-21T13:38:47.178" v="85" actId="1076"/>
          <ac:graphicFrameMkLst>
            <pc:docMk/>
            <pc:sldMk cId="1882197771" sldId="275"/>
            <ac:graphicFrameMk id="4" creationId="{26F91DA5-4746-AAB4-0E6C-DAA312AF6932}"/>
          </ac:graphicFrameMkLst>
        </pc:graphicFrameChg>
      </pc:sldChg>
      <pc:sldChg chg="modSp">
        <pc:chgData name="Gry Halvorsen" userId="S::gry.halvorsen@mrfylke.no::20920561-fccf-4b10-9aac-378745f0efc8" providerId="AD" clId="Web-{43BC80F0-7F55-2391-0ADA-1065143C6A48}" dt="2025-08-21T13:36:07.519" v="23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43BC80F0-7F55-2391-0ADA-1065143C6A48}" dt="2025-08-21T13:36:02.269" v="13" actId="20577"/>
          <ac:spMkLst>
            <pc:docMk/>
            <pc:sldMk cId="3969649437" sldId="292"/>
            <ac:spMk id="3" creationId="{A7E45841-C879-C09D-F3E5-F8D535D90DAA}"/>
          </ac:spMkLst>
        </pc:spChg>
        <pc:spChg chg="mod">
          <ac:chgData name="Gry Halvorsen" userId="S::gry.halvorsen@mrfylke.no::20920561-fccf-4b10-9aac-378745f0efc8" providerId="AD" clId="Web-{43BC80F0-7F55-2391-0ADA-1065143C6A48}" dt="2025-08-21T13:36:07.519" v="23" actId="20577"/>
          <ac:spMkLst>
            <pc:docMk/>
            <pc:sldMk cId="3969649437" sldId="292"/>
            <ac:spMk id="4" creationId="{0D11E46A-2E32-1AC5-3603-348404999C3A}"/>
          </ac:spMkLst>
        </pc:spChg>
      </pc:sldChg>
      <pc:sldChg chg="modSp">
        <pc:chgData name="Gry Halvorsen" userId="S::gry.halvorsen@mrfylke.no::20920561-fccf-4b10-9aac-378745f0efc8" providerId="AD" clId="Web-{43BC80F0-7F55-2391-0ADA-1065143C6A48}" dt="2025-08-21T13:36:36.066" v="29" actId="20577"/>
        <pc:sldMkLst>
          <pc:docMk/>
          <pc:sldMk cId="592984174" sldId="294"/>
        </pc:sldMkLst>
        <pc:spChg chg="mod">
          <ac:chgData name="Gry Halvorsen" userId="S::gry.halvorsen@mrfylke.no::20920561-fccf-4b10-9aac-378745f0efc8" providerId="AD" clId="Web-{43BC80F0-7F55-2391-0ADA-1065143C6A48}" dt="2025-08-21T13:36:36.066" v="29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">
        <pc:chgData name="Gry Halvorsen" userId="S::gry.halvorsen@mrfylke.no::20920561-fccf-4b10-9aac-378745f0efc8" providerId="AD" clId="Web-{43BC80F0-7F55-2391-0ADA-1065143C6A48}" dt="2025-08-21T13:36:44.191" v="30" actId="20577"/>
        <pc:sldMkLst>
          <pc:docMk/>
          <pc:sldMk cId="93300291" sldId="296"/>
        </pc:sldMkLst>
        <pc:spChg chg="mod">
          <ac:chgData name="Gry Halvorsen" userId="S::gry.halvorsen@mrfylke.no::20920561-fccf-4b10-9aac-378745f0efc8" providerId="AD" clId="Web-{43BC80F0-7F55-2391-0ADA-1065143C6A48}" dt="2025-08-21T13:36:44.191" v="30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">
        <pc:chgData name="Gry Halvorsen" userId="S::gry.halvorsen@mrfylke.no::20920561-fccf-4b10-9aac-378745f0efc8" providerId="AD" clId="Web-{43BC80F0-7F55-2391-0ADA-1065143C6A48}" dt="2025-08-21T13:38:12.286" v="84" actId="20577"/>
        <pc:sldMkLst>
          <pc:docMk/>
          <pc:sldMk cId="1113692058" sldId="298"/>
        </pc:sldMkLst>
        <pc:spChg chg="mod">
          <ac:chgData name="Gry Halvorsen" userId="S::gry.halvorsen@mrfylke.no::20920561-fccf-4b10-9aac-378745f0efc8" providerId="AD" clId="Web-{43BC80F0-7F55-2391-0ADA-1065143C6A48}" dt="2025-08-21T13:38:12.286" v="84" actId="20577"/>
          <ac:spMkLst>
            <pc:docMk/>
            <pc:sldMk cId="1113692058" sldId="298"/>
            <ac:spMk id="2" creationId="{ED91B89B-5E10-1B85-D543-89168E39425F}"/>
          </ac:spMkLst>
        </pc:spChg>
      </pc:sldChg>
      <pc:sldChg chg="del">
        <pc:chgData name="Gry Halvorsen" userId="S::gry.halvorsen@mrfylke.no::20920561-fccf-4b10-9aac-378745f0efc8" providerId="AD" clId="Web-{43BC80F0-7F55-2391-0ADA-1065143C6A48}" dt="2025-08-21T13:39:20.241" v="90"/>
        <pc:sldMkLst>
          <pc:docMk/>
          <pc:sldMk cId="1155137859" sldId="299"/>
        </pc:sldMkLst>
      </pc:sldChg>
      <pc:sldChg chg="add">
        <pc:chgData name="Gry Halvorsen" userId="S::gry.halvorsen@mrfylke.no::20920561-fccf-4b10-9aac-378745f0efc8" providerId="AD" clId="Web-{43BC80F0-7F55-2391-0ADA-1065143C6A48}" dt="2025-08-21T13:39:14.225" v="89"/>
        <pc:sldMkLst>
          <pc:docMk/>
          <pc:sldMk cId="2089001233" sldId="311"/>
        </pc:sldMkLst>
      </pc:sldChg>
    </pc:docChg>
  </pc:docChgLst>
  <pc:docChgLst>
    <pc:chgData name="Even Tranmæl" userId="dc99418e-6817-4331-86b2-1a32ab61fd79" providerId="ADAL" clId="{425CD195-46CA-43D0-B53D-7595D2A12E0F}"/>
    <pc:docChg chg="custSel modSld">
      <pc:chgData name="Even Tranmæl" userId="dc99418e-6817-4331-86b2-1a32ab61fd79" providerId="ADAL" clId="{425CD195-46CA-43D0-B53D-7595D2A12E0F}" dt="2025-08-12T11:42:12.029" v="8" actId="478"/>
      <pc:docMkLst>
        <pc:docMk/>
      </pc:docMkLst>
      <pc:sldChg chg="addSp delSp modSp mod">
        <pc:chgData name="Even Tranmæl" userId="dc99418e-6817-4331-86b2-1a32ab61fd79" providerId="ADAL" clId="{425CD195-46CA-43D0-B53D-7595D2A12E0F}" dt="2025-08-12T11:42:12.029" v="8" actId="478"/>
        <pc:sldMkLst>
          <pc:docMk/>
          <pc:sldMk cId="2224147455" sldId="280"/>
        </pc:sldMkLst>
        <pc:picChg chg="add mod ord">
          <ac:chgData name="Even Tranmæl" userId="dc99418e-6817-4331-86b2-1a32ab61fd79" providerId="ADAL" clId="{425CD195-46CA-43D0-B53D-7595D2A12E0F}" dt="2025-08-12T11:41:57.281" v="4" actId="167"/>
          <ac:picMkLst>
            <pc:docMk/>
            <pc:sldMk cId="2224147455" sldId="280"/>
            <ac:picMk id="7" creationId="{28913C23-3A87-487B-A870-C5B58999D13E}"/>
          </ac:picMkLst>
        </pc:picChg>
      </pc:sldChg>
    </pc:docChg>
  </pc:docChgLst>
  <pc:docChgLst>
    <pc:chgData name="Paul Magne Eidhammer" userId="e3d4e6bb-f754-4b2e-bd11-72ddaaf5666f" providerId="ADAL" clId="{835BCC08-B0CB-4400-B3F8-7FFC689D382E}"/>
    <pc:docChg chg="custSel addSld modSld">
      <pc:chgData name="Paul Magne Eidhammer" userId="e3d4e6bb-f754-4b2e-bd11-72ddaaf5666f" providerId="ADAL" clId="{835BCC08-B0CB-4400-B3F8-7FFC689D382E}" dt="2025-08-31T18:09:35.897" v="49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6:12:55.454" v="42" actId="14100"/>
        <pc:sldMkLst>
          <pc:docMk/>
          <pc:sldMk cId="663609451" sldId="270"/>
        </pc:sldMkLst>
        <pc:graphicFrameChg chg="mod">
          <ac:chgData name="Paul Magne Eidhammer" userId="e3d4e6bb-f754-4b2e-bd11-72ddaaf5666f" providerId="ADAL" clId="{835BCC08-B0CB-4400-B3F8-7FFC689D382E}" dt="2025-08-31T16:11:39.519" v="27" actId="207"/>
          <ac:graphicFrameMkLst>
            <pc:docMk/>
            <pc:sldMk cId="663609451" sldId="270"/>
            <ac:graphicFrameMk id="2" creationId="{EF58A840-2F31-9143-83DE-C87227701683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6:12:37.525" v="37" actId="478"/>
          <ac:graphicFrameMkLst>
            <pc:docMk/>
            <pc:sldMk cId="663609451" sldId="270"/>
            <ac:graphicFrameMk id="4" creationId="{05B30373-80BE-4E5A-2DAB-8B809928B38A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6:12:55.454" v="42" actId="14100"/>
          <ac:graphicFrameMkLst>
            <pc:docMk/>
            <pc:sldMk cId="663609451" sldId="270"/>
            <ac:graphicFrameMk id="8" creationId="{05B30373-80BE-4E5A-2DAB-8B809928B38A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6:11:54.550" v="32" actId="207"/>
        <pc:sldMkLst>
          <pc:docMk/>
          <pc:sldMk cId="1945649765" sldId="271"/>
        </pc:sldMkLst>
        <pc:graphicFrameChg chg="mod">
          <ac:chgData name="Paul Magne Eidhammer" userId="e3d4e6bb-f754-4b2e-bd11-72ddaaf5666f" providerId="ADAL" clId="{835BCC08-B0CB-4400-B3F8-7FFC689D382E}" dt="2025-08-31T16:11:54.550" v="32" actId="207"/>
          <ac:graphicFrameMkLst>
            <pc:docMk/>
            <pc:sldMk cId="1945649765" sldId="271"/>
            <ac:graphicFrameMk id="9" creationId="{E2C4E91E-7F04-AD1B-CEFA-D84DC0A1790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6:11:44.967" v="29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7:58:40.182" v="1" actId="20577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39:20.632" v="23"/>
          <ac:spMkLst>
            <pc:docMk/>
            <pc:sldMk cId="3973195132" sldId="272"/>
            <ac:spMk id="8" creationId="{4291CF09-A056-C56C-A3CF-F846CE1B232A}"/>
          </ac:spMkLst>
        </pc:spChg>
        <pc:graphicFrameChg chg="add mod">
          <ac:chgData name="Paul Magne Eidhammer" userId="e3d4e6bb-f754-4b2e-bd11-72ddaaf5666f" providerId="ADAL" clId="{835BCC08-B0CB-4400-B3F8-7FFC689D382E}" dt="2025-08-31T16:11:44.967" v="29" actId="207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3:39:11.013" v="21" actId="478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8:09:35.897" v="49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58:49.637" v="9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8:09:22.558" v="45"/>
          <ac:spMkLst>
            <pc:docMk/>
            <pc:sldMk cId="492800814" sldId="273"/>
            <ac:spMk id="8" creationId="{F9238BDB-4DBF-F13A-AEEC-B837FDA96B08}"/>
          </ac:spMkLst>
        </pc:spChg>
        <pc:graphicFrameChg chg="del mod">
          <ac:chgData name="Paul Magne Eidhammer" userId="e3d4e6bb-f754-4b2e-bd11-72ddaaf5666f" providerId="ADAL" clId="{835BCC08-B0CB-4400-B3F8-7FFC689D382E}" dt="2025-08-31T18:09:14.895" v="43" actId="478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8:09:35.897" v="49" actId="207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6:12:08.398" v="36" actId="207"/>
        <pc:sldMkLst>
          <pc:docMk/>
          <pc:sldMk cId="2544916649" sldId="274"/>
        </pc:sldMkLst>
        <pc:graphicFrameChg chg="mod">
          <ac:chgData name="Paul Magne Eidhammer" userId="e3d4e6bb-f754-4b2e-bd11-72ddaaf5666f" providerId="ADAL" clId="{835BCC08-B0CB-4400-B3F8-7FFC689D382E}" dt="2025-08-31T16:12:08.398" v="36" actId="207"/>
          <ac:graphicFrameMkLst>
            <pc:docMk/>
            <pc:sldMk cId="2544916649" sldId="274"/>
            <ac:graphicFrameMk id="9" creationId="{85995FFD-92B0-E161-545F-B30693003E10}"/>
          </ac:graphicFrameMkLst>
        </pc:graphicFrameChg>
      </pc:sldChg>
      <pc:sldChg chg="addSp delSp modSp add mod">
        <pc:chgData name="Paul Magne Eidhammer" userId="e3d4e6bb-f754-4b2e-bd11-72ddaaf5666f" providerId="ADAL" clId="{835BCC08-B0CB-4400-B3F8-7FFC689D382E}" dt="2025-08-29T11:35:39.348" v="20" actId="1076"/>
        <pc:sldMkLst>
          <pc:docMk/>
          <pc:sldMk cId="3279674423" sldId="5940"/>
        </pc:sldMkLst>
        <pc:spChg chg="add mod">
          <ac:chgData name="Paul Magne Eidhammer" userId="e3d4e6bb-f754-4b2e-bd11-72ddaaf5666f" providerId="ADAL" clId="{835BCC08-B0CB-4400-B3F8-7FFC689D382E}" dt="2025-08-29T11:35:39.348" v="20" actId="1076"/>
          <ac:spMkLst>
            <pc:docMk/>
            <pc:sldMk cId="3279674423" sldId="5940"/>
            <ac:spMk id="9" creationId="{BC4FED8B-FFF9-1833-19E5-67B54BE2635E}"/>
          </ac:spMkLst>
        </pc:spChg>
        <pc:picChg chg="add mod">
          <ac:chgData name="Paul Magne Eidhammer" userId="e3d4e6bb-f754-4b2e-bd11-72ddaaf5666f" providerId="ADAL" clId="{835BCC08-B0CB-4400-B3F8-7FFC689D382E}" dt="2025-08-29T11:34:59.521" v="12" actId="1076"/>
          <ac:picMkLst>
            <pc:docMk/>
            <pc:sldMk cId="3279674423" sldId="5940"/>
            <ac:picMk id="5" creationId="{BF4119EF-AFEC-FA65-CE40-750142E8C13F}"/>
          </ac:picMkLst>
        </pc:picChg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2:20:33.673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2:20:33.673" v="1" actId="1076"/>
        <pc:sldMkLst>
          <pc:docMk/>
          <pc:sldMk cId="2089001233" sldId="311"/>
        </pc:sldMkLst>
        <pc:spChg chg="add mod">
          <ac:chgData name="Even Tranmæl" userId="dc99418e-6817-4331-86b2-1a32ab61fd79" providerId="ADAL" clId="{20EB47B2-AC97-4CDF-95FE-F8D59C74A743}" dt="2025-08-29T12:20:33.673" v="1" actId="1076"/>
          <ac:spMkLst>
            <pc:docMk/>
            <pc:sldMk cId="2089001233" sldId="311"/>
            <ac:spMk id="2" creationId="{2E217ED9-C098-4E22-70F2-194D7B4C5FD9}"/>
          </ac:spMkLst>
        </pc:spChg>
      </pc:sldChg>
    </pc:docChg>
  </pc:docChgLst>
  <pc:docChgLst>
    <pc:chgData name="Paul Magne Eidhammer" userId="e3d4e6bb-f754-4b2e-bd11-72ddaaf5666f" providerId="ADAL" clId="{50954784-787D-4397-8014-0C9E47546214}"/>
    <pc:docChg chg="custSel modSld">
      <pc:chgData name="Paul Magne Eidhammer" userId="e3d4e6bb-f754-4b2e-bd11-72ddaaf5666f" providerId="ADAL" clId="{50954784-787D-4397-8014-0C9E47546214}" dt="2025-06-30T08:18:54.146" v="86" actId="20577"/>
      <pc:docMkLst>
        <pc:docMk/>
      </pc:docMkLst>
      <pc:sldChg chg="addSp delSp modSp mod">
        <pc:chgData name="Paul Magne Eidhammer" userId="e3d4e6bb-f754-4b2e-bd11-72ddaaf5666f" providerId="ADAL" clId="{50954784-787D-4397-8014-0C9E47546214}" dt="2025-06-29T17:26:47.171" v="62" actId="14100"/>
        <pc:sldMkLst>
          <pc:docMk/>
          <pc:sldMk cId="663609451" sldId="270"/>
        </pc:sldMkLst>
      </pc:sldChg>
      <pc:sldChg chg="addSp delSp modSp mod">
        <pc:chgData name="Paul Magne Eidhammer" userId="e3d4e6bb-f754-4b2e-bd11-72ddaaf5666f" providerId="ADAL" clId="{50954784-787D-4397-8014-0C9E47546214}" dt="2025-06-27T08:07:43.544" v="20" actId="14100"/>
        <pc:sldMkLst>
          <pc:docMk/>
          <pc:sldMk cId="1945649765" sldId="271"/>
        </pc:sldMkLst>
      </pc:sldChg>
      <pc:sldChg chg="addSp delSp modSp mod">
        <pc:chgData name="Paul Magne Eidhammer" userId="e3d4e6bb-f754-4b2e-bd11-72ddaaf5666f" providerId="ADAL" clId="{50954784-787D-4397-8014-0C9E47546214}" dt="2025-06-26T12:56:47.331" v="15" actId="14100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50954784-787D-4397-8014-0C9E47546214}" dt="2025-06-27T08:29:52.434" v="26" actId="14100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50954784-787D-4397-8014-0C9E47546214}" dt="2025-06-27T08:49:40.603" v="31" actId="14100"/>
        <pc:sldMkLst>
          <pc:docMk/>
          <pc:sldMk cId="2544916649" sldId="274"/>
        </pc:sldMkLst>
      </pc:sldChg>
      <pc:sldChg chg="addSp delSp modSp mod">
        <pc:chgData name="Paul Magne Eidhammer" userId="e3d4e6bb-f754-4b2e-bd11-72ddaaf5666f" providerId="ADAL" clId="{50954784-787D-4397-8014-0C9E47546214}" dt="2025-06-30T08:18:54.146" v="86" actId="20577"/>
        <pc:sldMkLst>
          <pc:docMk/>
          <pc:sldMk cId="1882197771" sldId="275"/>
        </pc:sldMkLst>
      </pc:sldChg>
      <pc:sldChg chg="addSp delSp modSp mod">
        <pc:chgData name="Paul Magne Eidhammer" userId="e3d4e6bb-f754-4b2e-bd11-72ddaaf5666f" providerId="ADAL" clId="{50954784-787D-4397-8014-0C9E47546214}" dt="2025-06-27T10:22:03.002" v="47"/>
        <pc:sldMkLst>
          <pc:docMk/>
          <pc:sldMk cId="2435218313" sldId="278"/>
        </pc:sldMkLst>
      </pc:sldChg>
      <pc:sldChg chg="addSp delSp modSp mod">
        <pc:chgData name="Paul Magne Eidhammer" userId="e3d4e6bb-f754-4b2e-bd11-72ddaaf5666f" providerId="ADAL" clId="{50954784-787D-4397-8014-0C9E47546214}" dt="2025-06-25T07:14:46.302" v="4" actId="14100"/>
        <pc:sldMkLst>
          <pc:docMk/>
          <pc:sldMk cId="1219157254" sldId="290"/>
        </pc:sldMkLst>
      </pc:sldChg>
      <pc:sldChg chg="addSp delSp modSp mod">
        <pc:chgData name="Paul Magne Eidhammer" userId="e3d4e6bb-f754-4b2e-bd11-72ddaaf5666f" providerId="ADAL" clId="{50954784-787D-4397-8014-0C9E47546214}" dt="2025-06-26T10:52:23.260" v="9" actId="14100"/>
        <pc:sldMkLst>
          <pc:docMk/>
          <pc:sldMk cId="3719733657" sldId="291"/>
        </pc:sldMkLst>
      </pc:sldChg>
    </pc:docChg>
  </pc:docChgLst>
  <pc:docChgLst>
    <pc:chgData name="Jomar Sæterøy Maridal" userId="208828a4-37e1-46b2-ad3f-fb1dea7a7b40" providerId="ADAL" clId="{71AE9502-E367-47CB-BCCA-7EAB94CA3532}"/>
    <pc:docChg chg="custSel addSld delSld modSld">
      <pc:chgData name="Jomar Sæterøy Maridal" userId="208828a4-37e1-46b2-ad3f-fb1dea7a7b40" providerId="ADAL" clId="{71AE9502-E367-47CB-BCCA-7EAB94CA3532}" dt="2025-07-11T08:41:15.786" v="305" actId="20577"/>
      <pc:docMkLst>
        <pc:docMk/>
      </pc:docMkLst>
      <pc:sldChg chg="modSp">
        <pc:chgData name="Jomar Sæterøy Maridal" userId="208828a4-37e1-46b2-ad3f-fb1dea7a7b40" providerId="ADAL" clId="{71AE9502-E367-47CB-BCCA-7EAB94CA3532}" dt="2025-06-24T17:56:08.753" v="0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71AE9502-E367-47CB-BCCA-7EAB94CA3532}" dt="2025-06-24T17:56:08.753" v="0"/>
        <pc:sldMkLst>
          <pc:docMk/>
          <pc:sldMk cId="4221355331" sldId="259"/>
        </pc:sldMkLst>
      </pc:sldChg>
      <pc:sldChg chg="modSp mod">
        <pc:chgData name="Jomar Sæterøy Maridal" userId="208828a4-37e1-46b2-ad3f-fb1dea7a7b40" providerId="ADAL" clId="{71AE9502-E367-47CB-BCCA-7EAB94CA3532}" dt="2025-07-11T08:41:15.786" v="305" actId="20577"/>
        <pc:sldMkLst>
          <pc:docMk/>
          <pc:sldMk cId="3282931839" sldId="261"/>
        </pc:sldMkLst>
      </pc:sldChg>
      <pc:sldChg chg="modSp mod">
        <pc:chgData name="Jomar Sæterøy Maridal" userId="208828a4-37e1-46b2-ad3f-fb1dea7a7b40" providerId="ADAL" clId="{71AE9502-E367-47CB-BCCA-7EAB94CA3532}" dt="2025-07-10T12:18:01.679" v="209" actId="207"/>
        <pc:sldMkLst>
          <pc:docMk/>
          <pc:sldMk cId="2728337470" sldId="262"/>
        </pc:sldMkLst>
      </pc:sldChg>
      <pc:sldChg chg="modSp">
        <pc:chgData name="Jomar Sæterøy Maridal" userId="208828a4-37e1-46b2-ad3f-fb1dea7a7b40" providerId="ADAL" clId="{71AE9502-E367-47CB-BCCA-7EAB94CA3532}" dt="2025-06-24T17:56:08.753" v="0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71AE9502-E367-47CB-BCCA-7EAB94CA3532}" dt="2025-06-24T17:56:08.753" v="0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71AE9502-E367-47CB-BCCA-7EAB94CA3532}" dt="2025-06-24T17:56:08.753" v="0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71AE9502-E367-47CB-BCCA-7EAB94CA3532}" dt="2025-06-24T17:56:08.753" v="0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71AE9502-E367-47CB-BCCA-7EAB94CA3532}" dt="2025-06-24T17:56:08.753" v="0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71AE9502-E367-47CB-BCCA-7EAB94CA3532}" dt="2025-06-24T17:56:08.753" v="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71AE9502-E367-47CB-BCCA-7EAB94CA3532}" dt="2025-06-24T17:56:08.753" v="0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71AE9502-E367-47CB-BCCA-7EAB94CA3532}" dt="2025-06-24T17:56:08.753" v="0"/>
        <pc:sldMkLst>
          <pc:docMk/>
          <pc:sldMk cId="2224147455" sldId="280"/>
        </pc:sldMkLst>
      </pc:sldChg>
      <pc:sldChg chg="modSp mod">
        <pc:chgData name="Jomar Sæterøy Maridal" userId="208828a4-37e1-46b2-ad3f-fb1dea7a7b40" providerId="ADAL" clId="{71AE9502-E367-47CB-BCCA-7EAB94CA3532}" dt="2025-07-09T08:42:58.053" v="96" actId="207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71AE9502-E367-47CB-BCCA-7EAB94CA3532}" dt="2025-06-24T17:56:08.753" v="0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71AE9502-E367-47CB-BCCA-7EAB94CA3532}" dt="2025-06-24T17:56:08.753" v="0"/>
        <pc:sldMkLst>
          <pc:docMk/>
          <pc:sldMk cId="3719733657" sldId="291"/>
        </pc:sldMkLst>
      </pc:sldChg>
      <pc:sldChg chg="addSp delSp modSp mod">
        <pc:chgData name="Jomar Sæterøy Maridal" userId="208828a4-37e1-46b2-ad3f-fb1dea7a7b40" providerId="ADAL" clId="{71AE9502-E367-47CB-BCCA-7EAB94CA3532}" dt="2025-07-09T11:03:33.601" v="111" actId="20577"/>
        <pc:sldMkLst>
          <pc:docMk/>
          <pc:sldMk cId="1436050539" sldId="293"/>
        </pc:sldMkLst>
      </pc:sldChg>
      <pc:sldChg chg="addSp delSp modSp mod">
        <pc:chgData name="Jomar Sæterøy Maridal" userId="208828a4-37e1-46b2-ad3f-fb1dea7a7b40" providerId="ADAL" clId="{71AE9502-E367-47CB-BCCA-7EAB94CA3532}" dt="2025-07-09T12:44:11.099" v="143" actId="20577"/>
        <pc:sldMkLst>
          <pc:docMk/>
          <pc:sldMk cId="592984174" sldId="294"/>
        </pc:sldMkLst>
      </pc:sldChg>
      <pc:sldChg chg="addSp delSp modSp mod">
        <pc:chgData name="Jomar Sæterøy Maridal" userId="208828a4-37e1-46b2-ad3f-fb1dea7a7b40" providerId="ADAL" clId="{71AE9502-E367-47CB-BCCA-7EAB94CA3532}" dt="2025-07-10T11:24:54.904" v="188" actId="20577"/>
        <pc:sldMkLst>
          <pc:docMk/>
          <pc:sldMk cId="3405911341" sldId="295"/>
        </pc:sldMkLst>
      </pc:sldChg>
      <pc:sldChg chg="addSp delSp modSp mod">
        <pc:chgData name="Jomar Sæterøy Maridal" userId="208828a4-37e1-46b2-ad3f-fb1dea7a7b40" providerId="ADAL" clId="{71AE9502-E367-47CB-BCCA-7EAB94CA3532}" dt="2025-07-10T11:55:52.307" v="194"/>
        <pc:sldMkLst>
          <pc:docMk/>
          <pc:sldMk cId="93300291" sldId="296"/>
        </pc:sldMkLst>
      </pc:sldChg>
      <pc:sldChg chg="addSp delSp modSp mod">
        <pc:chgData name="Jomar Sæterøy Maridal" userId="208828a4-37e1-46b2-ad3f-fb1dea7a7b40" providerId="ADAL" clId="{71AE9502-E367-47CB-BCCA-7EAB94CA3532}" dt="2025-07-10T12:32:36.952" v="226"/>
        <pc:sldMkLst>
          <pc:docMk/>
          <pc:sldMk cId="1605421143" sldId="297"/>
        </pc:sldMkLst>
      </pc:sldChg>
      <pc:sldChg chg="addSp delSp modSp mod">
        <pc:chgData name="Jomar Sæterøy Maridal" userId="208828a4-37e1-46b2-ad3f-fb1dea7a7b40" providerId="ADAL" clId="{71AE9502-E367-47CB-BCCA-7EAB94CA3532}" dt="2025-07-10T13:29:05.449" v="252" actId="1035"/>
        <pc:sldMkLst>
          <pc:docMk/>
          <pc:sldMk cId="1113692058" sldId="298"/>
        </pc:sldMkLst>
      </pc:sldChg>
      <pc:sldChg chg="modSp">
        <pc:chgData name="Jomar Sæterøy Maridal" userId="208828a4-37e1-46b2-ad3f-fb1dea7a7b40" providerId="ADAL" clId="{71AE9502-E367-47CB-BCCA-7EAB94CA3532}" dt="2025-06-24T17:56:08.753" v="0"/>
        <pc:sldMkLst>
          <pc:docMk/>
          <pc:sldMk cId="1155137859" sldId="299"/>
        </pc:sldMkLst>
      </pc:sldChg>
      <pc:sldChg chg="addSp delSp modSp mod">
        <pc:chgData name="Jomar Sæterøy Maridal" userId="208828a4-37e1-46b2-ad3f-fb1dea7a7b40" providerId="ADAL" clId="{71AE9502-E367-47CB-BCCA-7EAB94CA3532}" dt="2025-07-10T10:40:16.702" v="154" actId="404"/>
        <pc:sldMkLst>
          <pc:docMk/>
          <pc:sldMk cId="4136470880" sldId="310"/>
        </pc:sldMkLst>
      </pc:sldChg>
      <pc:sldChg chg="add del">
        <pc:chgData name="Jomar Sæterøy Maridal" userId="208828a4-37e1-46b2-ad3f-fb1dea7a7b40" providerId="ADAL" clId="{71AE9502-E367-47CB-BCCA-7EAB94CA3532}" dt="2025-07-10T10:40:20.330" v="155" actId="2696"/>
        <pc:sldMkLst>
          <pc:docMk/>
          <pc:sldMk cId="3614885140" sldId="311"/>
        </pc:sldMkLst>
      </pc:sldChg>
      <pc:sldChg chg="add del">
        <pc:chgData name="Jomar Sæterøy Maridal" userId="208828a4-37e1-46b2-ad3f-fb1dea7a7b40" providerId="ADAL" clId="{71AE9502-E367-47CB-BCCA-7EAB94CA3532}" dt="2025-07-09T12:24:05.857" v="130" actId="2696"/>
        <pc:sldMkLst>
          <pc:docMk/>
          <pc:sldMk cId="3746322130" sldId="31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7-09T10-51-31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ettersp&#248;rsel%202025-07-09T11-20-45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7-10T08-29-32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7-10T11-08-52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Rauma!$B$1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Rauma!$A$2:$A$15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Rauma!$B$2:$B$15</c:f>
              <c:numCache>
                <c:formatCode>General</c:formatCode>
                <c:ptCount val="14"/>
                <c:pt idx="0">
                  <c:v>22</c:v>
                </c:pt>
                <c:pt idx="1">
                  <c:v>30</c:v>
                </c:pt>
                <c:pt idx="2">
                  <c:v>44</c:v>
                </c:pt>
                <c:pt idx="3">
                  <c:v>83</c:v>
                </c:pt>
                <c:pt idx="4">
                  <c:v>186</c:v>
                </c:pt>
                <c:pt idx="5">
                  <c:v>259</c:v>
                </c:pt>
                <c:pt idx="6">
                  <c:v>192</c:v>
                </c:pt>
                <c:pt idx="7">
                  <c:v>251</c:v>
                </c:pt>
                <c:pt idx="8">
                  <c:v>277</c:v>
                </c:pt>
                <c:pt idx="9">
                  <c:v>694</c:v>
                </c:pt>
                <c:pt idx="10">
                  <c:v>705</c:v>
                </c:pt>
                <c:pt idx="11">
                  <c:v>394</c:v>
                </c:pt>
                <c:pt idx="12">
                  <c:v>190</c:v>
                </c:pt>
                <c:pt idx="13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1-4B90-879F-E530647E24CF}"/>
            </c:ext>
          </c:extLst>
        </c:ser>
        <c:ser>
          <c:idx val="1"/>
          <c:order val="1"/>
          <c:tx>
            <c:strRef>
              <c:f>Rauma!$C$1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Rauma!$A$2:$A$15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Rauma!$C$2:$C$15</c:f>
              <c:numCache>
                <c:formatCode>General</c:formatCode>
                <c:ptCount val="14"/>
                <c:pt idx="0">
                  <c:v>33</c:v>
                </c:pt>
                <c:pt idx="1">
                  <c:v>28</c:v>
                </c:pt>
                <c:pt idx="2">
                  <c:v>54</c:v>
                </c:pt>
                <c:pt idx="3">
                  <c:v>98</c:v>
                </c:pt>
                <c:pt idx="4">
                  <c:v>303</c:v>
                </c:pt>
                <c:pt idx="5">
                  <c:v>312</c:v>
                </c:pt>
                <c:pt idx="6">
                  <c:v>344</c:v>
                </c:pt>
                <c:pt idx="7">
                  <c:v>340</c:v>
                </c:pt>
                <c:pt idx="8">
                  <c:v>354</c:v>
                </c:pt>
                <c:pt idx="9">
                  <c:v>704</c:v>
                </c:pt>
                <c:pt idx="10">
                  <c:v>503</c:v>
                </c:pt>
                <c:pt idx="11">
                  <c:v>204</c:v>
                </c:pt>
                <c:pt idx="12">
                  <c:v>76</c:v>
                </c:pt>
                <c:pt idx="1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21-4B90-879F-E530647E24CF}"/>
            </c:ext>
          </c:extLst>
        </c:ser>
        <c:ser>
          <c:idx val="2"/>
          <c:order val="2"/>
          <c:tx>
            <c:strRef>
              <c:f>Rauma!$D$1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Rauma!$A$2:$A$15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Rauma!$D$2:$D$15</c:f>
              <c:numCache>
                <c:formatCode>General</c:formatCode>
                <c:ptCount val="14"/>
                <c:pt idx="0">
                  <c:v>33</c:v>
                </c:pt>
                <c:pt idx="1">
                  <c:v>29</c:v>
                </c:pt>
                <c:pt idx="2">
                  <c:v>59</c:v>
                </c:pt>
                <c:pt idx="3">
                  <c:v>106</c:v>
                </c:pt>
                <c:pt idx="4">
                  <c:v>328</c:v>
                </c:pt>
                <c:pt idx="5">
                  <c:v>335</c:v>
                </c:pt>
                <c:pt idx="6">
                  <c:v>368</c:v>
                </c:pt>
                <c:pt idx="7">
                  <c:v>362</c:v>
                </c:pt>
                <c:pt idx="8">
                  <c:v>378</c:v>
                </c:pt>
                <c:pt idx="9">
                  <c:v>750</c:v>
                </c:pt>
                <c:pt idx="10">
                  <c:v>535</c:v>
                </c:pt>
                <c:pt idx="11">
                  <c:v>215</c:v>
                </c:pt>
                <c:pt idx="12">
                  <c:v>81</c:v>
                </c:pt>
                <c:pt idx="1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21-4B90-879F-E530647E2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Personer!$B$19:$D$19</c:f>
              <c:numCache>
                <c:formatCode>0</c:formatCode>
                <c:ptCount val="3"/>
                <c:pt idx="0">
                  <c:v>6869</c:v>
                </c:pt>
                <c:pt idx="1">
                  <c:v>6904</c:v>
                </c:pt>
                <c:pt idx="2">
                  <c:v>6972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02-404F-8CA3-47159A29E6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Boliger5!$B$20:$G$20</c:f>
              <c:numCache>
                <c:formatCode>0</c:formatCode>
                <c:ptCount val="6"/>
                <c:pt idx="0">
                  <c:v>2472</c:v>
                </c:pt>
                <c:pt idx="1">
                  <c:v>321</c:v>
                </c:pt>
                <c:pt idx="2">
                  <c:v>371</c:v>
                </c:pt>
                <c:pt idx="3">
                  <c:v>146</c:v>
                </c:pt>
                <c:pt idx="4">
                  <c:v>14</c:v>
                </c:pt>
                <c:pt idx="5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5-4367-96DF-776FDC6F7A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5569244186665"/>
          <c:y val="4.7234298863894526E-2"/>
          <c:w val="0.87958251053827641"/>
          <c:h val="0.83925572730976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Boliger5!$B$20:$O$20</c:f>
              <c:numCache>
                <c:formatCode>0</c:formatCode>
                <c:ptCount val="14"/>
                <c:pt idx="0">
                  <c:v>22</c:v>
                </c:pt>
                <c:pt idx="1">
                  <c:v>31</c:v>
                </c:pt>
                <c:pt idx="2">
                  <c:v>49</c:v>
                </c:pt>
                <c:pt idx="3">
                  <c:v>84</c:v>
                </c:pt>
                <c:pt idx="4">
                  <c:v>196</c:v>
                </c:pt>
                <c:pt idx="5">
                  <c:v>263</c:v>
                </c:pt>
                <c:pt idx="6">
                  <c:v>200</c:v>
                </c:pt>
                <c:pt idx="7">
                  <c:v>253</c:v>
                </c:pt>
                <c:pt idx="8">
                  <c:v>281</c:v>
                </c:pt>
                <c:pt idx="9">
                  <c:v>700</c:v>
                </c:pt>
                <c:pt idx="10">
                  <c:v>704</c:v>
                </c:pt>
                <c:pt idx="11">
                  <c:v>393</c:v>
                </c:pt>
                <c:pt idx="12">
                  <c:v>192</c:v>
                </c:pt>
                <c:pt idx="13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A1-4BFE-B704-BD50227474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3646055437100213E-2"/>
              <c:y val="0.429270337781483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801816277508806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Fullforte!$B$75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Fullforte!$C$75:$AA$75</c:f>
              <c:numCache>
                <c:formatCode>0</c:formatCode>
                <c:ptCount val="25"/>
                <c:pt idx="0">
                  <c:v>4</c:v>
                </c:pt>
                <c:pt idx="1">
                  <c:v>14</c:v>
                </c:pt>
                <c:pt idx="2">
                  <c:v>6</c:v>
                </c:pt>
                <c:pt idx="3">
                  <c:v>3</c:v>
                </c:pt>
                <c:pt idx="4">
                  <c:v>3</c:v>
                </c:pt>
                <c:pt idx="5">
                  <c:v>11</c:v>
                </c:pt>
                <c:pt idx="6">
                  <c:v>5</c:v>
                </c:pt>
                <c:pt idx="7">
                  <c:v>6</c:v>
                </c:pt>
                <c:pt idx="8">
                  <c:v>19</c:v>
                </c:pt>
                <c:pt idx="9">
                  <c:v>8</c:v>
                </c:pt>
                <c:pt idx="10">
                  <c:v>6</c:v>
                </c:pt>
                <c:pt idx="11">
                  <c:v>11</c:v>
                </c:pt>
                <c:pt idx="12">
                  <c:v>5</c:v>
                </c:pt>
                <c:pt idx="13">
                  <c:v>11</c:v>
                </c:pt>
                <c:pt idx="14">
                  <c:v>13</c:v>
                </c:pt>
                <c:pt idx="15">
                  <c:v>10</c:v>
                </c:pt>
                <c:pt idx="16">
                  <c:v>8</c:v>
                </c:pt>
                <c:pt idx="17">
                  <c:v>6</c:v>
                </c:pt>
                <c:pt idx="18">
                  <c:v>7</c:v>
                </c:pt>
                <c:pt idx="19">
                  <c:v>5</c:v>
                </c:pt>
                <c:pt idx="20">
                  <c:v>6</c:v>
                </c:pt>
                <c:pt idx="21">
                  <c:v>5</c:v>
                </c:pt>
                <c:pt idx="22">
                  <c:v>11</c:v>
                </c:pt>
                <c:pt idx="23">
                  <c:v>7</c:v>
                </c:pt>
                <c:pt idx="2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B-4251-A358-018602A94FE8}"/>
            </c:ext>
          </c:extLst>
        </c:ser>
        <c:ser>
          <c:idx val="1"/>
          <c:order val="1"/>
          <c:tx>
            <c:strRef>
              <c:f>Fullforte!$B$76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Fullforte!$C$76:$AA$76</c:f>
              <c:numCache>
                <c:formatCode>0</c:formatCode>
                <c:ptCount val="2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4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BB-4251-A358-018602A94FE8}"/>
            </c:ext>
          </c:extLst>
        </c:ser>
        <c:ser>
          <c:idx val="2"/>
          <c:order val="2"/>
          <c:tx>
            <c:strRef>
              <c:f>Fullforte!$B$77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Fullforte!$C$77:$AA$77</c:f>
              <c:numCache>
                <c:formatCode>0</c:formatCode>
                <c:ptCount val="25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8</c:v>
                </c:pt>
                <c:pt idx="7">
                  <c:v>0</c:v>
                </c:pt>
                <c:pt idx="8">
                  <c:v>8</c:v>
                </c:pt>
                <c:pt idx="9">
                  <c:v>8</c:v>
                </c:pt>
                <c:pt idx="10">
                  <c:v>0</c:v>
                </c:pt>
                <c:pt idx="11">
                  <c:v>8</c:v>
                </c:pt>
                <c:pt idx="12">
                  <c:v>0</c:v>
                </c:pt>
                <c:pt idx="13">
                  <c:v>8</c:v>
                </c:pt>
                <c:pt idx="14">
                  <c:v>16</c:v>
                </c:pt>
                <c:pt idx="15">
                  <c:v>10</c:v>
                </c:pt>
                <c:pt idx="16">
                  <c:v>0</c:v>
                </c:pt>
                <c:pt idx="17">
                  <c:v>4</c:v>
                </c:pt>
                <c:pt idx="18">
                  <c:v>0</c:v>
                </c:pt>
                <c:pt idx="19">
                  <c:v>6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4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BB-4251-A358-018602A94FE8}"/>
            </c:ext>
          </c:extLst>
        </c:ser>
        <c:ser>
          <c:idx val="3"/>
          <c:order val="3"/>
          <c:tx>
            <c:strRef>
              <c:f>Fullforte!$B$78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Fullforte!$C$78:$AA$78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18</c:v>
                </c:pt>
                <c:pt idx="9">
                  <c:v>6</c:v>
                </c:pt>
                <c:pt idx="10">
                  <c:v>10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12</c:v>
                </c:pt>
                <c:pt idx="18">
                  <c:v>0</c:v>
                </c:pt>
                <c:pt idx="19">
                  <c:v>0</c:v>
                </c:pt>
                <c:pt idx="20">
                  <c:v>9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BB-4251-A358-018602A94FE8}"/>
            </c:ext>
          </c:extLst>
        </c:ser>
        <c:ser>
          <c:idx val="4"/>
          <c:order val="4"/>
          <c:tx>
            <c:strRef>
              <c:f>Fullforte!$B$79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Fullforte!$C$79:$AA$79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BB-4251-A358-018602A94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6.934558642648911E-3"/>
              <c:y val="0.337208371704892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74344316633671"/>
          <c:y val="0.93801281387757462"/>
          <c:w val="0.7965129999375623"/>
          <c:h val="4.1658707791729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NyeBygninger!$C$25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NyeBygninger!$D$25:$H$25</c:f>
              <c:numCache>
                <c:formatCode>0</c:formatCode>
                <c:ptCount val="5"/>
                <c:pt idx="0">
                  <c:v>9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29-4B51-A82A-5449527E1C35}"/>
            </c:ext>
          </c:extLst>
        </c:ser>
        <c:ser>
          <c:idx val="1"/>
          <c:order val="1"/>
          <c:tx>
            <c:strRef>
              <c:f>NyeBygninger!$C$26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NyeBygninger!$D$26:$H$26</c:f>
              <c:numCache>
                <c:formatCode>0</c:formatCode>
                <c:ptCount val="5"/>
                <c:pt idx="0">
                  <c:v>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29-4B51-A82A-5449527E1C35}"/>
            </c:ext>
          </c:extLst>
        </c:ser>
        <c:ser>
          <c:idx val="2"/>
          <c:order val="2"/>
          <c:tx>
            <c:strRef>
              <c:f>NyeBygninger!$C$27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NyeBygninger!$D$27:$H$27</c:f>
              <c:numCache>
                <c:formatCode>0</c:formatCode>
                <c:ptCount val="5"/>
                <c:pt idx="0">
                  <c:v>10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29-4B51-A82A-5449527E1C35}"/>
            </c:ext>
          </c:extLst>
        </c:ser>
        <c:ser>
          <c:idx val="3"/>
          <c:order val="3"/>
          <c:tx>
            <c:strRef>
              <c:f>NyeBygninger!$C$28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NyeBygninger!$D$28:$H$28</c:f>
              <c:numCache>
                <c:formatCode>0</c:formatCode>
                <c:ptCount val="5"/>
                <c:pt idx="0">
                  <c:v>12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29-4B51-A82A-5449527E1C35}"/>
            </c:ext>
          </c:extLst>
        </c:ser>
        <c:ser>
          <c:idx val="4"/>
          <c:order val="4"/>
          <c:tx>
            <c:strRef>
              <c:f>NyeBygninger!$C$29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NyeBygninger!$D$29:$H$29</c:f>
              <c:numCache>
                <c:formatCode>0</c:formatCode>
                <c:ptCount val="5"/>
                <c:pt idx="0">
                  <c:v>11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29-4B51-A82A-5449527E1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9819423"/>
        <c:axId val="669811743"/>
      </c:barChart>
      <c:catAx>
        <c:axId val="66981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1743"/>
        <c:crosses val="autoZero"/>
        <c:auto val="1"/>
        <c:lblAlgn val="ctr"/>
        <c:lblOffset val="100"/>
        <c:noMultiLvlLbl val="0"/>
      </c:catAx>
      <c:valAx>
        <c:axId val="66981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1.242996070577883E-2"/>
              <c:y val="0.317478333662233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9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NyeBygninger!$B$24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NyeBygninger!$C$24:$K$24</c:f>
              <c:numCache>
                <c:formatCode>0</c:formatCode>
                <c:ptCount val="9"/>
                <c:pt idx="0">
                  <c:v>4</c:v>
                </c:pt>
                <c:pt idx="1">
                  <c:v>0</c:v>
                </c:pt>
                <c:pt idx="2">
                  <c:v>6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F2-4211-AF3C-BB0E6250C027}"/>
            </c:ext>
          </c:extLst>
        </c:ser>
        <c:ser>
          <c:idx val="1"/>
          <c:order val="1"/>
          <c:tx>
            <c:strRef>
              <c:f>NyeBygninger!$B$25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NyeBygninger!$C$25:$K$25</c:f>
              <c:numCache>
                <c:formatCode>0</c:formatCode>
                <c:ptCount val="9"/>
                <c:pt idx="0">
                  <c:v>2</c:v>
                </c:pt>
                <c:pt idx="1">
                  <c:v>0</c:v>
                </c:pt>
                <c:pt idx="2">
                  <c:v>16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F2-4211-AF3C-BB0E6250C027}"/>
            </c:ext>
          </c:extLst>
        </c:ser>
        <c:ser>
          <c:idx val="2"/>
          <c:order val="2"/>
          <c:tx>
            <c:strRef>
              <c:f>NyeBygninger!$B$26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NyeBygninger!$C$26:$K$26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22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F2-4211-AF3C-BB0E6250C027}"/>
            </c:ext>
          </c:extLst>
        </c:ser>
        <c:ser>
          <c:idx val="3"/>
          <c:order val="3"/>
          <c:tx>
            <c:strRef>
              <c:f>NyeBygninger!$B$27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NyeBygninger!$C$27:$K$27</c:f>
              <c:numCache>
                <c:formatCode>0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18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F2-4211-AF3C-BB0E6250C027}"/>
            </c:ext>
          </c:extLst>
        </c:ser>
        <c:ser>
          <c:idx val="4"/>
          <c:order val="4"/>
          <c:tx>
            <c:strRef>
              <c:f>NyeBygninger!$B$28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NyeBygninger!$C$28:$K$28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F2-4211-AF3C-BB0E6250C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3254447"/>
        <c:axId val="813242447"/>
      </c:barChart>
      <c:catAx>
        <c:axId val="81325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42447"/>
        <c:crosses val="autoZero"/>
        <c:auto val="1"/>
        <c:lblAlgn val="ctr"/>
        <c:lblOffset val="100"/>
        <c:noMultiLvlLbl val="0"/>
      </c:catAx>
      <c:valAx>
        <c:axId val="813242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8.4602368866328256E-3"/>
              <c:y val="0.39027336967494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5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3731632719463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Medianinntekt!$A$48</c:f>
              <c:strCache>
                <c:ptCount val="1"/>
                <c:pt idx="0">
                  <c:v>Rauma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Medianinntekt!$B$48:$F$48</c:f>
              <c:numCache>
                <c:formatCode>0</c:formatCode>
                <c:ptCount val="5"/>
                <c:pt idx="0">
                  <c:v>764000</c:v>
                </c:pt>
                <c:pt idx="1">
                  <c:v>446000</c:v>
                </c:pt>
                <c:pt idx="2">
                  <c:v>959000</c:v>
                </c:pt>
                <c:pt idx="3">
                  <c:v>1334000</c:v>
                </c:pt>
                <c:pt idx="4">
                  <c:v>627000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3-4EE8-8267-8B19ED9F94A7}"/>
            </c:ext>
          </c:extLst>
        </c:ser>
        <c:ser>
          <c:idx val="1"/>
          <c:order val="1"/>
          <c:tx>
            <c:strRef>
              <c:f>Medianinntekt!$A$49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Medianinntekt!$B$49:$F$49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3-4EE8-8267-8B19ED9F94A7}"/>
            </c:ext>
          </c:extLst>
        </c:ser>
        <c:ser>
          <c:idx val="2"/>
          <c:order val="2"/>
          <c:tx>
            <c:strRef>
              <c:f>Medianinntekt!$A$50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Medianinntekt!$B$50:$F$50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A3-4EE8-8267-8B19ED9F94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65054931400587"/>
          <c:y val="0.92854121347960739"/>
          <c:w val="0.39497712278382008"/>
          <c:h val="6.4747676806695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Rauma!$C$3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Rauma!$B$4:$B$28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Rauma!$C$4:$C$28</c:f>
              <c:numCache>
                <c:formatCode>General</c:formatCode>
                <c:ptCount val="25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-1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151-4E2E-A181-B4AFC024C976}"/>
            </c:ext>
          </c:extLst>
        </c:ser>
        <c:ser>
          <c:idx val="1"/>
          <c:order val="1"/>
          <c:tx>
            <c:strRef>
              <c:f>Rauma!$D$3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Rauma!$B$4:$B$28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Rauma!$D$4:$D$28</c:f>
              <c:numCache>
                <c:formatCode>General</c:formatCode>
                <c:ptCount val="25"/>
                <c:pt idx="0">
                  <c:v>15</c:v>
                </c:pt>
                <c:pt idx="1">
                  <c:v>9</c:v>
                </c:pt>
                <c:pt idx="2">
                  <c:v>7</c:v>
                </c:pt>
                <c:pt idx="3">
                  <c:v>7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3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1</c:v>
                </c:pt>
                <c:pt idx="17">
                  <c:v>4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1</c:v>
                </c:pt>
                <c:pt idx="23">
                  <c:v>-1</c:v>
                </c:pt>
                <c:pt idx="24">
                  <c:v>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151-4E2E-A181-B4AFC024C976}"/>
            </c:ext>
          </c:extLst>
        </c:ser>
        <c:ser>
          <c:idx val="2"/>
          <c:order val="2"/>
          <c:tx>
            <c:strRef>
              <c:f>Rauma!$E$3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Rauma!$B$4:$B$28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Rauma!$E$4:$E$28</c:f>
              <c:numCache>
                <c:formatCode>General</c:formatCode>
                <c:ptCount val="25"/>
                <c:pt idx="0">
                  <c:v>17</c:v>
                </c:pt>
                <c:pt idx="1">
                  <c:v>11</c:v>
                </c:pt>
                <c:pt idx="2">
                  <c:v>9</c:v>
                </c:pt>
                <c:pt idx="3">
                  <c:v>6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1</c:v>
                </c:pt>
                <c:pt idx="14">
                  <c:v>1</c:v>
                </c:pt>
                <c:pt idx="15">
                  <c:v>4</c:v>
                </c:pt>
                <c:pt idx="16">
                  <c:v>2</c:v>
                </c:pt>
                <c:pt idx="17">
                  <c:v>3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-2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151-4E2E-A181-B4AFC024C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'Ark2'!$H$35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A4-4D24-A932-2B41BB3A6A6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'Ark2'!$H$36:$H$61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101.27640845070422</c:v>
                </c:pt>
                <c:pt idx="2">
                  <c:v>101.32042253521128</c:v>
                </c:pt>
                <c:pt idx="3">
                  <c:v>101.54049295774648</c:v>
                </c:pt>
                <c:pt idx="4">
                  <c:v>101.71654929577466</c:v>
                </c:pt>
                <c:pt idx="5">
                  <c:v>101.49647887323943</c:v>
                </c:pt>
                <c:pt idx="6">
                  <c:v>101.32042253521128</c:v>
                </c:pt>
                <c:pt idx="7">
                  <c:v>100.74823943661973</c:v>
                </c:pt>
                <c:pt idx="8">
                  <c:v>100.61619718309859</c:v>
                </c:pt>
                <c:pt idx="9">
                  <c:v>100.26408450704226</c:v>
                </c:pt>
                <c:pt idx="10">
                  <c:v>100.2200704225352</c:v>
                </c:pt>
                <c:pt idx="11">
                  <c:v>99.823943661971825</c:v>
                </c:pt>
                <c:pt idx="12">
                  <c:v>99.251760563380287</c:v>
                </c:pt>
                <c:pt idx="13">
                  <c:v>98.45950704225352</c:v>
                </c:pt>
                <c:pt idx="14">
                  <c:v>98.547535211267601</c:v>
                </c:pt>
                <c:pt idx="15">
                  <c:v>98.107394366197184</c:v>
                </c:pt>
                <c:pt idx="16">
                  <c:v>98.283450704225345</c:v>
                </c:pt>
                <c:pt idx="17">
                  <c:v>97.711267605633793</c:v>
                </c:pt>
                <c:pt idx="18">
                  <c:v>97.535211267605632</c:v>
                </c:pt>
                <c:pt idx="19">
                  <c:v>97.579225352112672</c:v>
                </c:pt>
                <c:pt idx="20">
                  <c:v>97.403169014084511</c:v>
                </c:pt>
                <c:pt idx="21">
                  <c:v>97.579225352112672</c:v>
                </c:pt>
                <c:pt idx="22">
                  <c:v>97.887323943661968</c:v>
                </c:pt>
                <c:pt idx="23">
                  <c:v>97.667253521126767</c:v>
                </c:pt>
                <c:pt idx="24">
                  <c:v>96.963028169014081</c:v>
                </c:pt>
                <c:pt idx="25">
                  <c:v>96.742957746478879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A4-4D24-A932-2B41BB3A6A63}"/>
            </c:ext>
          </c:extLst>
        </c:ser>
        <c:ser>
          <c:idx val="1"/>
          <c:order val="1"/>
          <c:tx>
            <c:strRef>
              <c:f>'Ark2'!$I$35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A4-4D24-A932-2B41BB3A6A6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A4-4D24-A932-2B41BB3A6A6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'Ark2'!$I$36:$I$61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100.97259062776305</c:v>
                </c:pt>
                <c:pt idx="2">
                  <c:v>103.00618921308578</c:v>
                </c:pt>
                <c:pt idx="3">
                  <c:v>104.06719717064546</c:v>
                </c:pt>
                <c:pt idx="4">
                  <c:v>105.57029177718833</c:v>
                </c:pt>
                <c:pt idx="5">
                  <c:v>106.71971706454467</c:v>
                </c:pt>
                <c:pt idx="6">
                  <c:v>108.93015030946064</c:v>
                </c:pt>
                <c:pt idx="7">
                  <c:v>110.7869142351901</c:v>
                </c:pt>
                <c:pt idx="8">
                  <c:v>112.02475685234306</c:v>
                </c:pt>
                <c:pt idx="9">
                  <c:v>113.61626878868259</c:v>
                </c:pt>
                <c:pt idx="10">
                  <c:v>115.20778072502212</c:v>
                </c:pt>
                <c:pt idx="11">
                  <c:v>116.9761273209549</c:v>
                </c:pt>
                <c:pt idx="12">
                  <c:v>118.30238726790452</c:v>
                </c:pt>
                <c:pt idx="13">
                  <c:v>120.24756852343059</c:v>
                </c:pt>
                <c:pt idx="14">
                  <c:v>120.51282051282051</c:v>
                </c:pt>
                <c:pt idx="15">
                  <c:v>122.0159151193634</c:v>
                </c:pt>
                <c:pt idx="16">
                  <c:v>122.45800176834661</c:v>
                </c:pt>
                <c:pt idx="17">
                  <c:v>123.69584438549957</c:v>
                </c:pt>
                <c:pt idx="18">
                  <c:v>124.6684350132626</c:v>
                </c:pt>
                <c:pt idx="19">
                  <c:v>124.58001768346595</c:v>
                </c:pt>
                <c:pt idx="20">
                  <c:v>125.19893899204244</c:v>
                </c:pt>
                <c:pt idx="21">
                  <c:v>125.02210433244916</c:v>
                </c:pt>
                <c:pt idx="22">
                  <c:v>124.22634836427939</c:v>
                </c:pt>
                <c:pt idx="23">
                  <c:v>125.19893899204244</c:v>
                </c:pt>
                <c:pt idx="24">
                  <c:v>126.52519893899203</c:v>
                </c:pt>
                <c:pt idx="25">
                  <c:v>127.05570291777188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A4-4D24-A932-2B41BB3A6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Rauma!$B$1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Rauma!$A$2:$A$15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Rauma!$B$2:$B$15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29</c:v>
                </c:pt>
                <c:pt idx="4">
                  <c:v>102</c:v>
                </c:pt>
                <c:pt idx="5">
                  <c:v>109</c:v>
                </c:pt>
                <c:pt idx="6">
                  <c:v>121</c:v>
                </c:pt>
                <c:pt idx="7">
                  <c:v>109</c:v>
                </c:pt>
                <c:pt idx="8">
                  <c:v>113</c:v>
                </c:pt>
                <c:pt idx="9">
                  <c:v>241</c:v>
                </c:pt>
                <c:pt idx="10">
                  <c:v>166</c:v>
                </c:pt>
                <c:pt idx="11">
                  <c:v>63</c:v>
                </c:pt>
                <c:pt idx="12">
                  <c:v>19</c:v>
                </c:pt>
                <c:pt idx="1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6-4052-950B-803FC47823D0}"/>
            </c:ext>
          </c:extLst>
        </c:ser>
        <c:ser>
          <c:idx val="1"/>
          <c:order val="1"/>
          <c:tx>
            <c:strRef>
              <c:f>Rauma!$C$1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Rauma!$A$2:$A$15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Rauma!$C$2:$C$15</c:f>
              <c:numCache>
                <c:formatCode>General</c:formatCode>
                <c:ptCount val="14"/>
                <c:pt idx="0">
                  <c:v>2</c:v>
                </c:pt>
                <c:pt idx="1">
                  <c:v>7</c:v>
                </c:pt>
                <c:pt idx="2">
                  <c:v>27</c:v>
                </c:pt>
                <c:pt idx="3">
                  <c:v>41</c:v>
                </c:pt>
                <c:pt idx="4">
                  <c:v>140</c:v>
                </c:pt>
                <c:pt idx="5">
                  <c:v>145</c:v>
                </c:pt>
                <c:pt idx="6">
                  <c:v>153</c:v>
                </c:pt>
                <c:pt idx="7">
                  <c:v>140</c:v>
                </c:pt>
                <c:pt idx="8">
                  <c:v>147</c:v>
                </c:pt>
                <c:pt idx="9">
                  <c:v>299</c:v>
                </c:pt>
                <c:pt idx="10">
                  <c:v>205</c:v>
                </c:pt>
                <c:pt idx="11">
                  <c:v>75</c:v>
                </c:pt>
                <c:pt idx="12">
                  <c:v>25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6-4052-950B-803FC4782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'2025'!$C$5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D4-4840-B3E6-F036CDC761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D4-4840-B3E6-F036CDC761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D4-4840-B3E6-F036CDC761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D4-4840-B3E6-F036CDC761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8D4-4840-B3E6-F036CDC7613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8D4-4840-B3E6-F036CDC76137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8D4-4840-B3E6-F036CDC76137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8D4-4840-B3E6-F036CDC76137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8D4-4840-B3E6-F036CDC76137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8D4-4840-B3E6-F036CDC76137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8D4-4840-B3E6-F036CDC76137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8D4-4840-B3E6-F036CDC7613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'2025'!$A$6:$A$11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'2025'!$C$6:$C$11</c:f>
              <c:numCache>
                <c:formatCode>General</c:formatCode>
                <c:ptCount val="6"/>
                <c:pt idx="0">
                  <c:v>1360</c:v>
                </c:pt>
                <c:pt idx="1">
                  <c:v>1097</c:v>
                </c:pt>
                <c:pt idx="2">
                  <c:v>393</c:v>
                </c:pt>
                <c:pt idx="3">
                  <c:v>355</c:v>
                </c:pt>
                <c:pt idx="4">
                  <c:v>152</c:v>
                </c:pt>
                <c:pt idx="5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8D4-4840-B3E6-F036CDC761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'2050'!$C$5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74-4DE9-8DAE-1A6EAEAA81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74-4DE9-8DAE-1A6EAEAA81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74-4DE9-8DAE-1A6EAEAA81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74-4DE9-8DAE-1A6EAEAA81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574-4DE9-8DAE-1A6EAEAA81F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574-4DE9-8DAE-1A6EAEAA81FF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574-4DE9-8DAE-1A6EAEAA81FF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574-4DE9-8DAE-1A6EAEAA81FF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574-4DE9-8DAE-1A6EAEAA81FF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574-4DE9-8DAE-1A6EAEAA81FF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574-4DE9-8DAE-1A6EAEAA81FF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574-4DE9-8DAE-1A6EAEAA81F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'2050'!$A$6:$A$11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'2050'!$C$6:$C$11</c:f>
              <c:numCache>
                <c:formatCode>General</c:formatCode>
                <c:ptCount val="6"/>
                <c:pt idx="0">
                  <c:v>1500</c:v>
                </c:pt>
                <c:pt idx="1">
                  <c:v>1196</c:v>
                </c:pt>
                <c:pt idx="2">
                  <c:v>396</c:v>
                </c:pt>
                <c:pt idx="3">
                  <c:v>344</c:v>
                </c:pt>
                <c:pt idx="4">
                  <c:v>149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574-4DE9-8DAE-1A6EAEAA81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348920248752819"/>
          <c:y val="0.10523533647593168"/>
          <c:w val="0.83533562606548328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Personer!$B$20:$F$20</c:f>
              <c:numCache>
                <c:formatCode>0.0</c:formatCode>
                <c:ptCount val="5"/>
                <c:pt idx="0">
                  <c:v>18.7</c:v>
                </c:pt>
                <c:pt idx="1">
                  <c:v>30.6</c:v>
                </c:pt>
                <c:pt idx="2">
                  <c:v>16.399999999999999</c:v>
                </c:pt>
                <c:pt idx="3">
                  <c:v>19.600000000000001</c:v>
                </c:pt>
                <c:pt idx="4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F1-408E-A555-545569EC98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Personer!$B$56</c:f>
              <c:numCache>
                <c:formatCode>0.0</c:formatCode>
                <c:ptCount val="1"/>
                <c:pt idx="0">
                  <c:v>39.700000000000003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8E-4DA0-8C1F-F0E440EC2A73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Personer!$C$56</c:f>
              <c:numCache>
                <c:formatCode>0.0</c:formatCode>
                <c:ptCount val="1"/>
                <c:pt idx="0">
                  <c:v>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E-4DA0-8C1F-F0E440EC2A73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Personer!$D$56</c:f>
              <c:numCache>
                <c:formatCode>0.0</c:formatCode>
                <c:ptCount val="1"/>
                <c:pt idx="0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8E-4DA0-8C1F-F0E440EC2A73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Personer!$E$56</c:f>
              <c:numCache>
                <c:formatCode>0.0</c:formatCode>
                <c:ptCount val="1"/>
                <c:pt idx="0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8E-4DA0-8C1F-F0E440EC2A73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Personer!$F$56</c:f>
              <c:numCache>
                <c:formatCode>0.0</c:formatCode>
                <c:ptCount val="1"/>
                <c:pt idx="0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8E-4DA0-8C1F-F0E440EC2A7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Familier!$B$20:$G$20</c:f>
              <c:numCache>
                <c:formatCode>0</c:formatCode>
                <c:ptCount val="6"/>
                <c:pt idx="0">
                  <c:v>1498</c:v>
                </c:pt>
                <c:pt idx="1">
                  <c:v>592</c:v>
                </c:pt>
                <c:pt idx="2">
                  <c:v>168</c:v>
                </c:pt>
                <c:pt idx="3">
                  <c:v>895</c:v>
                </c:pt>
                <c:pt idx="4">
                  <c:v>183</c:v>
                </c:pt>
                <c:pt idx="5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F5-4168-A889-5065C33E77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26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786469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049158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79226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711981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48688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403751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65082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Rauma</a:t>
            </a:r>
            <a:endParaRPr lang="nn-NO" noProof="0" dirty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 noProof="0" dirty="0">
                <a:latin typeface="Poppins"/>
                <a:cs typeface="Poppins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Rauma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6DD6BEAB-F58B-13BA-4B59-401E5E35034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D37C36B9-7A7B-8940-69E2-A993157B824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Samandrag</a:t>
            </a:r>
            <a:r>
              <a:rPr lang="nb-NO" dirty="0"/>
              <a:t> av funn for Rauma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 dirty="0"/>
              <a:t>Rauma har </a:t>
            </a:r>
            <a:r>
              <a:rPr lang="nn-NO" sz="1500" b="1" dirty="0"/>
              <a:t>for få små og middels store bustadar </a:t>
            </a:r>
            <a:r>
              <a:rPr lang="nn-NO" sz="1500" dirty="0"/>
              <a:t>og eit overskot av store bustadar i forhold til forventa etterspørsel</a:t>
            </a:r>
          </a:p>
          <a:p>
            <a:pPr lvl="1"/>
            <a:r>
              <a:rPr lang="nn-NO" sz="1300" dirty="0"/>
              <a:t>I sum er tal tilgjengelege bustadar likevel nokso godt balansert i forhold til etterspørsel</a:t>
            </a:r>
          </a:p>
          <a:p>
            <a:pPr lvl="1"/>
            <a:r>
              <a:rPr lang="nn-NO" sz="1300" dirty="0"/>
              <a:t>Ein forventar størst relativ auke i etterspørsel etter middels store bustadar mot 2050</a:t>
            </a:r>
            <a:br>
              <a:rPr lang="nn-NO" sz="1100" dirty="0"/>
            </a:br>
            <a:endParaRPr lang="nn-NO" sz="1100" dirty="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etterspørselsvekst</a:t>
            </a:r>
          </a:p>
          <a:p>
            <a:pPr lvl="1"/>
            <a:r>
              <a:rPr lang="nn-NO" sz="1300" dirty="0"/>
              <a:t>I 2050 vil det være 3,3 % færre hushald med kontaktperson* under 67 år som etterspør bustadar i Rauma enn i dag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Etterspørselsveksten mot 2050 blant hushald eldre enn 67 år er på den annan side berekna til 27 %. Eldre sine bustadbehov og preferansar blir derfor meir viktige framover</a:t>
            </a:r>
            <a:br>
              <a:rPr lang="nn-NO" sz="1300" dirty="0"/>
            </a:br>
            <a:endParaRPr lang="nn-NO" sz="1300" dirty="0"/>
          </a:p>
          <a:p>
            <a:r>
              <a:rPr lang="nn-NO" sz="1500" dirty="0">
                <a:latin typeface="Poppins"/>
                <a:cs typeface="Poppins"/>
              </a:rPr>
              <a:t>Eit gjennomsnittleg hushald i Rauma forventast å vere mindre i 2050 enn i dag. Det gir auka bustadetterspørsel ut over frå forventa folketalsutvikling</a:t>
            </a:r>
          </a:p>
          <a:p>
            <a:pPr marL="0" indent="0" algn="r">
              <a:buNone/>
            </a:pPr>
            <a:br>
              <a:rPr lang="nn-NO" sz="1500" dirty="0"/>
            </a:br>
            <a:r>
              <a:rPr lang="nn-NO" sz="1050" i="1" dirty="0"/>
              <a:t>*kontaktperson = eldste i hushaldet og/eller eiger av bustad</a:t>
            </a:r>
            <a:endParaRPr lang="nn-NO" sz="1200" i="1" dirty="0"/>
          </a:p>
          <a:p>
            <a:pPr lvl="1"/>
            <a:endParaRPr lang="nn-NO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Rauma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28913C23-3A87-487B-A870-C5B58999D1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Rauma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Rauma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3 545 </a:t>
            </a:r>
            <a:r>
              <a:rPr lang="nn-NO" sz="1600" dirty="0">
                <a:latin typeface="Poppins"/>
                <a:cs typeface="Poppins"/>
              </a:rPr>
              <a:t>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3 287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7 %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Rauma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Flytting til/</a:t>
            </a:r>
            <a:r>
              <a:rPr lang="nb-NO" dirty="0" err="1"/>
              <a:t>frå</a:t>
            </a:r>
            <a:r>
              <a:rPr lang="nb-NO" dirty="0"/>
              <a:t> Rauma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Rauma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55C153AD-97BE-881F-DADA-967738E8A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Rauma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Rauma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Rauma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Rauma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4129FF5-F803-F755-39EE-A830817E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55" y="900303"/>
            <a:ext cx="3683274" cy="327446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022AB9A-E81C-1D35-C684-929D7EBFB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529" y="1018640"/>
            <a:ext cx="4747069" cy="3106793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5FA158E8-EE19-C56A-B739-64BE526B5297}"/>
              </a:ext>
            </a:extLst>
          </p:cNvPr>
          <p:cNvSpPr/>
          <p:nvPr/>
        </p:nvSpPr>
        <p:spPr>
          <a:xfrm>
            <a:off x="8748000" y="945861"/>
            <a:ext cx="312873" cy="183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Rauma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055483"/>
              </p:ext>
            </p:extLst>
          </p:nvPr>
        </p:nvGraphicFramePr>
        <p:xfrm>
          <a:off x="165006" y="206256"/>
          <a:ext cx="4331368" cy="4339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753618"/>
              </p:ext>
            </p:extLst>
          </p:nvPr>
        </p:nvGraphicFramePr>
        <p:xfrm>
          <a:off x="4702628" y="206257"/>
          <a:ext cx="4331368" cy="4367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</a:t>
            </a:r>
            <a:r>
              <a:rPr lang="nb-NO"/>
              <a:t>etter </a:t>
            </a:r>
            <a:r>
              <a:rPr lang="nb-NO" dirty="0"/>
              <a:t>type (2024)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Rauma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738055"/>
              </p:ext>
            </p:extLst>
          </p:nvPr>
        </p:nvGraphicFramePr>
        <p:xfrm>
          <a:off x="231168" y="886899"/>
          <a:ext cx="8644699" cy="357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Rauma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185652"/>
              </p:ext>
            </p:extLst>
          </p:nvPr>
        </p:nvGraphicFramePr>
        <p:xfrm>
          <a:off x="213981" y="914400"/>
          <a:ext cx="8712016" cy="3542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Rauma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293670"/>
              </p:ext>
            </p:extLst>
          </p:nvPr>
        </p:nvGraphicFramePr>
        <p:xfrm>
          <a:off x="213981" y="907525"/>
          <a:ext cx="8744389" cy="346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Rauma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376453"/>
              </p:ext>
            </p:extLst>
          </p:nvPr>
        </p:nvGraphicFramePr>
        <p:xfrm>
          <a:off x="213981" y="938623"/>
          <a:ext cx="8748350" cy="354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 dirty="0"/>
              <a:t>Fullførte </a:t>
            </a:r>
            <a:r>
              <a:rPr lang="nb-NO" dirty="0" err="1"/>
              <a:t>bustadar</a:t>
            </a:r>
            <a:r>
              <a:rPr lang="nb-NO" dirty="0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Rauma kommune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135180"/>
              </p:ext>
            </p:extLst>
          </p:nvPr>
        </p:nvGraphicFramePr>
        <p:xfrm>
          <a:off x="115057" y="726675"/>
          <a:ext cx="8792773" cy="374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Rauma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D277F978-189C-F9F4-44A4-34D356779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667191"/>
              </p:ext>
            </p:extLst>
          </p:nvPr>
        </p:nvGraphicFramePr>
        <p:xfrm>
          <a:off x="213981" y="981012"/>
          <a:ext cx="8760461" cy="3500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Rauma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5BC6F083-FCED-91F9-212F-B71529D89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192735"/>
              </p:ext>
            </p:extLst>
          </p:nvPr>
        </p:nvGraphicFramePr>
        <p:xfrm>
          <a:off x="213981" y="1011290"/>
          <a:ext cx="8651460" cy="343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11" y="313460"/>
            <a:ext cx="7381695" cy="500121"/>
          </a:xfrm>
        </p:spPr>
        <p:txBody>
          <a:bodyPr>
            <a:normAutofit/>
          </a:bodyPr>
          <a:lstStyle/>
          <a:p>
            <a:r>
              <a:rPr lang="nb-NO" sz="2400" dirty="0"/>
              <a:t>Median </a:t>
            </a:r>
            <a:r>
              <a:rPr lang="nb-NO" sz="2400" dirty="0" err="1"/>
              <a:t>hushaldsinntekt</a:t>
            </a:r>
            <a:r>
              <a:rPr lang="nb-NO" sz="2400" dirty="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Rauma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25311" y="861281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2 804 867 </a:t>
            </a:r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3,7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6,3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2,9</a:t>
            </a: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2,1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4,5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154196"/>
              </p:ext>
            </p:extLst>
          </p:nvPr>
        </p:nvGraphicFramePr>
        <p:xfrm>
          <a:off x="214597" y="958539"/>
          <a:ext cx="6824694" cy="3784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Rauma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01098" y="4524199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F4119EF-AFEC-FA65-CE40-750142E8C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41" y="4597805"/>
            <a:ext cx="280440" cy="44504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BC4FED8B-FFF9-1833-19E5-67B54BE2635E}"/>
              </a:ext>
            </a:extLst>
          </p:cNvPr>
          <p:cNvSpPr txBox="1"/>
          <p:nvPr/>
        </p:nvSpPr>
        <p:spPr>
          <a:xfrm>
            <a:off x="443681" y="4688949"/>
            <a:ext cx="2526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Rauma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/>
              <a:t>Modellens verkemåte</a:t>
            </a:r>
            <a:br>
              <a:rPr lang="nn-NO" sz="1600" dirty="0"/>
            </a:br>
            <a:r>
              <a:rPr lang="nn-NO" sz="1200" dirty="0"/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Befolkningsvekst</a:t>
            </a:r>
            <a:r>
              <a:rPr lang="nn-NO" sz="1100" i="1" dirty="0">
                <a:latin typeface="Poppins"/>
                <a:cs typeface="Poppins"/>
              </a:rPr>
              <a:t>: SSBs befolkningsframskriving, modellerer framtidige hushald gjennom hushaldsfrekvensar</a:t>
            </a:r>
            <a:br>
              <a:rPr lang="nn-NO" sz="1100" i="1" dirty="0"/>
            </a:br>
            <a:r>
              <a:rPr lang="nn-NO" sz="1100" i="1" dirty="0">
                <a:latin typeface="Poppins SemiBold"/>
                <a:cs typeface="Poppins SemiBold"/>
              </a:rPr>
              <a:t>Preferansar:</a:t>
            </a:r>
            <a:r>
              <a:rPr lang="nn-NO" sz="1100" i="1" dirty="0">
                <a:latin typeface="Poppins"/>
                <a:cs typeface="Poppins"/>
              </a:rPr>
              <a:t>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 dirty="0"/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/>
              <a:t> </a:t>
            </a:r>
            <a:endParaRPr lang="nn-NO" sz="1400" dirty="0"/>
          </a:p>
          <a:p>
            <a:pPr marL="0" indent="0">
              <a:buNone/>
            </a:pPr>
            <a:r>
              <a:rPr lang="nn-NO" sz="1600" dirty="0"/>
              <a:t>NB!</a:t>
            </a:r>
          </a:p>
          <a:p>
            <a:pPr marL="0" indent="0">
              <a:buNone/>
            </a:pPr>
            <a:r>
              <a:rPr lang="nn-NO" sz="1200" dirty="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/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Rauma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Nøkkeltal, prognose for bustadbehov</a:t>
            </a:r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365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979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2 131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517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554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189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1 350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371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1 443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464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1 540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591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1 636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495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Rauma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Rauma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8F7E2683-4E21-A79F-5AA0-AB928A02A8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97663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 dirty="0">
                <a:solidFill>
                  <a:schemeClr val="accent1"/>
                </a:solidFill>
              </a:rPr>
              <a:t>Rauma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A1849B08-8527-41D9-38FF-4929B7CB37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61634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Rauma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2987B53-C5A6-9E64-1515-A0366C7AC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09481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Prognose for bustadetterspørsel blant </a:t>
            </a:r>
            <a:r>
              <a:rPr lang="nb-NO" sz="2000" dirty="0" err="1"/>
              <a:t>hushald</a:t>
            </a:r>
            <a:r>
              <a:rPr lang="nb-NO" sz="2000" dirty="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Rauma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solidFill>
                  <a:srgbClr val="EE8076"/>
                </a:solidFill>
                <a:latin typeface="Calibri"/>
              </a:rPr>
              <a:t>-3,3 %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+27,0 %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 dirty="0"/>
              <a:t>*tal gjeld alder på hushaldets kontaktperson, dvs. eiger og/eller eldste person i hushaldet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DE9BCA83-C9AE-2F17-4026-824A850B3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869350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30a5eda34440797e16248236099b0824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a54abf6dfede62eb25d57400fc0b81b4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elements/1.1/"/>
    <ds:schemaRef ds:uri="3194e95f-388a-4eb4-a239-5d2a05d68bee"/>
    <ds:schemaRef ds:uri="http://www.w3.org/XML/1998/namespace"/>
    <ds:schemaRef ds:uri="http://schemas.microsoft.com/office/infopath/2007/PartnerControls"/>
    <ds:schemaRef ds:uri="6e555367-d410-464a-a888-1840aac33757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3113D0-7676-44D9-8376-15FF3139F2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4e95f-388a-4eb4-a239-5d2a05d68bee"/>
    <ds:schemaRef ds:uri="6e555367-d410-464a-a888-1840aac33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9163</TotalTime>
  <Words>1038</Words>
  <Application>Microsoft Office PowerPoint</Application>
  <PresentationFormat>Skjermfremvisning (16:9)</PresentationFormat>
  <Paragraphs>212</Paragraphs>
  <Slides>27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Rauma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Rauma</vt:lpstr>
      <vt:lpstr>PowerPoint-presentasjon</vt:lpstr>
      <vt:lpstr>PowerPoint-presentasjon</vt:lpstr>
      <vt:lpstr>Rauma har fleire bustadar enn hushald</vt:lpstr>
      <vt:lpstr>Flytting til/frå Rauma etter alder 2020-2024</vt:lpstr>
      <vt:lpstr>Største flyttestraumar til/frå Rauma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44</cp:revision>
  <dcterms:created xsi:type="dcterms:W3CDTF">2022-12-19T14:26:47Z</dcterms:created>
  <dcterms:modified xsi:type="dcterms:W3CDTF">2025-08-31T18:09:42Z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