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6061" r:id="rId16"/>
    <p:sldId id="6062" r:id="rId17"/>
    <p:sldId id="6063" r:id="rId18"/>
    <p:sldId id="6064" r:id="rId19"/>
    <p:sldId id="310" r:id="rId20"/>
    <p:sldId id="6065" r:id="rId21"/>
    <p:sldId id="6066" r:id="rId22"/>
    <p:sldId id="280" r:id="rId23"/>
    <p:sldId id="264" r:id="rId24"/>
    <p:sldId id="6067" r:id="rId25"/>
    <p:sldId id="6068" r:id="rId26"/>
    <p:sldId id="6069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48998-377E-49A6-968F-5A6611A3B120}" v="20" dt="2025-08-31T18:11:1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Tranmæl" userId="dc99418e-6817-4331-86b2-1a32ab61fd79" providerId="ADAL" clId="{35C3B24D-362D-4334-9478-9C60DAFF1E05}"/>
    <pc:docChg chg="custSel modSld">
      <pc:chgData name="Even Tranmæl" userId="dc99418e-6817-4331-86b2-1a32ab61fd79" providerId="ADAL" clId="{35C3B24D-362D-4334-9478-9C60DAFF1E05}" dt="2025-08-12T11:48:42.647" v="5" actId="962"/>
      <pc:docMkLst>
        <pc:docMk/>
      </pc:docMkLst>
      <pc:sldChg chg="addSp delSp modSp mod">
        <pc:chgData name="Even Tranmæl" userId="dc99418e-6817-4331-86b2-1a32ab61fd79" providerId="ADAL" clId="{35C3B24D-362D-4334-9478-9C60DAFF1E05}" dt="2025-08-12T11:48:42.647" v="5" actId="962"/>
        <pc:sldMkLst>
          <pc:docMk/>
          <pc:sldMk cId="2224147455" sldId="280"/>
        </pc:sldMkLst>
        <pc:picChg chg="add mod">
          <ac:chgData name="Even Tranmæl" userId="dc99418e-6817-4331-86b2-1a32ab61fd79" providerId="ADAL" clId="{35C3B24D-362D-4334-9478-9C60DAFF1E05}" dt="2025-08-12T11:48:42.647" v="5" actId="962"/>
          <ac:picMkLst>
            <pc:docMk/>
            <pc:sldMk cId="2224147455" sldId="280"/>
            <ac:picMk id="7" creationId="{B84F656E-48CC-B61A-B50B-C3385D86EFDE}"/>
          </ac:picMkLst>
        </pc:picChg>
      </pc:sldChg>
    </pc:docChg>
  </pc:docChgLst>
  <pc:docChgLst>
    <pc:chgData name="Gry Halvorsen" userId="S::gry.halvorsen@mrfylke.no::20920561-fccf-4b10-9aac-378745f0efc8" providerId="AD" clId="Web-{3491F188-453B-833A-C1DA-C89B8F580B64}"/>
    <pc:docChg chg="addSld delSld">
      <pc:chgData name="Gry Halvorsen" userId="S::gry.halvorsen@mrfylke.no::20920561-fccf-4b10-9aac-378745f0efc8" providerId="AD" clId="Web-{3491F188-453B-833A-C1DA-C89B8F580B64}" dt="2025-08-21T13:46:57.290" v="1"/>
      <pc:docMkLst>
        <pc:docMk/>
      </pc:docMkLst>
      <pc:sldChg chg="del">
        <pc:chgData name="Gry Halvorsen" userId="S::gry.halvorsen@mrfylke.no::20920561-fccf-4b10-9aac-378745f0efc8" providerId="AD" clId="Web-{3491F188-453B-833A-C1DA-C89B8F580B64}" dt="2025-08-21T13:46:57.290" v="1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3491F188-453B-833A-C1DA-C89B8F580B64}" dt="2025-08-21T13:46:51.758" v="0"/>
        <pc:sldMkLst>
          <pc:docMk/>
          <pc:sldMk cId="2089001233" sldId="311"/>
        </pc:sldMkLst>
      </pc:sldChg>
    </pc:docChg>
  </pc:docChgLst>
  <pc:docChgLst>
    <pc:chgData name="Gry Halvorsen" userId="S::gry.halvorsen@mrfylke.no::20920561-fccf-4b10-9aac-378745f0efc8" providerId="AD" clId="Web-{5B287C1B-83D9-D3F0-2CCB-AAD276DD033D}"/>
    <pc:docChg chg="modSld">
      <pc:chgData name="Gry Halvorsen" userId="S::gry.halvorsen@mrfylke.no::20920561-fccf-4b10-9aac-378745f0efc8" providerId="AD" clId="Web-{5B287C1B-83D9-D3F0-2CCB-AAD276DD033D}" dt="2025-08-21T13:45:20.727" v="65" actId="1076"/>
      <pc:docMkLst>
        <pc:docMk/>
      </pc:docMkLst>
      <pc:sldChg chg="modSp">
        <pc:chgData name="Gry Halvorsen" userId="S::gry.halvorsen@mrfylke.no::20920561-fccf-4b10-9aac-378745f0efc8" providerId="AD" clId="Web-{5B287C1B-83D9-D3F0-2CCB-AAD276DD033D}" dt="2025-08-21T13:40:23.503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5B287C1B-83D9-D3F0-2CCB-AAD276DD033D}" dt="2025-08-21T13:40:10.284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5B287C1B-83D9-D3F0-2CCB-AAD276DD033D}" dt="2025-08-21T13:40:23.503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1:46.770" v="26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5B287C1B-83D9-D3F0-2CCB-AAD276DD033D}" dt="2025-08-21T13:41:46.770" v="26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4:00.006" v="60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5B287C1B-83D9-D3F0-2CCB-AAD276DD033D}" dt="2025-08-21T13:44:00.006" v="60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5:20.727" v="65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5B287C1B-83D9-D3F0-2CCB-AAD276DD033D}" dt="2025-08-21T13:45:16.820" v="64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5B287C1B-83D9-D3F0-2CCB-AAD276DD033D}" dt="2025-08-21T13:45:20.727" v="65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5B287C1B-83D9-D3F0-2CCB-AAD276DD033D}" dt="2025-08-21T13:45:11.430" v="62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5B287C1B-83D9-D3F0-2CCB-AAD276DD033D}" dt="2025-08-21T13:41:03.379" v="18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5B287C1B-83D9-D3F0-2CCB-AAD276DD033D}" dt="2025-08-21T13:40:38.300" v="13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5B287C1B-83D9-D3F0-2CCB-AAD276DD033D}" dt="2025-08-21T13:41:03.379" v="18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1:53.254" v="27" actId="20577"/>
        <pc:sldMkLst>
          <pc:docMk/>
          <pc:sldMk cId="635609711" sldId="6063"/>
        </pc:sldMkLst>
        <pc:spChg chg="mod">
          <ac:chgData name="Gry Halvorsen" userId="S::gry.halvorsen@mrfylke.no::20920561-fccf-4b10-9aac-378745f0efc8" providerId="AD" clId="Web-{5B287C1B-83D9-D3F0-2CCB-AAD276DD033D}" dt="2025-08-21T13:41:53.254" v="27" actId="20577"/>
          <ac:spMkLst>
            <pc:docMk/>
            <pc:sldMk cId="635609711" sldId="6063"/>
            <ac:spMk id="2" creationId="{DAC33E37-0479-4A01-6CA9-C473F43C76A6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2:02.926" v="28" actId="20577"/>
        <pc:sldMkLst>
          <pc:docMk/>
          <pc:sldMk cId="3081022658" sldId="6065"/>
        </pc:sldMkLst>
        <pc:spChg chg="mod">
          <ac:chgData name="Gry Halvorsen" userId="S::gry.halvorsen@mrfylke.no::20920561-fccf-4b10-9aac-378745f0efc8" providerId="AD" clId="Web-{5B287C1B-83D9-D3F0-2CCB-AAD276DD033D}" dt="2025-08-21T13:42:02.926" v="28" actId="20577"/>
          <ac:spMkLst>
            <pc:docMk/>
            <pc:sldMk cId="3081022658" sldId="6065"/>
            <ac:spMk id="2" creationId="{9F06C664-D50C-3EA2-E582-50280813A37E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3:55.663" v="58" actId="20577"/>
        <pc:sldMkLst>
          <pc:docMk/>
          <pc:sldMk cId="2062179582" sldId="6066"/>
        </pc:sldMkLst>
        <pc:spChg chg="mod">
          <ac:chgData name="Gry Halvorsen" userId="S::gry.halvorsen@mrfylke.no::20920561-fccf-4b10-9aac-378745f0efc8" providerId="AD" clId="Web-{5B287C1B-83D9-D3F0-2CCB-AAD276DD033D}" dt="2025-08-21T13:43:55.663" v="58" actId="20577"/>
          <ac:spMkLst>
            <pc:docMk/>
            <pc:sldMk cId="2062179582" sldId="6066"/>
            <ac:spMk id="3" creationId="{24A2CC90-32A8-B9CC-BCBC-9AB2F9296972}"/>
          </ac:spMkLst>
        </pc:spChg>
      </pc:sldChg>
      <pc:sldChg chg="modSp">
        <pc:chgData name="Gry Halvorsen" userId="S::gry.halvorsen@mrfylke.no::20920561-fccf-4b10-9aac-378745f0efc8" providerId="AD" clId="Web-{5B287C1B-83D9-D3F0-2CCB-AAD276DD033D}" dt="2025-08-21T13:44:20.710" v="61" actId="20577"/>
        <pc:sldMkLst>
          <pc:docMk/>
          <pc:sldMk cId="314788565" sldId="6069"/>
        </pc:sldMkLst>
        <pc:spChg chg="mod">
          <ac:chgData name="Gry Halvorsen" userId="S::gry.halvorsen@mrfylke.no::20920561-fccf-4b10-9aac-378745f0efc8" providerId="AD" clId="Web-{5B287C1B-83D9-D3F0-2CCB-AAD276DD033D}" dt="2025-08-21T13:44:20.710" v="61" actId="20577"/>
          <ac:spMkLst>
            <pc:docMk/>
            <pc:sldMk cId="314788565" sldId="6069"/>
            <ac:spMk id="2" creationId="{8A01A1D2-BB43-25B1-4C5F-1F558D6ED0E2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11:13.352" v="46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14:53.724" v="38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13:56.621" v="25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14:37.802" v="33" actId="478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14:53.724" v="38" actId="14100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4:14.261" v="30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14:14.261" v="30" actId="207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14:02.493" v="27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9:13.985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40:11.299" v="20"/>
          <ac:spMkLst>
            <pc:docMk/>
            <pc:sldMk cId="3973195132" sldId="272"/>
            <ac:spMk id="8" creationId="{D709766B-ABFA-EF31-0F98-7879A9D47559}"/>
          </ac:spMkLst>
        </pc:spChg>
        <pc:graphicFrameChg chg="add mod">
          <ac:chgData name="Paul Magne Eidhammer" userId="e3d4e6bb-f754-4b2e-bd11-72ddaaf5666f" providerId="ADAL" clId="{835BCC08-B0CB-4400-B3F8-7FFC689D382E}" dt="2025-08-31T16:14:02.493" v="27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40:03.190" v="18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11:13.352" v="46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9:29.076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10:42.733" v="41"/>
          <ac:spMkLst>
            <pc:docMk/>
            <pc:sldMk cId="492800814" sldId="273"/>
            <ac:spMk id="8" creationId="{A62DB49F-1D9F-9419-804D-63A192C4BF79}"/>
          </ac:spMkLst>
        </pc:spChg>
        <pc:graphicFrameChg chg="del mod">
          <ac:chgData name="Paul Magne Eidhammer" userId="e3d4e6bb-f754-4b2e-bd11-72ddaaf5666f" providerId="ADAL" clId="{835BCC08-B0CB-4400-B3F8-7FFC689D382E}" dt="2025-08-31T18:10:34.252" v="39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11:13.352" v="46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36:42.801" v="17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36:42.801" v="17" actId="1076"/>
          <ac:spMkLst>
            <pc:docMk/>
            <pc:sldMk cId="3279674423" sldId="5940"/>
            <ac:spMk id="8" creationId="{405980AE-C668-BABA-0846-3D7952D3FBC7}"/>
          </ac:spMkLst>
        </pc:spChg>
        <pc:picChg chg="add mod">
          <ac:chgData name="Paul Magne Eidhammer" userId="e3d4e6bb-f754-4b2e-bd11-72ddaaf5666f" providerId="ADAL" clId="{835BCC08-B0CB-4400-B3F8-7FFC689D382E}" dt="2025-08-29T11:36:07.054" v="12" actId="1076"/>
          <ac:picMkLst>
            <pc:docMk/>
            <pc:sldMk cId="3279674423" sldId="5940"/>
            <ac:picMk id="5" creationId="{9651E005-7AF8-B899-0AD3-7C3999DD191B}"/>
          </ac:picMkLst>
        </pc:picChg>
      </pc:sldChg>
    </pc:docChg>
  </pc:docChgLst>
  <pc:docChgLst>
    <pc:chgData name="Jomar Sæterøy Maridal" userId="208828a4-37e1-46b2-ad3f-fb1dea7a7b40" providerId="ADAL" clId="{C4D12EAB-0818-41D4-B831-1D666AF63758}"/>
    <pc:docChg chg="custSel addSld delSld modSld">
      <pc:chgData name="Jomar Sæterøy Maridal" userId="208828a4-37e1-46b2-ad3f-fb1dea7a7b40" providerId="ADAL" clId="{C4D12EAB-0818-41D4-B831-1D666AF63758}" dt="2025-07-09T10:49:05.400" v="141" actId="20577"/>
      <pc:docMkLst>
        <pc:docMk/>
      </pc:docMkLst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4221355331" sldId="259"/>
        </pc:sldMkLst>
      </pc:sldChg>
      <pc:sldChg chg="modSp del">
        <pc:chgData name="Jomar Sæterøy Maridal" userId="208828a4-37e1-46b2-ad3f-fb1dea7a7b40" providerId="ADAL" clId="{C4D12EAB-0818-41D4-B831-1D666AF63758}" dt="2025-07-09T10:11:05.232" v="100" actId="2696"/>
        <pc:sldMkLst>
          <pc:docMk/>
          <pc:sldMk cId="3282931839" sldId="261"/>
        </pc:sldMkLst>
      </pc:sldChg>
      <pc:sldChg chg="modSp del">
        <pc:chgData name="Jomar Sæterøy Maridal" userId="208828a4-37e1-46b2-ad3f-fb1dea7a7b40" providerId="ADAL" clId="{C4D12EAB-0818-41D4-B831-1D666AF63758}" dt="2025-07-09T10:11:22.346" v="102" actId="2696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2224147455" sldId="280"/>
        </pc:sldMkLst>
      </pc:sldChg>
      <pc:sldChg chg="modSp del mod">
        <pc:chgData name="Jomar Sæterøy Maridal" userId="208828a4-37e1-46b2-ad3f-fb1dea7a7b40" providerId="ADAL" clId="{C4D12EAB-0818-41D4-B831-1D666AF63758}" dt="2025-07-09T10:09:22.056" v="90" actId="2696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3969649437" sldId="292"/>
        </pc:sldMkLst>
      </pc:sldChg>
      <pc:sldChg chg="modSp del">
        <pc:chgData name="Jomar Sæterøy Maridal" userId="208828a4-37e1-46b2-ad3f-fb1dea7a7b40" providerId="ADAL" clId="{C4D12EAB-0818-41D4-B831-1D666AF63758}" dt="2025-07-09T10:09:38.011" v="92" actId="2696"/>
        <pc:sldMkLst>
          <pc:docMk/>
          <pc:sldMk cId="1436050539" sldId="293"/>
        </pc:sldMkLst>
      </pc:sldChg>
      <pc:sldChg chg="modSp del">
        <pc:chgData name="Jomar Sæterøy Maridal" userId="208828a4-37e1-46b2-ad3f-fb1dea7a7b40" providerId="ADAL" clId="{C4D12EAB-0818-41D4-B831-1D666AF63758}" dt="2025-07-09T10:09:49.429" v="94" actId="2696"/>
        <pc:sldMkLst>
          <pc:docMk/>
          <pc:sldMk cId="592984174" sldId="294"/>
        </pc:sldMkLst>
      </pc:sldChg>
      <pc:sldChg chg="modSp del">
        <pc:chgData name="Jomar Sæterøy Maridal" userId="208828a4-37e1-46b2-ad3f-fb1dea7a7b40" providerId="ADAL" clId="{C4D12EAB-0818-41D4-B831-1D666AF63758}" dt="2025-07-09T10:10:41.382" v="96" actId="2696"/>
        <pc:sldMkLst>
          <pc:docMk/>
          <pc:sldMk cId="3405911341" sldId="295"/>
        </pc:sldMkLst>
      </pc:sldChg>
      <pc:sldChg chg="modSp del">
        <pc:chgData name="Jomar Sæterøy Maridal" userId="208828a4-37e1-46b2-ad3f-fb1dea7a7b40" providerId="ADAL" clId="{C4D12EAB-0818-41D4-B831-1D666AF63758}" dt="2025-07-09T10:10:51.823" v="98" actId="2696"/>
        <pc:sldMkLst>
          <pc:docMk/>
          <pc:sldMk cId="93300291" sldId="296"/>
        </pc:sldMkLst>
      </pc:sldChg>
      <pc:sldChg chg="modSp del">
        <pc:chgData name="Jomar Sæterøy Maridal" userId="208828a4-37e1-46b2-ad3f-fb1dea7a7b40" providerId="ADAL" clId="{C4D12EAB-0818-41D4-B831-1D666AF63758}" dt="2025-07-09T10:11:33.400" v="104" actId="2696"/>
        <pc:sldMkLst>
          <pc:docMk/>
          <pc:sldMk cId="1605421143" sldId="297"/>
        </pc:sldMkLst>
      </pc:sldChg>
      <pc:sldChg chg="modSp del">
        <pc:chgData name="Jomar Sæterøy Maridal" userId="208828a4-37e1-46b2-ad3f-fb1dea7a7b40" providerId="ADAL" clId="{C4D12EAB-0818-41D4-B831-1D666AF63758}" dt="2025-07-09T10:11:44.526" v="106" actId="2696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C4D12EAB-0818-41D4-B831-1D666AF63758}" dt="2025-06-24T17:56:50.053" v="0"/>
        <pc:sldMkLst>
          <pc:docMk/>
          <pc:sldMk cId="1155137859" sldId="299"/>
        </pc:sldMkLst>
      </pc:sldChg>
      <pc:sldChg chg="addSp delSp modSp mod">
        <pc:chgData name="Jomar Sæterøy Maridal" userId="208828a4-37e1-46b2-ad3f-fb1dea7a7b40" providerId="ADAL" clId="{C4D12EAB-0818-41D4-B831-1D666AF63758}" dt="2025-07-09T10:48:25.991" v="134" actId="404"/>
        <pc:sldMkLst>
          <pc:docMk/>
          <pc:sldMk cId="4136470880" sldId="310"/>
        </pc:sldMkLst>
      </pc:sldChg>
      <pc:sldChg chg="add">
        <pc:chgData name="Jomar Sæterøy Maridal" userId="208828a4-37e1-46b2-ad3f-fb1dea7a7b40" providerId="ADAL" clId="{C4D12EAB-0818-41D4-B831-1D666AF63758}" dt="2025-07-09T10:09:19.259" v="89"/>
        <pc:sldMkLst>
          <pc:docMk/>
          <pc:sldMk cId="3146820362" sldId="6061"/>
        </pc:sldMkLst>
      </pc:sldChg>
      <pc:sldChg chg="add">
        <pc:chgData name="Jomar Sæterøy Maridal" userId="208828a4-37e1-46b2-ad3f-fb1dea7a7b40" providerId="ADAL" clId="{C4D12EAB-0818-41D4-B831-1D666AF63758}" dt="2025-07-09T10:09:35.420" v="91"/>
        <pc:sldMkLst>
          <pc:docMk/>
          <pc:sldMk cId="719044925" sldId="6062"/>
        </pc:sldMkLst>
      </pc:sldChg>
      <pc:sldChg chg="add">
        <pc:chgData name="Jomar Sæterøy Maridal" userId="208828a4-37e1-46b2-ad3f-fb1dea7a7b40" providerId="ADAL" clId="{C4D12EAB-0818-41D4-B831-1D666AF63758}" dt="2025-07-09T10:09:46.772" v="93"/>
        <pc:sldMkLst>
          <pc:docMk/>
          <pc:sldMk cId="635609711" sldId="6063"/>
        </pc:sldMkLst>
      </pc:sldChg>
      <pc:sldChg chg="modSp add mod">
        <pc:chgData name="Jomar Sæterøy Maridal" userId="208828a4-37e1-46b2-ad3f-fb1dea7a7b40" providerId="ADAL" clId="{C4D12EAB-0818-41D4-B831-1D666AF63758}" dt="2025-07-09T10:48:52.377" v="137" actId="20577"/>
        <pc:sldMkLst>
          <pc:docMk/>
          <pc:sldMk cId="2908634496" sldId="6064"/>
        </pc:sldMkLst>
      </pc:sldChg>
      <pc:sldChg chg="add">
        <pc:chgData name="Jomar Sæterøy Maridal" userId="208828a4-37e1-46b2-ad3f-fb1dea7a7b40" providerId="ADAL" clId="{C4D12EAB-0818-41D4-B831-1D666AF63758}" dt="2025-07-09T10:10:49.868" v="97"/>
        <pc:sldMkLst>
          <pc:docMk/>
          <pc:sldMk cId="3081022658" sldId="6065"/>
        </pc:sldMkLst>
      </pc:sldChg>
      <pc:sldChg chg="modSp add mod">
        <pc:chgData name="Jomar Sæterøy Maridal" userId="208828a4-37e1-46b2-ad3f-fb1dea7a7b40" providerId="ADAL" clId="{C4D12EAB-0818-41D4-B831-1D666AF63758}" dt="2025-07-09T10:49:05.400" v="141" actId="20577"/>
        <pc:sldMkLst>
          <pc:docMk/>
          <pc:sldMk cId="2062179582" sldId="6066"/>
        </pc:sldMkLst>
      </pc:sldChg>
      <pc:sldChg chg="add">
        <pc:chgData name="Jomar Sæterøy Maridal" userId="208828a4-37e1-46b2-ad3f-fb1dea7a7b40" providerId="ADAL" clId="{C4D12EAB-0818-41D4-B831-1D666AF63758}" dt="2025-07-09T10:11:19.133" v="101"/>
        <pc:sldMkLst>
          <pc:docMk/>
          <pc:sldMk cId="219318410" sldId="6067"/>
        </pc:sldMkLst>
      </pc:sldChg>
      <pc:sldChg chg="add">
        <pc:chgData name="Jomar Sæterøy Maridal" userId="208828a4-37e1-46b2-ad3f-fb1dea7a7b40" providerId="ADAL" clId="{C4D12EAB-0818-41D4-B831-1D666AF63758}" dt="2025-07-09T10:11:31.372" v="103"/>
        <pc:sldMkLst>
          <pc:docMk/>
          <pc:sldMk cId="3217151690" sldId="6068"/>
        </pc:sldMkLst>
      </pc:sldChg>
      <pc:sldChg chg="add">
        <pc:chgData name="Jomar Sæterøy Maridal" userId="208828a4-37e1-46b2-ad3f-fb1dea7a7b40" providerId="ADAL" clId="{C4D12EAB-0818-41D4-B831-1D666AF63758}" dt="2025-07-09T10:11:41.983" v="105"/>
        <pc:sldMkLst>
          <pc:docMk/>
          <pc:sldMk cId="314788565" sldId="6069"/>
        </pc:sldMkLst>
      </pc:sldChg>
      <pc:sldChg chg="add del">
        <pc:chgData name="Jomar Sæterøy Maridal" userId="208828a4-37e1-46b2-ad3f-fb1dea7a7b40" providerId="ADAL" clId="{C4D12EAB-0818-41D4-B831-1D666AF63758}" dt="2025-07-09T10:48:29.286" v="135" actId="2696"/>
        <pc:sldMkLst>
          <pc:docMk/>
          <pc:sldMk cId="291777156" sldId="6070"/>
        </pc:sldMkLst>
      </pc:sldChg>
      <pc:sldChg chg="add del">
        <pc:chgData name="Jomar Sæterøy Maridal" userId="208828a4-37e1-46b2-ad3f-fb1dea7a7b40" providerId="ADAL" clId="{C4D12EAB-0818-41D4-B831-1D666AF63758}" dt="2025-07-09T10:46:59.891" v="119" actId="2696"/>
        <pc:sldMkLst>
          <pc:docMk/>
          <pc:sldMk cId="870041788" sldId="6070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0:51.599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0:51.599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0:51.599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92AD6CA-32C5-41F3-BF7B-FE0605F46B06}"/>
    <pc:docChg chg="custSel modSld">
      <pc:chgData name="Paul Magne Eidhammer" userId="e3d4e6bb-f754-4b2e-bd11-72ddaaf5666f" providerId="ADAL" clId="{892AD6CA-32C5-41F3-BF7B-FE0605F46B06}" dt="2025-06-30T08:21:59.807" v="87" actId="20577"/>
      <pc:docMkLst>
        <pc:docMk/>
      </pc:docMkLst>
      <pc:sldChg chg="addSp delSp modSp mod">
        <pc:chgData name="Paul Magne Eidhammer" userId="e3d4e6bb-f754-4b2e-bd11-72ddaaf5666f" providerId="ADAL" clId="{892AD6CA-32C5-41F3-BF7B-FE0605F46B06}" dt="2025-06-29T17:28:50.300" v="65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892AD6CA-32C5-41F3-BF7B-FE0605F46B06}" dt="2025-06-27T08:21:14.419" v="28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892AD6CA-32C5-41F3-BF7B-FE0605F46B06}" dt="2025-06-26T13:01:13.080" v="19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892AD6CA-32C5-41F3-BF7B-FE0605F46B06}" dt="2025-06-27T08:30:56.077" v="33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892AD6CA-32C5-41F3-BF7B-FE0605F46B06}" dt="2025-06-27T08:50:42.459" v="4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892AD6CA-32C5-41F3-BF7B-FE0605F46B06}" dt="2025-06-30T08:21:59.807" v="87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892AD6CA-32C5-41F3-BF7B-FE0605F46B06}" dt="2025-06-27T10:23:21.192" v="48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892AD6CA-32C5-41F3-BF7B-FE0605F46B06}" dt="2025-06-25T07:15:49.422" v="6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892AD6CA-32C5-41F3-BF7B-FE0605F46B06}" dt="2025-06-26T10:54:03.683" v="12"/>
        <pc:sldMkLst>
          <pc:docMk/>
          <pc:sldMk cId="3719733657" sldId="291"/>
        </pc:sldMkLst>
      </pc:sldChg>
    </pc:docChg>
  </pc:docChgLst>
  <pc:docChgLst>
    <pc:chgData name="Jomar Sæterøy Maridal" userId="S::jomar.seteroy.maridal@mrfylke.no::208828a4-37e1-46b2-ad3f-fb1dea7a7b40" providerId="AD" clId="Web-{7CDB52B3-5BB5-65EB-3DCD-127552DA7850}"/>
    <pc:docChg chg="modSld">
      <pc:chgData name="Jomar Sæterøy Maridal" userId="S::jomar.seteroy.maridal@mrfylke.no::208828a4-37e1-46b2-ad3f-fb1dea7a7b40" providerId="AD" clId="Web-{7CDB52B3-5BB5-65EB-3DCD-127552DA7850}" dt="2025-08-26T08:52:29.015" v="3" actId="20577"/>
      <pc:docMkLst>
        <pc:docMk/>
      </pc:docMkLst>
      <pc:sldChg chg="modSp">
        <pc:chgData name="Jomar Sæterøy Maridal" userId="S::jomar.seteroy.maridal@mrfylke.no::208828a4-37e1-46b2-ad3f-fb1dea7a7b40" providerId="AD" clId="Web-{7CDB52B3-5BB5-65EB-3DCD-127552DA7850}" dt="2025-08-26T08:52:29.015" v="3" actId="20577"/>
        <pc:sldMkLst>
          <pc:docMk/>
          <pc:sldMk cId="219318410" sldId="6067"/>
        </pc:sldMkLst>
        <pc:spChg chg="mod">
          <ac:chgData name="Jomar Sæterøy Maridal" userId="S::jomar.seteroy.maridal@mrfylke.no::208828a4-37e1-46b2-ad3f-fb1dea7a7b40" providerId="AD" clId="Web-{7CDB52B3-5BB5-65EB-3DCD-127552DA7850}" dt="2025-08-26T08:52:29.015" v="3" actId="20577"/>
          <ac:spMkLst>
            <pc:docMk/>
            <pc:sldMk cId="219318410" sldId="6067"/>
            <ac:spMk id="3" creationId="{07E3E516-998E-2E8F-B1FF-0F9C58789573}"/>
          </ac:spMkLst>
        </pc:spChg>
      </pc:sldChg>
    </pc:docChg>
  </pc:docChgLst>
  <pc:docChgLst>
    <pc:chgData name="Gry Halvorsen" userId="S::gry.halvorsen@mrfylke.no::20920561-fccf-4b10-9aac-378745f0efc8" providerId="AD" clId="Web-{754AA582-1072-71DF-9606-CE26F64C200E}"/>
    <pc:docChg chg="modSld">
      <pc:chgData name="Gry Halvorsen" userId="S::gry.halvorsen@mrfylke.no::20920561-fccf-4b10-9aac-378745f0efc8" providerId="AD" clId="Web-{754AA582-1072-71DF-9606-CE26F64C200E}" dt="2025-08-22T06:41:27.193" v="2" actId="20577"/>
      <pc:docMkLst>
        <pc:docMk/>
      </pc:docMkLst>
      <pc:sldChg chg="modSp">
        <pc:chgData name="Gry Halvorsen" userId="S::gry.halvorsen@mrfylke.no::20920561-fccf-4b10-9aac-378745f0efc8" providerId="AD" clId="Web-{754AA582-1072-71DF-9606-CE26F64C200E}" dt="2025-08-22T06:41:05.771" v="0" actId="1076"/>
        <pc:sldMkLst>
          <pc:docMk/>
          <pc:sldMk cId="1882197771" sldId="275"/>
        </pc:sldMkLst>
        <pc:graphicFrameChg chg="mod">
          <ac:chgData name="Gry Halvorsen" userId="S::gry.halvorsen@mrfylke.no::20920561-fccf-4b10-9aac-378745f0efc8" providerId="AD" clId="Web-{754AA582-1072-71DF-9606-CE26F64C200E}" dt="2025-08-22T06:41:05.771" v="0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754AA582-1072-71DF-9606-CE26F64C200E}" dt="2025-08-22T06:41:27.193" v="2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754AA582-1072-71DF-9606-CE26F64C200E}" dt="2025-08-22T06:41:27.193" v="2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6T09-59-12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16T10-10-11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16T10-49-34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09T10-28-04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16T11-35-5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16T11-35-5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'Ark3'!$A$5:$A$18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'Ark3'!$B$5:$B$18</c:f>
              <c:numCache>
                <c:formatCode>General</c:formatCode>
                <c:ptCount val="14"/>
                <c:pt idx="0">
                  <c:v>20</c:v>
                </c:pt>
                <c:pt idx="1">
                  <c:v>8</c:v>
                </c:pt>
                <c:pt idx="2">
                  <c:v>31</c:v>
                </c:pt>
                <c:pt idx="3">
                  <c:v>20</c:v>
                </c:pt>
                <c:pt idx="4">
                  <c:v>144</c:v>
                </c:pt>
                <c:pt idx="5">
                  <c:v>169</c:v>
                </c:pt>
                <c:pt idx="6">
                  <c:v>174</c:v>
                </c:pt>
                <c:pt idx="7">
                  <c:v>178</c:v>
                </c:pt>
                <c:pt idx="8">
                  <c:v>192</c:v>
                </c:pt>
                <c:pt idx="9">
                  <c:v>357</c:v>
                </c:pt>
                <c:pt idx="10">
                  <c:v>213</c:v>
                </c:pt>
                <c:pt idx="11">
                  <c:v>81</c:v>
                </c:pt>
                <c:pt idx="12">
                  <c:v>31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3-4825-9781-2431144EB7CA}"/>
            </c:ext>
          </c:extLst>
        </c:ser>
        <c:ser>
          <c:idx val="1"/>
          <c:order val="1"/>
          <c:tx>
            <c:strRef>
              <c:f>'Ark3'!$C$4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'Ark3'!$A$5:$A$18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'Ark3'!$C$5:$C$18</c:f>
              <c:numCache>
                <c:formatCode>General</c:formatCode>
                <c:ptCount val="14"/>
                <c:pt idx="0">
                  <c:v>18</c:v>
                </c:pt>
                <c:pt idx="1">
                  <c:v>14</c:v>
                </c:pt>
                <c:pt idx="2">
                  <c:v>27</c:v>
                </c:pt>
                <c:pt idx="3">
                  <c:v>49</c:v>
                </c:pt>
                <c:pt idx="4">
                  <c:v>149</c:v>
                </c:pt>
                <c:pt idx="5">
                  <c:v>152</c:v>
                </c:pt>
                <c:pt idx="6">
                  <c:v>167</c:v>
                </c:pt>
                <c:pt idx="7">
                  <c:v>165</c:v>
                </c:pt>
                <c:pt idx="8">
                  <c:v>172</c:v>
                </c:pt>
                <c:pt idx="9">
                  <c:v>340</c:v>
                </c:pt>
                <c:pt idx="10">
                  <c:v>242</c:v>
                </c:pt>
                <c:pt idx="11">
                  <c:v>99</c:v>
                </c:pt>
                <c:pt idx="12">
                  <c:v>37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3-4825-9781-2431144EB7CA}"/>
            </c:ext>
          </c:extLst>
        </c:ser>
        <c:ser>
          <c:idx val="2"/>
          <c:order val="2"/>
          <c:tx>
            <c:strRef>
              <c:f>'Ark3'!$D$4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'Ark3'!$D$5:$D$18</c:f>
              <c:numCache>
                <c:formatCode>General</c:formatCode>
                <c:ptCount val="14"/>
                <c:pt idx="0">
                  <c:v>20</c:v>
                </c:pt>
                <c:pt idx="1">
                  <c:v>17</c:v>
                </c:pt>
                <c:pt idx="2">
                  <c:v>33</c:v>
                </c:pt>
                <c:pt idx="3">
                  <c:v>60</c:v>
                </c:pt>
                <c:pt idx="4">
                  <c:v>183</c:v>
                </c:pt>
                <c:pt idx="5">
                  <c:v>187</c:v>
                </c:pt>
                <c:pt idx="6">
                  <c:v>206</c:v>
                </c:pt>
                <c:pt idx="7">
                  <c:v>203</c:v>
                </c:pt>
                <c:pt idx="8">
                  <c:v>212</c:v>
                </c:pt>
                <c:pt idx="9">
                  <c:v>420</c:v>
                </c:pt>
                <c:pt idx="10">
                  <c:v>300</c:v>
                </c:pt>
                <c:pt idx="11">
                  <c:v>122</c:v>
                </c:pt>
                <c:pt idx="12">
                  <c:v>46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3-4825-9781-2431144E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Personer!$B$20:$D$20</c:f>
              <c:numCache>
                <c:formatCode>0</c:formatCode>
                <c:ptCount val="3"/>
                <c:pt idx="0">
                  <c:v>3425</c:v>
                </c:pt>
                <c:pt idx="1">
                  <c:v>3575</c:v>
                </c:pt>
                <c:pt idx="2">
                  <c:v>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2-4FDB-93BA-8A34892E43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9.2654032742856343E-3"/>
              <c:y val="0.37701958103795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Boliger5!$B$21:$G$21</c:f>
              <c:numCache>
                <c:formatCode>0</c:formatCode>
                <c:ptCount val="6"/>
                <c:pt idx="0">
                  <c:v>1313</c:v>
                </c:pt>
                <c:pt idx="1">
                  <c:v>161</c:v>
                </c:pt>
                <c:pt idx="2">
                  <c:v>190</c:v>
                </c:pt>
                <c:pt idx="3">
                  <c:v>0</c:v>
                </c:pt>
                <c:pt idx="4">
                  <c:v>22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3-4105-B5B1-7006141C95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107337031329"/>
          <c:y val="4.7234298863894526E-2"/>
          <c:w val="0.886927435664082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Boliger5!$B$21:$O$21</c:f>
              <c:numCache>
                <c:formatCode>0</c:formatCode>
                <c:ptCount val="14"/>
                <c:pt idx="0">
                  <c:v>19</c:v>
                </c:pt>
                <c:pt idx="1">
                  <c:v>8</c:v>
                </c:pt>
                <c:pt idx="2">
                  <c:v>31</c:v>
                </c:pt>
                <c:pt idx="3">
                  <c:v>19</c:v>
                </c:pt>
                <c:pt idx="4">
                  <c:v>149</c:v>
                </c:pt>
                <c:pt idx="5">
                  <c:v>172</c:v>
                </c:pt>
                <c:pt idx="6">
                  <c:v>177</c:v>
                </c:pt>
                <c:pt idx="7">
                  <c:v>179</c:v>
                </c:pt>
                <c:pt idx="8">
                  <c:v>193</c:v>
                </c:pt>
                <c:pt idx="9">
                  <c:v>357</c:v>
                </c:pt>
                <c:pt idx="10">
                  <c:v>211</c:v>
                </c:pt>
                <c:pt idx="11">
                  <c:v>85</c:v>
                </c:pt>
                <c:pt idx="12">
                  <c:v>31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D-46DE-941E-23DB24B5BB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708117284050578E-2"/>
              <c:y val="0.37820761536444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19365451176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Fullforte!$B$80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Fullforte!$C$80:$AA$80</c:f>
              <c:numCache>
                <c:formatCode>0</c:formatCode>
                <c:ptCount val="25"/>
                <c:pt idx="0">
                  <c:v>12</c:v>
                </c:pt>
                <c:pt idx="1">
                  <c:v>26</c:v>
                </c:pt>
                <c:pt idx="2">
                  <c:v>9</c:v>
                </c:pt>
                <c:pt idx="3">
                  <c:v>13</c:v>
                </c:pt>
                <c:pt idx="4">
                  <c:v>8</c:v>
                </c:pt>
                <c:pt idx="5">
                  <c:v>2</c:v>
                </c:pt>
                <c:pt idx="6">
                  <c:v>7</c:v>
                </c:pt>
                <c:pt idx="7">
                  <c:v>14</c:v>
                </c:pt>
                <c:pt idx="8">
                  <c:v>7</c:v>
                </c:pt>
                <c:pt idx="9">
                  <c:v>9</c:v>
                </c:pt>
                <c:pt idx="10">
                  <c:v>6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11</c:v>
                </c:pt>
                <c:pt idx="18">
                  <c:v>4</c:v>
                </c:pt>
                <c:pt idx="19">
                  <c:v>9</c:v>
                </c:pt>
                <c:pt idx="20">
                  <c:v>12</c:v>
                </c:pt>
                <c:pt idx="21">
                  <c:v>8</c:v>
                </c:pt>
                <c:pt idx="22">
                  <c:v>9</c:v>
                </c:pt>
                <c:pt idx="23">
                  <c:v>3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A-4466-925D-809D568ACF17}"/>
            </c:ext>
          </c:extLst>
        </c:ser>
        <c:ser>
          <c:idx val="1"/>
          <c:order val="1"/>
          <c:tx>
            <c:strRef>
              <c:f>Fullforte!$B$81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Fullforte!$C$81:$AA$81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21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10</c:v>
                </c:pt>
                <c:pt idx="17">
                  <c:v>12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8</c:v>
                </c:pt>
                <c:pt idx="22">
                  <c:v>0</c:v>
                </c:pt>
                <c:pt idx="23">
                  <c:v>6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A-4466-925D-809D568ACF17}"/>
            </c:ext>
          </c:extLst>
        </c:ser>
        <c:ser>
          <c:idx val="2"/>
          <c:order val="2"/>
          <c:tx>
            <c:strRef>
              <c:f>Fullforte!$B$82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Fullforte!$C$82:$AA$82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25</c:v>
                </c:pt>
                <c:pt idx="7">
                  <c:v>0</c:v>
                </c:pt>
                <c:pt idx="8">
                  <c:v>12</c:v>
                </c:pt>
                <c:pt idx="9">
                  <c:v>4</c:v>
                </c:pt>
                <c:pt idx="10">
                  <c:v>16</c:v>
                </c:pt>
                <c:pt idx="11">
                  <c:v>4</c:v>
                </c:pt>
                <c:pt idx="12">
                  <c:v>14</c:v>
                </c:pt>
                <c:pt idx="13">
                  <c:v>0</c:v>
                </c:pt>
                <c:pt idx="14">
                  <c:v>10</c:v>
                </c:pt>
                <c:pt idx="15">
                  <c:v>2</c:v>
                </c:pt>
                <c:pt idx="16">
                  <c:v>17</c:v>
                </c:pt>
                <c:pt idx="17">
                  <c:v>15</c:v>
                </c:pt>
                <c:pt idx="18">
                  <c:v>8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8</c:v>
                </c:pt>
                <c:pt idx="23">
                  <c:v>4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A-4466-925D-809D568ACF17}"/>
            </c:ext>
          </c:extLst>
        </c:ser>
        <c:ser>
          <c:idx val="3"/>
          <c:order val="3"/>
          <c:tx>
            <c:strRef>
              <c:f>Fullforte!$B$83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Fullforte!$C$83:$AA$83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44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A-4466-925D-809D568ACF17}"/>
            </c:ext>
          </c:extLst>
        </c:ser>
        <c:ser>
          <c:idx val="4"/>
          <c:order val="4"/>
          <c:tx>
            <c:strRef>
              <c:f>Fullforte!$B$84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Fullforte!$C$84:$AA$84</c:f>
              <c:numCache>
                <c:formatCode>0</c:formatCode>
                <c:ptCount val="25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A-4466-925D-809D568AC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430119309342006E-3"/>
              <c:y val="0.34044263827226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23837595041762E-2"/>
          <c:y val="0.9208165565941282"/>
          <c:w val="0.80511936713572041"/>
          <c:h val="5.878906647282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NyeBygninger!$D$30:$H$30</c:f>
              <c:numCache>
                <c:formatCode>0</c:formatCode>
                <c:ptCount val="5"/>
                <c:pt idx="0">
                  <c:v>7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B-4F88-B9B6-1A1B47DD547E}"/>
            </c:ext>
          </c:extLst>
        </c:ser>
        <c:ser>
          <c:idx val="1"/>
          <c:order val="1"/>
          <c:tx>
            <c:strRef>
              <c:f>NyeBygninger!$C$31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NyeBygninger!$D$31:$H$31</c:f>
              <c:numCache>
                <c:formatCode>0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B-4F88-B9B6-1A1B47DD547E}"/>
            </c:ext>
          </c:extLst>
        </c:ser>
        <c:ser>
          <c:idx val="2"/>
          <c:order val="2"/>
          <c:tx>
            <c:strRef>
              <c:f>NyeBygninger!$C$32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NyeBygninger!$D$32:$H$32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B-4F88-B9B6-1A1B47DD547E}"/>
            </c:ext>
          </c:extLst>
        </c:ser>
        <c:ser>
          <c:idx val="3"/>
          <c:order val="3"/>
          <c:tx>
            <c:strRef>
              <c:f>NyeBygninger!$C$33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NyeBygninger!$D$33:$H$33</c:f>
              <c:numCache>
                <c:formatCode>0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B-4F88-B9B6-1A1B47DD547E}"/>
            </c:ext>
          </c:extLst>
        </c:ser>
        <c:ser>
          <c:idx val="4"/>
          <c:order val="4"/>
          <c:tx>
            <c:strRef>
              <c:f>NyeBygninger!$C$34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NyeBygninger!$D$34:$H$34</c:f>
              <c:numCache>
                <c:formatCode>0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4B-4F88-B9B6-1A1B47DD5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NyeBygninger!$B$29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NyeBygninger!$C$29:$K$29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16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B-479A-8318-643BF3728349}"/>
            </c:ext>
          </c:extLst>
        </c:ser>
        <c:ser>
          <c:idx val="1"/>
          <c:order val="1"/>
          <c:tx>
            <c:strRef>
              <c:f>NyeBygninger!$B$30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NyeBygninger!$C$30:$K$30</c:f>
              <c:numCache>
                <c:formatCode>0</c:formatCode>
                <c:ptCount val="9"/>
                <c:pt idx="0">
                  <c:v>6</c:v>
                </c:pt>
                <c:pt idx="1">
                  <c:v>0</c:v>
                </c:pt>
                <c:pt idx="2">
                  <c:v>15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B-479A-8318-643BF3728349}"/>
            </c:ext>
          </c:extLst>
        </c:ser>
        <c:ser>
          <c:idx val="2"/>
          <c:order val="2"/>
          <c:tx>
            <c:strRef>
              <c:f>NyeBygninger!$B$31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NyeBygninger!$C$31:$K$31</c:f>
              <c:numCache>
                <c:formatCode>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B-479A-8318-643BF3728349}"/>
            </c:ext>
          </c:extLst>
        </c:ser>
        <c:ser>
          <c:idx val="3"/>
          <c:order val="3"/>
          <c:tx>
            <c:strRef>
              <c:f>NyeBygninger!$B$32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NyeBygninger!$C$32:$K$32</c:f>
              <c:numCache>
                <c:formatCode>0</c:formatCode>
                <c:ptCount val="9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5B-479A-8318-643BF3728349}"/>
            </c:ext>
          </c:extLst>
        </c:ser>
        <c:ser>
          <c:idx val="4"/>
          <c:order val="4"/>
          <c:tx>
            <c:strRef>
              <c:f>NyeBygninger!$B$33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NyeBygninger!$C$33:$K$33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5B-479A-8318-643BF3728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2764641517735E-3"/>
              <c:y val="0.33518009465651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400840993647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Medianinntekt!$A$51</c:f>
              <c:strCache>
                <c:ptCount val="1"/>
                <c:pt idx="0">
                  <c:v>Aukra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Medianinntekt!$B$51:$F$51</c:f>
              <c:numCache>
                <c:formatCode>0</c:formatCode>
                <c:ptCount val="5"/>
                <c:pt idx="0">
                  <c:v>845000</c:v>
                </c:pt>
                <c:pt idx="1">
                  <c:v>482000</c:v>
                </c:pt>
                <c:pt idx="2">
                  <c:v>976000</c:v>
                </c:pt>
                <c:pt idx="3">
                  <c:v>1421000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4-479A-8206-473732556CBF}"/>
            </c:ext>
          </c:extLst>
        </c:ser>
        <c:ser>
          <c:idx val="1"/>
          <c:order val="1"/>
          <c:tx>
            <c:strRef>
              <c:f>Medianinntekt!$A$52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Medianinntekt!$B$52:$F$52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4-479A-8206-473732556CBF}"/>
            </c:ext>
          </c:extLst>
        </c:ser>
        <c:ser>
          <c:idx val="2"/>
          <c:order val="2"/>
          <c:tx>
            <c:strRef>
              <c:f>Medianinntekt!$A$53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Medianinntekt!$B$53:$F$53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E4-479A-8206-473732556C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28586997949292"/>
          <c:y val="0.91963181523144499"/>
          <c:w val="0.38569194557984438"/>
          <c:h val="6.3828573571837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'Ark3'!$B$4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'Ark3'!$A$5:$A$29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'Ark3'!$B$5:$B$29</c:f>
              <c:numCache>
                <c:formatCode>General</c:formatCode>
                <c:ptCount val="2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12F-4E20-8CC9-BEFBEEEDCC91}"/>
            </c:ext>
          </c:extLst>
        </c:ser>
        <c:ser>
          <c:idx val="1"/>
          <c:order val="1"/>
          <c:tx>
            <c:strRef>
              <c:f>'Ark3'!$C$4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'Ark3'!$A$5:$A$29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'Ark3'!$C$5:$C$29</c:f>
              <c:numCache>
                <c:formatCode>General</c:formatCode>
                <c:ptCount val="25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6</c:v>
                </c:pt>
                <c:pt idx="17">
                  <c:v>4</c:v>
                </c:pt>
                <c:pt idx="18">
                  <c:v>5</c:v>
                </c:pt>
                <c:pt idx="19">
                  <c:v>3</c:v>
                </c:pt>
                <c:pt idx="20">
                  <c:v>5</c:v>
                </c:pt>
                <c:pt idx="21">
                  <c:v>4</c:v>
                </c:pt>
                <c:pt idx="22">
                  <c:v>5</c:v>
                </c:pt>
                <c:pt idx="23">
                  <c:v>4</c:v>
                </c:pt>
                <c:pt idx="24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12F-4E20-8CC9-BEFBEEEDCC91}"/>
            </c:ext>
          </c:extLst>
        </c:ser>
        <c:ser>
          <c:idx val="2"/>
          <c:order val="2"/>
          <c:tx>
            <c:strRef>
              <c:f>'Ark3'!$D$4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'Ark3'!$A$5:$A$29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'Ark3'!$D$5:$D$29</c:f>
              <c:numCache>
                <c:formatCode>General</c:formatCode>
                <c:ptCount val="25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10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4</c:v>
                </c:pt>
                <c:pt idx="11">
                  <c:v>8</c:v>
                </c:pt>
                <c:pt idx="12">
                  <c:v>6</c:v>
                </c:pt>
                <c:pt idx="13">
                  <c:v>9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7</c:v>
                </c:pt>
                <c:pt idx="19">
                  <c:v>2</c:v>
                </c:pt>
                <c:pt idx="20">
                  <c:v>7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12F-4E20-8CC9-BEFBEEEDC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'Ark3'!$A$2:$A$15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13</c:v>
                </c:pt>
                <c:pt idx="4">
                  <c:v>47</c:v>
                </c:pt>
                <c:pt idx="5">
                  <c:v>48</c:v>
                </c:pt>
                <c:pt idx="6">
                  <c:v>55</c:v>
                </c:pt>
                <c:pt idx="7">
                  <c:v>48</c:v>
                </c:pt>
                <c:pt idx="8">
                  <c:v>51</c:v>
                </c:pt>
                <c:pt idx="9">
                  <c:v>110</c:v>
                </c:pt>
                <c:pt idx="10">
                  <c:v>77</c:v>
                </c:pt>
                <c:pt idx="11">
                  <c:v>23</c:v>
                </c:pt>
                <c:pt idx="12">
                  <c:v>9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7-4F82-A5DD-5CD1B9D2056F}"/>
            </c:ext>
          </c:extLst>
        </c:ser>
        <c:ser>
          <c:idx val="1"/>
          <c:order val="1"/>
          <c:tx>
            <c:strRef>
              <c:f>'Ark3'!$C$1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'Ark3'!$A$2:$A$15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25</c:v>
                </c:pt>
                <c:pt idx="4">
                  <c:v>64</c:v>
                </c:pt>
                <c:pt idx="5">
                  <c:v>70</c:v>
                </c:pt>
                <c:pt idx="6">
                  <c:v>73</c:v>
                </c:pt>
                <c:pt idx="7">
                  <c:v>71</c:v>
                </c:pt>
                <c:pt idx="8">
                  <c:v>72</c:v>
                </c:pt>
                <c:pt idx="9">
                  <c:v>146</c:v>
                </c:pt>
                <c:pt idx="10">
                  <c:v>102</c:v>
                </c:pt>
                <c:pt idx="11">
                  <c:v>38</c:v>
                </c:pt>
                <c:pt idx="12">
                  <c:v>14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7-4F82-A5DD-5CD1B9D20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'Ark2'!$E$1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3-4671-A736-B5BF6FAAB2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'Ark2'!$D$2:$D$27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'Ark2'!$E$2:$E$27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101.22377622377623</c:v>
                </c:pt>
                <c:pt idx="2">
                  <c:v>102.97202797202797</c:v>
                </c:pt>
                <c:pt idx="3">
                  <c:v>104.72027972027973</c:v>
                </c:pt>
                <c:pt idx="4">
                  <c:v>105.85664335664336</c:v>
                </c:pt>
                <c:pt idx="5">
                  <c:v>107.34265734265733</c:v>
                </c:pt>
                <c:pt idx="6">
                  <c:v>108.30419580419581</c:v>
                </c:pt>
                <c:pt idx="7">
                  <c:v>109.09090909090908</c:v>
                </c:pt>
                <c:pt idx="8">
                  <c:v>110.40209790209789</c:v>
                </c:pt>
                <c:pt idx="9">
                  <c:v>111.71328671328671</c:v>
                </c:pt>
                <c:pt idx="10">
                  <c:v>111.71328671328671</c:v>
                </c:pt>
                <c:pt idx="11">
                  <c:v>112.5</c:v>
                </c:pt>
                <c:pt idx="12">
                  <c:v>112.93706293706293</c:v>
                </c:pt>
                <c:pt idx="13">
                  <c:v>113.54895104895104</c:v>
                </c:pt>
                <c:pt idx="14">
                  <c:v>113.8986013986014</c:v>
                </c:pt>
                <c:pt idx="15">
                  <c:v>114.42307692307692</c:v>
                </c:pt>
                <c:pt idx="16">
                  <c:v>114.77272727272727</c:v>
                </c:pt>
                <c:pt idx="17">
                  <c:v>115.29720279720279</c:v>
                </c:pt>
                <c:pt idx="18">
                  <c:v>115.20979020979021</c:v>
                </c:pt>
                <c:pt idx="19">
                  <c:v>115.90909090909092</c:v>
                </c:pt>
                <c:pt idx="20">
                  <c:v>116.17132867132867</c:v>
                </c:pt>
                <c:pt idx="21">
                  <c:v>116.34615384615385</c:v>
                </c:pt>
                <c:pt idx="22">
                  <c:v>115.55944055944056</c:v>
                </c:pt>
                <c:pt idx="23">
                  <c:v>115.73426573426573</c:v>
                </c:pt>
                <c:pt idx="24">
                  <c:v>116.17132867132867</c:v>
                </c:pt>
                <c:pt idx="25">
                  <c:v>116.34615384615385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63-4671-A736-B5BF6FAAB272}"/>
            </c:ext>
          </c:extLst>
        </c:ser>
        <c:ser>
          <c:idx val="1"/>
          <c:order val="1"/>
          <c:tx>
            <c:strRef>
              <c:f>'Ark2'!$F$1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63-4671-A736-B5BF6FAAB27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63-4671-A736-B5BF6FAAB2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'Ark2'!$D$2:$D$27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'Ark2'!$F$2:$F$27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101.5625</c:v>
                </c:pt>
                <c:pt idx="2">
                  <c:v>102.734375</c:v>
                </c:pt>
                <c:pt idx="3">
                  <c:v>102.9296875</c:v>
                </c:pt>
                <c:pt idx="4">
                  <c:v>104.4921875</c:v>
                </c:pt>
                <c:pt idx="5">
                  <c:v>104.8828125</c:v>
                </c:pt>
                <c:pt idx="6">
                  <c:v>106.8359375</c:v>
                </c:pt>
                <c:pt idx="7">
                  <c:v>109.1796875</c:v>
                </c:pt>
                <c:pt idx="8">
                  <c:v>109.375</c:v>
                </c:pt>
                <c:pt idx="9">
                  <c:v>110.546875</c:v>
                </c:pt>
                <c:pt idx="10">
                  <c:v>113.0859375</c:v>
                </c:pt>
                <c:pt idx="11">
                  <c:v>113.28125</c:v>
                </c:pt>
                <c:pt idx="12">
                  <c:v>115.625</c:v>
                </c:pt>
                <c:pt idx="13">
                  <c:v>117.1875</c:v>
                </c:pt>
                <c:pt idx="14">
                  <c:v>120.1171875</c:v>
                </c:pt>
                <c:pt idx="15">
                  <c:v>121.2890625</c:v>
                </c:pt>
                <c:pt idx="16">
                  <c:v>121.875</c:v>
                </c:pt>
                <c:pt idx="17">
                  <c:v>123.828125</c:v>
                </c:pt>
                <c:pt idx="18">
                  <c:v>126.171875</c:v>
                </c:pt>
                <c:pt idx="19">
                  <c:v>126.953125</c:v>
                </c:pt>
                <c:pt idx="20">
                  <c:v>126.7578125</c:v>
                </c:pt>
                <c:pt idx="21">
                  <c:v>129.1015625</c:v>
                </c:pt>
                <c:pt idx="22">
                  <c:v>132.8125</c:v>
                </c:pt>
                <c:pt idx="23">
                  <c:v>135.3515625</c:v>
                </c:pt>
                <c:pt idx="24">
                  <c:v>136.1328125</c:v>
                </c:pt>
                <c:pt idx="25">
                  <c:v>138.0859375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63-4671-A736-B5BF6FAAB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'Ark2'!$B$16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F-420B-8284-1020217E47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F-420B-8284-1020217E47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9F-420B-8284-1020217E47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9F-420B-8284-1020217E47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9F-420B-8284-1020217E47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9F-420B-8284-1020217E47B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9F-420B-8284-1020217E47B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D9F-420B-8284-1020217E47B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D9F-420B-8284-1020217E47B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D9F-420B-8284-1020217E47B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D9F-420B-8284-1020217E47B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D9F-420B-8284-1020217E47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'Ark2'!$A$17:$A$22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'Ark2'!$B$17:$B$22</c:f>
              <c:numCache>
                <c:formatCode>General</c:formatCode>
                <c:ptCount val="6"/>
                <c:pt idx="0">
                  <c:v>661</c:v>
                </c:pt>
                <c:pt idx="1">
                  <c:v>512</c:v>
                </c:pt>
                <c:pt idx="2">
                  <c:v>194</c:v>
                </c:pt>
                <c:pt idx="3">
                  <c:v>183</c:v>
                </c:pt>
                <c:pt idx="4">
                  <c:v>80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9F-420B-8284-1020217E47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'Ark2'!$E$16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0-455D-BD55-81664AB380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50-455D-BD55-81664AB380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50-455D-BD55-81664AB380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50-455D-BD55-81664AB380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50-455D-BD55-81664AB380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50-455D-BD55-81664AB380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50-455D-BD55-81664AB380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50-455D-BD55-81664AB380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C50-455D-BD55-81664AB380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C50-455D-BD55-81664AB380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50-455D-BD55-81664AB380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C50-455D-BD55-81664AB380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'Ark2'!$D$17:$D$22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'Ark2'!$E$17:$E$22</c:f>
              <c:numCache>
                <c:formatCode>General</c:formatCode>
                <c:ptCount val="6"/>
                <c:pt idx="0">
                  <c:v>827</c:v>
                </c:pt>
                <c:pt idx="1">
                  <c:v>650</c:v>
                </c:pt>
                <c:pt idx="2">
                  <c:v>231</c:v>
                </c:pt>
                <c:pt idx="3">
                  <c:v>211</c:v>
                </c:pt>
                <c:pt idx="4">
                  <c:v>92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50-455D-BD55-81664AB380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716865449619144"/>
          <c:y val="0.10523533647593168"/>
          <c:w val="0.843058935935663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Personer!$B$21:$F$21</c:f>
              <c:numCache>
                <c:formatCode>0.0</c:formatCode>
                <c:ptCount val="5"/>
                <c:pt idx="0">
                  <c:v>15.4</c:v>
                </c:pt>
                <c:pt idx="1">
                  <c:v>28.9</c:v>
                </c:pt>
                <c:pt idx="2">
                  <c:v>17.2</c:v>
                </c:pt>
                <c:pt idx="3">
                  <c:v>22.8</c:v>
                </c:pt>
                <c:pt idx="4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1-4FC2-AD5E-B77C4D6321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Personer!$B$57</c:f>
              <c:numCache>
                <c:formatCode>0.0</c:formatCode>
                <c:ptCount val="1"/>
                <c:pt idx="0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F-4EE8-9E33-3FA8DA4E1580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Personer!$C$57</c:f>
              <c:numCache>
                <c:formatCode>0.0</c:formatCode>
                <c:ptCount val="1"/>
                <c:pt idx="0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AF-4EE8-9E33-3FA8DA4E1580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Personer!$D$57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AF-4EE8-9E33-3FA8DA4E1580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Personer!$E$57</c:f>
              <c:numCache>
                <c:formatCode>0.0</c:formatCode>
                <c:ptCount val="1"/>
                <c:pt idx="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AF-4EE8-9E33-3FA8DA4E1580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Personer!$F$57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AF-4EE8-9E33-3FA8DA4E15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Familier!$B$21:$G$21</c:f>
              <c:numCache>
                <c:formatCode>0</c:formatCode>
                <c:ptCount val="6"/>
                <c:pt idx="0">
                  <c:v>660</c:v>
                </c:pt>
                <c:pt idx="1">
                  <c:v>343</c:v>
                </c:pt>
                <c:pt idx="2">
                  <c:v>95</c:v>
                </c:pt>
                <c:pt idx="3">
                  <c:v>419</c:v>
                </c:pt>
                <c:pt idx="4">
                  <c:v>101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F-4CA4-AC47-AEADBBE815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9C02-72D3-67B4-150F-FE507CA8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F7C950F-AA8B-D279-E37A-464B59F63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3DE1598-8B8F-6E22-B399-0BCE719C7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27269A-FB69-55A4-9DB7-6ECA5CEFC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7CEC5-0B96-A348-9269-31CD4F5EB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3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90CC-7240-A912-4245-CDB7E945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AA34528-1678-6819-1BE2-91814C986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969508F-4BF3-BD65-DAF5-E462B140A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0357577-A698-45BA-A3AE-D5F62A713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7CEC5-0B96-A348-9269-31CD4F5EB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5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712241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082002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742177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663846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88219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18422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217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Aukra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06CC5-48C4-48B9-6328-0A49AB69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06C664-D50C-3EA2-E582-50280813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35E6630-5A6A-6E08-0187-8296BAC7C1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B7AF9EB-7DB3-305F-5810-1EF7FF4DE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F42C26B-CA50-0E76-AFC8-F33424C3C9A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990E51-445D-A4D0-4B57-BF5F5671819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34790A2E-303F-A33F-3B7F-70E864E0671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FEA52142-83D7-5A6A-7684-E6906B6177A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102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7BE5-6048-B88E-A015-C6126B983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6FA9A-30C8-5EB0-6368-CBBF324D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Aukra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A2CC90-32A8-B9CC-BCBC-9AB2F929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Aukra har i sum for få bustadar, og bustadunderskotet er forventa å tilta i prognoseperioden dersom nye bustadar ikkje blir bygd. 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Ein forventar auka etterspørsel av dei fleste bustadstorleiker.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Framtidig etterspørselsvekst drivast både av yngre og eldre hushald.</a:t>
            </a:r>
            <a:r>
              <a:rPr lang="nn-NO" sz="1500" dirty="0">
                <a:latin typeface="Poppins"/>
                <a:cs typeface="Poppins"/>
              </a:rPr>
              <a:t> Aukra skil seg difor frå dei fleste kommunane i Møre og Romsdal der det berre er forventa etterspørselsvekst (i absolutte tall) blant eldre-hushald.</a:t>
            </a:r>
          </a:p>
          <a:p>
            <a:pPr lvl="1"/>
            <a:r>
              <a:rPr lang="nn-NO" sz="1300" dirty="0"/>
              <a:t>Mot 2050 vil det likevel være relativt fleire eldre-hushald (der kontaktperson er over 67 år) som etterspør bustad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Aukra i 2050 forventast ei etterspørselsauke for bustad blant eldre-hushald på 38,6 %, og ein auke blant yngre-hushald på 16,3 % samanlikna med i dag. At også etterspørselen blant yngre-hushald forventast å auke gjer at typane av bustadbehov i Aukra vil vere noko meir samansett enn i mange andre distriktskommunar</a:t>
            </a:r>
            <a:endParaRPr lang="nn-NO" sz="1200" dirty="0">
              <a:latin typeface="Poppins"/>
              <a:cs typeface="Poppins"/>
            </a:endParaRPr>
          </a:p>
          <a:p>
            <a:pPr lvl="1"/>
            <a:r>
              <a:rPr lang="nn-NO" sz="1300" dirty="0"/>
              <a:t>Ei gjennomsnittleg hushalding forventast å bestå av færre personar i 2050 enn i dag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228628-0971-C6D8-26F9-7246AF174A9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61697B74-8D3C-3938-A0EB-1285CC0F2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92090784-ABA1-CB69-EA1D-69D889BC9E9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</p:spTree>
    <p:extLst>
      <p:ext uri="{BB962C8B-B14F-4D97-AF65-F5344CB8AC3E}">
        <p14:creationId xmlns:p14="http://schemas.microsoft.com/office/powerpoint/2010/main" val="206217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Bilde 6" descr="Et bilde som inneholder tekst, kart, diagram, skjermbilde&#10;&#10;KI-generert innhold kan være feil.">
            <a:extLst>
              <a:ext uri="{FF2B5EF4-FFF2-40B4-BE49-F238E27FC236}">
                <a16:creationId xmlns:a16="http://schemas.microsoft.com/office/drawing/2014/main" id="{B84F656E-48CC-B61A-B50B-C3385D86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CC278-F7D4-D5DD-6189-C9400C99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070D91-BDFD-C541-AF19-B6E3A774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Aukra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E3E516-998E-2E8F-B1FF-0F9C5878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Aukra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1 727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1 596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8 %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CC6B659-BD43-3BFE-8EFA-B90CF4ED1BC8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A79F7B4-568C-F0A3-9B73-1E5C04476E86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A3E7EC-EEA3-1430-32D3-F7EC3E6D6D65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EE337D0-C092-73F8-D3C6-E30FCD109216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0C3D3CD-1E6F-F3F8-4D71-6330DA6B21AC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AF49A9F-CDC7-D804-B1CD-43BE45CD7E24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468B289-6EBA-E775-5733-BB45B47B9151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EDF25FF-2D78-4D52-95CB-84BA6E35564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6251ECE-67A1-E4C0-6F48-10153BB1F215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B35E245-2100-FE2E-1CCD-BE52F0E2A452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621C42-7977-5DD0-7FFD-E170D2340C88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90493E0-ECA5-2C90-CB68-1DFEE1221B5E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8D25B3A-C061-F6BA-648B-3E03D1B7D9C0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F717B93-8E1D-2032-FC7E-053BF38172FA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06C999A-66B6-6DFB-CC8C-74F046211C36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D77B677-9E0D-B66C-2493-BE5ABF54E0F9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5224587-F616-2F3E-A223-7523279C4296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202A52-94A8-9D61-CB0C-D61F2AF6EA73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43A3C6E-F3AF-FAFE-6EB0-928AF12ECD2A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35C9CC6-CD58-4BA3-DCBF-E3C739C17CED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1AF8E43-AE4B-A9AF-E07D-9C18BBFEF016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0F1FE16-776A-54A3-DFAF-879E19894722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700198-93D9-CB74-25B3-411451993EA2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5D36FC1-411A-7E0B-5AFE-F454BDA89DB6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E03528D-163F-451F-B215-E185305DA3D7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BFE702F-6DF6-BA5C-7D9D-E20F10D82C5F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588CF4E-FD3B-FC5F-0061-C7B8F2545D97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620968F-AE94-A5C7-59C6-3C89B81472DE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074E9AB-26A6-4EF8-5EAE-10E9167A8307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43D5498-39F2-E1FF-8022-1F66B52E3605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CC5C040-EEEE-5F58-7A3A-FECC4FC5AA94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0150E9D-854D-B519-0620-BE6BC6754E96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E5A6370-3EC9-4520-7CE9-43FD7364C228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8754E0D-1E87-0B6B-5F62-5A0AFFA37C63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4ADDB20-046F-57C8-DECF-FEF070888358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89D57CB-54A8-1A7B-11AB-7F782AEA3841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6B40DD2-F6D5-17FA-4D8B-846F4E28BD25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7076A45-B45B-6BC7-3FF7-2C0A349A9A3E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7A99778-0BE5-64BA-E9E0-A7AC8AF22CAC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387D7D2-0617-06B0-7AFF-45388DFD01B8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3D7DBD3B-B7C7-CBA6-7A9B-C73A8995DFBF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FA3B10C-CF03-BDC0-D826-4AB0EAD42B74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00E819E-06C5-D2BE-14EE-EDA88ED51DBC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D00266A-53DD-D719-8EC8-7C23EC8380A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D12BD9F-86B5-7A85-2641-FEA7AAB82C21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723BF317-27E6-CCCD-74BC-150C0EB75CC9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95771DB-D1DB-5CC8-3284-B8C3483BE141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3B09098-A9F2-65D4-6ABE-4B2FE97257A9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81712180-0555-EFCD-4CB2-C9F8601FA9E2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294A294C-0769-296D-565C-D8A31F95836B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35E6E50-784A-20C6-38AC-D3051069B533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576A6AFF-815D-9B3B-EE0C-6190F54B006A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5C050661-6114-E518-B451-E46F2EE3F17A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A3238A70-0698-97B6-50C8-F1E0EB1D8FDE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D17FD915-53B9-6BE9-2661-BCA9E5881536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579CCA8F-5FFF-037C-C80D-BEA6C514CDC9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FC8A3602-5C79-E693-978F-84091E560B54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7601D22-50AD-C02A-D195-00E9E52BF73B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D99AD1E4-9EBB-351E-E9F1-FE12F62B89AC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4C8E6C46-BD4C-4FC2-752B-FA48D4A86091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B50FC7AF-053E-300D-1176-8ABBED209DFD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E11E6D27-F202-7B22-4C18-E13D042F7CAD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4619E20F-89C0-5567-8550-5F4C243177E4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67C941BB-0BC3-B051-379B-0D3F472B9B9C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153BFB09-09D7-FC1B-6D53-D7BEBE7CD233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FFA596AD-C8FD-BB65-7DB9-7CCB530F40B2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746D57B5-728F-5339-0EB6-5173746A9B03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C6463F5D-1D5A-B3A7-8241-203AB1F9BC60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AB3CB59-6889-876F-2B8B-A682BB2F5DFB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9E1CEB6D-F7DC-E6BE-0F47-6FC8DB326FD1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5204A330-4534-5AB0-14E9-59B77B0244AC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265F5551-113F-19EE-8332-5C1D12B9C9DF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9C8DB34-798B-4EB5-CFD4-4DB4BD4D6E09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66398E85-558D-AE1D-E9CD-2C569EEB14EA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7FC4CDC1-1EC9-F375-BD8C-13EFB632C246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6E44D81-5667-DA9E-EF98-84A29D092B31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0BF6D7FC-6FED-72BE-F631-042411EC2A7A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9D5C7D3A-C669-0A8F-C6C0-19BBC5097B75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D13C39D-BDA4-95DF-8245-87E5CB6A3379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FE488268-0146-92FD-7D9B-ACE86A381532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D30CFF85-0D84-4248-9379-1DE0F0D0DAF3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6EDF403E-C326-EF2E-F5C0-1F773E1B3522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C5468F17-D664-E00D-B482-23622B544AC6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A440AA4-AAC7-6A6D-A680-89CFDDD67968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59813221-B039-5A51-F081-9157CC6D1423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5DA0E77E-35B6-A3CE-532C-E620431D3A13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192C21C1-2C04-790C-6CDD-245D89D94B1E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2850D1B0-09A9-D8D1-6F34-A366FF63D0E5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7894DA22-CFE2-4C29-2471-2336BFA2CFB0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7A665E85-C3F4-BB6D-8121-C68347BC01FF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B5E49790-F7E0-3600-A950-A70F0D38D352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17858A7F-70B9-7561-122C-7FC21F1534A9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7A65D073-4C82-282C-3EEE-08469513885C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A71487F0-6628-5449-A0E4-A81C797C7AF3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A5F4BE52-8635-DB40-7034-63B515BB6597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3703AB98-4910-65CE-CBE7-861A8E7D7AD1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832B9504-DBEA-D034-C13A-CB91E3C84B53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5E7E2800-D0BC-1CDC-C3AB-D8FDD8FDB946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32A77109-2AA2-458B-A29B-C89D96263E27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5271D730-58B9-2900-6E74-FB0042A615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EADBC8AA-9433-9B3D-46E8-2B954A2F0DB2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7D1EEAC3-E9EB-A4E6-E452-9E3746796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49E99027-833A-C431-B993-F9F00133CD0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7FB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7C42A913-872F-AD48-414F-35D688DACA7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31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5AC8-0F16-5075-4D32-5D04A0B1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24846-F152-9990-4E1B-E8B9EFC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Aukra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EF2EA0F-4494-9BFF-A0C0-C9E0713B05E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3ED9420-F473-E7E0-15E4-F3FBAF65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221C6F-F110-BFAF-5EBF-C67F49167188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7FB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C98C1AE-9779-A2FF-1DE5-4DBDBF1370A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1965675D-BF0D-5601-0905-70FCD8FC0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F8F2-419C-AFFA-8EBA-B4F97A10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01A1D2-BB43-25B1-4C5F-1F558D6E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Aukra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8883665-EF83-E5A0-6F7C-F2A01D4D7FB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3EDBCD58-AB7A-1EE4-51AF-D44C3F81B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CFF135B-C76B-4316-E086-F445A30E77D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7FB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E7872D0-03E7-422A-EB78-088E778A792F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6D48BAE-755C-236C-7394-C8D7A864F164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Flytting til Aukra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A9F3C1E-6EF4-D57E-8FEC-F640736E0D6C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Flytting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frå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Aukra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06433D3-FED1-4446-7ED2-BAEEFDC3AD6F}"/>
              </a:ext>
            </a:extLst>
          </p:cNvPr>
          <p:cNvSpPr/>
          <p:nvPr/>
        </p:nvSpPr>
        <p:spPr>
          <a:xfrm>
            <a:off x="4059382" y="1182617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E7A59BE-4258-BBBB-A85D-ECCB3F10B8D2}"/>
              </a:ext>
            </a:extLst>
          </p:cNvPr>
          <p:cNvSpPr/>
          <p:nvPr/>
        </p:nvSpPr>
        <p:spPr>
          <a:xfrm>
            <a:off x="8537464" y="1227868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F8D0379B-68B1-D0AC-44CF-BD02FC20D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4" y="1208214"/>
            <a:ext cx="4121777" cy="295124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2E50B4C-04C7-A6E6-3CAC-F75B30EDB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727" y="1142347"/>
            <a:ext cx="3913073" cy="30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550576"/>
              </p:ext>
            </p:extLst>
          </p:nvPr>
        </p:nvGraphicFramePr>
        <p:xfrm>
          <a:off x="83354" y="254381"/>
          <a:ext cx="4722402" cy="422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38218"/>
              </p:ext>
            </p:extLst>
          </p:nvPr>
        </p:nvGraphicFramePr>
        <p:xfrm>
          <a:off x="4805756" y="254381"/>
          <a:ext cx="4254889" cy="422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946479"/>
              </p:ext>
            </p:extLst>
          </p:nvPr>
        </p:nvGraphicFramePr>
        <p:xfrm>
          <a:off x="213981" y="873149"/>
          <a:ext cx="8668762" cy="346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96294" cy="567373"/>
          </a:xfrm>
        </p:spPr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912688"/>
              </p:ext>
            </p:extLst>
          </p:nvPr>
        </p:nvGraphicFramePr>
        <p:xfrm>
          <a:off x="213980" y="890177"/>
          <a:ext cx="8748351" cy="356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0364"/>
              </p:ext>
            </p:extLst>
          </p:nvPr>
        </p:nvGraphicFramePr>
        <p:xfrm>
          <a:off x="213981" y="859398"/>
          <a:ext cx="8661887" cy="35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235652"/>
              </p:ext>
            </p:extLst>
          </p:nvPr>
        </p:nvGraphicFramePr>
        <p:xfrm>
          <a:off x="213981" y="950734"/>
          <a:ext cx="8645404" cy="348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100551"/>
              </p:ext>
            </p:extLst>
          </p:nvPr>
        </p:nvGraphicFramePr>
        <p:xfrm>
          <a:off x="213981" y="726676"/>
          <a:ext cx="8651460" cy="37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96848"/>
              </p:ext>
            </p:extLst>
          </p:nvPr>
        </p:nvGraphicFramePr>
        <p:xfrm>
          <a:off x="213981" y="1063625"/>
          <a:ext cx="8693849" cy="344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05395"/>
              </p:ext>
            </p:extLst>
          </p:nvPr>
        </p:nvGraphicFramePr>
        <p:xfrm>
          <a:off x="278559" y="1011290"/>
          <a:ext cx="8550548" cy="345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313460"/>
            <a:ext cx="7388839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Aukra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2 854 633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3,4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2,9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4,4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839528"/>
              </p:ext>
            </p:extLst>
          </p:nvPr>
        </p:nvGraphicFramePr>
        <p:xfrm>
          <a:off x="134312" y="1098624"/>
          <a:ext cx="6798143" cy="383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Aukra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651E005-7AF8-B899-0AD3-7C3999DD1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05980AE-C668-BABA-0846-3D7952D3FBC7}"/>
              </a:ext>
            </a:extLst>
          </p:cNvPr>
          <p:cNvSpPr txBox="1"/>
          <p:nvPr/>
        </p:nvSpPr>
        <p:spPr>
          <a:xfrm>
            <a:off x="368217" y="4704298"/>
            <a:ext cx="2744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Aukra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Aukra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5D645-7407-CE48-01CE-2545F2FE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E31574-7310-FE7A-5BF4-A44BEC02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69EDA1-629E-892F-3D25-341AD445D06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E77A6E9-0242-9E13-E10A-A41C84910FD2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									  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Dagens bustadmasse				Etterspørsel 2025:		        Etterspørsel 2050: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857335D5-EE7A-3702-37AC-6F454DB2F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EE95F438-9B21-5C39-1392-E33519E5B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8460A317-7338-559B-60A4-9498F002C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2FAA630-F100-ED4C-DD4C-6F8D270F0E7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223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10BDCF9-BEE9-9664-8FFA-DBB7A1B02801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713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76153FA-60E4-C35E-7504-0348F50E0A26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694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CA3B1BE-E126-A197-D842-E961A33A92B9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C8FF82E-7816-6526-3300-436D01B077D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EE48564-92F2-A334-7AB0-1D599A5C8136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493E9C9-F99B-AFAF-36FE-E0635BD74474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257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C83F9C2-DE16-3FCF-8C44-CF9C2FA9A384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34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D602675-2607-8CA6-69FC-B705792D727E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313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7BA99C7-D17C-C60C-A822-F7912EDC4FB4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90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D83250E-51D9-9109-0ABA-194481FD8497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655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88F90BA-4351-CD20-79AE-D3152DEF8FCE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58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161FBDD-0393-6F9E-EC58-ACD771C4745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809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05ABC06-A19B-9859-B3D3-F5FF199C495E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96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0D0641E-CDDB-5199-931E-9B1EDE7AAA0A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742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D8EA7049-67C4-9A20-2BA9-F4FF2D4B8ACB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48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84337A71-C329-CD20-B5D0-216C2946B882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918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C1860C36-9C9C-DCC7-DDEC-5BBA2452181C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224 </a:t>
            </a: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0D6569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7ADC6BB2-38E5-199C-6E13-387B506536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ABE56BA-C4B0-30E2-B5EC-AC89D475D22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F9132A0-8B2F-499D-4A36-88553DC3C41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314682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FE050-C423-1E2A-A631-509C4B299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CBE7E9-0DE8-EB9B-CB27-D945133E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D9F0719-761F-C82C-E3AB-176ED9FA328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F67A8508-F1EC-1E8A-46D1-F15AE939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3C4566F7-81B1-0B46-E7AF-75F2C01B3E6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478B197-F203-1540-B3A1-71A168E40DD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7F82A4E-7599-4E43-CA23-61E26FE701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0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03257-82C8-45D8-D2CF-6362376D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33E37-0479-4A01-6CA9-C473F43C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6083F9-E5A6-3AC8-A8D4-FAB2811CDE6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976A9FCA-4634-2B2E-6DF2-16BBC4E86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96B04879-721F-0D93-6D0E-A046F7B3EF98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B76E6E2-AF65-D4EF-4E80-4F36C304815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5B46237-D304-2BE3-8971-C9101DA3B1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4057A-DF7F-E922-19D1-8C23E563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1E2DF8-21E4-B2DC-B238-58C74E8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169D10-FCD4-44FF-3D42-4C95B04C1DA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F258B055-259A-7E49-7F90-8FBD886D6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D7755982-918D-EE8C-DB2B-34C768F812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509762-B425-A2BE-9773-66DB124CDBC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319FB05-E3BF-AD59-ED18-2B4C44C7D4AE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Etterspørselsvekst 0-66 år:	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+16,3 %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Etterspørselsvekst 67+ år:	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+38,6 %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9AA324C-A55C-FD29-0FD8-D5CC6736C92E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*tal gjeld alder på hushaldets kontaktperson, dvs. eiger og/eller eldste person i hushaldet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88450C1-C548-CE3B-7985-0BBD4FD2BE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63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A5B8AEB9-1BAD-1008-853A-1D1266192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10939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535FF6-2066-4148-B90F-7234322CC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6398</TotalTime>
  <Words>1048</Words>
  <Application>Microsoft Office PowerPoint</Application>
  <PresentationFormat>Skjermfremvisning (16:9)</PresentationFormat>
  <Paragraphs>209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Aukra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Prognose for bustadetterspørsel blant hushald 67+ år*</vt:lpstr>
      <vt:lpstr>Indeks for bustadetterspørsel etter aldersgruppe</vt:lpstr>
      <vt:lpstr>Hushaldsamansetning 2025 og 2050</vt:lpstr>
      <vt:lpstr>Samandrag av funn for Aukra</vt:lpstr>
      <vt:lpstr>PowerPoint-presentasjon</vt:lpstr>
      <vt:lpstr>PowerPoint-presentasjon</vt:lpstr>
      <vt:lpstr>Aukra har fleire bustadar enn hushald</vt:lpstr>
      <vt:lpstr>Flytting til/frå Aukra etter alder 2020-2024</vt:lpstr>
      <vt:lpstr>Største flyttestraumar til/frå Aukra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48</cp:revision>
  <dcterms:created xsi:type="dcterms:W3CDTF">2022-12-19T14:26:47Z</dcterms:created>
  <dcterms:modified xsi:type="dcterms:W3CDTF">2025-08-31T18:11:24Z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