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A750E-DE5B-4A13-AE16-47A7A068A554}" v="19" dt="2025-08-31T18:14:31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n Tranmæl" userId="dc99418e-6817-4331-86b2-1a32ab61fd79" providerId="ADAL" clId="{43978EAF-A51A-4D76-979A-53F54687D438}"/>
    <pc:docChg chg="custSel modSld">
      <pc:chgData name="Even Tranmæl" userId="dc99418e-6817-4331-86b2-1a32ab61fd79" providerId="ADAL" clId="{43978EAF-A51A-4D76-979A-53F54687D438}" dt="2025-08-12T11:49:53.401" v="5" actId="962"/>
      <pc:docMkLst>
        <pc:docMk/>
      </pc:docMkLst>
      <pc:sldChg chg="addSp delSp modSp mod">
        <pc:chgData name="Even Tranmæl" userId="dc99418e-6817-4331-86b2-1a32ab61fd79" providerId="ADAL" clId="{43978EAF-A51A-4D76-979A-53F54687D438}" dt="2025-08-12T11:49:53.401" v="5" actId="962"/>
        <pc:sldMkLst>
          <pc:docMk/>
          <pc:sldMk cId="2224147455" sldId="280"/>
        </pc:sldMkLst>
        <pc:picChg chg="add mod">
          <ac:chgData name="Even Tranmæl" userId="dc99418e-6817-4331-86b2-1a32ab61fd79" providerId="ADAL" clId="{43978EAF-A51A-4D76-979A-53F54687D438}" dt="2025-08-12T11:49:53.401" v="5" actId="962"/>
          <ac:picMkLst>
            <pc:docMk/>
            <pc:sldMk cId="2224147455" sldId="280"/>
            <ac:picMk id="7" creationId="{5DD03414-8E28-5D83-FC81-D68E3042995B}"/>
          </ac:picMkLst>
        </pc:picChg>
      </pc:sldChg>
    </pc:docChg>
  </pc:docChgLst>
  <pc:docChgLst>
    <pc:chgData name="Gry Halvorsen" userId="S::gry.halvorsen@mrfylke.no::20920561-fccf-4b10-9aac-378745f0efc8" providerId="AD" clId="Web-{48EB4496-E354-66DA-D24D-1B9562AA4BC6}"/>
    <pc:docChg chg="modSld">
      <pc:chgData name="Gry Halvorsen" userId="S::gry.halvorsen@mrfylke.no::20920561-fccf-4b10-9aac-378745f0efc8" providerId="AD" clId="Web-{48EB4496-E354-66DA-D24D-1B9562AA4BC6}" dt="2025-08-22T06:43:03.728" v="11" actId="20577"/>
      <pc:docMkLst>
        <pc:docMk/>
      </pc:docMkLst>
      <pc:sldChg chg="modSp">
        <pc:chgData name="Gry Halvorsen" userId="S::gry.halvorsen@mrfylke.no::20920561-fccf-4b10-9aac-378745f0efc8" providerId="AD" clId="Web-{48EB4496-E354-66DA-D24D-1B9562AA4BC6}" dt="2025-08-22T06:43:03.728" v="11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48EB4496-E354-66DA-D24D-1B9562AA4BC6}" dt="2025-08-22T06:43:03.728" v="11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21:30.290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21:30.290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21:30.290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6782D00E-EC6B-4610-88E6-7D77CCFEC5D1}"/>
    <pc:docChg chg="custSel modSld">
      <pc:chgData name="Paul Magne Eidhammer" userId="e3d4e6bb-f754-4b2e-bd11-72ddaaf5666f" providerId="ADAL" clId="{6782D00E-EC6B-4610-88E6-7D77CCFEC5D1}" dt="2025-06-30T08:28:06.773" v="87" actId="20577"/>
      <pc:docMkLst>
        <pc:docMk/>
      </pc:docMkLst>
      <pc:sldChg chg="addSp delSp modSp mod">
        <pc:chgData name="Paul Magne Eidhammer" userId="e3d4e6bb-f754-4b2e-bd11-72ddaaf5666f" providerId="ADAL" clId="{6782D00E-EC6B-4610-88E6-7D77CCFEC5D1}" dt="2025-06-29T17:39:04.376" v="61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6782D00E-EC6B-4610-88E6-7D77CCFEC5D1}" dt="2025-06-27T08:23:21.804" v="23" actId="14100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6782D00E-EC6B-4610-88E6-7D77CCFEC5D1}" dt="2025-06-26T13:03:27.943" v="18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6782D00E-EC6B-4610-88E6-7D77CCFEC5D1}" dt="2025-06-27T08:33:12.263" v="29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6782D00E-EC6B-4610-88E6-7D77CCFEC5D1}" dt="2025-06-27T08:54:13.235" v="34" actId="14100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6782D00E-EC6B-4610-88E6-7D77CCFEC5D1}" dt="2025-06-30T08:28:06.773" v="87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6782D00E-EC6B-4610-88E6-7D77CCFEC5D1}" dt="2025-06-27T10:26:08.641" v="42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6782D00E-EC6B-4610-88E6-7D77CCFEC5D1}" dt="2025-06-25T07:18:07.560" v="6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6782D00E-EC6B-4610-88E6-7D77CCFEC5D1}" dt="2025-06-26T10:56:18.960" v="12"/>
        <pc:sldMkLst>
          <pc:docMk/>
          <pc:sldMk cId="3719733657" sldId="291"/>
        </pc:sldMkLst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14:31.992" v="48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17:46.172" v="40" actId="14100"/>
        <pc:sldMkLst>
          <pc:docMk/>
          <pc:sldMk cId="663609451" sldId="270"/>
        </pc:sldMkLst>
        <pc:graphicFrameChg chg="mod">
          <ac:chgData name="Paul Magne Eidhammer" userId="e3d4e6bb-f754-4b2e-bd11-72ddaaf5666f" providerId="ADAL" clId="{835BCC08-B0CB-4400-B3F8-7FFC689D382E}" dt="2025-08-31T13:43:58.126" v="30" actId="207"/>
          <ac:graphicFrameMkLst>
            <pc:docMk/>
            <pc:sldMk cId="663609451" sldId="270"/>
            <ac:graphicFrameMk id="2" creationId="{EF58A840-2F31-9143-83DE-C87227701683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6:17:17.646" v="31" actId="478"/>
          <ac:graphicFrameMkLst>
            <pc:docMk/>
            <pc:sldMk cId="663609451" sldId="270"/>
            <ac:graphicFrameMk id="4" creationId="{05B30373-80BE-4E5A-2DAB-8B809928B38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6:17:46.172" v="40" actId="14100"/>
          <ac:graphicFrameMkLst>
            <pc:docMk/>
            <pc:sldMk cId="663609451" sldId="270"/>
            <ac:graphicFrameMk id="8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43:40.473" v="26" actId="207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3:43:40.473" v="26" actId="207"/>
          <ac:graphicFrameMkLst>
            <pc:docMk/>
            <pc:sldMk cId="1945649765" sldId="271"/>
            <ac:graphicFrameMk id="9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43:23.012" v="23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8:00:40.939" v="1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41:51.735" v="19"/>
          <ac:spMkLst>
            <pc:docMk/>
            <pc:sldMk cId="3973195132" sldId="272"/>
            <ac:spMk id="8" creationId="{C0062789-D5F4-4C71-BB7E-0D9B0402EE4C}"/>
          </ac:spMkLst>
        </pc:spChg>
        <pc:graphicFrameChg chg="add mod">
          <ac:chgData name="Paul Magne Eidhammer" userId="e3d4e6bb-f754-4b2e-bd11-72ddaaf5666f" providerId="ADAL" clId="{835BCC08-B0CB-4400-B3F8-7FFC689D382E}" dt="2025-08-31T13:43:23.012" v="23" actId="207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3:41:44.820" v="17" actId="478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14:31.992" v="48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8:00:50.180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14:12.010" v="43"/>
          <ac:spMkLst>
            <pc:docMk/>
            <pc:sldMk cId="492800814" sldId="273"/>
            <ac:spMk id="8" creationId="{CF2C2D11-1109-D2DA-3D5D-F11D1FF578AE}"/>
          </ac:spMkLst>
        </pc:spChg>
        <pc:graphicFrameChg chg="del mod">
          <ac:chgData name="Paul Magne Eidhammer" userId="e3d4e6bb-f754-4b2e-bd11-72ddaaf5666f" providerId="ADAL" clId="{835BCC08-B0CB-4400-B3F8-7FFC689D382E}" dt="2025-08-31T18:14:05.242" v="41" actId="478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8:14:31.992" v="48" actId="207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addSp modSp add mod">
        <pc:chgData name="Paul Magne Eidhammer" userId="e3d4e6bb-f754-4b2e-bd11-72ddaaf5666f" providerId="ADAL" clId="{835BCC08-B0CB-4400-B3F8-7FFC689D382E}" dt="2025-08-29T11:38:28.603" v="16" actId="1076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38:28.603" v="16" actId="1076"/>
          <ac:spMkLst>
            <pc:docMk/>
            <pc:sldMk cId="3279674423" sldId="5940"/>
            <ac:spMk id="8" creationId="{92F9AE65-C566-1173-34EE-0EF979D5B9FB}"/>
          </ac:spMkLst>
        </pc:spChg>
        <pc:picChg chg="add mod">
          <ac:chgData name="Paul Magne Eidhammer" userId="e3d4e6bb-f754-4b2e-bd11-72ddaaf5666f" providerId="ADAL" clId="{835BCC08-B0CB-4400-B3F8-7FFC689D382E}" dt="2025-08-29T11:37:56.903" v="12" actId="1076"/>
          <ac:picMkLst>
            <pc:docMk/>
            <pc:sldMk cId="3279674423" sldId="5940"/>
            <ac:picMk id="5" creationId="{5208B1EC-3407-CFEE-FEF6-B5834FBC9EC7}"/>
          </ac:picMkLst>
        </pc:picChg>
      </pc:sldChg>
    </pc:docChg>
  </pc:docChgLst>
  <pc:docChgLst>
    <pc:chgData name="Gry Halvorsen" userId="S::gry.halvorsen@mrfylke.no::20920561-fccf-4b10-9aac-378745f0efc8" providerId="AD" clId="Web-{41920531-CF0F-A957-760A-6300CFC13E9A}"/>
    <pc:docChg chg="addSld delSld modSld">
      <pc:chgData name="Gry Halvorsen" userId="S::gry.halvorsen@mrfylke.no::20920561-fccf-4b10-9aac-378745f0efc8" providerId="AD" clId="Web-{41920531-CF0F-A957-760A-6300CFC13E9A}" dt="2025-08-21T13:55:52.911" v="67"/>
      <pc:docMkLst>
        <pc:docMk/>
      </pc:docMkLst>
      <pc:sldChg chg="modSp">
        <pc:chgData name="Gry Halvorsen" userId="S::gry.halvorsen@mrfylke.no::20920561-fccf-4b10-9aac-378745f0efc8" providerId="AD" clId="Web-{41920531-CF0F-A957-760A-6300CFC13E9A}" dt="2025-08-21T13:52:10.049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41920531-CF0F-A957-760A-6300CFC13E9A}" dt="2025-08-21T13:52:00.612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41920531-CF0F-A957-760A-6300CFC13E9A}" dt="2025-08-21T13:52:10.049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41920531-CF0F-A957-760A-6300CFC13E9A}" dt="2025-08-21T13:52:52.097" v="22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41920531-CF0F-A957-760A-6300CFC13E9A}" dt="2025-08-21T13:52:52.097" v="22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41920531-CF0F-A957-760A-6300CFC13E9A}" dt="2025-08-21T13:54:33.957" v="58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41920531-CF0F-A957-760A-6300CFC13E9A}" dt="2025-08-21T13:54:33.957" v="58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41920531-CF0F-A957-760A-6300CFC13E9A}" dt="2025-08-21T13:54:39.051" v="60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41920531-CF0F-A957-760A-6300CFC13E9A}" dt="2025-08-21T13:54:39.051" v="60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41920531-CF0F-A957-760A-6300CFC13E9A}" dt="2025-08-21T13:55:33.161" v="65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41920531-CF0F-A957-760A-6300CFC13E9A}" dt="2025-08-21T13:55:28.442" v="64" actId="14100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41920531-CF0F-A957-760A-6300CFC13E9A}" dt="2025-08-21T13:55:33.161" v="65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41920531-CF0F-A957-760A-6300CFC13E9A}" dt="2025-08-21T13:55:21.051" v="62" actId="1076"/>
          <ac:graphicFrameMkLst>
            <pc:docMk/>
            <pc:sldMk cId="1882197771" sldId="275"/>
            <ac:graphicFrameMk id="4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41920531-CF0F-A957-760A-6300CFC13E9A}" dt="2025-08-21T13:52:37.237" v="18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41920531-CF0F-A957-760A-6300CFC13E9A}" dt="2025-08-21T13:52:24.393" v="10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41920531-CF0F-A957-760A-6300CFC13E9A}" dt="2025-08-21T13:52:37.237" v="18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41920531-CF0F-A957-760A-6300CFC13E9A}" dt="2025-08-21T13:52:58.347" v="23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41920531-CF0F-A957-760A-6300CFC13E9A}" dt="2025-08-21T13:52:58.347" v="23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41920531-CF0F-A957-760A-6300CFC13E9A}" dt="2025-08-21T13:53:11.066" v="24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41920531-CF0F-A957-760A-6300CFC13E9A}" dt="2025-08-21T13:53:11.066" v="24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41920531-CF0F-A957-760A-6300CFC13E9A}" dt="2025-08-21T13:54:55.317" v="61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41920531-CF0F-A957-760A-6300CFC13E9A}" dt="2025-08-21T13:54:55.317" v="61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41920531-CF0F-A957-760A-6300CFC13E9A}" dt="2025-08-21T13:55:52.911" v="67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41920531-CF0F-A957-760A-6300CFC13E9A}" dt="2025-08-21T13:55:47.770" v="66"/>
        <pc:sldMkLst>
          <pc:docMk/>
          <pc:sldMk cId="2089001233" sldId="311"/>
        </pc:sldMkLst>
      </pc:sldChg>
    </pc:docChg>
  </pc:docChgLst>
  <pc:docChgLst>
    <pc:chgData name="Jomar Sæterøy Maridal" userId="S::jomar.seteroy.maridal@mrfylke.no::208828a4-37e1-46b2-ad3f-fb1dea7a7b40" providerId="AD" clId="Web-{DF42A0C6-3699-61F7-7B55-D23DE16EB79B}"/>
    <pc:docChg chg="modSld">
      <pc:chgData name="Jomar Sæterøy Maridal" userId="S::jomar.seteroy.maridal@mrfylke.no::208828a4-37e1-46b2-ad3f-fb1dea7a7b40" providerId="AD" clId="Web-{DF42A0C6-3699-61F7-7B55-D23DE16EB79B}" dt="2025-08-26T08:53:26.512" v="5" actId="20577"/>
      <pc:docMkLst>
        <pc:docMk/>
      </pc:docMkLst>
      <pc:sldChg chg="modSp">
        <pc:chgData name="Jomar Sæterøy Maridal" userId="S::jomar.seteroy.maridal@mrfylke.no::208828a4-37e1-46b2-ad3f-fb1dea7a7b40" providerId="AD" clId="Web-{DF42A0C6-3699-61F7-7B55-D23DE16EB79B}" dt="2025-08-26T08:53:26.512" v="5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DF42A0C6-3699-61F7-7B55-D23DE16EB79B}" dt="2025-08-26T08:53:26.512" v="5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Jomar Sæterøy Maridal" userId="208828a4-37e1-46b2-ad3f-fb1dea7a7b40" providerId="ADAL" clId="{3CEEC40A-1FBF-4FA9-9AFA-D49E623CD7FD}"/>
    <pc:docChg chg="custSel addSld delSld modSld">
      <pc:chgData name="Jomar Sæterøy Maridal" userId="208828a4-37e1-46b2-ad3f-fb1dea7a7b40" providerId="ADAL" clId="{3CEEC40A-1FBF-4FA9-9AFA-D49E623CD7FD}" dt="2025-07-11T08:50:56.555" v="670" actId="20577"/>
      <pc:docMkLst>
        <pc:docMk/>
      </pc:docMkLst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3CEEC40A-1FBF-4FA9-9AFA-D49E623CD7FD}" dt="2025-07-11T08:50:56.555" v="670" actId="20577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3CEEC40A-1FBF-4FA9-9AFA-D49E623CD7FD}" dt="2025-07-10T12:19:15.159" v="210" actId="207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2224147455" sldId="280"/>
        </pc:sldMkLst>
      </pc:sldChg>
      <pc:sldChg chg="modSp mod">
        <pc:chgData name="Jomar Sæterøy Maridal" userId="208828a4-37e1-46b2-ad3f-fb1dea7a7b40" providerId="ADAL" clId="{3CEEC40A-1FBF-4FA9-9AFA-D49E623CD7FD}" dt="2025-07-09T10:27:24.405" v="89" actId="207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3969649437" sldId="292"/>
        </pc:sldMkLst>
      </pc:sldChg>
      <pc:sldChg chg="addSp delSp modSp mod">
        <pc:chgData name="Jomar Sæterøy Maridal" userId="208828a4-37e1-46b2-ad3f-fb1dea7a7b40" providerId="ADAL" clId="{3CEEC40A-1FBF-4FA9-9AFA-D49E623CD7FD}" dt="2025-07-09T11:06:20.190" v="104" actId="20577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3CEEC40A-1FBF-4FA9-9AFA-D49E623CD7FD}" dt="2025-07-09T12:44:55.701" v="135" actId="208"/>
        <pc:sldMkLst>
          <pc:docMk/>
          <pc:sldMk cId="592984174" sldId="294"/>
        </pc:sldMkLst>
      </pc:sldChg>
      <pc:sldChg chg="addSp delSp modSp mod">
        <pc:chgData name="Jomar Sæterøy Maridal" userId="208828a4-37e1-46b2-ad3f-fb1dea7a7b40" providerId="ADAL" clId="{3CEEC40A-1FBF-4FA9-9AFA-D49E623CD7FD}" dt="2025-07-10T11:28:32.405" v="190" actId="20577"/>
        <pc:sldMkLst>
          <pc:docMk/>
          <pc:sldMk cId="3405911341" sldId="295"/>
        </pc:sldMkLst>
      </pc:sldChg>
      <pc:sldChg chg="addSp delSp modSp mod">
        <pc:chgData name="Jomar Sæterøy Maridal" userId="208828a4-37e1-46b2-ad3f-fb1dea7a7b40" providerId="ADAL" clId="{3CEEC40A-1FBF-4FA9-9AFA-D49E623CD7FD}" dt="2025-07-10T11:57:26.835" v="196"/>
        <pc:sldMkLst>
          <pc:docMk/>
          <pc:sldMk cId="93300291" sldId="296"/>
        </pc:sldMkLst>
      </pc:sldChg>
      <pc:sldChg chg="addSp delSp modSp mod">
        <pc:chgData name="Jomar Sæterøy Maridal" userId="208828a4-37e1-46b2-ad3f-fb1dea7a7b40" providerId="ADAL" clId="{3CEEC40A-1FBF-4FA9-9AFA-D49E623CD7FD}" dt="2025-07-10T12:34:26.521" v="227"/>
        <pc:sldMkLst>
          <pc:docMk/>
          <pc:sldMk cId="1605421143" sldId="297"/>
        </pc:sldMkLst>
      </pc:sldChg>
      <pc:sldChg chg="addSp delSp modSp mod">
        <pc:chgData name="Jomar Sæterøy Maridal" userId="208828a4-37e1-46b2-ad3f-fb1dea7a7b40" providerId="ADAL" clId="{3CEEC40A-1FBF-4FA9-9AFA-D49E623CD7FD}" dt="2025-07-10T13:33:41.678" v="241" actId="14861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3CEEC40A-1FBF-4FA9-9AFA-D49E623CD7FD}" dt="2025-06-24T17:58:20.050" v="0"/>
        <pc:sldMkLst>
          <pc:docMk/>
          <pc:sldMk cId="1155137859" sldId="299"/>
        </pc:sldMkLst>
      </pc:sldChg>
      <pc:sldChg chg="addSp delSp modSp mod">
        <pc:chgData name="Jomar Sæterøy Maridal" userId="208828a4-37e1-46b2-ad3f-fb1dea7a7b40" providerId="ADAL" clId="{3CEEC40A-1FBF-4FA9-9AFA-D49E623CD7FD}" dt="2025-07-10T10:42:59.664" v="147" actId="404"/>
        <pc:sldMkLst>
          <pc:docMk/>
          <pc:sldMk cId="4136470880" sldId="310"/>
        </pc:sldMkLst>
      </pc:sldChg>
      <pc:sldChg chg="add del">
        <pc:chgData name="Jomar Sæterøy Maridal" userId="208828a4-37e1-46b2-ad3f-fb1dea7a7b40" providerId="ADAL" clId="{3CEEC40A-1FBF-4FA9-9AFA-D49E623CD7FD}" dt="2025-07-09T12:45:10.375" v="136" actId="2696"/>
        <pc:sldMkLst>
          <pc:docMk/>
          <pc:sldMk cId="3970932157" sldId="311"/>
        </pc:sldMkLst>
      </pc:sldChg>
      <pc:sldChg chg="add del">
        <pc:chgData name="Jomar Sæterøy Maridal" userId="208828a4-37e1-46b2-ad3f-fb1dea7a7b40" providerId="ADAL" clId="{3CEEC40A-1FBF-4FA9-9AFA-D49E623CD7FD}" dt="2025-07-10T10:43:03.312" v="148" actId="2696"/>
        <pc:sldMkLst>
          <pc:docMk/>
          <pc:sldMk cId="4294414224" sldId="31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7-09T10-51-31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ettersp&#248;rsel%202025-07-09T11-20-45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7-10T08-29-32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7-10T11-08-52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Gjemnes!$B$1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Gjemnes!$A$2:$A$15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Gjemnes!$B$2:$B$15</c:f>
              <c:numCache>
                <c:formatCode>General</c:formatCode>
                <c:ptCount val="14"/>
                <c:pt idx="0">
                  <c:v>9</c:v>
                </c:pt>
                <c:pt idx="1">
                  <c:v>8</c:v>
                </c:pt>
                <c:pt idx="2">
                  <c:v>24</c:v>
                </c:pt>
                <c:pt idx="3">
                  <c:v>24</c:v>
                </c:pt>
                <c:pt idx="4">
                  <c:v>92</c:v>
                </c:pt>
                <c:pt idx="5">
                  <c:v>117</c:v>
                </c:pt>
                <c:pt idx="6">
                  <c:v>124</c:v>
                </c:pt>
                <c:pt idx="7">
                  <c:v>124</c:v>
                </c:pt>
                <c:pt idx="8">
                  <c:v>146</c:v>
                </c:pt>
                <c:pt idx="9">
                  <c:v>270</c:v>
                </c:pt>
                <c:pt idx="10">
                  <c:v>155</c:v>
                </c:pt>
                <c:pt idx="11">
                  <c:v>67</c:v>
                </c:pt>
                <c:pt idx="12">
                  <c:v>34</c:v>
                </c:pt>
                <c:pt idx="1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8-4566-9479-44ECB22953E0}"/>
            </c:ext>
          </c:extLst>
        </c:ser>
        <c:ser>
          <c:idx val="1"/>
          <c:order val="1"/>
          <c:tx>
            <c:strRef>
              <c:f>Gjemnes!$C$1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Gjemnes!$A$2:$A$15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Gjemnes!$C$2:$C$15</c:f>
              <c:numCache>
                <c:formatCode>General</c:formatCode>
                <c:ptCount val="14"/>
                <c:pt idx="0">
                  <c:v>13</c:v>
                </c:pt>
                <c:pt idx="1">
                  <c:v>10</c:v>
                </c:pt>
                <c:pt idx="2">
                  <c:v>20</c:v>
                </c:pt>
                <c:pt idx="3">
                  <c:v>36</c:v>
                </c:pt>
                <c:pt idx="4">
                  <c:v>110</c:v>
                </c:pt>
                <c:pt idx="5">
                  <c:v>114</c:v>
                </c:pt>
                <c:pt idx="6">
                  <c:v>127</c:v>
                </c:pt>
                <c:pt idx="7">
                  <c:v>125</c:v>
                </c:pt>
                <c:pt idx="8">
                  <c:v>130</c:v>
                </c:pt>
                <c:pt idx="9">
                  <c:v>260</c:v>
                </c:pt>
                <c:pt idx="10">
                  <c:v>186</c:v>
                </c:pt>
                <c:pt idx="11">
                  <c:v>76</c:v>
                </c:pt>
                <c:pt idx="12">
                  <c:v>28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98-4566-9479-44ECB22953E0}"/>
            </c:ext>
          </c:extLst>
        </c:ser>
        <c:ser>
          <c:idx val="2"/>
          <c:order val="2"/>
          <c:tx>
            <c:strRef>
              <c:f>Gjemnes!$D$1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Gjemnes!$A$2:$A$15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Gjemnes!$D$2:$D$15</c:f>
              <c:numCache>
                <c:formatCode>General</c:formatCode>
                <c:ptCount val="14"/>
                <c:pt idx="0">
                  <c:v>14</c:v>
                </c:pt>
                <c:pt idx="1">
                  <c:v>12</c:v>
                </c:pt>
                <c:pt idx="2">
                  <c:v>23</c:v>
                </c:pt>
                <c:pt idx="3">
                  <c:v>42</c:v>
                </c:pt>
                <c:pt idx="4">
                  <c:v>129</c:v>
                </c:pt>
                <c:pt idx="5">
                  <c:v>132</c:v>
                </c:pt>
                <c:pt idx="6">
                  <c:v>144</c:v>
                </c:pt>
                <c:pt idx="7">
                  <c:v>142</c:v>
                </c:pt>
                <c:pt idx="8">
                  <c:v>148</c:v>
                </c:pt>
                <c:pt idx="9">
                  <c:v>294</c:v>
                </c:pt>
                <c:pt idx="10">
                  <c:v>209</c:v>
                </c:pt>
                <c:pt idx="11">
                  <c:v>84</c:v>
                </c:pt>
                <c:pt idx="12">
                  <c:v>32</c:v>
                </c:pt>
                <c:pt idx="1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98-4566-9479-44ECB2295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Personer!$B$22:$D$22</c:f>
              <c:numCache>
                <c:formatCode>0</c:formatCode>
                <c:ptCount val="3"/>
                <c:pt idx="0">
                  <c:v>2615</c:v>
                </c:pt>
                <c:pt idx="1">
                  <c:v>2618</c:v>
                </c:pt>
                <c:pt idx="2">
                  <c:v>2646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2-47D2-ABD5-26FA0B9D0B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Boliger5!$B$23:$G$23</c:f>
              <c:numCache>
                <c:formatCode>0</c:formatCode>
                <c:ptCount val="6"/>
                <c:pt idx="0">
                  <c:v>1099</c:v>
                </c:pt>
                <c:pt idx="1">
                  <c:v>165</c:v>
                </c:pt>
                <c:pt idx="2">
                  <c:v>43</c:v>
                </c:pt>
                <c:pt idx="3">
                  <c:v>16</c:v>
                </c:pt>
                <c:pt idx="4">
                  <c:v>40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1-4DCF-AC75-FDDB5DAC91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569244186665"/>
          <c:y val="4.7234298863894526E-2"/>
          <c:w val="0.87958251053827641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Boliger5!$B$23:$O$23</c:f>
              <c:numCache>
                <c:formatCode>0</c:formatCode>
                <c:ptCount val="14"/>
                <c:pt idx="0">
                  <c:v>9</c:v>
                </c:pt>
                <c:pt idx="1">
                  <c:v>8</c:v>
                </c:pt>
                <c:pt idx="2">
                  <c:v>25</c:v>
                </c:pt>
                <c:pt idx="3">
                  <c:v>24</c:v>
                </c:pt>
                <c:pt idx="4">
                  <c:v>98</c:v>
                </c:pt>
                <c:pt idx="5">
                  <c:v>119</c:v>
                </c:pt>
                <c:pt idx="6">
                  <c:v>123</c:v>
                </c:pt>
                <c:pt idx="7">
                  <c:v>124</c:v>
                </c:pt>
                <c:pt idx="8">
                  <c:v>145</c:v>
                </c:pt>
                <c:pt idx="9">
                  <c:v>269</c:v>
                </c:pt>
                <c:pt idx="10">
                  <c:v>160</c:v>
                </c:pt>
                <c:pt idx="11">
                  <c:v>68</c:v>
                </c:pt>
                <c:pt idx="12">
                  <c:v>35</c:v>
                </c:pt>
                <c:pt idx="1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B-4C61-8751-36A9DCC65B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815450128125634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Fullforte!$B$90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Fullforte!$C$90:$AA$90</c:f>
              <c:numCache>
                <c:formatCode>0</c:formatCode>
                <c:ptCount val="25"/>
                <c:pt idx="0">
                  <c:v>2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  <c:pt idx="5">
                  <c:v>7</c:v>
                </c:pt>
                <c:pt idx="6">
                  <c:v>0</c:v>
                </c:pt>
                <c:pt idx="7">
                  <c:v>7</c:v>
                </c:pt>
                <c:pt idx="8">
                  <c:v>3</c:v>
                </c:pt>
                <c:pt idx="9">
                  <c:v>6</c:v>
                </c:pt>
                <c:pt idx="10">
                  <c:v>4</c:v>
                </c:pt>
                <c:pt idx="11">
                  <c:v>11</c:v>
                </c:pt>
                <c:pt idx="12">
                  <c:v>9</c:v>
                </c:pt>
                <c:pt idx="13">
                  <c:v>4</c:v>
                </c:pt>
                <c:pt idx="14">
                  <c:v>5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1</c:v>
                </c:pt>
                <c:pt idx="19">
                  <c:v>4</c:v>
                </c:pt>
                <c:pt idx="20">
                  <c:v>7</c:v>
                </c:pt>
                <c:pt idx="21">
                  <c:v>0</c:v>
                </c:pt>
                <c:pt idx="22">
                  <c:v>6</c:v>
                </c:pt>
                <c:pt idx="23">
                  <c:v>4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4-478D-89FA-010A23C110EB}"/>
            </c:ext>
          </c:extLst>
        </c:ser>
        <c:ser>
          <c:idx val="1"/>
          <c:order val="1"/>
          <c:tx>
            <c:strRef>
              <c:f>Fullforte!$B$91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Fullforte!$C$91:$AA$91</c:f>
              <c:numCache>
                <c:formatCode>0</c:formatCode>
                <c:ptCount val="25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4</c:v>
                </c:pt>
                <c:pt idx="13">
                  <c:v>2</c:v>
                </c:pt>
                <c:pt idx="14">
                  <c:v>4</c:v>
                </c:pt>
                <c:pt idx="15">
                  <c:v>0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64-478D-89FA-010A23C110EB}"/>
            </c:ext>
          </c:extLst>
        </c:ser>
        <c:ser>
          <c:idx val="2"/>
          <c:order val="2"/>
          <c:tx>
            <c:strRef>
              <c:f>Fullforte!$B$92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Fullforte!$C$92:$AA$92</c:f>
              <c:numCache>
                <c:formatCode>0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8</c:v>
                </c:pt>
                <c:pt idx="18">
                  <c:v>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64-478D-89FA-010A23C110EB}"/>
            </c:ext>
          </c:extLst>
        </c:ser>
        <c:ser>
          <c:idx val="3"/>
          <c:order val="3"/>
          <c:tx>
            <c:strRef>
              <c:f>Fullforte!$B$93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Fullforte!$C$93:$AA$93</c:f>
              <c:numCache>
                <c:formatCode>0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</c:v>
                </c:pt>
                <c:pt idx="13">
                  <c:v>0</c:v>
                </c:pt>
                <c:pt idx="14">
                  <c:v>0</c:v>
                </c:pt>
                <c:pt idx="15">
                  <c:v>8</c:v>
                </c:pt>
                <c:pt idx="16">
                  <c:v>0</c:v>
                </c:pt>
                <c:pt idx="17">
                  <c:v>8</c:v>
                </c:pt>
                <c:pt idx="18">
                  <c:v>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64-478D-89FA-010A23C110EB}"/>
            </c:ext>
          </c:extLst>
        </c:ser>
        <c:ser>
          <c:idx val="4"/>
          <c:order val="4"/>
          <c:tx>
            <c:strRef>
              <c:f>Fullforte!$B$94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Fullforte!$C$94:$AA$94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64-478D-89FA-010A23C11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29128489469198"/>
          <c:y val="0.93514855454754031"/>
          <c:w val="0.79830207890279081"/>
          <c:h val="4.4685849388402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NyeBygninger!$C$40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NyeBygninger!$D$40:$H$40</c:f>
              <c:numCache>
                <c:formatCode>0</c:formatCode>
                <c:ptCount val="5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5-4926-9FD1-BBFA8DCD6D36}"/>
            </c:ext>
          </c:extLst>
        </c:ser>
        <c:ser>
          <c:idx val="1"/>
          <c:order val="1"/>
          <c:tx>
            <c:strRef>
              <c:f>NyeBygninger!$C$41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NyeBygninger!$D$41:$H$41</c:f>
              <c:numCache>
                <c:formatCode>0</c:formatCode>
                <c:ptCount val="5"/>
                <c:pt idx="0">
                  <c:v>3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5-4926-9FD1-BBFA8DCD6D36}"/>
            </c:ext>
          </c:extLst>
        </c:ser>
        <c:ser>
          <c:idx val="2"/>
          <c:order val="2"/>
          <c:tx>
            <c:strRef>
              <c:f>NyeBygninger!$C$42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NyeBygninger!$D$42:$H$42</c:f>
              <c:numCache>
                <c:formatCode>0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5-4926-9FD1-BBFA8DCD6D36}"/>
            </c:ext>
          </c:extLst>
        </c:ser>
        <c:ser>
          <c:idx val="3"/>
          <c:order val="3"/>
          <c:tx>
            <c:strRef>
              <c:f>NyeBygninger!$C$43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NyeBygninger!$D$43:$H$43</c:f>
              <c:numCache>
                <c:formatCode>0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A5-4926-9FD1-BBFA8DCD6D36}"/>
            </c:ext>
          </c:extLst>
        </c:ser>
        <c:ser>
          <c:idx val="4"/>
          <c:order val="4"/>
          <c:tx>
            <c:strRef>
              <c:f>NyeBygninger!$C$44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NyeBygninger!$D$44:$H$44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A5-4926-9FD1-BBFA8DCD6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9423"/>
        <c:axId val="669811743"/>
      </c:barChart>
      <c:catAx>
        <c:axId val="6698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1743"/>
        <c:crosses val="autoZero"/>
        <c:auto val="1"/>
        <c:lblAlgn val="ctr"/>
        <c:lblOffset val="100"/>
        <c:noMultiLvlLbl val="0"/>
      </c:catAx>
      <c:valAx>
        <c:axId val="6698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5172008230175187E-3"/>
              <c:y val="0.285158043799385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NyeBygninger!$B$39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NyeBygninger!$C$39:$K$39</c:f>
              <c:numCache>
                <c:formatCode>0</c:formatCode>
                <c:ptCount val="9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0-4C23-B719-5B14072B7323}"/>
            </c:ext>
          </c:extLst>
        </c:ser>
        <c:ser>
          <c:idx val="1"/>
          <c:order val="1"/>
          <c:tx>
            <c:strRef>
              <c:f>NyeBygninger!$B$40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NyeBygninger!$C$40:$K$40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80-4C23-B719-5B14072B7323}"/>
            </c:ext>
          </c:extLst>
        </c:ser>
        <c:ser>
          <c:idx val="2"/>
          <c:order val="2"/>
          <c:tx>
            <c:strRef>
              <c:f>NyeBygninger!$B$41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NyeBygninger!$C$41:$K$41</c:f>
              <c:numCache>
                <c:formatCode>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80-4C23-B719-5B14072B7323}"/>
            </c:ext>
          </c:extLst>
        </c:ser>
        <c:ser>
          <c:idx val="3"/>
          <c:order val="3"/>
          <c:tx>
            <c:strRef>
              <c:f>NyeBygninger!$B$42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NyeBygninger!$C$42:$K$42</c:f>
              <c:numCache>
                <c:formatCode>0</c:formatCode>
                <c:ptCount val="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80-4C23-B719-5B14072B7323}"/>
            </c:ext>
          </c:extLst>
        </c:ser>
        <c:ser>
          <c:idx val="4"/>
          <c:order val="4"/>
          <c:tx>
            <c:strRef>
              <c:f>NyeBygninger!$B$43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NyeBygninger!$C$43:$K$43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80-4C23-B719-5B14072B7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254447"/>
        <c:axId val="813242447"/>
      </c:barChart>
      <c:catAx>
        <c:axId val="81325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42447"/>
        <c:crosses val="autoZero"/>
        <c:auto val="1"/>
        <c:lblAlgn val="ctr"/>
        <c:lblOffset val="100"/>
        <c:noMultiLvlLbl val="0"/>
      </c:catAx>
      <c:valAx>
        <c:axId val="81324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5507427507533336E-3"/>
              <c:y val="0.27894813189013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057273653354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Medianinntekt!$A$57</c:f>
              <c:strCache>
                <c:ptCount val="1"/>
                <c:pt idx="0">
                  <c:v>Gjemnes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Medianinntekt!$B$57:$F$57</c:f>
              <c:numCache>
                <c:formatCode>0</c:formatCode>
                <c:ptCount val="5"/>
                <c:pt idx="0">
                  <c:v>789000</c:v>
                </c:pt>
                <c:pt idx="1">
                  <c:v>416000</c:v>
                </c:pt>
                <c:pt idx="2">
                  <c:v>904000</c:v>
                </c:pt>
                <c:pt idx="3">
                  <c:v>1357000</c:v>
                </c:pt>
                <c:pt idx="4">
                  <c:v>715000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4-4B21-8D31-2D83BD5EAA4D}"/>
            </c:ext>
          </c:extLst>
        </c:ser>
        <c:ser>
          <c:idx val="1"/>
          <c:order val="1"/>
          <c:tx>
            <c:strRef>
              <c:f>Medianinntekt!$A$58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Medianinntekt!$B$58:$F$58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4-4B21-8D31-2D83BD5EAA4D}"/>
            </c:ext>
          </c:extLst>
        </c:ser>
        <c:ser>
          <c:idx val="2"/>
          <c:order val="2"/>
          <c:tx>
            <c:strRef>
              <c:f>Medianinntekt!$A$59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Medianinntekt!$B$59:$F$59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14-4B21-8D31-2D83BD5EAA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21499861213362"/>
          <c:y val="0.92819653581571293"/>
          <c:w val="0.42573813374204994"/>
          <c:h val="6.5059983789097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Gjemnes!$D$5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Gjemnes!$C$6:$C$30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Gjemnes!$D$6:$D$30</c:f>
              <c:numCache>
                <c:formatCode>General</c:formatCode>
                <c:ptCount val="2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-1</c:v>
                </c:pt>
                <c:pt idx="16">
                  <c:v>1</c:v>
                </c:pt>
                <c:pt idx="17">
                  <c:v>0</c:v>
                </c:pt>
                <c:pt idx="18">
                  <c:v>-1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26A-4E7F-81F7-C21F227F7465}"/>
            </c:ext>
          </c:extLst>
        </c:ser>
        <c:ser>
          <c:idx val="1"/>
          <c:order val="1"/>
          <c:tx>
            <c:strRef>
              <c:f>Gjemnes!$E$5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Gjemnes!$C$6:$C$30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Gjemnes!$E$6:$E$30</c:f>
              <c:numCache>
                <c:formatCode>General</c:formatCode>
                <c:ptCount val="2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1</c:v>
                </c:pt>
                <c:pt idx="15">
                  <c:v>0</c:v>
                </c:pt>
                <c:pt idx="16">
                  <c:v>3</c:v>
                </c:pt>
                <c:pt idx="17">
                  <c:v>1</c:v>
                </c:pt>
                <c:pt idx="18">
                  <c:v>-1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26A-4E7F-81F7-C21F227F7465}"/>
            </c:ext>
          </c:extLst>
        </c:ser>
        <c:ser>
          <c:idx val="2"/>
          <c:order val="2"/>
          <c:tx>
            <c:strRef>
              <c:f>Gjemnes!$F$5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Gjemnes!$C$6:$C$30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Gjemnes!$F$6:$F$30</c:f>
              <c:numCache>
                <c:formatCode>General</c:formatCode>
                <c:ptCount val="25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2</c:v>
                </c:pt>
                <c:pt idx="23">
                  <c:v>0</c:v>
                </c:pt>
                <c:pt idx="24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26A-4E7F-81F7-C21F227F7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baseline="0" dirty="0">
                <a:effectLst/>
              </a:rPr>
              <a:t>Indeksert bustadetterspørsel fordelt på aldersgrupper mot 2050</a:t>
            </a:r>
            <a:r>
              <a:rPr lang="nb-NO" sz="1100" b="0" i="1" baseline="0" dirty="0">
                <a:effectLst/>
              </a:rPr>
              <a:t> (2025=100, alder </a:t>
            </a:r>
            <a:r>
              <a:rPr lang="nb-NO" sz="1100" b="0" i="1" baseline="0" dirty="0" err="1">
                <a:effectLst/>
              </a:rPr>
              <a:t>hushaldets</a:t>
            </a:r>
            <a:r>
              <a:rPr lang="nb-NO" sz="1100" b="0" i="1" baseline="0" dirty="0">
                <a:effectLst/>
              </a:rPr>
              <a:t> kontaktperson)</a:t>
            </a:r>
            <a:endParaRPr lang="nb-NO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'Ark2'!$F$35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67-44A8-B233-4AE09B2BC1B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'Ark2'!$F$36:$F$61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101.46520146520146</c:v>
                </c:pt>
                <c:pt idx="2">
                  <c:v>102.44200244200243</c:v>
                </c:pt>
                <c:pt idx="3">
                  <c:v>103.05250305250304</c:v>
                </c:pt>
                <c:pt idx="4">
                  <c:v>103.17460317460319</c:v>
                </c:pt>
                <c:pt idx="5">
                  <c:v>103.66300366300368</c:v>
                </c:pt>
                <c:pt idx="6">
                  <c:v>104.63980463980465</c:v>
                </c:pt>
                <c:pt idx="7">
                  <c:v>105.00610500610502</c:v>
                </c:pt>
                <c:pt idx="8">
                  <c:v>105.37240537240538</c:v>
                </c:pt>
                <c:pt idx="9">
                  <c:v>106.22710622710623</c:v>
                </c:pt>
                <c:pt idx="10">
                  <c:v>105.61660561660563</c:v>
                </c:pt>
                <c:pt idx="11">
                  <c:v>105.86080586080587</c:v>
                </c:pt>
                <c:pt idx="12">
                  <c:v>105.73870573870575</c:v>
                </c:pt>
                <c:pt idx="13">
                  <c:v>106.71550671550672</c:v>
                </c:pt>
                <c:pt idx="14">
                  <c:v>105.98290598290599</c:v>
                </c:pt>
                <c:pt idx="15">
                  <c:v>106.10500610500611</c:v>
                </c:pt>
                <c:pt idx="16">
                  <c:v>106.34920634920636</c:v>
                </c:pt>
                <c:pt idx="17">
                  <c:v>106.47130647130648</c:v>
                </c:pt>
                <c:pt idx="18">
                  <c:v>106.47130647130648</c:v>
                </c:pt>
                <c:pt idx="19">
                  <c:v>106.5934065934066</c:v>
                </c:pt>
                <c:pt idx="20">
                  <c:v>106.71550671550672</c:v>
                </c:pt>
                <c:pt idx="21">
                  <c:v>107.20390720390721</c:v>
                </c:pt>
                <c:pt idx="22">
                  <c:v>106.71550671550672</c:v>
                </c:pt>
                <c:pt idx="23">
                  <c:v>106.71550671550672</c:v>
                </c:pt>
                <c:pt idx="24">
                  <c:v>106.47130647130648</c:v>
                </c:pt>
                <c:pt idx="25">
                  <c:v>106.83760683760684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67-44A8-B233-4AE09B2BC1B3}"/>
            </c:ext>
          </c:extLst>
        </c:ser>
        <c:ser>
          <c:idx val="1"/>
          <c:order val="1"/>
          <c:tx>
            <c:strRef>
              <c:f>'Ark2'!$G$35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67-44A8-B233-4AE09B2BC1B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67-44A8-B233-4AE09B2BC1B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'Ark2'!$G$36:$G$61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100</c:v>
                </c:pt>
                <c:pt idx="2">
                  <c:v>103.44036697247707</c:v>
                </c:pt>
                <c:pt idx="3">
                  <c:v>105.73394495412845</c:v>
                </c:pt>
                <c:pt idx="4">
                  <c:v>109.1743119266055</c:v>
                </c:pt>
                <c:pt idx="5">
                  <c:v>109.63302752293578</c:v>
                </c:pt>
                <c:pt idx="6">
                  <c:v>110.3211009174312</c:v>
                </c:pt>
                <c:pt idx="7">
                  <c:v>112.38532110091744</c:v>
                </c:pt>
                <c:pt idx="8">
                  <c:v>113.30275229357798</c:v>
                </c:pt>
                <c:pt idx="9">
                  <c:v>114.6788990825688</c:v>
                </c:pt>
                <c:pt idx="10">
                  <c:v>116.51376146788989</c:v>
                </c:pt>
                <c:pt idx="11">
                  <c:v>117.43119266055047</c:v>
                </c:pt>
                <c:pt idx="12">
                  <c:v>118.34862385321101</c:v>
                </c:pt>
                <c:pt idx="13">
                  <c:v>118.34862385321101</c:v>
                </c:pt>
                <c:pt idx="14">
                  <c:v>121.3302752293578</c:v>
                </c:pt>
                <c:pt idx="15">
                  <c:v>122.24770642201834</c:v>
                </c:pt>
                <c:pt idx="16">
                  <c:v>121.78899082568807</c:v>
                </c:pt>
                <c:pt idx="17">
                  <c:v>123.16513761467891</c:v>
                </c:pt>
                <c:pt idx="18">
                  <c:v>123.62385321100918</c:v>
                </c:pt>
                <c:pt idx="19">
                  <c:v>122.47706422018349</c:v>
                </c:pt>
                <c:pt idx="20">
                  <c:v>123.8532110091743</c:v>
                </c:pt>
                <c:pt idx="21">
                  <c:v>123.8532110091743</c:v>
                </c:pt>
                <c:pt idx="22">
                  <c:v>125.22935779816513</c:v>
                </c:pt>
                <c:pt idx="23">
                  <c:v>126.1467889908257</c:v>
                </c:pt>
                <c:pt idx="24">
                  <c:v>126.83486238532109</c:v>
                </c:pt>
                <c:pt idx="25">
                  <c:v>126.37614678899082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67-44A8-B233-4AE09B2BC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Gjemnes!$B$1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Gjemnes!$A$2:$A$15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Gjemnes!$B$2:$B$15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39</c:v>
                </c:pt>
                <c:pt idx="5">
                  <c:v>40</c:v>
                </c:pt>
                <c:pt idx="6">
                  <c:v>47</c:v>
                </c:pt>
                <c:pt idx="7">
                  <c:v>41</c:v>
                </c:pt>
                <c:pt idx="8">
                  <c:v>41</c:v>
                </c:pt>
                <c:pt idx="9">
                  <c:v>92</c:v>
                </c:pt>
                <c:pt idx="10">
                  <c:v>64</c:v>
                </c:pt>
                <c:pt idx="11">
                  <c:v>22</c:v>
                </c:pt>
                <c:pt idx="12">
                  <c:v>6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1-42BA-98A8-C7278FA759ED}"/>
            </c:ext>
          </c:extLst>
        </c:ser>
        <c:ser>
          <c:idx val="1"/>
          <c:order val="1"/>
          <c:tx>
            <c:strRef>
              <c:f>Gjemnes!$C$1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Gjemnes!$A$2:$A$15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Gjemnes!$C$2:$C$15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15</c:v>
                </c:pt>
                <c:pt idx="4">
                  <c:v>57</c:v>
                </c:pt>
                <c:pt idx="5">
                  <c:v>51</c:v>
                </c:pt>
                <c:pt idx="6">
                  <c:v>57</c:v>
                </c:pt>
                <c:pt idx="7">
                  <c:v>50</c:v>
                </c:pt>
                <c:pt idx="8">
                  <c:v>53</c:v>
                </c:pt>
                <c:pt idx="9">
                  <c:v>113</c:v>
                </c:pt>
                <c:pt idx="10">
                  <c:v>80</c:v>
                </c:pt>
                <c:pt idx="11">
                  <c:v>28</c:v>
                </c:pt>
                <c:pt idx="12">
                  <c:v>6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91-42BA-98A8-C7278FA75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'2025'!$H$5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D1-4F91-9220-F888772C3B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D1-4F91-9220-F888772C3B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D1-4F91-9220-F888772C3B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D1-4F91-9220-F888772C3B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D1-4F91-9220-F888772C3B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D1-4F91-9220-F888772C3B16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D1-4F91-9220-F888772C3B16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7D1-4F91-9220-F888772C3B16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7D1-4F91-9220-F888772C3B16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7D1-4F91-9220-F888772C3B16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D1-4F91-9220-F888772C3B16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7D1-4F91-9220-F888772C3B1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'2025'!$H$6:$H$11</c:f>
              <c:numCache>
                <c:formatCode>General</c:formatCode>
                <c:ptCount val="6"/>
                <c:pt idx="0">
                  <c:v>502</c:v>
                </c:pt>
                <c:pt idx="1">
                  <c:v>410</c:v>
                </c:pt>
                <c:pt idx="2">
                  <c:v>142</c:v>
                </c:pt>
                <c:pt idx="3">
                  <c:v>127</c:v>
                </c:pt>
                <c:pt idx="4">
                  <c:v>55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D1-4F91-9220-F888772C3B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'2050'!$H$5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8B-4363-BFE7-95B3C16BEC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8B-4363-BFE7-95B3C16BEC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8B-4363-BFE7-95B3C16BEC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8B-4363-BFE7-95B3C16BEC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8B-4363-BFE7-95B3C16BEC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8B-4363-BFE7-95B3C16BECA2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8B-4363-BFE7-95B3C16BECA2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E8B-4363-BFE7-95B3C16BECA2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E8B-4363-BFE7-95B3C16BECA2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E8B-4363-BFE7-95B3C16BECA2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E8B-4363-BFE7-95B3C16BECA2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E8B-4363-BFE7-95B3C16BEC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'2050'!$A$6:$A$11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'2050'!$H$6:$H$11</c:f>
              <c:numCache>
                <c:formatCode>General</c:formatCode>
                <c:ptCount val="6"/>
                <c:pt idx="0">
                  <c:v>588</c:v>
                </c:pt>
                <c:pt idx="1">
                  <c:v>466</c:v>
                </c:pt>
                <c:pt idx="2">
                  <c:v>155</c:v>
                </c:pt>
                <c:pt idx="3">
                  <c:v>137</c:v>
                </c:pt>
                <c:pt idx="4">
                  <c:v>60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8B-4363-BFE7-95B3C16BEC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4299166278004924"/>
          <c:y val="0.10523533647593168"/>
          <c:w val="0.82723605328467387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Personer!$B$23:$F$23</c:f>
              <c:numCache>
                <c:formatCode>0.0</c:formatCode>
                <c:ptCount val="5"/>
                <c:pt idx="0">
                  <c:v>15.5</c:v>
                </c:pt>
                <c:pt idx="1">
                  <c:v>31.6</c:v>
                </c:pt>
                <c:pt idx="2">
                  <c:v>15.3</c:v>
                </c:pt>
                <c:pt idx="3">
                  <c:v>21.9</c:v>
                </c:pt>
                <c:pt idx="4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8-40D3-9B4B-ED4EF5D5AD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Personer!$B$59</c:f>
              <c:numCache>
                <c:formatCode>0.0</c:formatCode>
                <c:ptCount val="1"/>
                <c:pt idx="0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D-452A-A3BC-58CE77092A76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Personer!$C$59</c:f>
              <c:numCache>
                <c:formatCode>0.0</c:formatCode>
                <c:ptCount val="1"/>
                <c:pt idx="0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D-452A-A3BC-58CE77092A76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Personer!$D$59</c:f>
              <c:numCache>
                <c:formatCode>0.0</c:formatCode>
                <c:ptCount val="1"/>
                <c:pt idx="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D-452A-A3BC-58CE77092A76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Personer!$E$59</c:f>
              <c:numCache>
                <c:formatCode>0.0</c:formatCode>
                <c:ptCount val="1"/>
                <c:pt idx="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DD-452A-A3BC-58CE77092A76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Personer!$F$59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DD-452A-A3BC-58CE77092A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Familier!$B$23:$G$23</c:f>
              <c:numCache>
                <c:formatCode>0</c:formatCode>
                <c:ptCount val="6"/>
                <c:pt idx="0">
                  <c:v>526</c:v>
                </c:pt>
                <c:pt idx="1">
                  <c:v>231</c:v>
                </c:pt>
                <c:pt idx="2">
                  <c:v>60</c:v>
                </c:pt>
                <c:pt idx="3">
                  <c:v>351</c:v>
                </c:pt>
                <c:pt idx="4">
                  <c:v>66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B-493F-A920-083C2A8681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50658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34606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36897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61792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13227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89972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78056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Gjemnes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05A21B16-49E7-E065-1FFA-E4A6B7D5DC1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F995B7DC-FB24-9827-FFAE-61487D855AB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Gjemnes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/>
              <a:t>Gjemnes har </a:t>
            </a:r>
            <a:r>
              <a:rPr lang="nn-NO" sz="1500" b="1" dirty="0"/>
              <a:t>for få små bustadar </a:t>
            </a:r>
            <a:r>
              <a:rPr lang="nn-NO" sz="1500" dirty="0"/>
              <a:t>i forhold til forventa etterspørsel</a:t>
            </a:r>
          </a:p>
          <a:p>
            <a:pPr lvl="1"/>
            <a:r>
              <a:rPr lang="nn-NO" sz="1300" dirty="0"/>
              <a:t>Marginalt overskot av middels-, og underskot av store bustadar, men desse verdiane nullar ut kvarandre. I sum tilstrekkeleg middels/store bustadar </a:t>
            </a:r>
            <a:r>
              <a:rPr lang="nn-NO" sz="1300" dirty="0" err="1"/>
              <a:t>ift</a:t>
            </a:r>
            <a:r>
              <a:rPr lang="nn-NO" sz="1300" dirty="0"/>
              <a:t>. forventa etterspørsel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Mot 2050 er det forventa etterspørselsauke etter dei fleste bustadstorleiker (unntatt veldig store)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/>
              <a:t>I 2050 vil det være 6,8 % fleire hushald med kontaktperson* under 67 år som etterspør bustadar i Gjemnes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berekna til 26,4 %. Eldre sine bustadbehov og preferansar blir derfor relativt sett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Gjemnes forventast å vere mindre i 2050 enn i dag. Det gir auka bustadetterspørsel ut over frå forventa folketalsutvikling</a:t>
            </a:r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Bilde 6" descr="Et bilde som inneholder tekst, kart, diagram&#10;&#10;KI-generert innhold kan være feil.">
            <a:extLst>
              <a:ext uri="{FF2B5EF4-FFF2-40B4-BE49-F238E27FC236}">
                <a16:creationId xmlns:a16="http://schemas.microsoft.com/office/drawing/2014/main" id="{5DD03414-8E28-5D83-FC81-D68E3042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Gjemnes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Gjemnes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1 381 </a:t>
            </a:r>
            <a:r>
              <a:rPr lang="nn-NO" sz="1600" dirty="0">
                <a:latin typeface="Poppins"/>
                <a:cs typeface="Poppins"/>
              </a:rPr>
              <a:t>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1 185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14 %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Gjemnes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81EB02D6-6DF0-932E-E04C-EBF7F2D5E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Gjemnes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Gjemnes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Gjemnes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FBB347B-6CAE-5D82-E57A-29215C197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3" y="1094139"/>
            <a:ext cx="4355586" cy="306531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4F8F1A3-A6B3-7A6D-F9C9-27EBB36F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809" y="1214446"/>
            <a:ext cx="4486665" cy="2824703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EFFFE3BC-9940-3616-6EF3-96B7C61CD6FA}"/>
              </a:ext>
            </a:extLst>
          </p:cNvPr>
          <p:cNvSpPr/>
          <p:nvPr/>
        </p:nvSpPr>
        <p:spPr>
          <a:xfrm>
            <a:off x="8601075" y="1094139"/>
            <a:ext cx="459798" cy="243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306079"/>
              </p:ext>
            </p:extLst>
          </p:nvPr>
        </p:nvGraphicFramePr>
        <p:xfrm>
          <a:off x="144379" y="127722"/>
          <a:ext cx="4475747" cy="441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951676"/>
              </p:ext>
            </p:extLst>
          </p:nvPr>
        </p:nvGraphicFramePr>
        <p:xfrm>
          <a:off x="4730129" y="232567"/>
          <a:ext cx="4269492" cy="441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10275"/>
              </p:ext>
            </p:extLst>
          </p:nvPr>
        </p:nvGraphicFramePr>
        <p:xfrm>
          <a:off x="213981" y="948776"/>
          <a:ext cx="8820016" cy="351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968039"/>
              </p:ext>
            </p:extLst>
          </p:nvPr>
        </p:nvGraphicFramePr>
        <p:xfrm>
          <a:off x="260391" y="962845"/>
          <a:ext cx="8665605" cy="354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119708"/>
              </p:ext>
            </p:extLst>
          </p:nvPr>
        </p:nvGraphicFramePr>
        <p:xfrm>
          <a:off x="213981" y="893774"/>
          <a:ext cx="8716888" cy="353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870835"/>
              </p:ext>
            </p:extLst>
          </p:nvPr>
        </p:nvGraphicFramePr>
        <p:xfrm>
          <a:off x="213981" y="1063626"/>
          <a:ext cx="8472819" cy="338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936178"/>
              </p:ext>
            </p:extLst>
          </p:nvPr>
        </p:nvGraphicFramePr>
        <p:xfrm>
          <a:off x="157446" y="720620"/>
          <a:ext cx="8804885" cy="377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277F978-189C-F9F4-44A4-34D356779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870888"/>
              </p:ext>
            </p:extLst>
          </p:nvPr>
        </p:nvGraphicFramePr>
        <p:xfrm>
          <a:off x="169559" y="950734"/>
          <a:ext cx="8720106" cy="353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BC6F083-FCED-91F9-212F-B71529D8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844740"/>
              </p:ext>
            </p:extLst>
          </p:nvPr>
        </p:nvGraphicFramePr>
        <p:xfrm>
          <a:off x="213981" y="974956"/>
          <a:ext cx="8730183" cy="353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1" y="313460"/>
            <a:ext cx="7388839" cy="500121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5311" y="86128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2 204 243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2,8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5,3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2,4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1,6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8470"/>
              </p:ext>
            </p:extLst>
          </p:nvPr>
        </p:nvGraphicFramePr>
        <p:xfrm>
          <a:off x="213981" y="979497"/>
          <a:ext cx="6628880" cy="376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576168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208B1EC-3407-CFEE-FEF6-B5834FBC9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1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2F9AE65-C566-1173-34EE-0EF979D5B9FB}"/>
              </a:ext>
            </a:extLst>
          </p:cNvPr>
          <p:cNvSpPr txBox="1"/>
          <p:nvPr/>
        </p:nvSpPr>
        <p:spPr>
          <a:xfrm>
            <a:off x="425266" y="4695128"/>
            <a:ext cx="2458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Nøkkeltal, prognose for bustadbehov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157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511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551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190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33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219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496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566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568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641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90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DE5F5026-1AFE-2759-7709-3C33BBD05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10720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Gjemnes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35BA8608-FF66-D615-7769-23BD9E3E0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1502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Gjemnes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55FB07C-27D3-7CE0-FDFA-968EE595E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0100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latin typeface="Calibri"/>
              </a:rPr>
              <a:t>+6,8 %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+26,4 %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184DC3A8-46F4-AD0D-3669-14882A817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36330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10AD0B-D831-476C-BD85-E79160C3F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9161</TotalTime>
  <Words>1038</Words>
  <Application>Microsoft Office PowerPoint</Application>
  <PresentationFormat>Skjermfremvisning (16:9)</PresentationFormat>
  <Paragraphs>211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Gjemnes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Gjemnes</vt:lpstr>
      <vt:lpstr>PowerPoint-presentasjon</vt:lpstr>
      <vt:lpstr>PowerPoint-presentasjon</vt:lpstr>
      <vt:lpstr>Gjemnes har fleire bustadar enn hushald</vt:lpstr>
      <vt:lpstr>Flytting til/frå Gjemnes etter alder 2020-2024</vt:lpstr>
      <vt:lpstr>Største flyttestraumar til/frå Gjemnes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47</cp:revision>
  <dcterms:created xsi:type="dcterms:W3CDTF">2022-12-19T14:26:47Z</dcterms:created>
  <dcterms:modified xsi:type="dcterms:W3CDTF">2025-08-31T18:14:32Z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